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6"/>
  </p:notesMasterIdLst>
  <p:handoutMasterIdLst>
    <p:handoutMasterId r:id="rId27"/>
  </p:handoutMasterIdLst>
  <p:sldIdLst>
    <p:sldId id="256" r:id="rId5"/>
    <p:sldId id="354" r:id="rId6"/>
    <p:sldId id="288" r:id="rId7"/>
    <p:sldId id="271" r:id="rId8"/>
    <p:sldId id="267" r:id="rId9"/>
    <p:sldId id="296" r:id="rId10"/>
    <p:sldId id="285" r:id="rId11"/>
    <p:sldId id="279" r:id="rId12"/>
    <p:sldId id="294" r:id="rId13"/>
    <p:sldId id="295" r:id="rId14"/>
    <p:sldId id="280" r:id="rId15"/>
    <p:sldId id="277" r:id="rId16"/>
    <p:sldId id="275" r:id="rId17"/>
    <p:sldId id="281" r:id="rId18"/>
    <p:sldId id="276" r:id="rId19"/>
    <p:sldId id="291" r:id="rId20"/>
    <p:sldId id="293" r:id="rId21"/>
    <p:sldId id="284" r:id="rId22"/>
    <p:sldId id="283" r:id="rId23"/>
    <p:sldId id="290" r:id="rId24"/>
    <p:sldId id="27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guide id="3" orient="horz" pos="1117" userDrawn="1">
          <p15:clr>
            <a:srgbClr val="A4A3A4"/>
          </p15:clr>
        </p15:guide>
        <p15:guide id="4" pos="18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 Tooth" initials="ET" lastIdx="5" clrIdx="0">
    <p:extLst>
      <p:ext uri="{19B8F6BF-5375-455C-9EA6-DF929625EA0E}">
        <p15:presenceInfo xmlns:p15="http://schemas.microsoft.com/office/powerpoint/2012/main" userId="S::Ed.Tooth@cityandguilds.com::c1ffc92c-64f3-4abe-bd9c-92209a0192c4" providerId="AD"/>
      </p:ext>
    </p:extLst>
  </p:cmAuthor>
  <p:cmAuthor id="2" name="Sarah Fillaudeau" initials="SF" lastIdx="7" clrIdx="1">
    <p:extLst>
      <p:ext uri="{19B8F6BF-5375-455C-9EA6-DF929625EA0E}">
        <p15:presenceInfo xmlns:p15="http://schemas.microsoft.com/office/powerpoint/2012/main" userId="S::Sarah.Fillaudeau@cityandguilds.com::49bb70a9-42ed-4b06-802c-ce415bf886b9" providerId="AD"/>
      </p:ext>
    </p:extLst>
  </p:cmAuthor>
  <p:cmAuthor id="3" name="Ganna Dydochkina" initials="GD" lastIdx="10" clrIdx="2">
    <p:extLst>
      <p:ext uri="{19B8F6BF-5375-455C-9EA6-DF929625EA0E}">
        <p15:presenceInfo xmlns:p15="http://schemas.microsoft.com/office/powerpoint/2012/main" userId="Ganna Dydochkina" providerId="None"/>
      </p:ext>
    </p:extLst>
  </p:cmAuthor>
  <p:cmAuthor id="4" name="Benjamin Young" initials="BY" lastIdx="2" clrIdx="3">
    <p:extLst>
      <p:ext uri="{19B8F6BF-5375-455C-9EA6-DF929625EA0E}">
        <p15:presenceInfo xmlns:p15="http://schemas.microsoft.com/office/powerpoint/2012/main" userId="S::Benjamin.Young@cityandguilds.com::1cbb8ab2-fa27-481c-b980-6f2f6f62b7a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C485"/>
    <a:srgbClr val="008940"/>
    <a:srgbClr val="009FE3"/>
    <a:srgbClr val="C22821"/>
    <a:srgbClr val="000000"/>
    <a:srgbClr val="E70094"/>
    <a:srgbClr val="D600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2E3899-1361-A3F2-4231-9464EAB17851}" v="21" dt="2021-11-01T19:25:27.561"/>
    <p1510:client id="{D44DE8AF-5D68-43AF-A327-76AE0EF43589}" v="2" dt="2021-07-29T07:39:51.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83" autoAdjust="0"/>
    <p:restoredTop sz="84082" autoAdjust="0"/>
  </p:normalViewPr>
  <p:slideViewPr>
    <p:cSldViewPr snapToGrid="0" showGuides="1">
      <p:cViewPr varScale="1">
        <p:scale>
          <a:sx n="56" d="100"/>
          <a:sy n="56" d="100"/>
        </p:scale>
        <p:origin x="796" y="48"/>
      </p:cViewPr>
      <p:guideLst>
        <p:guide orient="horz" pos="2160"/>
        <p:guide pos="3863"/>
        <p:guide orient="horz" pos="1117"/>
        <p:guide pos="189"/>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100" d="100"/>
          <a:sy n="100" d="100"/>
        </p:scale>
        <p:origin x="355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na Tyrtania" userId="de7eda88-9414-41c7-9e96-1f1be0d398f0" providerId="ADAL" clId="{D44DE8AF-5D68-43AF-A327-76AE0EF43589}"/>
    <pc:docChg chg="custSel modSld">
      <pc:chgData name="Lorna Tyrtania" userId="de7eda88-9414-41c7-9e96-1f1be0d398f0" providerId="ADAL" clId="{D44DE8AF-5D68-43AF-A327-76AE0EF43589}" dt="2021-07-29T07:39:51.799" v="2"/>
      <pc:docMkLst>
        <pc:docMk/>
      </pc:docMkLst>
      <pc:sldChg chg="addSp delSp modSp mod delAnim">
        <pc:chgData name="Lorna Tyrtania" userId="de7eda88-9414-41c7-9e96-1f1be0d398f0" providerId="ADAL" clId="{D44DE8AF-5D68-43AF-A327-76AE0EF43589}" dt="2021-07-29T07:39:51.799" v="2"/>
        <pc:sldMkLst>
          <pc:docMk/>
          <pc:sldMk cId="4175580811" sldId="285"/>
        </pc:sldMkLst>
        <pc:picChg chg="add del mod">
          <ac:chgData name="Lorna Tyrtania" userId="de7eda88-9414-41c7-9e96-1f1be0d398f0" providerId="ADAL" clId="{D44DE8AF-5D68-43AF-A327-76AE0EF43589}" dt="2021-07-29T07:39:51.799" v="2"/>
          <ac:picMkLst>
            <pc:docMk/>
            <pc:sldMk cId="4175580811" sldId="285"/>
            <ac:picMk id="4" creationId="{69E213C7-5EEE-4AF0-8824-E47FB8BC46D2}"/>
          </ac:picMkLst>
        </pc:picChg>
        <pc:picChg chg="add mod">
          <ac:chgData name="Lorna Tyrtania" userId="de7eda88-9414-41c7-9e96-1f1be0d398f0" providerId="ADAL" clId="{D44DE8AF-5D68-43AF-A327-76AE0EF43589}" dt="2021-07-29T07:39:51.799" v="2"/>
          <ac:picMkLst>
            <pc:docMk/>
            <pc:sldMk cId="4175580811" sldId="285"/>
            <ac:picMk id="7" creationId="{8FA0ED71-2185-490C-9A29-D41FE53997C5}"/>
          </ac:picMkLst>
        </pc:picChg>
        <pc:picChg chg="del">
          <ac:chgData name="Lorna Tyrtania" userId="de7eda88-9414-41c7-9e96-1f1be0d398f0" providerId="ADAL" clId="{D44DE8AF-5D68-43AF-A327-76AE0EF43589}" dt="2021-07-29T07:36:54.344" v="0" actId="478"/>
          <ac:picMkLst>
            <pc:docMk/>
            <pc:sldMk cId="4175580811" sldId="285"/>
            <ac:picMk id="9" creationId="{4F223CC9-FB3D-413D-BD7B-F790CC3DABB0}"/>
          </ac:picMkLst>
        </pc:picChg>
      </pc:sldChg>
    </pc:docChg>
  </pc:docChgLst>
  <pc:docChgLst>
    <pc:chgData name="Ganna Dydochkina" userId="S::ganna.dydochkina@cityandguilds.com::12226985-9217-4fa0-a413-bf9fdfb1b7e9" providerId="AD" clId="Web-{AD2E3899-1361-A3F2-4231-9464EAB17851}"/>
    <pc:docChg chg="modSld">
      <pc:chgData name="Ganna Dydochkina" userId="S::ganna.dydochkina@cityandguilds.com::12226985-9217-4fa0-a413-bf9fdfb1b7e9" providerId="AD" clId="Web-{AD2E3899-1361-A3F2-4231-9464EAB17851}" dt="2021-11-01T19:25:24.577" v="1"/>
      <pc:docMkLst>
        <pc:docMk/>
      </pc:docMkLst>
      <pc:sldChg chg="modSp">
        <pc:chgData name="Ganna Dydochkina" userId="S::ganna.dydochkina@cityandguilds.com::12226985-9217-4fa0-a413-bf9fdfb1b7e9" providerId="AD" clId="Web-{AD2E3899-1361-A3F2-4231-9464EAB17851}" dt="2021-11-01T19:25:24.577" v="1"/>
        <pc:sldMkLst>
          <pc:docMk/>
          <pc:sldMk cId="3118724547" sldId="279"/>
        </pc:sldMkLst>
        <pc:graphicFrameChg chg="mod modGraphic">
          <ac:chgData name="Ganna Dydochkina" userId="S::ganna.dydochkina@cityandguilds.com::12226985-9217-4fa0-a413-bf9fdfb1b7e9" providerId="AD" clId="Web-{AD2E3899-1361-A3F2-4231-9464EAB17851}" dt="2021-11-01T19:25:24.577" v="1"/>
          <ac:graphicFrameMkLst>
            <pc:docMk/>
            <pc:sldMk cId="3118724547" sldId="279"/>
            <ac:graphicFrameMk id="8" creationId="{8532E15F-4208-4A72-80F9-642DDC2DE0B7}"/>
          </ac:graphicFrameMkLst>
        </pc:graphicFrame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04B7B1-9DFF-46BC-BBE2-B203351640A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A382BC32-D5C6-4577-9AA4-CC9950852610}">
      <dgm:prSet/>
      <dgm:spPr/>
      <dgm:t>
        <a:bodyPr/>
        <a:lstStyle/>
        <a:p>
          <a:pPr>
            <a:lnSpc>
              <a:spcPct val="100000"/>
            </a:lnSpc>
          </a:pPr>
          <a:r>
            <a:rPr lang="en-GB" b="0" dirty="0"/>
            <a:t>A way to invigilate City &amp; Guilds e-volve tests on-line </a:t>
          </a:r>
          <a:endParaRPr lang="en-US" dirty="0"/>
        </a:p>
      </dgm:t>
    </dgm:pt>
    <dgm:pt modelId="{BC5CFA80-1CB1-4946-A2B6-E847C99AF00B}" type="parTrans" cxnId="{9B332ED4-F77C-4EF7-9167-CF8E4E2FA553}">
      <dgm:prSet/>
      <dgm:spPr/>
      <dgm:t>
        <a:bodyPr/>
        <a:lstStyle/>
        <a:p>
          <a:endParaRPr lang="en-US"/>
        </a:p>
      </dgm:t>
    </dgm:pt>
    <dgm:pt modelId="{2EC994D9-03B5-4C4C-A382-D0965845FB6E}" type="sibTrans" cxnId="{9B332ED4-F77C-4EF7-9167-CF8E4E2FA553}">
      <dgm:prSet/>
      <dgm:spPr/>
      <dgm:t>
        <a:bodyPr/>
        <a:lstStyle/>
        <a:p>
          <a:endParaRPr lang="en-US"/>
        </a:p>
      </dgm:t>
    </dgm:pt>
    <dgm:pt modelId="{5973B044-D262-421B-A0FA-186937461FB2}">
      <dgm:prSet/>
      <dgm:spPr/>
      <dgm:t>
        <a:bodyPr/>
        <a:lstStyle/>
        <a:p>
          <a:pPr>
            <a:lnSpc>
              <a:spcPct val="100000"/>
            </a:lnSpc>
          </a:pPr>
          <a:r>
            <a:rPr lang="en-GB" b="0" dirty="0"/>
            <a:t>Candidates take their test from home, or the workplace watched by a remote invigilator</a:t>
          </a:r>
          <a:endParaRPr lang="en-US" dirty="0"/>
        </a:p>
      </dgm:t>
    </dgm:pt>
    <dgm:pt modelId="{013D0B48-094D-4CEF-A649-DCCA6923B983}" type="parTrans" cxnId="{0FC1BFB8-1289-4890-9C5B-2040DEB235E5}">
      <dgm:prSet/>
      <dgm:spPr/>
      <dgm:t>
        <a:bodyPr/>
        <a:lstStyle/>
        <a:p>
          <a:endParaRPr lang="en-US"/>
        </a:p>
      </dgm:t>
    </dgm:pt>
    <dgm:pt modelId="{E8B32461-0D55-4158-A76C-4B174836C264}" type="sibTrans" cxnId="{0FC1BFB8-1289-4890-9C5B-2040DEB235E5}">
      <dgm:prSet/>
      <dgm:spPr/>
      <dgm:t>
        <a:bodyPr/>
        <a:lstStyle/>
        <a:p>
          <a:endParaRPr lang="en-US"/>
        </a:p>
      </dgm:t>
    </dgm:pt>
    <dgm:pt modelId="{D4F92012-FFDE-4505-889A-AD52A2AE2A10}">
      <dgm:prSet/>
      <dgm:spPr/>
      <dgm:t>
        <a:bodyPr/>
        <a:lstStyle/>
        <a:p>
          <a:pPr>
            <a:lnSpc>
              <a:spcPct val="100000"/>
            </a:lnSpc>
          </a:pPr>
          <a:r>
            <a:rPr lang="en-GB" b="0" dirty="0"/>
            <a:t>City &amp; Guilds supply invigilators</a:t>
          </a:r>
          <a:endParaRPr lang="en-US" dirty="0"/>
        </a:p>
      </dgm:t>
    </dgm:pt>
    <dgm:pt modelId="{0D13C238-4B8E-4B73-AE58-6B253F3052B3}" type="parTrans" cxnId="{7C80C7C5-D6A6-4B07-9F8A-1673330BCAFA}">
      <dgm:prSet/>
      <dgm:spPr/>
      <dgm:t>
        <a:bodyPr/>
        <a:lstStyle/>
        <a:p>
          <a:endParaRPr lang="en-US"/>
        </a:p>
      </dgm:t>
    </dgm:pt>
    <dgm:pt modelId="{E76BBFF0-533B-4815-9F22-D85307F4C924}" type="sibTrans" cxnId="{7C80C7C5-D6A6-4B07-9F8A-1673330BCAFA}">
      <dgm:prSet/>
      <dgm:spPr/>
      <dgm:t>
        <a:bodyPr/>
        <a:lstStyle/>
        <a:p>
          <a:endParaRPr lang="en-US"/>
        </a:p>
      </dgm:t>
    </dgm:pt>
    <dgm:pt modelId="{8236FCC8-D278-4280-8771-01170DBD9D06}">
      <dgm:prSet/>
      <dgm:spPr/>
      <dgm:t>
        <a:bodyPr/>
        <a:lstStyle/>
        <a:p>
          <a:pPr>
            <a:lnSpc>
              <a:spcPct val="100000"/>
            </a:lnSpc>
          </a:pPr>
          <a:r>
            <a:rPr lang="en-GB" b="0" dirty="0"/>
            <a:t>Invigilation takes place through monitoring video, audio and remote screenshare supported by artificial intelligence (AI) tools</a:t>
          </a:r>
        </a:p>
      </dgm:t>
    </dgm:pt>
    <dgm:pt modelId="{33634487-2138-47E0-9999-4DD84F80FF8A}" type="parTrans" cxnId="{1813FC9C-28A5-4A92-84D2-0D758CC9A9A4}">
      <dgm:prSet/>
      <dgm:spPr/>
      <dgm:t>
        <a:bodyPr/>
        <a:lstStyle/>
        <a:p>
          <a:endParaRPr lang="en-GB"/>
        </a:p>
      </dgm:t>
    </dgm:pt>
    <dgm:pt modelId="{6D1008AB-2F59-47E3-A1A2-4FFF3B264478}" type="sibTrans" cxnId="{1813FC9C-28A5-4A92-84D2-0D758CC9A9A4}">
      <dgm:prSet/>
      <dgm:spPr/>
      <dgm:t>
        <a:bodyPr/>
        <a:lstStyle/>
        <a:p>
          <a:endParaRPr lang="en-GB"/>
        </a:p>
      </dgm:t>
    </dgm:pt>
    <dgm:pt modelId="{D12339D4-BA1B-4A43-9A15-A6F570071027}" type="pres">
      <dgm:prSet presAssocID="{5C04B7B1-9DFF-46BC-BBE2-B203351640AE}" presName="root" presStyleCnt="0">
        <dgm:presLayoutVars>
          <dgm:dir/>
          <dgm:resizeHandles val="exact"/>
        </dgm:presLayoutVars>
      </dgm:prSet>
      <dgm:spPr/>
    </dgm:pt>
    <dgm:pt modelId="{99CDE525-88BD-4FB4-A921-953D124AFFC0}" type="pres">
      <dgm:prSet presAssocID="{A382BC32-D5C6-4577-9AA4-CC9950852610}" presName="compNode" presStyleCnt="0"/>
      <dgm:spPr/>
    </dgm:pt>
    <dgm:pt modelId="{B63B39A2-C03A-43BC-AE4A-BF63FD1603C0}" type="pres">
      <dgm:prSet presAssocID="{A382BC32-D5C6-4577-9AA4-CC9950852610}" presName="bgRect" presStyleLbl="bgShp" presStyleIdx="0" presStyleCnt="4"/>
      <dgm:spPr/>
    </dgm:pt>
    <dgm:pt modelId="{FAC21C7C-6719-45C6-9CCB-96DEA0779838}" type="pres">
      <dgm:prSet presAssocID="{A382BC32-D5C6-4577-9AA4-CC995085261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Vlog"/>
        </a:ext>
      </dgm:extLst>
    </dgm:pt>
    <dgm:pt modelId="{B0113352-C3E6-48F3-A04E-7D6450DFAD59}" type="pres">
      <dgm:prSet presAssocID="{A382BC32-D5C6-4577-9AA4-CC9950852610}" presName="spaceRect" presStyleCnt="0"/>
      <dgm:spPr/>
    </dgm:pt>
    <dgm:pt modelId="{2E310CE6-DF28-4A2E-AC8D-0CC6B1B1E7C0}" type="pres">
      <dgm:prSet presAssocID="{A382BC32-D5C6-4577-9AA4-CC9950852610}" presName="parTx" presStyleLbl="revTx" presStyleIdx="0" presStyleCnt="4">
        <dgm:presLayoutVars>
          <dgm:chMax val="0"/>
          <dgm:chPref val="0"/>
        </dgm:presLayoutVars>
      </dgm:prSet>
      <dgm:spPr/>
    </dgm:pt>
    <dgm:pt modelId="{6CB26E62-F23F-48FC-914C-DBF0841DB240}" type="pres">
      <dgm:prSet presAssocID="{2EC994D9-03B5-4C4C-A382-D0965845FB6E}" presName="sibTrans" presStyleCnt="0"/>
      <dgm:spPr/>
    </dgm:pt>
    <dgm:pt modelId="{25CDC34B-60D0-47FB-84D5-B500310901A5}" type="pres">
      <dgm:prSet presAssocID="{5973B044-D262-421B-A0FA-186937461FB2}" presName="compNode" presStyleCnt="0"/>
      <dgm:spPr/>
    </dgm:pt>
    <dgm:pt modelId="{49B08AC2-173D-4168-8596-147E002BAEED}" type="pres">
      <dgm:prSet presAssocID="{5973B044-D262-421B-A0FA-186937461FB2}" presName="bgRect" presStyleLbl="bgShp" presStyleIdx="1" presStyleCnt="4"/>
      <dgm:spPr/>
    </dgm:pt>
    <dgm:pt modelId="{ED3C6AE4-CC36-4AEF-8527-885F486CE909}" type="pres">
      <dgm:prSet presAssocID="{5973B044-D262-421B-A0FA-186937461FB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Earth globe: Africa and Europe"/>
        </a:ext>
      </dgm:extLst>
    </dgm:pt>
    <dgm:pt modelId="{6C5ECE6D-7CCA-40B5-9BFD-CC01FDE3E564}" type="pres">
      <dgm:prSet presAssocID="{5973B044-D262-421B-A0FA-186937461FB2}" presName="spaceRect" presStyleCnt="0"/>
      <dgm:spPr/>
    </dgm:pt>
    <dgm:pt modelId="{D07A10BF-F64C-48B2-B6CF-2628942FD68B}" type="pres">
      <dgm:prSet presAssocID="{5973B044-D262-421B-A0FA-186937461FB2}" presName="parTx" presStyleLbl="revTx" presStyleIdx="1" presStyleCnt="4">
        <dgm:presLayoutVars>
          <dgm:chMax val="0"/>
          <dgm:chPref val="0"/>
        </dgm:presLayoutVars>
      </dgm:prSet>
      <dgm:spPr/>
    </dgm:pt>
    <dgm:pt modelId="{60CF1EC3-8FA1-413B-8F25-5A06270E66A5}" type="pres">
      <dgm:prSet presAssocID="{E8B32461-0D55-4158-A76C-4B174836C264}" presName="sibTrans" presStyleCnt="0"/>
      <dgm:spPr/>
    </dgm:pt>
    <dgm:pt modelId="{F14E3C9B-7572-4ED2-AF43-AE1E2D91B10F}" type="pres">
      <dgm:prSet presAssocID="{D4F92012-FFDE-4505-889A-AD52A2AE2A10}" presName="compNode" presStyleCnt="0"/>
      <dgm:spPr/>
    </dgm:pt>
    <dgm:pt modelId="{58DE6126-224D-4462-B6C5-B2AA296AF80D}" type="pres">
      <dgm:prSet presAssocID="{D4F92012-FFDE-4505-889A-AD52A2AE2A10}" presName="bgRect" presStyleLbl="bgShp" presStyleIdx="2" presStyleCnt="4"/>
      <dgm:spPr/>
    </dgm:pt>
    <dgm:pt modelId="{EA436A75-FBBD-4475-A034-44970E700156}" type="pres">
      <dgm:prSet presAssocID="{D4F92012-FFDE-4505-889A-AD52A2AE2A1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Theatre"/>
        </a:ext>
      </dgm:extLst>
    </dgm:pt>
    <dgm:pt modelId="{AC83F50E-C492-4AA8-9DEE-AD84F27D4A9C}" type="pres">
      <dgm:prSet presAssocID="{D4F92012-FFDE-4505-889A-AD52A2AE2A10}" presName="spaceRect" presStyleCnt="0"/>
      <dgm:spPr/>
    </dgm:pt>
    <dgm:pt modelId="{25994845-FB44-4C2A-93B1-CB1217661AE9}" type="pres">
      <dgm:prSet presAssocID="{D4F92012-FFDE-4505-889A-AD52A2AE2A10}" presName="parTx" presStyleLbl="revTx" presStyleIdx="2" presStyleCnt="4">
        <dgm:presLayoutVars>
          <dgm:chMax val="0"/>
          <dgm:chPref val="0"/>
        </dgm:presLayoutVars>
      </dgm:prSet>
      <dgm:spPr/>
    </dgm:pt>
    <dgm:pt modelId="{6A621D98-ED29-4044-9289-4B7B72973D67}" type="pres">
      <dgm:prSet presAssocID="{E76BBFF0-533B-4815-9F22-D85307F4C924}" presName="sibTrans" presStyleCnt="0"/>
      <dgm:spPr/>
    </dgm:pt>
    <dgm:pt modelId="{01F2F59C-3DE2-4EFB-BD13-639C1A0DB179}" type="pres">
      <dgm:prSet presAssocID="{8236FCC8-D278-4280-8771-01170DBD9D06}" presName="compNode" presStyleCnt="0"/>
      <dgm:spPr/>
    </dgm:pt>
    <dgm:pt modelId="{9FE29CCA-688E-4EB4-9C61-3B6E08292542}" type="pres">
      <dgm:prSet presAssocID="{8236FCC8-D278-4280-8771-01170DBD9D06}" presName="bgRect" presStyleLbl="bgShp" presStyleIdx="3" presStyleCnt="4" custLinFactNeighborX="0" custLinFactNeighborY="197"/>
      <dgm:spPr/>
    </dgm:pt>
    <dgm:pt modelId="{B8EBD45C-381B-41C3-A6C5-1D55BCB202C2}" type="pres">
      <dgm:prSet presAssocID="{8236FCC8-D278-4280-8771-01170DBD9D0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hecklist"/>
        </a:ext>
      </dgm:extLst>
    </dgm:pt>
    <dgm:pt modelId="{E77F2994-B3D6-4DBB-B7C1-4BF17513FE4A}" type="pres">
      <dgm:prSet presAssocID="{8236FCC8-D278-4280-8771-01170DBD9D06}" presName="spaceRect" presStyleCnt="0"/>
      <dgm:spPr/>
    </dgm:pt>
    <dgm:pt modelId="{A863EA15-23C1-4D26-898B-76B2F460C7D3}" type="pres">
      <dgm:prSet presAssocID="{8236FCC8-D278-4280-8771-01170DBD9D06}" presName="parTx" presStyleLbl="revTx" presStyleIdx="3" presStyleCnt="4" custLinFactNeighborY="197">
        <dgm:presLayoutVars>
          <dgm:chMax val="0"/>
          <dgm:chPref val="0"/>
        </dgm:presLayoutVars>
      </dgm:prSet>
      <dgm:spPr/>
    </dgm:pt>
  </dgm:ptLst>
  <dgm:cxnLst>
    <dgm:cxn modelId="{5E2B882F-649A-4A4E-A887-2A53068682C8}" type="presOf" srcId="{D4F92012-FFDE-4505-889A-AD52A2AE2A10}" destId="{25994845-FB44-4C2A-93B1-CB1217661AE9}" srcOrd="0" destOrd="0" presId="urn:microsoft.com/office/officeart/2018/2/layout/IconVerticalSolidList"/>
    <dgm:cxn modelId="{21E29895-DA2F-49A9-9E9C-FCC8C54206D0}" type="presOf" srcId="{5C04B7B1-9DFF-46BC-BBE2-B203351640AE}" destId="{D12339D4-BA1B-4A43-9A15-A6F570071027}" srcOrd="0" destOrd="0" presId="urn:microsoft.com/office/officeart/2018/2/layout/IconVerticalSolidList"/>
    <dgm:cxn modelId="{1813FC9C-28A5-4A92-84D2-0D758CC9A9A4}" srcId="{5C04B7B1-9DFF-46BC-BBE2-B203351640AE}" destId="{8236FCC8-D278-4280-8771-01170DBD9D06}" srcOrd="3" destOrd="0" parTransId="{33634487-2138-47E0-9999-4DD84F80FF8A}" sibTransId="{6D1008AB-2F59-47E3-A1A2-4FFF3B264478}"/>
    <dgm:cxn modelId="{0FC1BFB8-1289-4890-9C5B-2040DEB235E5}" srcId="{5C04B7B1-9DFF-46BC-BBE2-B203351640AE}" destId="{5973B044-D262-421B-A0FA-186937461FB2}" srcOrd="1" destOrd="0" parTransId="{013D0B48-094D-4CEF-A649-DCCA6923B983}" sibTransId="{E8B32461-0D55-4158-A76C-4B174836C264}"/>
    <dgm:cxn modelId="{7C80C7C5-D6A6-4B07-9F8A-1673330BCAFA}" srcId="{5C04B7B1-9DFF-46BC-BBE2-B203351640AE}" destId="{D4F92012-FFDE-4505-889A-AD52A2AE2A10}" srcOrd="2" destOrd="0" parTransId="{0D13C238-4B8E-4B73-AE58-6B253F3052B3}" sibTransId="{E76BBFF0-533B-4815-9F22-D85307F4C924}"/>
    <dgm:cxn modelId="{9B332ED4-F77C-4EF7-9167-CF8E4E2FA553}" srcId="{5C04B7B1-9DFF-46BC-BBE2-B203351640AE}" destId="{A382BC32-D5C6-4577-9AA4-CC9950852610}" srcOrd="0" destOrd="0" parTransId="{BC5CFA80-1CB1-4946-A2B6-E847C99AF00B}" sibTransId="{2EC994D9-03B5-4C4C-A382-D0965845FB6E}"/>
    <dgm:cxn modelId="{EB9EEAD9-99E7-4F28-A0C9-36F2BBEC151C}" type="presOf" srcId="{5973B044-D262-421B-A0FA-186937461FB2}" destId="{D07A10BF-F64C-48B2-B6CF-2628942FD68B}" srcOrd="0" destOrd="0" presId="urn:microsoft.com/office/officeart/2018/2/layout/IconVerticalSolidList"/>
    <dgm:cxn modelId="{A797CCE1-8116-4C0F-A25A-2EB9A5CB92CA}" type="presOf" srcId="{A382BC32-D5C6-4577-9AA4-CC9950852610}" destId="{2E310CE6-DF28-4A2E-AC8D-0CC6B1B1E7C0}" srcOrd="0" destOrd="0" presId="urn:microsoft.com/office/officeart/2018/2/layout/IconVerticalSolidList"/>
    <dgm:cxn modelId="{CBB405EB-95F5-48BF-8C68-1C44BBD1C014}" type="presOf" srcId="{8236FCC8-D278-4280-8771-01170DBD9D06}" destId="{A863EA15-23C1-4D26-898B-76B2F460C7D3}" srcOrd="0" destOrd="0" presId="urn:microsoft.com/office/officeart/2018/2/layout/IconVerticalSolidList"/>
    <dgm:cxn modelId="{E501CB21-2307-4820-9DCF-EB91FD793AC9}" type="presParOf" srcId="{D12339D4-BA1B-4A43-9A15-A6F570071027}" destId="{99CDE525-88BD-4FB4-A921-953D124AFFC0}" srcOrd="0" destOrd="0" presId="urn:microsoft.com/office/officeart/2018/2/layout/IconVerticalSolidList"/>
    <dgm:cxn modelId="{17F3E493-F33F-437D-A0DD-4F340CB843E8}" type="presParOf" srcId="{99CDE525-88BD-4FB4-A921-953D124AFFC0}" destId="{B63B39A2-C03A-43BC-AE4A-BF63FD1603C0}" srcOrd="0" destOrd="0" presId="urn:microsoft.com/office/officeart/2018/2/layout/IconVerticalSolidList"/>
    <dgm:cxn modelId="{6FB4A00A-6D2D-4514-8C4A-C196BDBD259D}" type="presParOf" srcId="{99CDE525-88BD-4FB4-A921-953D124AFFC0}" destId="{FAC21C7C-6719-45C6-9CCB-96DEA0779838}" srcOrd="1" destOrd="0" presId="urn:microsoft.com/office/officeart/2018/2/layout/IconVerticalSolidList"/>
    <dgm:cxn modelId="{11F98AAD-BC81-4DDD-B415-E4C04394955F}" type="presParOf" srcId="{99CDE525-88BD-4FB4-A921-953D124AFFC0}" destId="{B0113352-C3E6-48F3-A04E-7D6450DFAD59}" srcOrd="2" destOrd="0" presId="urn:microsoft.com/office/officeart/2018/2/layout/IconVerticalSolidList"/>
    <dgm:cxn modelId="{E9809C15-50DB-477B-8CAC-E68C2ACF8619}" type="presParOf" srcId="{99CDE525-88BD-4FB4-A921-953D124AFFC0}" destId="{2E310CE6-DF28-4A2E-AC8D-0CC6B1B1E7C0}" srcOrd="3" destOrd="0" presId="urn:microsoft.com/office/officeart/2018/2/layout/IconVerticalSolidList"/>
    <dgm:cxn modelId="{668B273A-35E1-4A65-9825-60BFAC3ED443}" type="presParOf" srcId="{D12339D4-BA1B-4A43-9A15-A6F570071027}" destId="{6CB26E62-F23F-48FC-914C-DBF0841DB240}" srcOrd="1" destOrd="0" presId="urn:microsoft.com/office/officeart/2018/2/layout/IconVerticalSolidList"/>
    <dgm:cxn modelId="{3144A3B0-A9A3-41A2-92E4-58F2014E9695}" type="presParOf" srcId="{D12339D4-BA1B-4A43-9A15-A6F570071027}" destId="{25CDC34B-60D0-47FB-84D5-B500310901A5}" srcOrd="2" destOrd="0" presId="urn:microsoft.com/office/officeart/2018/2/layout/IconVerticalSolidList"/>
    <dgm:cxn modelId="{98243544-27F4-422A-9A5D-8DF3BD7333A1}" type="presParOf" srcId="{25CDC34B-60D0-47FB-84D5-B500310901A5}" destId="{49B08AC2-173D-4168-8596-147E002BAEED}" srcOrd="0" destOrd="0" presId="urn:microsoft.com/office/officeart/2018/2/layout/IconVerticalSolidList"/>
    <dgm:cxn modelId="{08968743-116A-4550-A584-5923B24C776E}" type="presParOf" srcId="{25CDC34B-60D0-47FB-84D5-B500310901A5}" destId="{ED3C6AE4-CC36-4AEF-8527-885F486CE909}" srcOrd="1" destOrd="0" presId="urn:microsoft.com/office/officeart/2018/2/layout/IconVerticalSolidList"/>
    <dgm:cxn modelId="{323847E3-63A4-448B-B41E-70572102E55B}" type="presParOf" srcId="{25CDC34B-60D0-47FB-84D5-B500310901A5}" destId="{6C5ECE6D-7CCA-40B5-9BFD-CC01FDE3E564}" srcOrd="2" destOrd="0" presId="urn:microsoft.com/office/officeart/2018/2/layout/IconVerticalSolidList"/>
    <dgm:cxn modelId="{59736CC2-B54E-4731-B576-03A2560FFA44}" type="presParOf" srcId="{25CDC34B-60D0-47FB-84D5-B500310901A5}" destId="{D07A10BF-F64C-48B2-B6CF-2628942FD68B}" srcOrd="3" destOrd="0" presId="urn:microsoft.com/office/officeart/2018/2/layout/IconVerticalSolidList"/>
    <dgm:cxn modelId="{1FA24605-E070-48D6-AC6D-440853DBEC9B}" type="presParOf" srcId="{D12339D4-BA1B-4A43-9A15-A6F570071027}" destId="{60CF1EC3-8FA1-413B-8F25-5A06270E66A5}" srcOrd="3" destOrd="0" presId="urn:microsoft.com/office/officeart/2018/2/layout/IconVerticalSolidList"/>
    <dgm:cxn modelId="{C960E707-2563-40BB-9840-DA64F69C596B}" type="presParOf" srcId="{D12339D4-BA1B-4A43-9A15-A6F570071027}" destId="{F14E3C9B-7572-4ED2-AF43-AE1E2D91B10F}" srcOrd="4" destOrd="0" presId="urn:microsoft.com/office/officeart/2018/2/layout/IconVerticalSolidList"/>
    <dgm:cxn modelId="{26AA3EFA-9D06-4585-8E8F-4AE8173F99A7}" type="presParOf" srcId="{F14E3C9B-7572-4ED2-AF43-AE1E2D91B10F}" destId="{58DE6126-224D-4462-B6C5-B2AA296AF80D}" srcOrd="0" destOrd="0" presId="urn:microsoft.com/office/officeart/2018/2/layout/IconVerticalSolidList"/>
    <dgm:cxn modelId="{DE7EF72D-C8E5-42AB-8837-8EDD03C2745B}" type="presParOf" srcId="{F14E3C9B-7572-4ED2-AF43-AE1E2D91B10F}" destId="{EA436A75-FBBD-4475-A034-44970E700156}" srcOrd="1" destOrd="0" presId="urn:microsoft.com/office/officeart/2018/2/layout/IconVerticalSolidList"/>
    <dgm:cxn modelId="{54D2F35E-B7BA-4EFC-B46C-A0A6A3EEA06E}" type="presParOf" srcId="{F14E3C9B-7572-4ED2-AF43-AE1E2D91B10F}" destId="{AC83F50E-C492-4AA8-9DEE-AD84F27D4A9C}" srcOrd="2" destOrd="0" presId="urn:microsoft.com/office/officeart/2018/2/layout/IconVerticalSolidList"/>
    <dgm:cxn modelId="{9FCAA416-BD06-4B9C-B6E2-81E2FE67D7EE}" type="presParOf" srcId="{F14E3C9B-7572-4ED2-AF43-AE1E2D91B10F}" destId="{25994845-FB44-4C2A-93B1-CB1217661AE9}" srcOrd="3" destOrd="0" presId="urn:microsoft.com/office/officeart/2018/2/layout/IconVerticalSolidList"/>
    <dgm:cxn modelId="{7E058FEC-5DBD-4F2F-86E6-CF884078D220}" type="presParOf" srcId="{D12339D4-BA1B-4A43-9A15-A6F570071027}" destId="{6A621D98-ED29-4044-9289-4B7B72973D67}" srcOrd="5" destOrd="0" presId="urn:microsoft.com/office/officeart/2018/2/layout/IconVerticalSolidList"/>
    <dgm:cxn modelId="{2ED253B0-AD91-4586-A9B2-450FB4800CAA}" type="presParOf" srcId="{D12339D4-BA1B-4A43-9A15-A6F570071027}" destId="{01F2F59C-3DE2-4EFB-BD13-639C1A0DB179}" srcOrd="6" destOrd="0" presId="urn:microsoft.com/office/officeart/2018/2/layout/IconVerticalSolidList"/>
    <dgm:cxn modelId="{2E9976ED-2E13-40DD-9C97-67899EFC79F7}" type="presParOf" srcId="{01F2F59C-3DE2-4EFB-BD13-639C1A0DB179}" destId="{9FE29CCA-688E-4EB4-9C61-3B6E08292542}" srcOrd="0" destOrd="0" presId="urn:microsoft.com/office/officeart/2018/2/layout/IconVerticalSolidList"/>
    <dgm:cxn modelId="{4D69D10E-E7E7-43E8-85C3-C137A97B5DB8}" type="presParOf" srcId="{01F2F59C-3DE2-4EFB-BD13-639C1A0DB179}" destId="{B8EBD45C-381B-41C3-A6C5-1D55BCB202C2}" srcOrd="1" destOrd="0" presId="urn:microsoft.com/office/officeart/2018/2/layout/IconVerticalSolidList"/>
    <dgm:cxn modelId="{EC6DC6EF-E033-457A-AA3A-CB28045DB26C}" type="presParOf" srcId="{01F2F59C-3DE2-4EFB-BD13-639C1A0DB179}" destId="{E77F2994-B3D6-4DBB-B7C1-4BF17513FE4A}" srcOrd="2" destOrd="0" presId="urn:microsoft.com/office/officeart/2018/2/layout/IconVerticalSolidList"/>
    <dgm:cxn modelId="{73BDD753-E187-49AC-8D1C-16938986A663}" type="presParOf" srcId="{01F2F59C-3DE2-4EFB-BD13-639C1A0DB179}" destId="{A863EA15-23C1-4D26-898B-76B2F460C7D3}"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3B39A2-C03A-43BC-AE4A-BF63FD1603C0}">
      <dsp:nvSpPr>
        <dsp:cNvPr id="0" name=""/>
        <dsp:cNvSpPr/>
      </dsp:nvSpPr>
      <dsp:spPr>
        <a:xfrm>
          <a:off x="0" y="1723"/>
          <a:ext cx="6963700" cy="87343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C21C7C-6719-45C6-9CCB-96DEA0779838}">
      <dsp:nvSpPr>
        <dsp:cNvPr id="0" name=""/>
        <dsp:cNvSpPr/>
      </dsp:nvSpPr>
      <dsp:spPr>
        <a:xfrm>
          <a:off x="264212" y="198245"/>
          <a:ext cx="480386" cy="480386"/>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310CE6-DF28-4A2E-AC8D-0CC6B1B1E7C0}">
      <dsp:nvSpPr>
        <dsp:cNvPr id="0" name=""/>
        <dsp:cNvSpPr/>
      </dsp:nvSpPr>
      <dsp:spPr>
        <a:xfrm>
          <a:off x="1008811" y="1723"/>
          <a:ext cx="5954888" cy="873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38" tIns="92438" rIns="92438" bIns="92438" numCol="1" spcCol="1270" anchor="ctr" anchorCtr="0">
          <a:noAutofit/>
        </a:bodyPr>
        <a:lstStyle/>
        <a:p>
          <a:pPr marL="0" lvl="0" indent="0" algn="l" defTabSz="711200">
            <a:lnSpc>
              <a:spcPct val="100000"/>
            </a:lnSpc>
            <a:spcBef>
              <a:spcPct val="0"/>
            </a:spcBef>
            <a:spcAft>
              <a:spcPct val="35000"/>
            </a:spcAft>
            <a:buNone/>
          </a:pPr>
          <a:r>
            <a:rPr lang="en-GB" sz="1600" b="0" kern="1200" dirty="0"/>
            <a:t>A way to invigilate City &amp; Guilds e-volve tests on-line </a:t>
          </a:r>
          <a:endParaRPr lang="en-US" sz="1600" kern="1200" dirty="0"/>
        </a:p>
      </dsp:txBody>
      <dsp:txXfrm>
        <a:off x="1008811" y="1723"/>
        <a:ext cx="5954888" cy="873430"/>
      </dsp:txXfrm>
    </dsp:sp>
    <dsp:sp modelId="{49B08AC2-173D-4168-8596-147E002BAEED}">
      <dsp:nvSpPr>
        <dsp:cNvPr id="0" name=""/>
        <dsp:cNvSpPr/>
      </dsp:nvSpPr>
      <dsp:spPr>
        <a:xfrm>
          <a:off x="0" y="1093511"/>
          <a:ext cx="6963700" cy="87343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3C6AE4-CC36-4AEF-8527-885F486CE909}">
      <dsp:nvSpPr>
        <dsp:cNvPr id="0" name=""/>
        <dsp:cNvSpPr/>
      </dsp:nvSpPr>
      <dsp:spPr>
        <a:xfrm>
          <a:off x="264212" y="1290032"/>
          <a:ext cx="480386" cy="480386"/>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7A10BF-F64C-48B2-B6CF-2628942FD68B}">
      <dsp:nvSpPr>
        <dsp:cNvPr id="0" name=""/>
        <dsp:cNvSpPr/>
      </dsp:nvSpPr>
      <dsp:spPr>
        <a:xfrm>
          <a:off x="1008811" y="1093511"/>
          <a:ext cx="5954888" cy="873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38" tIns="92438" rIns="92438" bIns="92438" numCol="1" spcCol="1270" anchor="ctr" anchorCtr="0">
          <a:noAutofit/>
        </a:bodyPr>
        <a:lstStyle/>
        <a:p>
          <a:pPr marL="0" lvl="0" indent="0" algn="l" defTabSz="711200">
            <a:lnSpc>
              <a:spcPct val="100000"/>
            </a:lnSpc>
            <a:spcBef>
              <a:spcPct val="0"/>
            </a:spcBef>
            <a:spcAft>
              <a:spcPct val="35000"/>
            </a:spcAft>
            <a:buNone/>
          </a:pPr>
          <a:r>
            <a:rPr lang="en-GB" sz="1600" b="0" kern="1200" dirty="0"/>
            <a:t>Candidates take their test from home, or the workplace watched by a remote invigilator</a:t>
          </a:r>
          <a:endParaRPr lang="en-US" sz="1600" kern="1200" dirty="0"/>
        </a:p>
      </dsp:txBody>
      <dsp:txXfrm>
        <a:off x="1008811" y="1093511"/>
        <a:ext cx="5954888" cy="873430"/>
      </dsp:txXfrm>
    </dsp:sp>
    <dsp:sp modelId="{58DE6126-224D-4462-B6C5-B2AA296AF80D}">
      <dsp:nvSpPr>
        <dsp:cNvPr id="0" name=""/>
        <dsp:cNvSpPr/>
      </dsp:nvSpPr>
      <dsp:spPr>
        <a:xfrm>
          <a:off x="0" y="2185298"/>
          <a:ext cx="6963700" cy="87343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436A75-FBBD-4475-A034-44970E700156}">
      <dsp:nvSpPr>
        <dsp:cNvPr id="0" name=""/>
        <dsp:cNvSpPr/>
      </dsp:nvSpPr>
      <dsp:spPr>
        <a:xfrm>
          <a:off x="264212" y="2381820"/>
          <a:ext cx="480386" cy="480386"/>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994845-FB44-4C2A-93B1-CB1217661AE9}">
      <dsp:nvSpPr>
        <dsp:cNvPr id="0" name=""/>
        <dsp:cNvSpPr/>
      </dsp:nvSpPr>
      <dsp:spPr>
        <a:xfrm>
          <a:off x="1008811" y="2185298"/>
          <a:ext cx="5954888" cy="873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38" tIns="92438" rIns="92438" bIns="92438" numCol="1" spcCol="1270" anchor="ctr" anchorCtr="0">
          <a:noAutofit/>
        </a:bodyPr>
        <a:lstStyle/>
        <a:p>
          <a:pPr marL="0" lvl="0" indent="0" algn="l" defTabSz="711200">
            <a:lnSpc>
              <a:spcPct val="100000"/>
            </a:lnSpc>
            <a:spcBef>
              <a:spcPct val="0"/>
            </a:spcBef>
            <a:spcAft>
              <a:spcPct val="35000"/>
            </a:spcAft>
            <a:buNone/>
          </a:pPr>
          <a:r>
            <a:rPr lang="en-GB" sz="1600" b="0" kern="1200" dirty="0"/>
            <a:t>City &amp; Guilds supply invigilators</a:t>
          </a:r>
          <a:endParaRPr lang="en-US" sz="1600" kern="1200" dirty="0"/>
        </a:p>
      </dsp:txBody>
      <dsp:txXfrm>
        <a:off x="1008811" y="2185298"/>
        <a:ext cx="5954888" cy="873430"/>
      </dsp:txXfrm>
    </dsp:sp>
    <dsp:sp modelId="{9FE29CCA-688E-4EB4-9C61-3B6E08292542}">
      <dsp:nvSpPr>
        <dsp:cNvPr id="0" name=""/>
        <dsp:cNvSpPr/>
      </dsp:nvSpPr>
      <dsp:spPr>
        <a:xfrm>
          <a:off x="0" y="3278807"/>
          <a:ext cx="6963700" cy="87343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EBD45C-381B-41C3-A6C5-1D55BCB202C2}">
      <dsp:nvSpPr>
        <dsp:cNvPr id="0" name=""/>
        <dsp:cNvSpPr/>
      </dsp:nvSpPr>
      <dsp:spPr>
        <a:xfrm>
          <a:off x="264212" y="3473608"/>
          <a:ext cx="480386" cy="480386"/>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63EA15-23C1-4D26-898B-76B2F460C7D3}">
      <dsp:nvSpPr>
        <dsp:cNvPr id="0" name=""/>
        <dsp:cNvSpPr/>
      </dsp:nvSpPr>
      <dsp:spPr>
        <a:xfrm>
          <a:off x="1008811" y="3278807"/>
          <a:ext cx="5954888" cy="873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38" tIns="92438" rIns="92438" bIns="92438" numCol="1" spcCol="1270" anchor="ctr" anchorCtr="0">
          <a:noAutofit/>
        </a:bodyPr>
        <a:lstStyle/>
        <a:p>
          <a:pPr marL="0" lvl="0" indent="0" algn="l" defTabSz="711200">
            <a:lnSpc>
              <a:spcPct val="100000"/>
            </a:lnSpc>
            <a:spcBef>
              <a:spcPct val="0"/>
            </a:spcBef>
            <a:spcAft>
              <a:spcPct val="35000"/>
            </a:spcAft>
            <a:buNone/>
          </a:pPr>
          <a:r>
            <a:rPr lang="en-GB" sz="1600" b="0" kern="1200" dirty="0"/>
            <a:t>Invigilation takes place through monitoring video, audio and remote screenshare supported by artificial intelligence (AI) tools</a:t>
          </a:r>
        </a:p>
      </dsp:txBody>
      <dsp:txXfrm>
        <a:off x="1008811" y="3278807"/>
        <a:ext cx="5954888" cy="87343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5B1D48-1B3F-41E4-96B5-1A02D54CA596}" type="datetimeFigureOut">
              <a:rPr lang="en-GB" smtClean="0"/>
              <a:t>01/11/2021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62A526-44C6-459A-B0F9-0E1758589DD6}" type="slidenum">
              <a:rPr lang="en-GB" smtClean="0"/>
              <a:t>‹#›</a:t>
            </a:fld>
            <a:endParaRPr lang="en-GB"/>
          </a:p>
        </p:txBody>
      </p:sp>
    </p:spTree>
    <p:extLst>
      <p:ext uri="{BB962C8B-B14F-4D97-AF65-F5344CB8AC3E}">
        <p14:creationId xmlns:p14="http://schemas.microsoft.com/office/powerpoint/2010/main" val="6106881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FA5E90-2FFC-40FA-B7BA-E5E4DC2087F4}" type="datetimeFigureOut">
              <a:rPr lang="en-GB" smtClean="0"/>
              <a:t>01/11/2021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1D757A-4954-4067-B6D7-6A2E5570474C}" type="slidenum">
              <a:rPr lang="en-GB" smtClean="0"/>
              <a:t>‹#›</a:t>
            </a:fld>
            <a:endParaRPr lang="en-GB"/>
          </a:p>
        </p:txBody>
      </p:sp>
    </p:spTree>
    <p:extLst>
      <p:ext uri="{BB962C8B-B14F-4D97-AF65-F5344CB8AC3E}">
        <p14:creationId xmlns:p14="http://schemas.microsoft.com/office/powerpoint/2010/main" val="2922825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8D2766-C49B-4C1A-9FEE-6F146754B02B}" type="slidenum">
              <a:rPr lang="en-US" smtClean="0"/>
              <a:t>2</a:t>
            </a:fld>
            <a:endParaRPr lang="en-US"/>
          </a:p>
        </p:txBody>
      </p:sp>
    </p:spTree>
    <p:extLst>
      <p:ext uri="{BB962C8B-B14F-4D97-AF65-F5344CB8AC3E}">
        <p14:creationId xmlns:p14="http://schemas.microsoft.com/office/powerpoint/2010/main" val="1482662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D757A-4954-4067-B6D7-6A2E5570474C}" type="slidenum">
              <a:rPr lang="en-GB" smtClean="0"/>
              <a:t>13</a:t>
            </a:fld>
            <a:endParaRPr lang="en-GB"/>
          </a:p>
        </p:txBody>
      </p:sp>
    </p:spTree>
    <p:extLst>
      <p:ext uri="{BB962C8B-B14F-4D97-AF65-F5344CB8AC3E}">
        <p14:creationId xmlns:p14="http://schemas.microsoft.com/office/powerpoint/2010/main" val="2450785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D757A-4954-4067-B6D7-6A2E5570474C}" type="slidenum">
              <a:rPr lang="en-GB" smtClean="0"/>
              <a:t>14</a:t>
            </a:fld>
            <a:endParaRPr lang="en-GB"/>
          </a:p>
        </p:txBody>
      </p:sp>
    </p:spTree>
    <p:extLst>
      <p:ext uri="{BB962C8B-B14F-4D97-AF65-F5344CB8AC3E}">
        <p14:creationId xmlns:p14="http://schemas.microsoft.com/office/powerpoint/2010/main" val="2119517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D757A-4954-4067-B6D7-6A2E5570474C}" type="slidenum">
              <a:rPr lang="en-GB" smtClean="0"/>
              <a:t>15</a:t>
            </a:fld>
            <a:endParaRPr lang="en-GB"/>
          </a:p>
        </p:txBody>
      </p:sp>
    </p:spTree>
    <p:extLst>
      <p:ext uri="{BB962C8B-B14F-4D97-AF65-F5344CB8AC3E}">
        <p14:creationId xmlns:p14="http://schemas.microsoft.com/office/powerpoint/2010/main" val="3009901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D757A-4954-4067-B6D7-6A2E5570474C}" type="slidenum">
              <a:rPr lang="en-GB" smtClean="0"/>
              <a:t>16</a:t>
            </a:fld>
            <a:endParaRPr lang="en-GB"/>
          </a:p>
        </p:txBody>
      </p:sp>
    </p:spTree>
    <p:extLst>
      <p:ext uri="{BB962C8B-B14F-4D97-AF65-F5344CB8AC3E}">
        <p14:creationId xmlns:p14="http://schemas.microsoft.com/office/powerpoint/2010/main" val="3571563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D757A-4954-4067-B6D7-6A2E5570474C}" type="slidenum">
              <a:rPr lang="en-GB" smtClean="0"/>
              <a:t>17</a:t>
            </a:fld>
            <a:endParaRPr lang="en-GB"/>
          </a:p>
        </p:txBody>
      </p:sp>
    </p:spTree>
    <p:extLst>
      <p:ext uri="{BB962C8B-B14F-4D97-AF65-F5344CB8AC3E}">
        <p14:creationId xmlns:p14="http://schemas.microsoft.com/office/powerpoint/2010/main" val="1116761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D757A-4954-4067-B6D7-6A2E5570474C}" type="slidenum">
              <a:rPr lang="en-GB" smtClean="0"/>
              <a:t>18</a:t>
            </a:fld>
            <a:endParaRPr lang="en-GB"/>
          </a:p>
        </p:txBody>
      </p:sp>
    </p:spTree>
    <p:extLst>
      <p:ext uri="{BB962C8B-B14F-4D97-AF65-F5344CB8AC3E}">
        <p14:creationId xmlns:p14="http://schemas.microsoft.com/office/powerpoint/2010/main" val="706346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D757A-4954-4067-B6D7-6A2E5570474C}" type="slidenum">
              <a:rPr lang="en-GB" smtClean="0"/>
              <a:t>19</a:t>
            </a:fld>
            <a:endParaRPr lang="en-GB"/>
          </a:p>
        </p:txBody>
      </p:sp>
    </p:spTree>
    <p:extLst>
      <p:ext uri="{BB962C8B-B14F-4D97-AF65-F5344CB8AC3E}">
        <p14:creationId xmlns:p14="http://schemas.microsoft.com/office/powerpoint/2010/main" val="203989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D757A-4954-4067-B6D7-6A2E5570474C}" type="slidenum">
              <a:rPr lang="en-GB" smtClean="0"/>
              <a:t>20</a:t>
            </a:fld>
            <a:endParaRPr lang="en-GB"/>
          </a:p>
        </p:txBody>
      </p:sp>
    </p:spTree>
    <p:extLst>
      <p:ext uri="{BB962C8B-B14F-4D97-AF65-F5344CB8AC3E}">
        <p14:creationId xmlns:p14="http://schemas.microsoft.com/office/powerpoint/2010/main" val="34126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D757A-4954-4067-B6D7-6A2E5570474C}" type="slidenum">
              <a:rPr lang="en-GB" smtClean="0"/>
              <a:t>3</a:t>
            </a:fld>
            <a:endParaRPr lang="en-GB"/>
          </a:p>
        </p:txBody>
      </p:sp>
    </p:spTree>
    <p:extLst>
      <p:ext uri="{BB962C8B-B14F-4D97-AF65-F5344CB8AC3E}">
        <p14:creationId xmlns:p14="http://schemas.microsoft.com/office/powerpoint/2010/main" val="3162596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D757A-4954-4067-B6D7-6A2E5570474C}" type="slidenum">
              <a:rPr lang="en-GB" smtClean="0"/>
              <a:t>4</a:t>
            </a:fld>
            <a:endParaRPr lang="en-GB"/>
          </a:p>
        </p:txBody>
      </p:sp>
    </p:spTree>
    <p:extLst>
      <p:ext uri="{BB962C8B-B14F-4D97-AF65-F5344CB8AC3E}">
        <p14:creationId xmlns:p14="http://schemas.microsoft.com/office/powerpoint/2010/main" val="2690668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D757A-4954-4067-B6D7-6A2E5570474C}" type="slidenum">
              <a:rPr lang="en-GB" smtClean="0"/>
              <a:t>5</a:t>
            </a:fld>
            <a:endParaRPr lang="en-GB"/>
          </a:p>
        </p:txBody>
      </p:sp>
    </p:spTree>
    <p:extLst>
      <p:ext uri="{BB962C8B-B14F-4D97-AF65-F5344CB8AC3E}">
        <p14:creationId xmlns:p14="http://schemas.microsoft.com/office/powerpoint/2010/main" val="3443321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D757A-4954-4067-B6D7-6A2E5570474C}" type="slidenum">
              <a:rPr lang="en-GB" smtClean="0"/>
              <a:t>7</a:t>
            </a:fld>
            <a:endParaRPr lang="en-GB"/>
          </a:p>
        </p:txBody>
      </p:sp>
    </p:spTree>
    <p:extLst>
      <p:ext uri="{BB962C8B-B14F-4D97-AF65-F5344CB8AC3E}">
        <p14:creationId xmlns:p14="http://schemas.microsoft.com/office/powerpoint/2010/main" val="1335215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D757A-4954-4067-B6D7-6A2E5570474C}" type="slidenum">
              <a:rPr lang="en-GB" smtClean="0"/>
              <a:t>8</a:t>
            </a:fld>
            <a:endParaRPr lang="en-GB"/>
          </a:p>
        </p:txBody>
      </p:sp>
    </p:spTree>
    <p:extLst>
      <p:ext uri="{BB962C8B-B14F-4D97-AF65-F5344CB8AC3E}">
        <p14:creationId xmlns:p14="http://schemas.microsoft.com/office/powerpoint/2010/main" val="4254727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D757A-4954-4067-B6D7-6A2E5570474C}" type="slidenum">
              <a:rPr lang="en-GB" smtClean="0"/>
              <a:t>10</a:t>
            </a:fld>
            <a:endParaRPr lang="en-GB"/>
          </a:p>
        </p:txBody>
      </p:sp>
    </p:spTree>
    <p:extLst>
      <p:ext uri="{BB962C8B-B14F-4D97-AF65-F5344CB8AC3E}">
        <p14:creationId xmlns:p14="http://schemas.microsoft.com/office/powerpoint/2010/main" val="502081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D757A-4954-4067-B6D7-6A2E5570474C}" type="slidenum">
              <a:rPr lang="en-GB" smtClean="0"/>
              <a:t>11</a:t>
            </a:fld>
            <a:endParaRPr lang="en-GB"/>
          </a:p>
        </p:txBody>
      </p:sp>
    </p:spTree>
    <p:extLst>
      <p:ext uri="{BB962C8B-B14F-4D97-AF65-F5344CB8AC3E}">
        <p14:creationId xmlns:p14="http://schemas.microsoft.com/office/powerpoint/2010/main" val="2849057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D757A-4954-4067-B6D7-6A2E5570474C}" type="slidenum">
              <a:rPr lang="en-GB" smtClean="0"/>
              <a:t>12</a:t>
            </a:fld>
            <a:endParaRPr lang="en-GB"/>
          </a:p>
        </p:txBody>
      </p:sp>
    </p:spTree>
    <p:extLst>
      <p:ext uri="{BB962C8B-B14F-4D97-AF65-F5344CB8AC3E}">
        <p14:creationId xmlns:p14="http://schemas.microsoft.com/office/powerpoint/2010/main" val="32739990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B7FA5-9FCA-4C4F-9AFD-0CDA42481227}"/>
              </a:ext>
            </a:extLst>
          </p:cNvPr>
          <p:cNvSpPr>
            <a:spLocks noGrp="1"/>
          </p:cNvSpPr>
          <p:nvPr>
            <p:ph type="ctrTitle"/>
          </p:nvPr>
        </p:nvSpPr>
        <p:spPr>
          <a:xfrm>
            <a:off x="288000" y="576926"/>
            <a:ext cx="9144000" cy="1589702"/>
          </a:xfrm>
        </p:spPr>
        <p:txBody>
          <a:bodyPr lIns="0" tIns="0" rIns="0" bIns="0" anchor="b" anchorCtr="0">
            <a:normAutofit/>
          </a:bodyPr>
          <a:lstStyle>
            <a:lvl1pPr algn="l">
              <a:defRPr sz="3600" b="1"/>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369F90C-A2CE-44E2-B89C-18143362B6EE}"/>
              </a:ext>
            </a:extLst>
          </p:cNvPr>
          <p:cNvSpPr>
            <a:spLocks noGrp="1"/>
          </p:cNvSpPr>
          <p:nvPr>
            <p:ph type="subTitle" idx="1"/>
          </p:nvPr>
        </p:nvSpPr>
        <p:spPr>
          <a:xfrm>
            <a:off x="288000" y="2476060"/>
            <a:ext cx="9144000" cy="534987"/>
          </a:xfrm>
        </p:spPr>
        <p:txBody>
          <a:bodyPr lIns="0" tIns="0" rIns="0" bIns="0">
            <a:normAutofit/>
          </a:bodyPr>
          <a:lstStyle>
            <a:lvl1pPr marL="0" indent="0" algn="l" defTabSz="914400" rtl="0" eaLnBrk="1" latinLnBrk="0" hangingPunct="1">
              <a:lnSpc>
                <a:spcPct val="90000"/>
              </a:lnSpc>
              <a:spcBef>
                <a:spcPct val="0"/>
              </a:spcBef>
              <a:buNone/>
              <a:defRPr lang="en-GB" sz="3200" b="0" kern="1200" dirty="0">
                <a:solidFill>
                  <a:schemeClr val="tx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4189077E-1394-4F64-9C27-F004B7437F84}"/>
              </a:ext>
            </a:extLst>
          </p:cNvPr>
          <p:cNvSpPr>
            <a:spLocks noGrp="1"/>
          </p:cNvSpPr>
          <p:nvPr>
            <p:ph type="dt" sz="half" idx="10"/>
          </p:nvPr>
        </p:nvSpPr>
        <p:spPr>
          <a:xfrm>
            <a:off x="288000" y="3128040"/>
            <a:ext cx="2743200" cy="365125"/>
          </a:xfrm>
          <a:prstGeom prst="rect">
            <a:avLst/>
          </a:prstGeom>
        </p:spPr>
        <p:txBody>
          <a:bodyPr lIns="0" tIns="0" rIns="0" bIns="0"/>
          <a:lstStyle>
            <a:lvl1pPr>
              <a:defRPr sz="1800">
                <a:solidFill>
                  <a:schemeClr val="tx1"/>
                </a:solidFill>
                <a:latin typeface="Arial" panose="020B0604020202020204" pitchFamily="34" charset="0"/>
                <a:cs typeface="Arial" panose="020B0604020202020204" pitchFamily="34" charset="0"/>
              </a:defRPr>
            </a:lvl1pPr>
          </a:lstStyle>
          <a:p>
            <a:fld id="{636CD16E-7338-F440-93F0-B92A6B905354}" type="datetime4">
              <a:rPr lang="en-GB" smtClean="0"/>
              <a:t>01 November 2021</a:t>
            </a:fld>
            <a:endParaRPr lang="en-GB" dirty="0"/>
          </a:p>
        </p:txBody>
      </p:sp>
      <p:sp>
        <p:nvSpPr>
          <p:cNvPr id="6" name="Slide Number Placeholder 5">
            <a:extLst>
              <a:ext uri="{FF2B5EF4-FFF2-40B4-BE49-F238E27FC236}">
                <a16:creationId xmlns:a16="http://schemas.microsoft.com/office/drawing/2014/main" id="{5A1E4174-2DE5-4168-969D-702F59F4EA8A}"/>
              </a:ext>
            </a:extLst>
          </p:cNvPr>
          <p:cNvSpPr>
            <a:spLocks noGrp="1"/>
          </p:cNvSpPr>
          <p:nvPr>
            <p:ph type="sldNum" sz="quarter" idx="12"/>
          </p:nvPr>
        </p:nvSpPr>
        <p:spPr/>
        <p:txBody>
          <a:bodyPr/>
          <a:lstStyle>
            <a:lvl1pPr algn="ct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pic>
        <p:nvPicPr>
          <p:cNvPr id="8" name="Picture 7">
            <a:extLst>
              <a:ext uri="{FF2B5EF4-FFF2-40B4-BE49-F238E27FC236}">
                <a16:creationId xmlns:a16="http://schemas.microsoft.com/office/drawing/2014/main" id="{2ABF9CCF-08C5-4EF9-8FF3-B2F5B508CA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05652" y="0"/>
            <a:ext cx="7083575" cy="6514241"/>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7932" y="6009334"/>
            <a:ext cx="1569961" cy="694032"/>
          </a:xfrm>
          <a:prstGeom prst="rect">
            <a:avLst/>
          </a:prstGeom>
        </p:spPr>
      </p:pic>
    </p:spTree>
    <p:extLst>
      <p:ext uri="{BB962C8B-B14F-4D97-AF65-F5344CB8AC3E}">
        <p14:creationId xmlns:p14="http://schemas.microsoft.com/office/powerpoint/2010/main" val="3939024257"/>
      </p:ext>
    </p:extLst>
  </p:cSld>
  <p:clrMapOvr>
    <a:masterClrMapping/>
  </p:clrMapOvr>
  <p:extLst>
    <p:ext uri="{DCECCB84-F9BA-43D5-87BE-67443E8EF086}">
      <p15:sldGuideLst xmlns:p15="http://schemas.microsoft.com/office/powerpoint/2012/main">
        <p15:guide id="1" pos="3840" userDrawn="1">
          <p15:clr>
            <a:srgbClr val="FBAE40"/>
          </p15:clr>
        </p15:guide>
        <p15:guide id="2" pos="18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Boxes + Ad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1061728"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sp>
        <p:nvSpPr>
          <p:cNvPr id="4" name="Text Placeholder 3">
            <a:extLst>
              <a:ext uri="{FF2B5EF4-FFF2-40B4-BE49-F238E27FC236}">
                <a16:creationId xmlns:a16="http://schemas.microsoft.com/office/drawing/2014/main" id="{8EF84E4E-2F88-43A0-9754-1581D27593D8}"/>
              </a:ext>
            </a:extLst>
          </p:cNvPr>
          <p:cNvSpPr>
            <a:spLocks noGrp="1"/>
          </p:cNvSpPr>
          <p:nvPr>
            <p:ph type="body" sz="quarter" idx="13"/>
          </p:nvPr>
        </p:nvSpPr>
        <p:spPr>
          <a:xfrm>
            <a:off x="1263600" y="17064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3" name="Text Placeholder 3">
            <a:extLst>
              <a:ext uri="{FF2B5EF4-FFF2-40B4-BE49-F238E27FC236}">
                <a16:creationId xmlns:a16="http://schemas.microsoft.com/office/drawing/2014/main" id="{E05439D3-D84E-4AB3-AC19-1026F932C75B}"/>
              </a:ext>
            </a:extLst>
          </p:cNvPr>
          <p:cNvSpPr>
            <a:spLocks noGrp="1"/>
          </p:cNvSpPr>
          <p:nvPr>
            <p:ph type="body" sz="quarter" idx="15"/>
          </p:nvPr>
        </p:nvSpPr>
        <p:spPr>
          <a:xfrm>
            <a:off x="9079200" y="17064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4" name="Text Placeholder 3">
            <a:extLst>
              <a:ext uri="{FF2B5EF4-FFF2-40B4-BE49-F238E27FC236}">
                <a16:creationId xmlns:a16="http://schemas.microsoft.com/office/drawing/2014/main" id="{1C3A3745-1711-4667-914E-D5ADA3AFD369}"/>
              </a:ext>
            </a:extLst>
          </p:cNvPr>
          <p:cNvSpPr>
            <a:spLocks noGrp="1"/>
          </p:cNvSpPr>
          <p:nvPr>
            <p:ph type="body" sz="quarter" idx="16"/>
          </p:nvPr>
        </p:nvSpPr>
        <p:spPr>
          <a:xfrm>
            <a:off x="5169600" y="17064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5" name="Text Placeholder 3">
            <a:extLst>
              <a:ext uri="{FF2B5EF4-FFF2-40B4-BE49-F238E27FC236}">
                <a16:creationId xmlns:a16="http://schemas.microsoft.com/office/drawing/2014/main" id="{DEA974C4-DBA8-4975-96C5-38696318D872}"/>
              </a:ext>
            </a:extLst>
          </p:cNvPr>
          <p:cNvSpPr>
            <a:spLocks noGrp="1"/>
          </p:cNvSpPr>
          <p:nvPr>
            <p:ph type="body" sz="quarter" idx="17"/>
          </p:nvPr>
        </p:nvSpPr>
        <p:spPr>
          <a:xfrm>
            <a:off x="1263600" y="41400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6" name="Text Placeholder 3">
            <a:extLst>
              <a:ext uri="{FF2B5EF4-FFF2-40B4-BE49-F238E27FC236}">
                <a16:creationId xmlns:a16="http://schemas.microsoft.com/office/drawing/2014/main" id="{E2BFFE15-9AC4-4772-970E-2E2EE8A52CCC}"/>
              </a:ext>
            </a:extLst>
          </p:cNvPr>
          <p:cNvSpPr>
            <a:spLocks noGrp="1"/>
          </p:cNvSpPr>
          <p:nvPr>
            <p:ph type="body" sz="quarter" idx="18"/>
          </p:nvPr>
        </p:nvSpPr>
        <p:spPr>
          <a:xfrm>
            <a:off x="9079200" y="41400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7" name="Text Placeholder 3">
            <a:extLst>
              <a:ext uri="{FF2B5EF4-FFF2-40B4-BE49-F238E27FC236}">
                <a16:creationId xmlns:a16="http://schemas.microsoft.com/office/drawing/2014/main" id="{51B983B2-AC59-4178-89E5-FD1850A15A10}"/>
              </a:ext>
            </a:extLst>
          </p:cNvPr>
          <p:cNvSpPr>
            <a:spLocks noGrp="1"/>
          </p:cNvSpPr>
          <p:nvPr>
            <p:ph type="body" sz="quarter" idx="19"/>
          </p:nvPr>
        </p:nvSpPr>
        <p:spPr>
          <a:xfrm>
            <a:off x="5169600" y="41400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pic>
        <p:nvPicPr>
          <p:cNvPr id="19" name="Picture 18">
            <a:extLst>
              <a:ext uri="{FF2B5EF4-FFF2-40B4-BE49-F238E27FC236}">
                <a16:creationId xmlns:a16="http://schemas.microsoft.com/office/drawing/2014/main" id="{70F8207A-C147-2141-BE0A-9ED9A373EB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sp>
        <p:nvSpPr>
          <p:cNvPr id="18"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On the house</a:t>
            </a:r>
            <a:endParaRPr lang="en-GB" dirty="0"/>
          </a:p>
        </p:txBody>
      </p:sp>
      <p:sp>
        <p:nvSpPr>
          <p:cNvPr id="21"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C90201AC-9CD4-B745-91FA-785E68E2C995}" type="datetime4">
              <a:rPr lang="en-GB" smtClean="0"/>
              <a:t>01 November 2021</a:t>
            </a:fld>
            <a:endParaRPr lang="en-GB" dirty="0"/>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7932" y="6009334"/>
            <a:ext cx="1569961" cy="694032"/>
          </a:xfrm>
          <a:prstGeom prst="rect">
            <a:avLst/>
          </a:prstGeom>
        </p:spPr>
      </p:pic>
    </p:spTree>
    <p:extLst>
      <p:ext uri="{BB962C8B-B14F-4D97-AF65-F5344CB8AC3E}">
        <p14:creationId xmlns:p14="http://schemas.microsoft.com/office/powerpoint/2010/main" val="13116721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Boxes + Fixe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7999" y="997920"/>
            <a:ext cx="10433515"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sp>
        <p:nvSpPr>
          <p:cNvPr id="4" name="Text Placeholder 3">
            <a:extLst>
              <a:ext uri="{FF2B5EF4-FFF2-40B4-BE49-F238E27FC236}">
                <a16:creationId xmlns:a16="http://schemas.microsoft.com/office/drawing/2014/main" id="{8EF84E4E-2F88-43A0-9754-1581D27593D8}"/>
              </a:ext>
            </a:extLst>
          </p:cNvPr>
          <p:cNvSpPr>
            <a:spLocks noGrp="1"/>
          </p:cNvSpPr>
          <p:nvPr>
            <p:ph type="body" sz="quarter" idx="13"/>
          </p:nvPr>
        </p:nvSpPr>
        <p:spPr>
          <a:xfrm>
            <a:off x="1263600" y="17064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3" name="Text Placeholder 3">
            <a:extLst>
              <a:ext uri="{FF2B5EF4-FFF2-40B4-BE49-F238E27FC236}">
                <a16:creationId xmlns:a16="http://schemas.microsoft.com/office/drawing/2014/main" id="{E05439D3-D84E-4AB3-AC19-1026F932C75B}"/>
              </a:ext>
            </a:extLst>
          </p:cNvPr>
          <p:cNvSpPr>
            <a:spLocks noGrp="1"/>
          </p:cNvSpPr>
          <p:nvPr>
            <p:ph type="body" sz="quarter" idx="15"/>
          </p:nvPr>
        </p:nvSpPr>
        <p:spPr>
          <a:xfrm>
            <a:off x="9079200" y="17064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4" name="Text Placeholder 3">
            <a:extLst>
              <a:ext uri="{FF2B5EF4-FFF2-40B4-BE49-F238E27FC236}">
                <a16:creationId xmlns:a16="http://schemas.microsoft.com/office/drawing/2014/main" id="{1C3A3745-1711-4667-914E-D5ADA3AFD369}"/>
              </a:ext>
            </a:extLst>
          </p:cNvPr>
          <p:cNvSpPr>
            <a:spLocks noGrp="1"/>
          </p:cNvSpPr>
          <p:nvPr>
            <p:ph type="body" sz="quarter" idx="16"/>
          </p:nvPr>
        </p:nvSpPr>
        <p:spPr>
          <a:xfrm>
            <a:off x="5169600" y="17064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5" name="Text Placeholder 3">
            <a:extLst>
              <a:ext uri="{FF2B5EF4-FFF2-40B4-BE49-F238E27FC236}">
                <a16:creationId xmlns:a16="http://schemas.microsoft.com/office/drawing/2014/main" id="{DEA974C4-DBA8-4975-96C5-38696318D872}"/>
              </a:ext>
            </a:extLst>
          </p:cNvPr>
          <p:cNvSpPr>
            <a:spLocks noGrp="1"/>
          </p:cNvSpPr>
          <p:nvPr>
            <p:ph type="body" sz="quarter" idx="17"/>
          </p:nvPr>
        </p:nvSpPr>
        <p:spPr>
          <a:xfrm>
            <a:off x="1263600" y="41400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6" name="Text Placeholder 3">
            <a:extLst>
              <a:ext uri="{FF2B5EF4-FFF2-40B4-BE49-F238E27FC236}">
                <a16:creationId xmlns:a16="http://schemas.microsoft.com/office/drawing/2014/main" id="{E2BFFE15-9AC4-4772-970E-2E2EE8A52CCC}"/>
              </a:ext>
            </a:extLst>
          </p:cNvPr>
          <p:cNvSpPr>
            <a:spLocks noGrp="1"/>
          </p:cNvSpPr>
          <p:nvPr>
            <p:ph type="body" sz="quarter" idx="18"/>
          </p:nvPr>
        </p:nvSpPr>
        <p:spPr>
          <a:xfrm>
            <a:off x="9079200" y="41400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7" name="Text Placeholder 3">
            <a:extLst>
              <a:ext uri="{FF2B5EF4-FFF2-40B4-BE49-F238E27FC236}">
                <a16:creationId xmlns:a16="http://schemas.microsoft.com/office/drawing/2014/main" id="{51B983B2-AC59-4178-89E5-FD1850A15A10}"/>
              </a:ext>
            </a:extLst>
          </p:cNvPr>
          <p:cNvSpPr>
            <a:spLocks noGrp="1"/>
          </p:cNvSpPr>
          <p:nvPr>
            <p:ph type="body" sz="quarter" idx="19"/>
          </p:nvPr>
        </p:nvSpPr>
        <p:spPr>
          <a:xfrm>
            <a:off x="5169600" y="41400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pic>
        <p:nvPicPr>
          <p:cNvPr id="24" name="Picture 23">
            <a:extLst>
              <a:ext uri="{FF2B5EF4-FFF2-40B4-BE49-F238E27FC236}">
                <a16:creationId xmlns:a16="http://schemas.microsoft.com/office/drawing/2014/main" id="{08B75B64-59B2-384B-A2C4-67A7014684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sp>
        <p:nvSpPr>
          <p:cNvPr id="26"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On the house</a:t>
            </a:r>
            <a:endParaRPr lang="en-GB" dirty="0"/>
          </a:p>
        </p:txBody>
      </p:sp>
      <p:sp>
        <p:nvSpPr>
          <p:cNvPr id="27"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B68DC488-E18B-0546-8D7B-C3EDEBF8E185}" type="datetime4">
              <a:rPr lang="en-GB" smtClean="0"/>
              <a:t>01 November 2021</a:t>
            </a:fld>
            <a:endParaRPr lang="en-GB" dirty="0"/>
          </a:p>
        </p:txBody>
      </p:sp>
      <p:grpSp>
        <p:nvGrpSpPr>
          <p:cNvPr id="28" name="Group 1022">
            <a:extLst>
              <a:ext uri="{FF2B5EF4-FFF2-40B4-BE49-F238E27FC236}">
                <a16:creationId xmlns:a16="http://schemas.microsoft.com/office/drawing/2014/main" id="{B4D2B1BA-D210-4511-AE05-628DDDB4DA50}"/>
              </a:ext>
            </a:extLst>
          </p:cNvPr>
          <p:cNvGrpSpPr>
            <a:grpSpLocks noChangeAspect="1"/>
          </p:cNvGrpSpPr>
          <p:nvPr userDrawn="1"/>
        </p:nvGrpSpPr>
        <p:grpSpPr bwMode="auto">
          <a:xfrm>
            <a:off x="339209" y="1706400"/>
            <a:ext cx="677940" cy="834120"/>
            <a:chOff x="4229" y="1861"/>
            <a:chExt cx="1363" cy="1677"/>
          </a:xfrm>
          <a:solidFill>
            <a:schemeClr val="accent1"/>
          </a:solidFill>
        </p:grpSpPr>
        <p:sp>
          <p:nvSpPr>
            <p:cNvPr id="29" name="Freeform 1023">
              <a:extLst>
                <a:ext uri="{FF2B5EF4-FFF2-40B4-BE49-F238E27FC236}">
                  <a16:creationId xmlns:a16="http://schemas.microsoft.com/office/drawing/2014/main" id="{7845EFE5-5D13-4146-9155-2C052956D688}"/>
                </a:ext>
              </a:extLst>
            </p:cNvPr>
            <p:cNvSpPr>
              <a:spLocks/>
            </p:cNvSpPr>
            <p:nvPr/>
          </p:nvSpPr>
          <p:spPr bwMode="auto">
            <a:xfrm>
              <a:off x="4692" y="1861"/>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1024">
              <a:extLst>
                <a:ext uri="{FF2B5EF4-FFF2-40B4-BE49-F238E27FC236}">
                  <a16:creationId xmlns:a16="http://schemas.microsoft.com/office/drawing/2014/main" id="{4242A0F8-6F09-47BB-9501-E912EC95D608}"/>
                </a:ext>
              </a:extLst>
            </p:cNvPr>
            <p:cNvSpPr>
              <a:spLocks/>
            </p:cNvSpPr>
            <p:nvPr/>
          </p:nvSpPr>
          <p:spPr bwMode="auto">
            <a:xfrm>
              <a:off x="4692" y="1861"/>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1025">
              <a:extLst>
                <a:ext uri="{FF2B5EF4-FFF2-40B4-BE49-F238E27FC236}">
                  <a16:creationId xmlns:a16="http://schemas.microsoft.com/office/drawing/2014/main" id="{2161402E-C0BB-4662-A766-92D53BB3BA5E}"/>
                </a:ext>
              </a:extLst>
            </p:cNvPr>
            <p:cNvSpPr>
              <a:spLocks/>
            </p:cNvSpPr>
            <p:nvPr/>
          </p:nvSpPr>
          <p:spPr bwMode="auto">
            <a:xfrm>
              <a:off x="4846" y="1861"/>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1026">
              <a:extLst>
                <a:ext uri="{FF2B5EF4-FFF2-40B4-BE49-F238E27FC236}">
                  <a16:creationId xmlns:a16="http://schemas.microsoft.com/office/drawing/2014/main" id="{1D7A3218-C202-496D-A4F3-7C606ABE59A4}"/>
                </a:ext>
              </a:extLst>
            </p:cNvPr>
            <p:cNvSpPr>
              <a:spLocks/>
            </p:cNvSpPr>
            <p:nvPr/>
          </p:nvSpPr>
          <p:spPr bwMode="auto">
            <a:xfrm>
              <a:off x="4846" y="1861"/>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027">
              <a:extLst>
                <a:ext uri="{FF2B5EF4-FFF2-40B4-BE49-F238E27FC236}">
                  <a16:creationId xmlns:a16="http://schemas.microsoft.com/office/drawing/2014/main" id="{7379E349-B795-4761-8F31-DF765BE15313}"/>
                </a:ext>
              </a:extLst>
            </p:cNvPr>
            <p:cNvSpPr>
              <a:spLocks/>
            </p:cNvSpPr>
            <p:nvPr/>
          </p:nvSpPr>
          <p:spPr bwMode="auto">
            <a:xfrm>
              <a:off x="5001" y="1861"/>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1028">
              <a:extLst>
                <a:ext uri="{FF2B5EF4-FFF2-40B4-BE49-F238E27FC236}">
                  <a16:creationId xmlns:a16="http://schemas.microsoft.com/office/drawing/2014/main" id="{8190B7AF-8678-4FD7-9B04-12B7AB6DC8ED}"/>
                </a:ext>
              </a:extLst>
            </p:cNvPr>
            <p:cNvSpPr>
              <a:spLocks/>
            </p:cNvSpPr>
            <p:nvPr/>
          </p:nvSpPr>
          <p:spPr bwMode="auto">
            <a:xfrm>
              <a:off x="5001" y="1861"/>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1029">
              <a:extLst>
                <a:ext uri="{FF2B5EF4-FFF2-40B4-BE49-F238E27FC236}">
                  <a16:creationId xmlns:a16="http://schemas.microsoft.com/office/drawing/2014/main" id="{BF46AD6D-7282-4730-93F6-D860014042B2}"/>
                </a:ext>
              </a:extLst>
            </p:cNvPr>
            <p:cNvSpPr>
              <a:spLocks/>
            </p:cNvSpPr>
            <p:nvPr/>
          </p:nvSpPr>
          <p:spPr bwMode="auto">
            <a:xfrm>
              <a:off x="4229" y="3408"/>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1030">
              <a:extLst>
                <a:ext uri="{FF2B5EF4-FFF2-40B4-BE49-F238E27FC236}">
                  <a16:creationId xmlns:a16="http://schemas.microsoft.com/office/drawing/2014/main" id="{DBAC021A-7BFB-4E09-9ED9-BE3517E31750}"/>
                </a:ext>
              </a:extLst>
            </p:cNvPr>
            <p:cNvSpPr>
              <a:spLocks/>
            </p:cNvSpPr>
            <p:nvPr/>
          </p:nvSpPr>
          <p:spPr bwMode="auto">
            <a:xfrm>
              <a:off x="4229" y="3408"/>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1031">
              <a:extLst>
                <a:ext uri="{FF2B5EF4-FFF2-40B4-BE49-F238E27FC236}">
                  <a16:creationId xmlns:a16="http://schemas.microsoft.com/office/drawing/2014/main" id="{B422196F-991A-471E-B0CE-0040314E1F45}"/>
                </a:ext>
              </a:extLst>
            </p:cNvPr>
            <p:cNvSpPr>
              <a:spLocks/>
            </p:cNvSpPr>
            <p:nvPr/>
          </p:nvSpPr>
          <p:spPr bwMode="auto">
            <a:xfrm>
              <a:off x="4383" y="3408"/>
              <a:ext cx="129" cy="130"/>
            </a:xfrm>
            <a:custGeom>
              <a:avLst/>
              <a:gdLst>
                <a:gd name="T0" fmla="*/ 66 w 129"/>
                <a:gd name="T1" fmla="*/ 0 h 130"/>
                <a:gd name="T2" fmla="*/ 66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6 w 129"/>
                <a:gd name="T37" fmla="*/ 130 h 130"/>
                <a:gd name="T38" fmla="*/ 66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4"/>
                  </a:lnTo>
                  <a:lnTo>
                    <a:pt x="101" y="10"/>
                  </a:lnTo>
                  <a:lnTo>
                    <a:pt x="111" y="18"/>
                  </a:lnTo>
                  <a:lnTo>
                    <a:pt x="119" y="28"/>
                  </a:lnTo>
                  <a:lnTo>
                    <a:pt x="125" y="40"/>
                  </a:lnTo>
                  <a:lnTo>
                    <a:pt x="129" y="52"/>
                  </a:lnTo>
                  <a:lnTo>
                    <a:pt x="129" y="64"/>
                  </a:lnTo>
                  <a:lnTo>
                    <a:pt x="129" y="64"/>
                  </a:lnTo>
                  <a:lnTo>
                    <a:pt x="129" y="78"/>
                  </a:lnTo>
                  <a:lnTo>
                    <a:pt x="125" y="90"/>
                  </a:lnTo>
                  <a:lnTo>
                    <a:pt x="119" y="100"/>
                  </a:lnTo>
                  <a:lnTo>
                    <a:pt x="111" y="110"/>
                  </a:lnTo>
                  <a:lnTo>
                    <a:pt x="101" y="118"/>
                  </a:lnTo>
                  <a:lnTo>
                    <a:pt x="89" y="124"/>
                  </a:lnTo>
                  <a:lnTo>
                    <a:pt x="77"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1032">
              <a:extLst>
                <a:ext uri="{FF2B5EF4-FFF2-40B4-BE49-F238E27FC236}">
                  <a16:creationId xmlns:a16="http://schemas.microsoft.com/office/drawing/2014/main" id="{A4F30676-F5DA-403C-8E21-7470D2AB2EAC}"/>
                </a:ext>
              </a:extLst>
            </p:cNvPr>
            <p:cNvSpPr>
              <a:spLocks/>
            </p:cNvSpPr>
            <p:nvPr/>
          </p:nvSpPr>
          <p:spPr bwMode="auto">
            <a:xfrm>
              <a:off x="4383" y="3408"/>
              <a:ext cx="129" cy="130"/>
            </a:xfrm>
            <a:custGeom>
              <a:avLst/>
              <a:gdLst>
                <a:gd name="T0" fmla="*/ 66 w 129"/>
                <a:gd name="T1" fmla="*/ 0 h 130"/>
                <a:gd name="T2" fmla="*/ 66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6 w 129"/>
                <a:gd name="T37" fmla="*/ 130 h 130"/>
                <a:gd name="T38" fmla="*/ 66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4"/>
                  </a:lnTo>
                  <a:lnTo>
                    <a:pt x="101" y="10"/>
                  </a:lnTo>
                  <a:lnTo>
                    <a:pt x="111" y="18"/>
                  </a:lnTo>
                  <a:lnTo>
                    <a:pt x="119" y="28"/>
                  </a:lnTo>
                  <a:lnTo>
                    <a:pt x="125" y="40"/>
                  </a:lnTo>
                  <a:lnTo>
                    <a:pt x="129" y="52"/>
                  </a:lnTo>
                  <a:lnTo>
                    <a:pt x="129" y="64"/>
                  </a:lnTo>
                  <a:lnTo>
                    <a:pt x="129" y="64"/>
                  </a:lnTo>
                  <a:lnTo>
                    <a:pt x="129" y="78"/>
                  </a:lnTo>
                  <a:lnTo>
                    <a:pt x="125" y="90"/>
                  </a:lnTo>
                  <a:lnTo>
                    <a:pt x="119" y="100"/>
                  </a:lnTo>
                  <a:lnTo>
                    <a:pt x="111" y="110"/>
                  </a:lnTo>
                  <a:lnTo>
                    <a:pt x="101" y="118"/>
                  </a:lnTo>
                  <a:lnTo>
                    <a:pt x="89" y="124"/>
                  </a:lnTo>
                  <a:lnTo>
                    <a:pt x="77"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1033">
              <a:extLst>
                <a:ext uri="{FF2B5EF4-FFF2-40B4-BE49-F238E27FC236}">
                  <a16:creationId xmlns:a16="http://schemas.microsoft.com/office/drawing/2014/main" id="{509E2974-3695-42F0-9D9B-0736CEB0E0E6}"/>
                </a:ext>
              </a:extLst>
            </p:cNvPr>
            <p:cNvSpPr>
              <a:spLocks/>
            </p:cNvSpPr>
            <p:nvPr/>
          </p:nvSpPr>
          <p:spPr bwMode="auto">
            <a:xfrm>
              <a:off x="4538" y="340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1034">
              <a:extLst>
                <a:ext uri="{FF2B5EF4-FFF2-40B4-BE49-F238E27FC236}">
                  <a16:creationId xmlns:a16="http://schemas.microsoft.com/office/drawing/2014/main" id="{2AF45FD1-F3AB-4F2E-BB21-9738E2A56809}"/>
                </a:ext>
              </a:extLst>
            </p:cNvPr>
            <p:cNvSpPr>
              <a:spLocks/>
            </p:cNvSpPr>
            <p:nvPr/>
          </p:nvSpPr>
          <p:spPr bwMode="auto">
            <a:xfrm>
              <a:off x="4538" y="340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1035">
              <a:extLst>
                <a:ext uri="{FF2B5EF4-FFF2-40B4-BE49-F238E27FC236}">
                  <a16:creationId xmlns:a16="http://schemas.microsoft.com/office/drawing/2014/main" id="{A8CD834F-4904-44C9-B3BC-0D4BD7D48DFC}"/>
                </a:ext>
              </a:extLst>
            </p:cNvPr>
            <p:cNvSpPr>
              <a:spLocks/>
            </p:cNvSpPr>
            <p:nvPr/>
          </p:nvSpPr>
          <p:spPr bwMode="auto">
            <a:xfrm>
              <a:off x="4692" y="3408"/>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1036">
              <a:extLst>
                <a:ext uri="{FF2B5EF4-FFF2-40B4-BE49-F238E27FC236}">
                  <a16:creationId xmlns:a16="http://schemas.microsoft.com/office/drawing/2014/main" id="{052CD20B-CDE6-464E-916C-38EAF459E531}"/>
                </a:ext>
              </a:extLst>
            </p:cNvPr>
            <p:cNvSpPr>
              <a:spLocks/>
            </p:cNvSpPr>
            <p:nvPr/>
          </p:nvSpPr>
          <p:spPr bwMode="auto">
            <a:xfrm>
              <a:off x="4692" y="3408"/>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1037">
              <a:extLst>
                <a:ext uri="{FF2B5EF4-FFF2-40B4-BE49-F238E27FC236}">
                  <a16:creationId xmlns:a16="http://schemas.microsoft.com/office/drawing/2014/main" id="{D16632DB-E9A9-4331-8EB6-86CEF1BD9738}"/>
                </a:ext>
              </a:extLst>
            </p:cNvPr>
            <p:cNvSpPr>
              <a:spLocks/>
            </p:cNvSpPr>
            <p:nvPr/>
          </p:nvSpPr>
          <p:spPr bwMode="auto">
            <a:xfrm>
              <a:off x="4846" y="3408"/>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1038">
              <a:extLst>
                <a:ext uri="{FF2B5EF4-FFF2-40B4-BE49-F238E27FC236}">
                  <a16:creationId xmlns:a16="http://schemas.microsoft.com/office/drawing/2014/main" id="{BAC6CF93-0CAA-4708-B3D1-8E46D966DE5B}"/>
                </a:ext>
              </a:extLst>
            </p:cNvPr>
            <p:cNvSpPr>
              <a:spLocks/>
            </p:cNvSpPr>
            <p:nvPr/>
          </p:nvSpPr>
          <p:spPr bwMode="auto">
            <a:xfrm>
              <a:off x="4846" y="3408"/>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1039">
              <a:extLst>
                <a:ext uri="{FF2B5EF4-FFF2-40B4-BE49-F238E27FC236}">
                  <a16:creationId xmlns:a16="http://schemas.microsoft.com/office/drawing/2014/main" id="{A7A511D2-BE4B-43BF-BD0F-87983CFA90DC}"/>
                </a:ext>
              </a:extLst>
            </p:cNvPr>
            <p:cNvSpPr>
              <a:spLocks/>
            </p:cNvSpPr>
            <p:nvPr/>
          </p:nvSpPr>
          <p:spPr bwMode="auto">
            <a:xfrm>
              <a:off x="5001" y="340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1040">
              <a:extLst>
                <a:ext uri="{FF2B5EF4-FFF2-40B4-BE49-F238E27FC236}">
                  <a16:creationId xmlns:a16="http://schemas.microsoft.com/office/drawing/2014/main" id="{12C0A860-5431-4FCA-BD94-1F3972769F03}"/>
                </a:ext>
              </a:extLst>
            </p:cNvPr>
            <p:cNvSpPr>
              <a:spLocks/>
            </p:cNvSpPr>
            <p:nvPr/>
          </p:nvSpPr>
          <p:spPr bwMode="auto">
            <a:xfrm>
              <a:off x="5001" y="340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1041">
              <a:extLst>
                <a:ext uri="{FF2B5EF4-FFF2-40B4-BE49-F238E27FC236}">
                  <a16:creationId xmlns:a16="http://schemas.microsoft.com/office/drawing/2014/main" id="{AE67C37B-5752-4B2E-BFFF-773198D14834}"/>
                </a:ext>
              </a:extLst>
            </p:cNvPr>
            <p:cNvSpPr>
              <a:spLocks/>
            </p:cNvSpPr>
            <p:nvPr/>
          </p:nvSpPr>
          <p:spPr bwMode="auto">
            <a:xfrm>
              <a:off x="5155" y="340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1042">
              <a:extLst>
                <a:ext uri="{FF2B5EF4-FFF2-40B4-BE49-F238E27FC236}">
                  <a16:creationId xmlns:a16="http://schemas.microsoft.com/office/drawing/2014/main" id="{6002C44C-F602-4002-9934-AF57204246E3}"/>
                </a:ext>
              </a:extLst>
            </p:cNvPr>
            <p:cNvSpPr>
              <a:spLocks/>
            </p:cNvSpPr>
            <p:nvPr/>
          </p:nvSpPr>
          <p:spPr bwMode="auto">
            <a:xfrm>
              <a:off x="5155" y="340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1043">
              <a:extLst>
                <a:ext uri="{FF2B5EF4-FFF2-40B4-BE49-F238E27FC236}">
                  <a16:creationId xmlns:a16="http://schemas.microsoft.com/office/drawing/2014/main" id="{B875C280-92FD-42B0-A262-9AACC753F419}"/>
                </a:ext>
              </a:extLst>
            </p:cNvPr>
            <p:cNvSpPr>
              <a:spLocks/>
            </p:cNvSpPr>
            <p:nvPr/>
          </p:nvSpPr>
          <p:spPr bwMode="auto">
            <a:xfrm>
              <a:off x="5309" y="3408"/>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3 w 129"/>
                <a:gd name="T15" fmla="*/ 40 h 130"/>
                <a:gd name="T16" fmla="*/ 127 w 129"/>
                <a:gd name="T17" fmla="*/ 52 h 130"/>
                <a:gd name="T18" fmla="*/ 129 w 129"/>
                <a:gd name="T19" fmla="*/ 64 h 130"/>
                <a:gd name="T20" fmla="*/ 129 w 129"/>
                <a:gd name="T21" fmla="*/ 64 h 130"/>
                <a:gd name="T22" fmla="*/ 127 w 129"/>
                <a:gd name="T23" fmla="*/ 78 h 130"/>
                <a:gd name="T24" fmla="*/ 123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3" y="40"/>
                  </a:lnTo>
                  <a:lnTo>
                    <a:pt x="127" y="52"/>
                  </a:lnTo>
                  <a:lnTo>
                    <a:pt x="129" y="64"/>
                  </a:lnTo>
                  <a:lnTo>
                    <a:pt x="129" y="64"/>
                  </a:lnTo>
                  <a:lnTo>
                    <a:pt x="127" y="78"/>
                  </a:lnTo>
                  <a:lnTo>
                    <a:pt x="123"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1044">
              <a:extLst>
                <a:ext uri="{FF2B5EF4-FFF2-40B4-BE49-F238E27FC236}">
                  <a16:creationId xmlns:a16="http://schemas.microsoft.com/office/drawing/2014/main" id="{E2585B56-F45C-4E22-8DD4-56646D0E7764}"/>
                </a:ext>
              </a:extLst>
            </p:cNvPr>
            <p:cNvSpPr>
              <a:spLocks/>
            </p:cNvSpPr>
            <p:nvPr/>
          </p:nvSpPr>
          <p:spPr bwMode="auto">
            <a:xfrm>
              <a:off x="5309" y="3408"/>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3 w 129"/>
                <a:gd name="T15" fmla="*/ 40 h 130"/>
                <a:gd name="T16" fmla="*/ 127 w 129"/>
                <a:gd name="T17" fmla="*/ 52 h 130"/>
                <a:gd name="T18" fmla="*/ 129 w 129"/>
                <a:gd name="T19" fmla="*/ 64 h 130"/>
                <a:gd name="T20" fmla="*/ 129 w 129"/>
                <a:gd name="T21" fmla="*/ 64 h 130"/>
                <a:gd name="T22" fmla="*/ 127 w 129"/>
                <a:gd name="T23" fmla="*/ 78 h 130"/>
                <a:gd name="T24" fmla="*/ 123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3" y="40"/>
                  </a:lnTo>
                  <a:lnTo>
                    <a:pt x="127" y="52"/>
                  </a:lnTo>
                  <a:lnTo>
                    <a:pt x="129" y="64"/>
                  </a:lnTo>
                  <a:lnTo>
                    <a:pt x="129" y="64"/>
                  </a:lnTo>
                  <a:lnTo>
                    <a:pt x="127" y="78"/>
                  </a:lnTo>
                  <a:lnTo>
                    <a:pt x="123"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1045">
              <a:extLst>
                <a:ext uri="{FF2B5EF4-FFF2-40B4-BE49-F238E27FC236}">
                  <a16:creationId xmlns:a16="http://schemas.microsoft.com/office/drawing/2014/main" id="{065DBAA3-67EF-41EA-8539-FACF50780D73}"/>
                </a:ext>
              </a:extLst>
            </p:cNvPr>
            <p:cNvSpPr>
              <a:spLocks/>
            </p:cNvSpPr>
            <p:nvPr/>
          </p:nvSpPr>
          <p:spPr bwMode="auto">
            <a:xfrm>
              <a:off x="5464" y="3408"/>
              <a:ext cx="128" cy="130"/>
            </a:xfrm>
            <a:custGeom>
              <a:avLst/>
              <a:gdLst>
                <a:gd name="T0" fmla="*/ 64 w 128"/>
                <a:gd name="T1" fmla="*/ 0 h 130"/>
                <a:gd name="T2" fmla="*/ 64 w 128"/>
                <a:gd name="T3" fmla="*/ 0 h 130"/>
                <a:gd name="T4" fmla="*/ 76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1046">
              <a:extLst>
                <a:ext uri="{FF2B5EF4-FFF2-40B4-BE49-F238E27FC236}">
                  <a16:creationId xmlns:a16="http://schemas.microsoft.com/office/drawing/2014/main" id="{ACD838EE-B0D0-4A47-A037-D820146D97C6}"/>
                </a:ext>
              </a:extLst>
            </p:cNvPr>
            <p:cNvSpPr>
              <a:spLocks/>
            </p:cNvSpPr>
            <p:nvPr/>
          </p:nvSpPr>
          <p:spPr bwMode="auto">
            <a:xfrm>
              <a:off x="5464" y="3408"/>
              <a:ext cx="128" cy="130"/>
            </a:xfrm>
            <a:custGeom>
              <a:avLst/>
              <a:gdLst>
                <a:gd name="T0" fmla="*/ 64 w 128"/>
                <a:gd name="T1" fmla="*/ 0 h 130"/>
                <a:gd name="T2" fmla="*/ 64 w 128"/>
                <a:gd name="T3" fmla="*/ 0 h 130"/>
                <a:gd name="T4" fmla="*/ 76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1047">
              <a:extLst>
                <a:ext uri="{FF2B5EF4-FFF2-40B4-BE49-F238E27FC236}">
                  <a16:creationId xmlns:a16="http://schemas.microsoft.com/office/drawing/2014/main" id="{7C9ECBAD-24D2-4089-9322-11588B215679}"/>
                </a:ext>
              </a:extLst>
            </p:cNvPr>
            <p:cNvSpPr>
              <a:spLocks/>
            </p:cNvSpPr>
            <p:nvPr/>
          </p:nvSpPr>
          <p:spPr bwMode="auto">
            <a:xfrm>
              <a:off x="4229" y="3254"/>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6" y="128"/>
                  </a:lnTo>
                  <a:lnTo>
                    <a:pt x="66"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1048">
              <a:extLst>
                <a:ext uri="{FF2B5EF4-FFF2-40B4-BE49-F238E27FC236}">
                  <a16:creationId xmlns:a16="http://schemas.microsoft.com/office/drawing/2014/main" id="{44607E59-5911-4163-A92A-04F3CF047057}"/>
                </a:ext>
              </a:extLst>
            </p:cNvPr>
            <p:cNvSpPr>
              <a:spLocks/>
            </p:cNvSpPr>
            <p:nvPr/>
          </p:nvSpPr>
          <p:spPr bwMode="auto">
            <a:xfrm>
              <a:off x="4229" y="3254"/>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6" y="128"/>
                  </a:lnTo>
                  <a:lnTo>
                    <a:pt x="66"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1049">
              <a:extLst>
                <a:ext uri="{FF2B5EF4-FFF2-40B4-BE49-F238E27FC236}">
                  <a16:creationId xmlns:a16="http://schemas.microsoft.com/office/drawing/2014/main" id="{A8A6766F-B798-4588-8C15-FA7953F398AC}"/>
                </a:ext>
              </a:extLst>
            </p:cNvPr>
            <p:cNvSpPr>
              <a:spLocks/>
            </p:cNvSpPr>
            <p:nvPr/>
          </p:nvSpPr>
          <p:spPr bwMode="auto">
            <a:xfrm>
              <a:off x="4383" y="3254"/>
              <a:ext cx="129" cy="128"/>
            </a:xfrm>
            <a:custGeom>
              <a:avLst/>
              <a:gdLst>
                <a:gd name="T0" fmla="*/ 66 w 129"/>
                <a:gd name="T1" fmla="*/ 0 h 128"/>
                <a:gd name="T2" fmla="*/ 66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9 w 129"/>
                <a:gd name="T17" fmla="*/ 50 h 128"/>
                <a:gd name="T18" fmla="*/ 129 w 129"/>
                <a:gd name="T19" fmla="*/ 64 h 128"/>
                <a:gd name="T20" fmla="*/ 129 w 129"/>
                <a:gd name="T21" fmla="*/ 64 h 128"/>
                <a:gd name="T22" fmla="*/ 129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6 w 129"/>
                <a:gd name="T37" fmla="*/ 128 h 128"/>
                <a:gd name="T38" fmla="*/ 66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6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6" y="0"/>
                  </a:moveTo>
                  <a:lnTo>
                    <a:pt x="66" y="0"/>
                  </a:lnTo>
                  <a:lnTo>
                    <a:pt x="77" y="0"/>
                  </a:lnTo>
                  <a:lnTo>
                    <a:pt x="89" y="4"/>
                  </a:lnTo>
                  <a:lnTo>
                    <a:pt x="101" y="10"/>
                  </a:lnTo>
                  <a:lnTo>
                    <a:pt x="111" y="18"/>
                  </a:lnTo>
                  <a:lnTo>
                    <a:pt x="119" y="28"/>
                  </a:lnTo>
                  <a:lnTo>
                    <a:pt x="125" y="38"/>
                  </a:lnTo>
                  <a:lnTo>
                    <a:pt x="129" y="50"/>
                  </a:lnTo>
                  <a:lnTo>
                    <a:pt x="129" y="64"/>
                  </a:lnTo>
                  <a:lnTo>
                    <a:pt x="129" y="64"/>
                  </a:lnTo>
                  <a:lnTo>
                    <a:pt x="129" y="78"/>
                  </a:lnTo>
                  <a:lnTo>
                    <a:pt x="125" y="90"/>
                  </a:lnTo>
                  <a:lnTo>
                    <a:pt x="119" y="100"/>
                  </a:lnTo>
                  <a:lnTo>
                    <a:pt x="111" y="110"/>
                  </a:lnTo>
                  <a:lnTo>
                    <a:pt x="101" y="118"/>
                  </a:lnTo>
                  <a:lnTo>
                    <a:pt x="89" y="124"/>
                  </a:lnTo>
                  <a:lnTo>
                    <a:pt x="77"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1050">
              <a:extLst>
                <a:ext uri="{FF2B5EF4-FFF2-40B4-BE49-F238E27FC236}">
                  <a16:creationId xmlns:a16="http://schemas.microsoft.com/office/drawing/2014/main" id="{1F1171BF-55FA-45E4-BF2C-E15C447F500A}"/>
                </a:ext>
              </a:extLst>
            </p:cNvPr>
            <p:cNvSpPr>
              <a:spLocks/>
            </p:cNvSpPr>
            <p:nvPr/>
          </p:nvSpPr>
          <p:spPr bwMode="auto">
            <a:xfrm>
              <a:off x="4383" y="3254"/>
              <a:ext cx="129" cy="128"/>
            </a:xfrm>
            <a:custGeom>
              <a:avLst/>
              <a:gdLst>
                <a:gd name="T0" fmla="*/ 66 w 129"/>
                <a:gd name="T1" fmla="*/ 0 h 128"/>
                <a:gd name="T2" fmla="*/ 66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9 w 129"/>
                <a:gd name="T17" fmla="*/ 50 h 128"/>
                <a:gd name="T18" fmla="*/ 129 w 129"/>
                <a:gd name="T19" fmla="*/ 64 h 128"/>
                <a:gd name="T20" fmla="*/ 129 w 129"/>
                <a:gd name="T21" fmla="*/ 64 h 128"/>
                <a:gd name="T22" fmla="*/ 129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6 w 129"/>
                <a:gd name="T37" fmla="*/ 128 h 128"/>
                <a:gd name="T38" fmla="*/ 66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6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6" y="0"/>
                  </a:moveTo>
                  <a:lnTo>
                    <a:pt x="66" y="0"/>
                  </a:lnTo>
                  <a:lnTo>
                    <a:pt x="77" y="0"/>
                  </a:lnTo>
                  <a:lnTo>
                    <a:pt x="89" y="4"/>
                  </a:lnTo>
                  <a:lnTo>
                    <a:pt x="101" y="10"/>
                  </a:lnTo>
                  <a:lnTo>
                    <a:pt x="111" y="18"/>
                  </a:lnTo>
                  <a:lnTo>
                    <a:pt x="119" y="28"/>
                  </a:lnTo>
                  <a:lnTo>
                    <a:pt x="125" y="38"/>
                  </a:lnTo>
                  <a:lnTo>
                    <a:pt x="129" y="50"/>
                  </a:lnTo>
                  <a:lnTo>
                    <a:pt x="129" y="64"/>
                  </a:lnTo>
                  <a:lnTo>
                    <a:pt x="129" y="64"/>
                  </a:lnTo>
                  <a:lnTo>
                    <a:pt x="129" y="78"/>
                  </a:lnTo>
                  <a:lnTo>
                    <a:pt x="125" y="90"/>
                  </a:lnTo>
                  <a:lnTo>
                    <a:pt x="119" y="100"/>
                  </a:lnTo>
                  <a:lnTo>
                    <a:pt x="111" y="110"/>
                  </a:lnTo>
                  <a:lnTo>
                    <a:pt x="101" y="118"/>
                  </a:lnTo>
                  <a:lnTo>
                    <a:pt x="89" y="124"/>
                  </a:lnTo>
                  <a:lnTo>
                    <a:pt x="77"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1051">
              <a:extLst>
                <a:ext uri="{FF2B5EF4-FFF2-40B4-BE49-F238E27FC236}">
                  <a16:creationId xmlns:a16="http://schemas.microsoft.com/office/drawing/2014/main" id="{95BDFB31-4555-48CC-B05C-802EFF512206}"/>
                </a:ext>
              </a:extLst>
            </p:cNvPr>
            <p:cNvSpPr>
              <a:spLocks/>
            </p:cNvSpPr>
            <p:nvPr/>
          </p:nvSpPr>
          <p:spPr bwMode="auto">
            <a:xfrm>
              <a:off x="4538" y="325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1052">
              <a:extLst>
                <a:ext uri="{FF2B5EF4-FFF2-40B4-BE49-F238E27FC236}">
                  <a16:creationId xmlns:a16="http://schemas.microsoft.com/office/drawing/2014/main" id="{275CC2C0-F489-40A3-AA9C-0C628F627BE0}"/>
                </a:ext>
              </a:extLst>
            </p:cNvPr>
            <p:cNvSpPr>
              <a:spLocks/>
            </p:cNvSpPr>
            <p:nvPr/>
          </p:nvSpPr>
          <p:spPr bwMode="auto">
            <a:xfrm>
              <a:off x="4538" y="325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053">
              <a:extLst>
                <a:ext uri="{FF2B5EF4-FFF2-40B4-BE49-F238E27FC236}">
                  <a16:creationId xmlns:a16="http://schemas.microsoft.com/office/drawing/2014/main" id="{5BF9C71E-8E56-4364-AE5B-3F415574841E}"/>
                </a:ext>
              </a:extLst>
            </p:cNvPr>
            <p:cNvSpPr>
              <a:spLocks/>
            </p:cNvSpPr>
            <p:nvPr/>
          </p:nvSpPr>
          <p:spPr bwMode="auto">
            <a:xfrm>
              <a:off x="4692" y="3254"/>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1054">
              <a:extLst>
                <a:ext uri="{FF2B5EF4-FFF2-40B4-BE49-F238E27FC236}">
                  <a16:creationId xmlns:a16="http://schemas.microsoft.com/office/drawing/2014/main" id="{ACCAF22D-9D10-45F7-BCBD-77D75DF9D7DF}"/>
                </a:ext>
              </a:extLst>
            </p:cNvPr>
            <p:cNvSpPr>
              <a:spLocks/>
            </p:cNvSpPr>
            <p:nvPr/>
          </p:nvSpPr>
          <p:spPr bwMode="auto">
            <a:xfrm>
              <a:off x="4692" y="3254"/>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1055">
              <a:extLst>
                <a:ext uri="{FF2B5EF4-FFF2-40B4-BE49-F238E27FC236}">
                  <a16:creationId xmlns:a16="http://schemas.microsoft.com/office/drawing/2014/main" id="{AA51CC3D-FD21-4A39-B784-13C62D096261}"/>
                </a:ext>
              </a:extLst>
            </p:cNvPr>
            <p:cNvSpPr>
              <a:spLocks/>
            </p:cNvSpPr>
            <p:nvPr/>
          </p:nvSpPr>
          <p:spPr bwMode="auto">
            <a:xfrm>
              <a:off x="4846" y="3254"/>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7 w 129"/>
                <a:gd name="T17" fmla="*/ 50 h 128"/>
                <a:gd name="T18" fmla="*/ 129 w 129"/>
                <a:gd name="T19" fmla="*/ 64 h 128"/>
                <a:gd name="T20" fmla="*/ 129 w 129"/>
                <a:gd name="T21" fmla="*/ 64 h 128"/>
                <a:gd name="T22" fmla="*/ 127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38"/>
                  </a:lnTo>
                  <a:lnTo>
                    <a:pt x="127" y="50"/>
                  </a:lnTo>
                  <a:lnTo>
                    <a:pt x="129" y="64"/>
                  </a:lnTo>
                  <a:lnTo>
                    <a:pt x="129" y="64"/>
                  </a:lnTo>
                  <a:lnTo>
                    <a:pt x="127" y="78"/>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1056">
              <a:extLst>
                <a:ext uri="{FF2B5EF4-FFF2-40B4-BE49-F238E27FC236}">
                  <a16:creationId xmlns:a16="http://schemas.microsoft.com/office/drawing/2014/main" id="{730C1558-7C90-40BD-9E29-1F9D3FDEA302}"/>
                </a:ext>
              </a:extLst>
            </p:cNvPr>
            <p:cNvSpPr>
              <a:spLocks/>
            </p:cNvSpPr>
            <p:nvPr/>
          </p:nvSpPr>
          <p:spPr bwMode="auto">
            <a:xfrm>
              <a:off x="4846" y="3254"/>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7 w 129"/>
                <a:gd name="T17" fmla="*/ 50 h 128"/>
                <a:gd name="T18" fmla="*/ 129 w 129"/>
                <a:gd name="T19" fmla="*/ 64 h 128"/>
                <a:gd name="T20" fmla="*/ 129 w 129"/>
                <a:gd name="T21" fmla="*/ 64 h 128"/>
                <a:gd name="T22" fmla="*/ 127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38"/>
                  </a:lnTo>
                  <a:lnTo>
                    <a:pt x="127" y="50"/>
                  </a:lnTo>
                  <a:lnTo>
                    <a:pt x="129" y="64"/>
                  </a:lnTo>
                  <a:lnTo>
                    <a:pt x="129" y="64"/>
                  </a:lnTo>
                  <a:lnTo>
                    <a:pt x="127" y="78"/>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1057">
              <a:extLst>
                <a:ext uri="{FF2B5EF4-FFF2-40B4-BE49-F238E27FC236}">
                  <a16:creationId xmlns:a16="http://schemas.microsoft.com/office/drawing/2014/main" id="{C0D0D559-FBAB-4634-A4CA-D2207331C7BF}"/>
                </a:ext>
              </a:extLst>
            </p:cNvPr>
            <p:cNvSpPr>
              <a:spLocks/>
            </p:cNvSpPr>
            <p:nvPr/>
          </p:nvSpPr>
          <p:spPr bwMode="auto">
            <a:xfrm>
              <a:off x="5001" y="32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1058">
              <a:extLst>
                <a:ext uri="{FF2B5EF4-FFF2-40B4-BE49-F238E27FC236}">
                  <a16:creationId xmlns:a16="http://schemas.microsoft.com/office/drawing/2014/main" id="{D9839F12-8E27-433B-AFBD-2C879454A83E}"/>
                </a:ext>
              </a:extLst>
            </p:cNvPr>
            <p:cNvSpPr>
              <a:spLocks/>
            </p:cNvSpPr>
            <p:nvPr/>
          </p:nvSpPr>
          <p:spPr bwMode="auto">
            <a:xfrm>
              <a:off x="5001" y="32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1059">
              <a:extLst>
                <a:ext uri="{FF2B5EF4-FFF2-40B4-BE49-F238E27FC236}">
                  <a16:creationId xmlns:a16="http://schemas.microsoft.com/office/drawing/2014/main" id="{D3C4C86C-5DA0-488A-9FC3-FA6FAA889A4D}"/>
                </a:ext>
              </a:extLst>
            </p:cNvPr>
            <p:cNvSpPr>
              <a:spLocks/>
            </p:cNvSpPr>
            <p:nvPr/>
          </p:nvSpPr>
          <p:spPr bwMode="auto">
            <a:xfrm>
              <a:off x="5155" y="325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1060">
              <a:extLst>
                <a:ext uri="{FF2B5EF4-FFF2-40B4-BE49-F238E27FC236}">
                  <a16:creationId xmlns:a16="http://schemas.microsoft.com/office/drawing/2014/main" id="{C0B8EFA1-D162-45C2-BE9D-1A914DFFB408}"/>
                </a:ext>
              </a:extLst>
            </p:cNvPr>
            <p:cNvSpPr>
              <a:spLocks/>
            </p:cNvSpPr>
            <p:nvPr/>
          </p:nvSpPr>
          <p:spPr bwMode="auto">
            <a:xfrm>
              <a:off x="5155" y="325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1061">
              <a:extLst>
                <a:ext uri="{FF2B5EF4-FFF2-40B4-BE49-F238E27FC236}">
                  <a16:creationId xmlns:a16="http://schemas.microsoft.com/office/drawing/2014/main" id="{ED634914-EF9B-42F7-9067-868EE0BCAF17}"/>
                </a:ext>
              </a:extLst>
            </p:cNvPr>
            <p:cNvSpPr>
              <a:spLocks/>
            </p:cNvSpPr>
            <p:nvPr/>
          </p:nvSpPr>
          <p:spPr bwMode="auto">
            <a:xfrm>
              <a:off x="5309" y="3254"/>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3 w 129"/>
                <a:gd name="T15" fmla="*/ 38 h 128"/>
                <a:gd name="T16" fmla="*/ 127 w 129"/>
                <a:gd name="T17" fmla="*/ 50 h 128"/>
                <a:gd name="T18" fmla="*/ 129 w 129"/>
                <a:gd name="T19" fmla="*/ 64 h 128"/>
                <a:gd name="T20" fmla="*/ 129 w 129"/>
                <a:gd name="T21" fmla="*/ 64 h 128"/>
                <a:gd name="T22" fmla="*/ 127 w 129"/>
                <a:gd name="T23" fmla="*/ 78 h 128"/>
                <a:gd name="T24" fmla="*/ 123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3" y="38"/>
                  </a:lnTo>
                  <a:lnTo>
                    <a:pt x="127" y="50"/>
                  </a:lnTo>
                  <a:lnTo>
                    <a:pt x="129" y="64"/>
                  </a:lnTo>
                  <a:lnTo>
                    <a:pt x="129" y="64"/>
                  </a:lnTo>
                  <a:lnTo>
                    <a:pt x="127" y="78"/>
                  </a:lnTo>
                  <a:lnTo>
                    <a:pt x="123"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1062">
              <a:extLst>
                <a:ext uri="{FF2B5EF4-FFF2-40B4-BE49-F238E27FC236}">
                  <a16:creationId xmlns:a16="http://schemas.microsoft.com/office/drawing/2014/main" id="{AD0DB090-957A-487B-8831-224706B83FE8}"/>
                </a:ext>
              </a:extLst>
            </p:cNvPr>
            <p:cNvSpPr>
              <a:spLocks/>
            </p:cNvSpPr>
            <p:nvPr/>
          </p:nvSpPr>
          <p:spPr bwMode="auto">
            <a:xfrm>
              <a:off x="5309" y="3254"/>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3 w 129"/>
                <a:gd name="T15" fmla="*/ 38 h 128"/>
                <a:gd name="T16" fmla="*/ 127 w 129"/>
                <a:gd name="T17" fmla="*/ 50 h 128"/>
                <a:gd name="T18" fmla="*/ 129 w 129"/>
                <a:gd name="T19" fmla="*/ 64 h 128"/>
                <a:gd name="T20" fmla="*/ 129 w 129"/>
                <a:gd name="T21" fmla="*/ 64 h 128"/>
                <a:gd name="T22" fmla="*/ 127 w 129"/>
                <a:gd name="T23" fmla="*/ 78 h 128"/>
                <a:gd name="T24" fmla="*/ 123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3" y="38"/>
                  </a:lnTo>
                  <a:lnTo>
                    <a:pt x="127" y="50"/>
                  </a:lnTo>
                  <a:lnTo>
                    <a:pt x="129" y="64"/>
                  </a:lnTo>
                  <a:lnTo>
                    <a:pt x="129" y="64"/>
                  </a:lnTo>
                  <a:lnTo>
                    <a:pt x="127" y="78"/>
                  </a:lnTo>
                  <a:lnTo>
                    <a:pt x="123"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1063">
              <a:extLst>
                <a:ext uri="{FF2B5EF4-FFF2-40B4-BE49-F238E27FC236}">
                  <a16:creationId xmlns:a16="http://schemas.microsoft.com/office/drawing/2014/main" id="{E74DCFB8-C49F-471F-A5CA-300E5CB8AC04}"/>
                </a:ext>
              </a:extLst>
            </p:cNvPr>
            <p:cNvSpPr>
              <a:spLocks/>
            </p:cNvSpPr>
            <p:nvPr/>
          </p:nvSpPr>
          <p:spPr bwMode="auto">
            <a:xfrm>
              <a:off x="5464" y="3254"/>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1064">
              <a:extLst>
                <a:ext uri="{FF2B5EF4-FFF2-40B4-BE49-F238E27FC236}">
                  <a16:creationId xmlns:a16="http://schemas.microsoft.com/office/drawing/2014/main" id="{9DBF7F6D-356A-4DCE-AF29-F8EABE90A5DC}"/>
                </a:ext>
              </a:extLst>
            </p:cNvPr>
            <p:cNvSpPr>
              <a:spLocks/>
            </p:cNvSpPr>
            <p:nvPr/>
          </p:nvSpPr>
          <p:spPr bwMode="auto">
            <a:xfrm>
              <a:off x="5464" y="3254"/>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1065">
              <a:extLst>
                <a:ext uri="{FF2B5EF4-FFF2-40B4-BE49-F238E27FC236}">
                  <a16:creationId xmlns:a16="http://schemas.microsoft.com/office/drawing/2014/main" id="{7ADCA287-412D-4B86-AECB-4AA048CBAF4E}"/>
                </a:ext>
              </a:extLst>
            </p:cNvPr>
            <p:cNvSpPr>
              <a:spLocks/>
            </p:cNvSpPr>
            <p:nvPr/>
          </p:nvSpPr>
          <p:spPr bwMode="auto">
            <a:xfrm>
              <a:off x="4229" y="3098"/>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28"/>
                  </a:lnTo>
                  <a:lnTo>
                    <a:pt x="66" y="130"/>
                  </a:lnTo>
                  <a:lnTo>
                    <a:pt x="66" y="130"/>
                  </a:lnTo>
                  <a:lnTo>
                    <a:pt x="52" y="128"/>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1066">
              <a:extLst>
                <a:ext uri="{FF2B5EF4-FFF2-40B4-BE49-F238E27FC236}">
                  <a16:creationId xmlns:a16="http://schemas.microsoft.com/office/drawing/2014/main" id="{0CDAA121-ED30-42D7-B325-8E4BC3C46C6C}"/>
                </a:ext>
              </a:extLst>
            </p:cNvPr>
            <p:cNvSpPr>
              <a:spLocks/>
            </p:cNvSpPr>
            <p:nvPr/>
          </p:nvSpPr>
          <p:spPr bwMode="auto">
            <a:xfrm>
              <a:off x="4229" y="3098"/>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28"/>
                  </a:lnTo>
                  <a:lnTo>
                    <a:pt x="66" y="130"/>
                  </a:lnTo>
                  <a:lnTo>
                    <a:pt x="66" y="130"/>
                  </a:lnTo>
                  <a:lnTo>
                    <a:pt x="52" y="128"/>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1067">
              <a:extLst>
                <a:ext uri="{FF2B5EF4-FFF2-40B4-BE49-F238E27FC236}">
                  <a16:creationId xmlns:a16="http://schemas.microsoft.com/office/drawing/2014/main" id="{E156A56B-A3A2-46DC-B665-6FB6ECB6668D}"/>
                </a:ext>
              </a:extLst>
            </p:cNvPr>
            <p:cNvSpPr>
              <a:spLocks/>
            </p:cNvSpPr>
            <p:nvPr/>
          </p:nvSpPr>
          <p:spPr bwMode="auto">
            <a:xfrm>
              <a:off x="4383" y="3098"/>
              <a:ext cx="129" cy="130"/>
            </a:xfrm>
            <a:custGeom>
              <a:avLst/>
              <a:gdLst>
                <a:gd name="T0" fmla="*/ 66 w 129"/>
                <a:gd name="T1" fmla="*/ 0 h 130"/>
                <a:gd name="T2" fmla="*/ 66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9 w 129"/>
                <a:gd name="T17" fmla="*/ 52 h 130"/>
                <a:gd name="T18" fmla="*/ 129 w 129"/>
                <a:gd name="T19" fmla="*/ 66 h 130"/>
                <a:gd name="T20" fmla="*/ 129 w 129"/>
                <a:gd name="T21" fmla="*/ 66 h 130"/>
                <a:gd name="T22" fmla="*/ 129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6 w 129"/>
                <a:gd name="T37" fmla="*/ 130 h 130"/>
                <a:gd name="T38" fmla="*/ 66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6"/>
                  </a:lnTo>
                  <a:lnTo>
                    <a:pt x="101" y="12"/>
                  </a:lnTo>
                  <a:lnTo>
                    <a:pt x="111" y="20"/>
                  </a:lnTo>
                  <a:lnTo>
                    <a:pt x="119" y="30"/>
                  </a:lnTo>
                  <a:lnTo>
                    <a:pt x="125" y="40"/>
                  </a:lnTo>
                  <a:lnTo>
                    <a:pt x="129" y="52"/>
                  </a:lnTo>
                  <a:lnTo>
                    <a:pt x="129" y="66"/>
                  </a:lnTo>
                  <a:lnTo>
                    <a:pt x="129" y="66"/>
                  </a:lnTo>
                  <a:lnTo>
                    <a:pt x="129" y="78"/>
                  </a:lnTo>
                  <a:lnTo>
                    <a:pt x="125" y="90"/>
                  </a:lnTo>
                  <a:lnTo>
                    <a:pt x="119" y="102"/>
                  </a:lnTo>
                  <a:lnTo>
                    <a:pt x="111" y="112"/>
                  </a:lnTo>
                  <a:lnTo>
                    <a:pt x="101" y="120"/>
                  </a:lnTo>
                  <a:lnTo>
                    <a:pt x="89" y="126"/>
                  </a:lnTo>
                  <a:lnTo>
                    <a:pt x="77" y="128"/>
                  </a:lnTo>
                  <a:lnTo>
                    <a:pt x="66" y="130"/>
                  </a:lnTo>
                  <a:lnTo>
                    <a:pt x="66"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1068">
              <a:extLst>
                <a:ext uri="{FF2B5EF4-FFF2-40B4-BE49-F238E27FC236}">
                  <a16:creationId xmlns:a16="http://schemas.microsoft.com/office/drawing/2014/main" id="{29E3D5C5-CE7E-4D5B-A3BD-D987DDA7C62A}"/>
                </a:ext>
              </a:extLst>
            </p:cNvPr>
            <p:cNvSpPr>
              <a:spLocks/>
            </p:cNvSpPr>
            <p:nvPr/>
          </p:nvSpPr>
          <p:spPr bwMode="auto">
            <a:xfrm>
              <a:off x="4383" y="3098"/>
              <a:ext cx="129" cy="130"/>
            </a:xfrm>
            <a:custGeom>
              <a:avLst/>
              <a:gdLst>
                <a:gd name="T0" fmla="*/ 66 w 129"/>
                <a:gd name="T1" fmla="*/ 0 h 130"/>
                <a:gd name="T2" fmla="*/ 66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9 w 129"/>
                <a:gd name="T17" fmla="*/ 52 h 130"/>
                <a:gd name="T18" fmla="*/ 129 w 129"/>
                <a:gd name="T19" fmla="*/ 66 h 130"/>
                <a:gd name="T20" fmla="*/ 129 w 129"/>
                <a:gd name="T21" fmla="*/ 66 h 130"/>
                <a:gd name="T22" fmla="*/ 129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6 w 129"/>
                <a:gd name="T37" fmla="*/ 130 h 130"/>
                <a:gd name="T38" fmla="*/ 66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6"/>
                  </a:lnTo>
                  <a:lnTo>
                    <a:pt x="101" y="12"/>
                  </a:lnTo>
                  <a:lnTo>
                    <a:pt x="111" y="20"/>
                  </a:lnTo>
                  <a:lnTo>
                    <a:pt x="119" y="30"/>
                  </a:lnTo>
                  <a:lnTo>
                    <a:pt x="125" y="40"/>
                  </a:lnTo>
                  <a:lnTo>
                    <a:pt x="129" y="52"/>
                  </a:lnTo>
                  <a:lnTo>
                    <a:pt x="129" y="66"/>
                  </a:lnTo>
                  <a:lnTo>
                    <a:pt x="129" y="66"/>
                  </a:lnTo>
                  <a:lnTo>
                    <a:pt x="129" y="78"/>
                  </a:lnTo>
                  <a:lnTo>
                    <a:pt x="125" y="90"/>
                  </a:lnTo>
                  <a:lnTo>
                    <a:pt x="119" y="102"/>
                  </a:lnTo>
                  <a:lnTo>
                    <a:pt x="111" y="112"/>
                  </a:lnTo>
                  <a:lnTo>
                    <a:pt x="101" y="120"/>
                  </a:lnTo>
                  <a:lnTo>
                    <a:pt x="89" y="126"/>
                  </a:lnTo>
                  <a:lnTo>
                    <a:pt x="77" y="128"/>
                  </a:lnTo>
                  <a:lnTo>
                    <a:pt x="66" y="130"/>
                  </a:lnTo>
                  <a:lnTo>
                    <a:pt x="66"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1069">
              <a:extLst>
                <a:ext uri="{FF2B5EF4-FFF2-40B4-BE49-F238E27FC236}">
                  <a16:creationId xmlns:a16="http://schemas.microsoft.com/office/drawing/2014/main" id="{E576A8F6-F910-4F04-A05C-CCB1977240C3}"/>
                </a:ext>
              </a:extLst>
            </p:cNvPr>
            <p:cNvSpPr>
              <a:spLocks/>
            </p:cNvSpPr>
            <p:nvPr/>
          </p:nvSpPr>
          <p:spPr bwMode="auto">
            <a:xfrm>
              <a:off x="4538" y="309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1070">
              <a:extLst>
                <a:ext uri="{FF2B5EF4-FFF2-40B4-BE49-F238E27FC236}">
                  <a16:creationId xmlns:a16="http://schemas.microsoft.com/office/drawing/2014/main" id="{BB533FB9-DB7C-4BC8-98AF-0A52F2B449D8}"/>
                </a:ext>
              </a:extLst>
            </p:cNvPr>
            <p:cNvSpPr>
              <a:spLocks/>
            </p:cNvSpPr>
            <p:nvPr/>
          </p:nvSpPr>
          <p:spPr bwMode="auto">
            <a:xfrm>
              <a:off x="4538" y="309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1071">
              <a:extLst>
                <a:ext uri="{FF2B5EF4-FFF2-40B4-BE49-F238E27FC236}">
                  <a16:creationId xmlns:a16="http://schemas.microsoft.com/office/drawing/2014/main" id="{F125B0DA-78ED-4CEC-BC86-D7C5488EB39D}"/>
                </a:ext>
              </a:extLst>
            </p:cNvPr>
            <p:cNvSpPr>
              <a:spLocks/>
            </p:cNvSpPr>
            <p:nvPr/>
          </p:nvSpPr>
          <p:spPr bwMode="auto">
            <a:xfrm>
              <a:off x="4692" y="3098"/>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28"/>
                  </a:lnTo>
                  <a:lnTo>
                    <a:pt x="64" y="130"/>
                  </a:lnTo>
                  <a:lnTo>
                    <a:pt x="64" y="130"/>
                  </a:lnTo>
                  <a:lnTo>
                    <a:pt x="52" y="128"/>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1072">
              <a:extLst>
                <a:ext uri="{FF2B5EF4-FFF2-40B4-BE49-F238E27FC236}">
                  <a16:creationId xmlns:a16="http://schemas.microsoft.com/office/drawing/2014/main" id="{D54BCA35-9EBD-44A5-829B-AF80491DCE46}"/>
                </a:ext>
              </a:extLst>
            </p:cNvPr>
            <p:cNvSpPr>
              <a:spLocks/>
            </p:cNvSpPr>
            <p:nvPr/>
          </p:nvSpPr>
          <p:spPr bwMode="auto">
            <a:xfrm>
              <a:off x="4692" y="3098"/>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28"/>
                  </a:lnTo>
                  <a:lnTo>
                    <a:pt x="64" y="130"/>
                  </a:lnTo>
                  <a:lnTo>
                    <a:pt x="64" y="130"/>
                  </a:lnTo>
                  <a:lnTo>
                    <a:pt x="52" y="128"/>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Freeform 1073">
              <a:extLst>
                <a:ext uri="{FF2B5EF4-FFF2-40B4-BE49-F238E27FC236}">
                  <a16:creationId xmlns:a16="http://schemas.microsoft.com/office/drawing/2014/main" id="{E62068F8-F60B-4C78-A022-4FFA9C66E3CD}"/>
                </a:ext>
              </a:extLst>
            </p:cNvPr>
            <p:cNvSpPr>
              <a:spLocks/>
            </p:cNvSpPr>
            <p:nvPr/>
          </p:nvSpPr>
          <p:spPr bwMode="auto">
            <a:xfrm>
              <a:off x="4846" y="3098"/>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5 w 129"/>
                <a:gd name="T37" fmla="*/ 130 h 130"/>
                <a:gd name="T38" fmla="*/ 65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6"/>
                  </a:lnTo>
                  <a:lnTo>
                    <a:pt x="77" y="128"/>
                  </a:lnTo>
                  <a:lnTo>
                    <a:pt x="65" y="130"/>
                  </a:lnTo>
                  <a:lnTo>
                    <a:pt x="65"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1074">
              <a:extLst>
                <a:ext uri="{FF2B5EF4-FFF2-40B4-BE49-F238E27FC236}">
                  <a16:creationId xmlns:a16="http://schemas.microsoft.com/office/drawing/2014/main" id="{20E36BA1-C974-4D3C-990D-83C9D191BD4E}"/>
                </a:ext>
              </a:extLst>
            </p:cNvPr>
            <p:cNvSpPr>
              <a:spLocks/>
            </p:cNvSpPr>
            <p:nvPr/>
          </p:nvSpPr>
          <p:spPr bwMode="auto">
            <a:xfrm>
              <a:off x="4846" y="3098"/>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5 w 129"/>
                <a:gd name="T37" fmla="*/ 130 h 130"/>
                <a:gd name="T38" fmla="*/ 65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6"/>
                  </a:lnTo>
                  <a:lnTo>
                    <a:pt x="77" y="128"/>
                  </a:lnTo>
                  <a:lnTo>
                    <a:pt x="65" y="130"/>
                  </a:lnTo>
                  <a:lnTo>
                    <a:pt x="65"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1075">
              <a:extLst>
                <a:ext uri="{FF2B5EF4-FFF2-40B4-BE49-F238E27FC236}">
                  <a16:creationId xmlns:a16="http://schemas.microsoft.com/office/drawing/2014/main" id="{3EFA7C9F-9BC8-4F0E-9A2A-FD608630D627}"/>
                </a:ext>
              </a:extLst>
            </p:cNvPr>
            <p:cNvSpPr>
              <a:spLocks/>
            </p:cNvSpPr>
            <p:nvPr/>
          </p:nvSpPr>
          <p:spPr bwMode="auto">
            <a:xfrm>
              <a:off x="5001" y="3098"/>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28 h 130"/>
                <a:gd name="T36" fmla="*/ 64 w 128"/>
                <a:gd name="T37" fmla="*/ 130 h 130"/>
                <a:gd name="T38" fmla="*/ 64 w 128"/>
                <a:gd name="T39" fmla="*/ 130 h 130"/>
                <a:gd name="T40" fmla="*/ 52 w 128"/>
                <a:gd name="T41" fmla="*/ 128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28"/>
                  </a:lnTo>
                  <a:lnTo>
                    <a:pt x="64" y="130"/>
                  </a:lnTo>
                  <a:lnTo>
                    <a:pt x="64" y="130"/>
                  </a:lnTo>
                  <a:lnTo>
                    <a:pt x="52" y="128"/>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1076">
              <a:extLst>
                <a:ext uri="{FF2B5EF4-FFF2-40B4-BE49-F238E27FC236}">
                  <a16:creationId xmlns:a16="http://schemas.microsoft.com/office/drawing/2014/main" id="{70CF3918-7BBF-4B85-8CCA-B24E7F7EE65E}"/>
                </a:ext>
              </a:extLst>
            </p:cNvPr>
            <p:cNvSpPr>
              <a:spLocks/>
            </p:cNvSpPr>
            <p:nvPr/>
          </p:nvSpPr>
          <p:spPr bwMode="auto">
            <a:xfrm>
              <a:off x="5001" y="3098"/>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28 h 130"/>
                <a:gd name="T36" fmla="*/ 64 w 128"/>
                <a:gd name="T37" fmla="*/ 130 h 130"/>
                <a:gd name="T38" fmla="*/ 64 w 128"/>
                <a:gd name="T39" fmla="*/ 130 h 130"/>
                <a:gd name="T40" fmla="*/ 52 w 128"/>
                <a:gd name="T41" fmla="*/ 128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28"/>
                  </a:lnTo>
                  <a:lnTo>
                    <a:pt x="64" y="130"/>
                  </a:lnTo>
                  <a:lnTo>
                    <a:pt x="64" y="130"/>
                  </a:lnTo>
                  <a:lnTo>
                    <a:pt x="52" y="128"/>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1077">
              <a:extLst>
                <a:ext uri="{FF2B5EF4-FFF2-40B4-BE49-F238E27FC236}">
                  <a16:creationId xmlns:a16="http://schemas.microsoft.com/office/drawing/2014/main" id="{7B2C7011-C363-47F6-99D1-C695AF4D30D2}"/>
                </a:ext>
              </a:extLst>
            </p:cNvPr>
            <p:cNvSpPr>
              <a:spLocks/>
            </p:cNvSpPr>
            <p:nvPr/>
          </p:nvSpPr>
          <p:spPr bwMode="auto">
            <a:xfrm>
              <a:off x="5155" y="309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1078">
              <a:extLst>
                <a:ext uri="{FF2B5EF4-FFF2-40B4-BE49-F238E27FC236}">
                  <a16:creationId xmlns:a16="http://schemas.microsoft.com/office/drawing/2014/main" id="{063F97C5-A784-432B-950B-E7FDF084E687}"/>
                </a:ext>
              </a:extLst>
            </p:cNvPr>
            <p:cNvSpPr>
              <a:spLocks/>
            </p:cNvSpPr>
            <p:nvPr/>
          </p:nvSpPr>
          <p:spPr bwMode="auto">
            <a:xfrm>
              <a:off x="5155" y="309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1079">
              <a:extLst>
                <a:ext uri="{FF2B5EF4-FFF2-40B4-BE49-F238E27FC236}">
                  <a16:creationId xmlns:a16="http://schemas.microsoft.com/office/drawing/2014/main" id="{33E3CF3B-0B11-4183-95E5-281467EE3EA1}"/>
                </a:ext>
              </a:extLst>
            </p:cNvPr>
            <p:cNvSpPr>
              <a:spLocks/>
            </p:cNvSpPr>
            <p:nvPr/>
          </p:nvSpPr>
          <p:spPr bwMode="auto">
            <a:xfrm>
              <a:off x="5309" y="3098"/>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3 w 129"/>
                <a:gd name="T15" fmla="*/ 40 h 130"/>
                <a:gd name="T16" fmla="*/ 127 w 129"/>
                <a:gd name="T17" fmla="*/ 52 h 130"/>
                <a:gd name="T18" fmla="*/ 129 w 129"/>
                <a:gd name="T19" fmla="*/ 66 h 130"/>
                <a:gd name="T20" fmla="*/ 129 w 129"/>
                <a:gd name="T21" fmla="*/ 66 h 130"/>
                <a:gd name="T22" fmla="*/ 127 w 129"/>
                <a:gd name="T23" fmla="*/ 78 h 130"/>
                <a:gd name="T24" fmla="*/ 123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5 w 129"/>
                <a:gd name="T37" fmla="*/ 130 h 130"/>
                <a:gd name="T38" fmla="*/ 65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3" y="40"/>
                  </a:lnTo>
                  <a:lnTo>
                    <a:pt x="127" y="52"/>
                  </a:lnTo>
                  <a:lnTo>
                    <a:pt x="129" y="66"/>
                  </a:lnTo>
                  <a:lnTo>
                    <a:pt x="129" y="66"/>
                  </a:lnTo>
                  <a:lnTo>
                    <a:pt x="127" y="78"/>
                  </a:lnTo>
                  <a:lnTo>
                    <a:pt x="123" y="90"/>
                  </a:lnTo>
                  <a:lnTo>
                    <a:pt x="119" y="102"/>
                  </a:lnTo>
                  <a:lnTo>
                    <a:pt x="111" y="112"/>
                  </a:lnTo>
                  <a:lnTo>
                    <a:pt x="101" y="120"/>
                  </a:lnTo>
                  <a:lnTo>
                    <a:pt x="89" y="126"/>
                  </a:lnTo>
                  <a:lnTo>
                    <a:pt x="77" y="128"/>
                  </a:lnTo>
                  <a:lnTo>
                    <a:pt x="65" y="130"/>
                  </a:lnTo>
                  <a:lnTo>
                    <a:pt x="65"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1080">
              <a:extLst>
                <a:ext uri="{FF2B5EF4-FFF2-40B4-BE49-F238E27FC236}">
                  <a16:creationId xmlns:a16="http://schemas.microsoft.com/office/drawing/2014/main" id="{0BA599F3-53C0-416C-811B-DEDEEF08E8E4}"/>
                </a:ext>
              </a:extLst>
            </p:cNvPr>
            <p:cNvSpPr>
              <a:spLocks/>
            </p:cNvSpPr>
            <p:nvPr/>
          </p:nvSpPr>
          <p:spPr bwMode="auto">
            <a:xfrm>
              <a:off x="5309" y="3098"/>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3 w 129"/>
                <a:gd name="T15" fmla="*/ 40 h 130"/>
                <a:gd name="T16" fmla="*/ 127 w 129"/>
                <a:gd name="T17" fmla="*/ 52 h 130"/>
                <a:gd name="T18" fmla="*/ 129 w 129"/>
                <a:gd name="T19" fmla="*/ 66 h 130"/>
                <a:gd name="T20" fmla="*/ 129 w 129"/>
                <a:gd name="T21" fmla="*/ 66 h 130"/>
                <a:gd name="T22" fmla="*/ 127 w 129"/>
                <a:gd name="T23" fmla="*/ 78 h 130"/>
                <a:gd name="T24" fmla="*/ 123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5 w 129"/>
                <a:gd name="T37" fmla="*/ 130 h 130"/>
                <a:gd name="T38" fmla="*/ 65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3" y="40"/>
                  </a:lnTo>
                  <a:lnTo>
                    <a:pt x="127" y="52"/>
                  </a:lnTo>
                  <a:lnTo>
                    <a:pt x="129" y="66"/>
                  </a:lnTo>
                  <a:lnTo>
                    <a:pt x="129" y="66"/>
                  </a:lnTo>
                  <a:lnTo>
                    <a:pt x="127" y="78"/>
                  </a:lnTo>
                  <a:lnTo>
                    <a:pt x="123" y="90"/>
                  </a:lnTo>
                  <a:lnTo>
                    <a:pt x="119" y="102"/>
                  </a:lnTo>
                  <a:lnTo>
                    <a:pt x="111" y="112"/>
                  </a:lnTo>
                  <a:lnTo>
                    <a:pt x="101" y="120"/>
                  </a:lnTo>
                  <a:lnTo>
                    <a:pt x="89" y="126"/>
                  </a:lnTo>
                  <a:lnTo>
                    <a:pt x="77" y="128"/>
                  </a:lnTo>
                  <a:lnTo>
                    <a:pt x="65" y="130"/>
                  </a:lnTo>
                  <a:lnTo>
                    <a:pt x="65"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1081">
              <a:extLst>
                <a:ext uri="{FF2B5EF4-FFF2-40B4-BE49-F238E27FC236}">
                  <a16:creationId xmlns:a16="http://schemas.microsoft.com/office/drawing/2014/main" id="{9526AFEC-07F7-4BBD-8E70-D3D2C1BF766F}"/>
                </a:ext>
              </a:extLst>
            </p:cNvPr>
            <p:cNvSpPr>
              <a:spLocks/>
            </p:cNvSpPr>
            <p:nvPr/>
          </p:nvSpPr>
          <p:spPr bwMode="auto">
            <a:xfrm>
              <a:off x="5464" y="3098"/>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6 w 128"/>
                <a:gd name="T35" fmla="*/ 128 h 130"/>
                <a:gd name="T36" fmla="*/ 64 w 128"/>
                <a:gd name="T37" fmla="*/ 130 h 130"/>
                <a:gd name="T38" fmla="*/ 64 w 128"/>
                <a:gd name="T39" fmla="*/ 130 h 130"/>
                <a:gd name="T40" fmla="*/ 50 w 128"/>
                <a:gd name="T41" fmla="*/ 128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6" y="128"/>
                  </a:lnTo>
                  <a:lnTo>
                    <a:pt x="64" y="130"/>
                  </a:lnTo>
                  <a:lnTo>
                    <a:pt x="64" y="130"/>
                  </a:lnTo>
                  <a:lnTo>
                    <a:pt x="50" y="128"/>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1082">
              <a:extLst>
                <a:ext uri="{FF2B5EF4-FFF2-40B4-BE49-F238E27FC236}">
                  <a16:creationId xmlns:a16="http://schemas.microsoft.com/office/drawing/2014/main" id="{95C1C07C-4A50-45E5-9A65-939C993F82E3}"/>
                </a:ext>
              </a:extLst>
            </p:cNvPr>
            <p:cNvSpPr>
              <a:spLocks/>
            </p:cNvSpPr>
            <p:nvPr/>
          </p:nvSpPr>
          <p:spPr bwMode="auto">
            <a:xfrm>
              <a:off x="5464" y="3098"/>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6 w 128"/>
                <a:gd name="T35" fmla="*/ 128 h 130"/>
                <a:gd name="T36" fmla="*/ 64 w 128"/>
                <a:gd name="T37" fmla="*/ 130 h 130"/>
                <a:gd name="T38" fmla="*/ 64 w 128"/>
                <a:gd name="T39" fmla="*/ 130 h 130"/>
                <a:gd name="T40" fmla="*/ 50 w 128"/>
                <a:gd name="T41" fmla="*/ 128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6" y="128"/>
                  </a:lnTo>
                  <a:lnTo>
                    <a:pt x="64" y="130"/>
                  </a:lnTo>
                  <a:lnTo>
                    <a:pt x="64" y="130"/>
                  </a:lnTo>
                  <a:lnTo>
                    <a:pt x="50" y="128"/>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1083">
              <a:extLst>
                <a:ext uri="{FF2B5EF4-FFF2-40B4-BE49-F238E27FC236}">
                  <a16:creationId xmlns:a16="http://schemas.microsoft.com/office/drawing/2014/main" id="{3D515097-17F9-42E9-A404-424B4C33F076}"/>
                </a:ext>
              </a:extLst>
            </p:cNvPr>
            <p:cNvSpPr>
              <a:spLocks/>
            </p:cNvSpPr>
            <p:nvPr/>
          </p:nvSpPr>
          <p:spPr bwMode="auto">
            <a:xfrm>
              <a:off x="4383" y="2944"/>
              <a:ext cx="129" cy="130"/>
            </a:xfrm>
            <a:custGeom>
              <a:avLst/>
              <a:gdLst>
                <a:gd name="T0" fmla="*/ 66 w 129"/>
                <a:gd name="T1" fmla="*/ 0 h 130"/>
                <a:gd name="T2" fmla="*/ 66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6 w 129"/>
                <a:gd name="T37" fmla="*/ 130 h 130"/>
                <a:gd name="T38" fmla="*/ 66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6"/>
                  </a:lnTo>
                  <a:lnTo>
                    <a:pt x="101" y="12"/>
                  </a:lnTo>
                  <a:lnTo>
                    <a:pt x="111" y="20"/>
                  </a:lnTo>
                  <a:lnTo>
                    <a:pt x="119" y="28"/>
                  </a:lnTo>
                  <a:lnTo>
                    <a:pt x="125" y="40"/>
                  </a:lnTo>
                  <a:lnTo>
                    <a:pt x="129" y="52"/>
                  </a:lnTo>
                  <a:lnTo>
                    <a:pt x="129" y="64"/>
                  </a:lnTo>
                  <a:lnTo>
                    <a:pt x="129" y="64"/>
                  </a:lnTo>
                  <a:lnTo>
                    <a:pt x="129" y="78"/>
                  </a:lnTo>
                  <a:lnTo>
                    <a:pt x="125" y="90"/>
                  </a:lnTo>
                  <a:lnTo>
                    <a:pt x="119" y="102"/>
                  </a:lnTo>
                  <a:lnTo>
                    <a:pt x="111" y="110"/>
                  </a:lnTo>
                  <a:lnTo>
                    <a:pt x="101" y="118"/>
                  </a:lnTo>
                  <a:lnTo>
                    <a:pt x="89" y="124"/>
                  </a:lnTo>
                  <a:lnTo>
                    <a:pt x="77"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1084">
              <a:extLst>
                <a:ext uri="{FF2B5EF4-FFF2-40B4-BE49-F238E27FC236}">
                  <a16:creationId xmlns:a16="http://schemas.microsoft.com/office/drawing/2014/main" id="{16B64BE3-F22E-42D7-85A2-A2544A6796FF}"/>
                </a:ext>
              </a:extLst>
            </p:cNvPr>
            <p:cNvSpPr>
              <a:spLocks/>
            </p:cNvSpPr>
            <p:nvPr/>
          </p:nvSpPr>
          <p:spPr bwMode="auto">
            <a:xfrm>
              <a:off x="4383" y="2944"/>
              <a:ext cx="129" cy="130"/>
            </a:xfrm>
            <a:custGeom>
              <a:avLst/>
              <a:gdLst>
                <a:gd name="T0" fmla="*/ 66 w 129"/>
                <a:gd name="T1" fmla="*/ 0 h 130"/>
                <a:gd name="T2" fmla="*/ 66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6 w 129"/>
                <a:gd name="T37" fmla="*/ 130 h 130"/>
                <a:gd name="T38" fmla="*/ 66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6"/>
                  </a:lnTo>
                  <a:lnTo>
                    <a:pt x="101" y="12"/>
                  </a:lnTo>
                  <a:lnTo>
                    <a:pt x="111" y="20"/>
                  </a:lnTo>
                  <a:lnTo>
                    <a:pt x="119" y="28"/>
                  </a:lnTo>
                  <a:lnTo>
                    <a:pt x="125" y="40"/>
                  </a:lnTo>
                  <a:lnTo>
                    <a:pt x="129" y="52"/>
                  </a:lnTo>
                  <a:lnTo>
                    <a:pt x="129" y="64"/>
                  </a:lnTo>
                  <a:lnTo>
                    <a:pt x="129" y="64"/>
                  </a:lnTo>
                  <a:lnTo>
                    <a:pt x="129" y="78"/>
                  </a:lnTo>
                  <a:lnTo>
                    <a:pt x="125" y="90"/>
                  </a:lnTo>
                  <a:lnTo>
                    <a:pt x="119" y="102"/>
                  </a:lnTo>
                  <a:lnTo>
                    <a:pt x="111" y="110"/>
                  </a:lnTo>
                  <a:lnTo>
                    <a:pt x="101" y="118"/>
                  </a:lnTo>
                  <a:lnTo>
                    <a:pt x="89" y="124"/>
                  </a:lnTo>
                  <a:lnTo>
                    <a:pt x="77"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1085">
              <a:extLst>
                <a:ext uri="{FF2B5EF4-FFF2-40B4-BE49-F238E27FC236}">
                  <a16:creationId xmlns:a16="http://schemas.microsoft.com/office/drawing/2014/main" id="{0049E132-9631-4427-A5BF-1023B820BC21}"/>
                </a:ext>
              </a:extLst>
            </p:cNvPr>
            <p:cNvSpPr>
              <a:spLocks/>
            </p:cNvSpPr>
            <p:nvPr/>
          </p:nvSpPr>
          <p:spPr bwMode="auto">
            <a:xfrm>
              <a:off x="4538" y="294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Freeform 1086">
              <a:extLst>
                <a:ext uri="{FF2B5EF4-FFF2-40B4-BE49-F238E27FC236}">
                  <a16:creationId xmlns:a16="http://schemas.microsoft.com/office/drawing/2014/main" id="{DF99A6EA-8FDE-4A71-AC11-D603089D235B}"/>
                </a:ext>
              </a:extLst>
            </p:cNvPr>
            <p:cNvSpPr>
              <a:spLocks/>
            </p:cNvSpPr>
            <p:nvPr/>
          </p:nvSpPr>
          <p:spPr bwMode="auto">
            <a:xfrm>
              <a:off x="4538" y="294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 name="Freeform 1087">
              <a:extLst>
                <a:ext uri="{FF2B5EF4-FFF2-40B4-BE49-F238E27FC236}">
                  <a16:creationId xmlns:a16="http://schemas.microsoft.com/office/drawing/2014/main" id="{B235B209-5ECD-4580-93D1-9BB77BA35444}"/>
                </a:ext>
              </a:extLst>
            </p:cNvPr>
            <p:cNvSpPr>
              <a:spLocks/>
            </p:cNvSpPr>
            <p:nvPr/>
          </p:nvSpPr>
          <p:spPr bwMode="auto">
            <a:xfrm>
              <a:off x="4692" y="2944"/>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1088">
              <a:extLst>
                <a:ext uri="{FF2B5EF4-FFF2-40B4-BE49-F238E27FC236}">
                  <a16:creationId xmlns:a16="http://schemas.microsoft.com/office/drawing/2014/main" id="{A7835DF9-96BE-4199-9B76-8B2B9285F4E8}"/>
                </a:ext>
              </a:extLst>
            </p:cNvPr>
            <p:cNvSpPr>
              <a:spLocks/>
            </p:cNvSpPr>
            <p:nvPr/>
          </p:nvSpPr>
          <p:spPr bwMode="auto">
            <a:xfrm>
              <a:off x="4692" y="2944"/>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Freeform 1089">
              <a:extLst>
                <a:ext uri="{FF2B5EF4-FFF2-40B4-BE49-F238E27FC236}">
                  <a16:creationId xmlns:a16="http://schemas.microsoft.com/office/drawing/2014/main" id="{8F984657-7CCD-4170-99B9-ABD59FFC78D7}"/>
                </a:ext>
              </a:extLst>
            </p:cNvPr>
            <p:cNvSpPr>
              <a:spLocks/>
            </p:cNvSpPr>
            <p:nvPr/>
          </p:nvSpPr>
          <p:spPr bwMode="auto">
            <a:xfrm>
              <a:off x="4846" y="2944"/>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4"/>
                  </a:lnTo>
                  <a:lnTo>
                    <a:pt x="129" y="64"/>
                  </a:lnTo>
                  <a:lnTo>
                    <a:pt x="127" y="78"/>
                  </a:lnTo>
                  <a:lnTo>
                    <a:pt x="125"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1090">
              <a:extLst>
                <a:ext uri="{FF2B5EF4-FFF2-40B4-BE49-F238E27FC236}">
                  <a16:creationId xmlns:a16="http://schemas.microsoft.com/office/drawing/2014/main" id="{5D8D291E-58D9-4F05-9C81-AEA5F83552A7}"/>
                </a:ext>
              </a:extLst>
            </p:cNvPr>
            <p:cNvSpPr>
              <a:spLocks/>
            </p:cNvSpPr>
            <p:nvPr/>
          </p:nvSpPr>
          <p:spPr bwMode="auto">
            <a:xfrm>
              <a:off x="4846" y="2944"/>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4"/>
                  </a:lnTo>
                  <a:lnTo>
                    <a:pt x="129" y="64"/>
                  </a:lnTo>
                  <a:lnTo>
                    <a:pt x="127" y="78"/>
                  </a:lnTo>
                  <a:lnTo>
                    <a:pt x="125"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1091">
              <a:extLst>
                <a:ext uri="{FF2B5EF4-FFF2-40B4-BE49-F238E27FC236}">
                  <a16:creationId xmlns:a16="http://schemas.microsoft.com/office/drawing/2014/main" id="{0878FDEB-5E10-406B-BA35-4CC6634A950D}"/>
                </a:ext>
              </a:extLst>
            </p:cNvPr>
            <p:cNvSpPr>
              <a:spLocks/>
            </p:cNvSpPr>
            <p:nvPr/>
          </p:nvSpPr>
          <p:spPr bwMode="auto">
            <a:xfrm>
              <a:off x="5001" y="2944"/>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1092">
              <a:extLst>
                <a:ext uri="{FF2B5EF4-FFF2-40B4-BE49-F238E27FC236}">
                  <a16:creationId xmlns:a16="http://schemas.microsoft.com/office/drawing/2014/main" id="{8D578FD8-E3AD-47DA-873D-FED593CDD089}"/>
                </a:ext>
              </a:extLst>
            </p:cNvPr>
            <p:cNvSpPr>
              <a:spLocks/>
            </p:cNvSpPr>
            <p:nvPr/>
          </p:nvSpPr>
          <p:spPr bwMode="auto">
            <a:xfrm>
              <a:off x="5001" y="2944"/>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1093">
              <a:extLst>
                <a:ext uri="{FF2B5EF4-FFF2-40B4-BE49-F238E27FC236}">
                  <a16:creationId xmlns:a16="http://schemas.microsoft.com/office/drawing/2014/main" id="{F3C11A4B-ADFC-4BB6-A649-F83D5BAD2649}"/>
                </a:ext>
              </a:extLst>
            </p:cNvPr>
            <p:cNvSpPr>
              <a:spLocks/>
            </p:cNvSpPr>
            <p:nvPr/>
          </p:nvSpPr>
          <p:spPr bwMode="auto">
            <a:xfrm>
              <a:off x="5155" y="294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1094">
              <a:extLst>
                <a:ext uri="{FF2B5EF4-FFF2-40B4-BE49-F238E27FC236}">
                  <a16:creationId xmlns:a16="http://schemas.microsoft.com/office/drawing/2014/main" id="{82BE26CD-DBFC-4FC8-968D-C7DD8AAAF520}"/>
                </a:ext>
              </a:extLst>
            </p:cNvPr>
            <p:cNvSpPr>
              <a:spLocks/>
            </p:cNvSpPr>
            <p:nvPr/>
          </p:nvSpPr>
          <p:spPr bwMode="auto">
            <a:xfrm>
              <a:off x="5155" y="294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1095">
              <a:extLst>
                <a:ext uri="{FF2B5EF4-FFF2-40B4-BE49-F238E27FC236}">
                  <a16:creationId xmlns:a16="http://schemas.microsoft.com/office/drawing/2014/main" id="{A30E8B54-854E-43FA-A9C4-B0A5BC31D6F5}"/>
                </a:ext>
              </a:extLst>
            </p:cNvPr>
            <p:cNvSpPr>
              <a:spLocks/>
            </p:cNvSpPr>
            <p:nvPr/>
          </p:nvSpPr>
          <p:spPr bwMode="auto">
            <a:xfrm>
              <a:off x="5309" y="2944"/>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3 w 129"/>
                <a:gd name="T15" fmla="*/ 40 h 130"/>
                <a:gd name="T16" fmla="*/ 127 w 129"/>
                <a:gd name="T17" fmla="*/ 52 h 130"/>
                <a:gd name="T18" fmla="*/ 129 w 129"/>
                <a:gd name="T19" fmla="*/ 64 h 130"/>
                <a:gd name="T20" fmla="*/ 129 w 129"/>
                <a:gd name="T21" fmla="*/ 64 h 130"/>
                <a:gd name="T22" fmla="*/ 127 w 129"/>
                <a:gd name="T23" fmla="*/ 78 h 130"/>
                <a:gd name="T24" fmla="*/ 123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3" y="40"/>
                  </a:lnTo>
                  <a:lnTo>
                    <a:pt x="127" y="52"/>
                  </a:lnTo>
                  <a:lnTo>
                    <a:pt x="129" y="64"/>
                  </a:lnTo>
                  <a:lnTo>
                    <a:pt x="129" y="64"/>
                  </a:lnTo>
                  <a:lnTo>
                    <a:pt x="127" y="78"/>
                  </a:lnTo>
                  <a:lnTo>
                    <a:pt x="123"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1096">
              <a:extLst>
                <a:ext uri="{FF2B5EF4-FFF2-40B4-BE49-F238E27FC236}">
                  <a16:creationId xmlns:a16="http://schemas.microsoft.com/office/drawing/2014/main" id="{1945398E-C73B-49A0-BAF3-F23023C59C86}"/>
                </a:ext>
              </a:extLst>
            </p:cNvPr>
            <p:cNvSpPr>
              <a:spLocks/>
            </p:cNvSpPr>
            <p:nvPr/>
          </p:nvSpPr>
          <p:spPr bwMode="auto">
            <a:xfrm>
              <a:off x="5309" y="2944"/>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3 w 129"/>
                <a:gd name="T15" fmla="*/ 40 h 130"/>
                <a:gd name="T16" fmla="*/ 127 w 129"/>
                <a:gd name="T17" fmla="*/ 52 h 130"/>
                <a:gd name="T18" fmla="*/ 129 w 129"/>
                <a:gd name="T19" fmla="*/ 64 h 130"/>
                <a:gd name="T20" fmla="*/ 129 w 129"/>
                <a:gd name="T21" fmla="*/ 64 h 130"/>
                <a:gd name="T22" fmla="*/ 127 w 129"/>
                <a:gd name="T23" fmla="*/ 78 h 130"/>
                <a:gd name="T24" fmla="*/ 123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3" y="40"/>
                  </a:lnTo>
                  <a:lnTo>
                    <a:pt x="127" y="52"/>
                  </a:lnTo>
                  <a:lnTo>
                    <a:pt x="129" y="64"/>
                  </a:lnTo>
                  <a:lnTo>
                    <a:pt x="129" y="64"/>
                  </a:lnTo>
                  <a:lnTo>
                    <a:pt x="127" y="78"/>
                  </a:lnTo>
                  <a:lnTo>
                    <a:pt x="123"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1097">
              <a:extLst>
                <a:ext uri="{FF2B5EF4-FFF2-40B4-BE49-F238E27FC236}">
                  <a16:creationId xmlns:a16="http://schemas.microsoft.com/office/drawing/2014/main" id="{C5896B54-ACA6-4AD5-B3CD-F76E2889340D}"/>
                </a:ext>
              </a:extLst>
            </p:cNvPr>
            <p:cNvSpPr>
              <a:spLocks/>
            </p:cNvSpPr>
            <p:nvPr/>
          </p:nvSpPr>
          <p:spPr bwMode="auto">
            <a:xfrm>
              <a:off x="4538" y="2790"/>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2 h 128"/>
                <a:gd name="T60" fmla="*/ 4 w 130"/>
                <a:gd name="T61" fmla="*/ 40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1098">
              <a:extLst>
                <a:ext uri="{FF2B5EF4-FFF2-40B4-BE49-F238E27FC236}">
                  <a16:creationId xmlns:a16="http://schemas.microsoft.com/office/drawing/2014/main" id="{E946B44C-85BC-45B7-A98F-8D2293791B32}"/>
                </a:ext>
              </a:extLst>
            </p:cNvPr>
            <p:cNvSpPr>
              <a:spLocks/>
            </p:cNvSpPr>
            <p:nvPr/>
          </p:nvSpPr>
          <p:spPr bwMode="auto">
            <a:xfrm>
              <a:off x="4538" y="2790"/>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2 h 128"/>
                <a:gd name="T60" fmla="*/ 4 w 130"/>
                <a:gd name="T61" fmla="*/ 40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Freeform 1099">
              <a:extLst>
                <a:ext uri="{FF2B5EF4-FFF2-40B4-BE49-F238E27FC236}">
                  <a16:creationId xmlns:a16="http://schemas.microsoft.com/office/drawing/2014/main" id="{39E6C803-B6C0-4688-8C18-6337114CF200}"/>
                </a:ext>
              </a:extLst>
            </p:cNvPr>
            <p:cNvSpPr>
              <a:spLocks/>
            </p:cNvSpPr>
            <p:nvPr/>
          </p:nvSpPr>
          <p:spPr bwMode="auto">
            <a:xfrm>
              <a:off x="4692" y="2790"/>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1100">
              <a:extLst>
                <a:ext uri="{FF2B5EF4-FFF2-40B4-BE49-F238E27FC236}">
                  <a16:creationId xmlns:a16="http://schemas.microsoft.com/office/drawing/2014/main" id="{9B165358-EC6C-4C66-B7AE-6E8A5811D8C0}"/>
                </a:ext>
              </a:extLst>
            </p:cNvPr>
            <p:cNvSpPr>
              <a:spLocks/>
            </p:cNvSpPr>
            <p:nvPr/>
          </p:nvSpPr>
          <p:spPr bwMode="auto">
            <a:xfrm>
              <a:off x="4692" y="2790"/>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Freeform 1101">
              <a:extLst>
                <a:ext uri="{FF2B5EF4-FFF2-40B4-BE49-F238E27FC236}">
                  <a16:creationId xmlns:a16="http://schemas.microsoft.com/office/drawing/2014/main" id="{D1E40D28-ABBC-4E37-8C53-03EF3FD5D90E}"/>
                </a:ext>
              </a:extLst>
            </p:cNvPr>
            <p:cNvSpPr>
              <a:spLocks/>
            </p:cNvSpPr>
            <p:nvPr/>
          </p:nvSpPr>
          <p:spPr bwMode="auto">
            <a:xfrm>
              <a:off x="4846" y="2790"/>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40 h 128"/>
                <a:gd name="T16" fmla="*/ 127 w 129"/>
                <a:gd name="T17" fmla="*/ 52 h 128"/>
                <a:gd name="T18" fmla="*/ 129 w 129"/>
                <a:gd name="T19" fmla="*/ 64 h 128"/>
                <a:gd name="T20" fmla="*/ 129 w 129"/>
                <a:gd name="T21" fmla="*/ 64 h 128"/>
                <a:gd name="T22" fmla="*/ 127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2 h 128"/>
                <a:gd name="T60" fmla="*/ 6 w 129"/>
                <a:gd name="T61" fmla="*/ 40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Freeform 1102">
              <a:extLst>
                <a:ext uri="{FF2B5EF4-FFF2-40B4-BE49-F238E27FC236}">
                  <a16:creationId xmlns:a16="http://schemas.microsoft.com/office/drawing/2014/main" id="{CF103F00-B13B-4CCA-8652-F898BDFE43C5}"/>
                </a:ext>
              </a:extLst>
            </p:cNvPr>
            <p:cNvSpPr>
              <a:spLocks/>
            </p:cNvSpPr>
            <p:nvPr/>
          </p:nvSpPr>
          <p:spPr bwMode="auto">
            <a:xfrm>
              <a:off x="4846" y="2790"/>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40 h 128"/>
                <a:gd name="T16" fmla="*/ 127 w 129"/>
                <a:gd name="T17" fmla="*/ 52 h 128"/>
                <a:gd name="T18" fmla="*/ 129 w 129"/>
                <a:gd name="T19" fmla="*/ 64 h 128"/>
                <a:gd name="T20" fmla="*/ 129 w 129"/>
                <a:gd name="T21" fmla="*/ 64 h 128"/>
                <a:gd name="T22" fmla="*/ 127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2 h 128"/>
                <a:gd name="T60" fmla="*/ 6 w 129"/>
                <a:gd name="T61" fmla="*/ 40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1103">
              <a:extLst>
                <a:ext uri="{FF2B5EF4-FFF2-40B4-BE49-F238E27FC236}">
                  <a16:creationId xmlns:a16="http://schemas.microsoft.com/office/drawing/2014/main" id="{6A86097E-B22B-4077-A8FB-F077E09A99B5}"/>
                </a:ext>
              </a:extLst>
            </p:cNvPr>
            <p:cNvSpPr>
              <a:spLocks/>
            </p:cNvSpPr>
            <p:nvPr/>
          </p:nvSpPr>
          <p:spPr bwMode="auto">
            <a:xfrm>
              <a:off x="5001" y="2790"/>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1104">
              <a:extLst>
                <a:ext uri="{FF2B5EF4-FFF2-40B4-BE49-F238E27FC236}">
                  <a16:creationId xmlns:a16="http://schemas.microsoft.com/office/drawing/2014/main" id="{C23FDB72-9994-4580-A651-07E6F9F78626}"/>
                </a:ext>
              </a:extLst>
            </p:cNvPr>
            <p:cNvSpPr>
              <a:spLocks/>
            </p:cNvSpPr>
            <p:nvPr/>
          </p:nvSpPr>
          <p:spPr bwMode="auto">
            <a:xfrm>
              <a:off x="5001" y="2790"/>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 name="Freeform 1105">
              <a:extLst>
                <a:ext uri="{FF2B5EF4-FFF2-40B4-BE49-F238E27FC236}">
                  <a16:creationId xmlns:a16="http://schemas.microsoft.com/office/drawing/2014/main" id="{16B9F2AF-9AD0-4050-AF52-DB1F610EAA2E}"/>
                </a:ext>
              </a:extLst>
            </p:cNvPr>
            <p:cNvSpPr>
              <a:spLocks/>
            </p:cNvSpPr>
            <p:nvPr/>
          </p:nvSpPr>
          <p:spPr bwMode="auto">
            <a:xfrm>
              <a:off x="5155" y="2790"/>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 name="Freeform 1106">
              <a:extLst>
                <a:ext uri="{FF2B5EF4-FFF2-40B4-BE49-F238E27FC236}">
                  <a16:creationId xmlns:a16="http://schemas.microsoft.com/office/drawing/2014/main" id="{AB9444AC-9891-4944-8256-35CBBB01B7D8}"/>
                </a:ext>
              </a:extLst>
            </p:cNvPr>
            <p:cNvSpPr>
              <a:spLocks/>
            </p:cNvSpPr>
            <p:nvPr/>
          </p:nvSpPr>
          <p:spPr bwMode="auto">
            <a:xfrm>
              <a:off x="5155" y="2790"/>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1107">
              <a:extLst>
                <a:ext uri="{FF2B5EF4-FFF2-40B4-BE49-F238E27FC236}">
                  <a16:creationId xmlns:a16="http://schemas.microsoft.com/office/drawing/2014/main" id="{A115E0C7-319E-49AA-A267-669B17846C12}"/>
                </a:ext>
              </a:extLst>
            </p:cNvPr>
            <p:cNvSpPr>
              <a:spLocks/>
            </p:cNvSpPr>
            <p:nvPr/>
          </p:nvSpPr>
          <p:spPr bwMode="auto">
            <a:xfrm>
              <a:off x="4692" y="2479"/>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1108">
              <a:extLst>
                <a:ext uri="{FF2B5EF4-FFF2-40B4-BE49-F238E27FC236}">
                  <a16:creationId xmlns:a16="http://schemas.microsoft.com/office/drawing/2014/main" id="{210901DB-EE4F-4AEB-9D68-F7FD25DAA534}"/>
                </a:ext>
              </a:extLst>
            </p:cNvPr>
            <p:cNvSpPr>
              <a:spLocks/>
            </p:cNvSpPr>
            <p:nvPr/>
          </p:nvSpPr>
          <p:spPr bwMode="auto">
            <a:xfrm>
              <a:off x="4692" y="2479"/>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1109">
              <a:extLst>
                <a:ext uri="{FF2B5EF4-FFF2-40B4-BE49-F238E27FC236}">
                  <a16:creationId xmlns:a16="http://schemas.microsoft.com/office/drawing/2014/main" id="{308D4E9E-E785-4F50-A3B1-FB90D070A78E}"/>
                </a:ext>
              </a:extLst>
            </p:cNvPr>
            <p:cNvSpPr>
              <a:spLocks/>
            </p:cNvSpPr>
            <p:nvPr/>
          </p:nvSpPr>
          <p:spPr bwMode="auto">
            <a:xfrm>
              <a:off x="4846" y="2479"/>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6"/>
                  </a:lnTo>
                  <a:lnTo>
                    <a:pt x="129" y="66"/>
                  </a:lnTo>
                  <a:lnTo>
                    <a:pt x="127" y="78"/>
                  </a:lnTo>
                  <a:lnTo>
                    <a:pt x="125"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Freeform 1110">
              <a:extLst>
                <a:ext uri="{FF2B5EF4-FFF2-40B4-BE49-F238E27FC236}">
                  <a16:creationId xmlns:a16="http://schemas.microsoft.com/office/drawing/2014/main" id="{82B17CBE-E0F6-42C3-B364-5BDF403450D4}"/>
                </a:ext>
              </a:extLst>
            </p:cNvPr>
            <p:cNvSpPr>
              <a:spLocks/>
            </p:cNvSpPr>
            <p:nvPr/>
          </p:nvSpPr>
          <p:spPr bwMode="auto">
            <a:xfrm>
              <a:off x="4846" y="2479"/>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6"/>
                  </a:lnTo>
                  <a:lnTo>
                    <a:pt x="129" y="66"/>
                  </a:lnTo>
                  <a:lnTo>
                    <a:pt x="127" y="78"/>
                  </a:lnTo>
                  <a:lnTo>
                    <a:pt x="125"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1111">
              <a:extLst>
                <a:ext uri="{FF2B5EF4-FFF2-40B4-BE49-F238E27FC236}">
                  <a16:creationId xmlns:a16="http://schemas.microsoft.com/office/drawing/2014/main" id="{8A47C375-E973-46B1-9DB0-B594E4AE5926}"/>
                </a:ext>
              </a:extLst>
            </p:cNvPr>
            <p:cNvSpPr>
              <a:spLocks/>
            </p:cNvSpPr>
            <p:nvPr/>
          </p:nvSpPr>
          <p:spPr bwMode="auto">
            <a:xfrm>
              <a:off x="5001" y="2479"/>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Freeform 1112">
              <a:extLst>
                <a:ext uri="{FF2B5EF4-FFF2-40B4-BE49-F238E27FC236}">
                  <a16:creationId xmlns:a16="http://schemas.microsoft.com/office/drawing/2014/main" id="{7D363DD2-678C-4F6C-94B3-09417949E9DA}"/>
                </a:ext>
              </a:extLst>
            </p:cNvPr>
            <p:cNvSpPr>
              <a:spLocks/>
            </p:cNvSpPr>
            <p:nvPr/>
          </p:nvSpPr>
          <p:spPr bwMode="auto">
            <a:xfrm>
              <a:off x="5001" y="2479"/>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9" name="Freeform 1113">
              <a:extLst>
                <a:ext uri="{FF2B5EF4-FFF2-40B4-BE49-F238E27FC236}">
                  <a16:creationId xmlns:a16="http://schemas.microsoft.com/office/drawing/2014/main" id="{819D041D-5901-40AA-8E8B-80BF0B873078}"/>
                </a:ext>
              </a:extLst>
            </p:cNvPr>
            <p:cNvSpPr>
              <a:spLocks/>
            </p:cNvSpPr>
            <p:nvPr/>
          </p:nvSpPr>
          <p:spPr bwMode="auto">
            <a:xfrm>
              <a:off x="4538" y="2325"/>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0" name="Freeform 1114">
              <a:extLst>
                <a:ext uri="{FF2B5EF4-FFF2-40B4-BE49-F238E27FC236}">
                  <a16:creationId xmlns:a16="http://schemas.microsoft.com/office/drawing/2014/main" id="{C2DD7585-F32D-429C-87A7-1EB3832A875F}"/>
                </a:ext>
              </a:extLst>
            </p:cNvPr>
            <p:cNvSpPr>
              <a:spLocks/>
            </p:cNvSpPr>
            <p:nvPr/>
          </p:nvSpPr>
          <p:spPr bwMode="auto">
            <a:xfrm>
              <a:off x="4538" y="2325"/>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Freeform 1115">
              <a:extLst>
                <a:ext uri="{FF2B5EF4-FFF2-40B4-BE49-F238E27FC236}">
                  <a16:creationId xmlns:a16="http://schemas.microsoft.com/office/drawing/2014/main" id="{4D67E0A4-CD37-4BDE-BE95-61D11B4A48B7}"/>
                </a:ext>
              </a:extLst>
            </p:cNvPr>
            <p:cNvSpPr>
              <a:spLocks/>
            </p:cNvSpPr>
            <p:nvPr/>
          </p:nvSpPr>
          <p:spPr bwMode="auto">
            <a:xfrm>
              <a:off x="4692" y="2325"/>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2" name="Freeform 1116">
              <a:extLst>
                <a:ext uri="{FF2B5EF4-FFF2-40B4-BE49-F238E27FC236}">
                  <a16:creationId xmlns:a16="http://schemas.microsoft.com/office/drawing/2014/main" id="{144B9C06-C9A4-48B6-81E5-488D3CDA0DDC}"/>
                </a:ext>
              </a:extLst>
            </p:cNvPr>
            <p:cNvSpPr>
              <a:spLocks/>
            </p:cNvSpPr>
            <p:nvPr/>
          </p:nvSpPr>
          <p:spPr bwMode="auto">
            <a:xfrm>
              <a:off x="4692" y="2325"/>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Freeform 1117">
              <a:extLst>
                <a:ext uri="{FF2B5EF4-FFF2-40B4-BE49-F238E27FC236}">
                  <a16:creationId xmlns:a16="http://schemas.microsoft.com/office/drawing/2014/main" id="{D5E68A86-B84C-4237-B8FC-55588BA45418}"/>
                </a:ext>
              </a:extLst>
            </p:cNvPr>
            <p:cNvSpPr>
              <a:spLocks/>
            </p:cNvSpPr>
            <p:nvPr/>
          </p:nvSpPr>
          <p:spPr bwMode="auto">
            <a:xfrm>
              <a:off x="4846" y="2325"/>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Freeform 1118">
              <a:extLst>
                <a:ext uri="{FF2B5EF4-FFF2-40B4-BE49-F238E27FC236}">
                  <a16:creationId xmlns:a16="http://schemas.microsoft.com/office/drawing/2014/main" id="{F22AA2CA-2D20-44A7-811B-8B5A5D03A148}"/>
                </a:ext>
              </a:extLst>
            </p:cNvPr>
            <p:cNvSpPr>
              <a:spLocks/>
            </p:cNvSpPr>
            <p:nvPr/>
          </p:nvSpPr>
          <p:spPr bwMode="auto">
            <a:xfrm>
              <a:off x="4846" y="2325"/>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5" name="Freeform 1119">
              <a:extLst>
                <a:ext uri="{FF2B5EF4-FFF2-40B4-BE49-F238E27FC236}">
                  <a16:creationId xmlns:a16="http://schemas.microsoft.com/office/drawing/2014/main" id="{B1FDD86A-AB5A-4B9F-8F44-23DFC3329BE4}"/>
                </a:ext>
              </a:extLst>
            </p:cNvPr>
            <p:cNvSpPr>
              <a:spLocks/>
            </p:cNvSpPr>
            <p:nvPr/>
          </p:nvSpPr>
          <p:spPr bwMode="auto">
            <a:xfrm>
              <a:off x="5001" y="2325"/>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6" name="Freeform 1120">
              <a:extLst>
                <a:ext uri="{FF2B5EF4-FFF2-40B4-BE49-F238E27FC236}">
                  <a16:creationId xmlns:a16="http://schemas.microsoft.com/office/drawing/2014/main" id="{1079187E-C0DA-41EF-BC19-749758736E6C}"/>
                </a:ext>
              </a:extLst>
            </p:cNvPr>
            <p:cNvSpPr>
              <a:spLocks/>
            </p:cNvSpPr>
            <p:nvPr/>
          </p:nvSpPr>
          <p:spPr bwMode="auto">
            <a:xfrm>
              <a:off x="5001" y="2325"/>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7" name="Freeform 1121">
              <a:extLst>
                <a:ext uri="{FF2B5EF4-FFF2-40B4-BE49-F238E27FC236}">
                  <a16:creationId xmlns:a16="http://schemas.microsoft.com/office/drawing/2014/main" id="{C452ED6E-946A-47E8-B797-EB5290909647}"/>
                </a:ext>
              </a:extLst>
            </p:cNvPr>
            <p:cNvSpPr>
              <a:spLocks/>
            </p:cNvSpPr>
            <p:nvPr/>
          </p:nvSpPr>
          <p:spPr bwMode="auto">
            <a:xfrm>
              <a:off x="5155" y="2325"/>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8" name="Freeform 1122">
              <a:extLst>
                <a:ext uri="{FF2B5EF4-FFF2-40B4-BE49-F238E27FC236}">
                  <a16:creationId xmlns:a16="http://schemas.microsoft.com/office/drawing/2014/main" id="{5BA55604-C9D3-4440-9E00-CCF7EF7FACF6}"/>
                </a:ext>
              </a:extLst>
            </p:cNvPr>
            <p:cNvSpPr>
              <a:spLocks/>
            </p:cNvSpPr>
            <p:nvPr/>
          </p:nvSpPr>
          <p:spPr bwMode="auto">
            <a:xfrm>
              <a:off x="5155" y="2325"/>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9" name="Freeform 1123">
              <a:extLst>
                <a:ext uri="{FF2B5EF4-FFF2-40B4-BE49-F238E27FC236}">
                  <a16:creationId xmlns:a16="http://schemas.microsoft.com/office/drawing/2014/main" id="{E5ADBCEE-3271-4644-90F5-ECF4E77E05EC}"/>
                </a:ext>
              </a:extLst>
            </p:cNvPr>
            <p:cNvSpPr>
              <a:spLocks/>
            </p:cNvSpPr>
            <p:nvPr/>
          </p:nvSpPr>
          <p:spPr bwMode="auto">
            <a:xfrm>
              <a:off x="4538" y="217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6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0" name="Freeform 1124">
              <a:extLst>
                <a:ext uri="{FF2B5EF4-FFF2-40B4-BE49-F238E27FC236}">
                  <a16:creationId xmlns:a16="http://schemas.microsoft.com/office/drawing/2014/main" id="{ECABD0A2-424C-4AF6-BF4A-94AB1AEE534F}"/>
                </a:ext>
              </a:extLst>
            </p:cNvPr>
            <p:cNvSpPr>
              <a:spLocks/>
            </p:cNvSpPr>
            <p:nvPr/>
          </p:nvSpPr>
          <p:spPr bwMode="auto">
            <a:xfrm>
              <a:off x="4538" y="217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6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Freeform 1125">
              <a:extLst>
                <a:ext uri="{FF2B5EF4-FFF2-40B4-BE49-F238E27FC236}">
                  <a16:creationId xmlns:a16="http://schemas.microsoft.com/office/drawing/2014/main" id="{19C9DB03-3BA9-4B87-A1CD-3B97046B4200}"/>
                </a:ext>
              </a:extLst>
            </p:cNvPr>
            <p:cNvSpPr>
              <a:spLocks/>
            </p:cNvSpPr>
            <p:nvPr/>
          </p:nvSpPr>
          <p:spPr bwMode="auto">
            <a:xfrm>
              <a:off x="4692" y="2171"/>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6"/>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6"/>
                  </a:lnTo>
                  <a:lnTo>
                    <a:pt x="0" y="64"/>
                  </a:lnTo>
                  <a:lnTo>
                    <a:pt x="0" y="64"/>
                  </a:lnTo>
                  <a:lnTo>
                    <a:pt x="2" y="50"/>
                  </a:lnTo>
                  <a:lnTo>
                    <a:pt x="6" y="38"/>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2" name="Freeform 1126">
              <a:extLst>
                <a:ext uri="{FF2B5EF4-FFF2-40B4-BE49-F238E27FC236}">
                  <a16:creationId xmlns:a16="http://schemas.microsoft.com/office/drawing/2014/main" id="{5BE59797-8EAF-406D-8597-84710B4C6124}"/>
                </a:ext>
              </a:extLst>
            </p:cNvPr>
            <p:cNvSpPr>
              <a:spLocks/>
            </p:cNvSpPr>
            <p:nvPr/>
          </p:nvSpPr>
          <p:spPr bwMode="auto">
            <a:xfrm>
              <a:off x="4692" y="2171"/>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6"/>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6"/>
                  </a:lnTo>
                  <a:lnTo>
                    <a:pt x="0" y="64"/>
                  </a:lnTo>
                  <a:lnTo>
                    <a:pt x="0" y="64"/>
                  </a:lnTo>
                  <a:lnTo>
                    <a:pt x="2" y="50"/>
                  </a:lnTo>
                  <a:lnTo>
                    <a:pt x="6" y="38"/>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3" name="Freeform 1127">
              <a:extLst>
                <a:ext uri="{FF2B5EF4-FFF2-40B4-BE49-F238E27FC236}">
                  <a16:creationId xmlns:a16="http://schemas.microsoft.com/office/drawing/2014/main" id="{9464DA89-2E50-44A9-90E2-470221804659}"/>
                </a:ext>
              </a:extLst>
            </p:cNvPr>
            <p:cNvSpPr>
              <a:spLocks/>
            </p:cNvSpPr>
            <p:nvPr/>
          </p:nvSpPr>
          <p:spPr bwMode="auto">
            <a:xfrm>
              <a:off x="4846" y="2171"/>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7 w 129"/>
                <a:gd name="T17" fmla="*/ 50 h 128"/>
                <a:gd name="T18" fmla="*/ 129 w 129"/>
                <a:gd name="T19" fmla="*/ 64 h 128"/>
                <a:gd name="T20" fmla="*/ 129 w 129"/>
                <a:gd name="T21" fmla="*/ 64 h 128"/>
                <a:gd name="T22" fmla="*/ 127 w 129"/>
                <a:gd name="T23" fmla="*/ 76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6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38"/>
                  </a:lnTo>
                  <a:lnTo>
                    <a:pt x="127" y="50"/>
                  </a:lnTo>
                  <a:lnTo>
                    <a:pt x="129" y="64"/>
                  </a:lnTo>
                  <a:lnTo>
                    <a:pt x="129" y="64"/>
                  </a:lnTo>
                  <a:lnTo>
                    <a:pt x="127" y="76"/>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6"/>
                  </a:lnTo>
                  <a:lnTo>
                    <a:pt x="0" y="64"/>
                  </a:lnTo>
                  <a:lnTo>
                    <a:pt x="0" y="64"/>
                  </a:lnTo>
                  <a:lnTo>
                    <a:pt x="2" y="50"/>
                  </a:lnTo>
                  <a:lnTo>
                    <a:pt x="6" y="38"/>
                  </a:lnTo>
                  <a:lnTo>
                    <a:pt x="12" y="28"/>
                  </a:lnTo>
                  <a:lnTo>
                    <a:pt x="20" y="18"/>
                  </a:lnTo>
                  <a:lnTo>
                    <a:pt x="30" y="10"/>
                  </a:lnTo>
                  <a:lnTo>
                    <a:pt x="40" y="4"/>
                  </a:lnTo>
                  <a:lnTo>
                    <a:pt x="52"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 name="Freeform 1128">
              <a:extLst>
                <a:ext uri="{FF2B5EF4-FFF2-40B4-BE49-F238E27FC236}">
                  <a16:creationId xmlns:a16="http://schemas.microsoft.com/office/drawing/2014/main" id="{177A9FDF-595E-47F6-AA54-8DE720E9399E}"/>
                </a:ext>
              </a:extLst>
            </p:cNvPr>
            <p:cNvSpPr>
              <a:spLocks/>
            </p:cNvSpPr>
            <p:nvPr/>
          </p:nvSpPr>
          <p:spPr bwMode="auto">
            <a:xfrm>
              <a:off x="4846" y="2171"/>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7 w 129"/>
                <a:gd name="T17" fmla="*/ 50 h 128"/>
                <a:gd name="T18" fmla="*/ 129 w 129"/>
                <a:gd name="T19" fmla="*/ 64 h 128"/>
                <a:gd name="T20" fmla="*/ 129 w 129"/>
                <a:gd name="T21" fmla="*/ 64 h 128"/>
                <a:gd name="T22" fmla="*/ 127 w 129"/>
                <a:gd name="T23" fmla="*/ 76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6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38"/>
                  </a:lnTo>
                  <a:lnTo>
                    <a:pt x="127" y="50"/>
                  </a:lnTo>
                  <a:lnTo>
                    <a:pt x="129" y="64"/>
                  </a:lnTo>
                  <a:lnTo>
                    <a:pt x="129" y="64"/>
                  </a:lnTo>
                  <a:lnTo>
                    <a:pt x="127" y="76"/>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6"/>
                  </a:lnTo>
                  <a:lnTo>
                    <a:pt x="0" y="64"/>
                  </a:lnTo>
                  <a:lnTo>
                    <a:pt x="0" y="64"/>
                  </a:lnTo>
                  <a:lnTo>
                    <a:pt x="2" y="50"/>
                  </a:lnTo>
                  <a:lnTo>
                    <a:pt x="6" y="38"/>
                  </a:lnTo>
                  <a:lnTo>
                    <a:pt x="12" y="28"/>
                  </a:lnTo>
                  <a:lnTo>
                    <a:pt x="20" y="18"/>
                  </a:lnTo>
                  <a:lnTo>
                    <a:pt x="30" y="10"/>
                  </a:lnTo>
                  <a:lnTo>
                    <a:pt x="40" y="4"/>
                  </a:lnTo>
                  <a:lnTo>
                    <a:pt x="52"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5" name="Freeform 1129">
              <a:extLst>
                <a:ext uri="{FF2B5EF4-FFF2-40B4-BE49-F238E27FC236}">
                  <a16:creationId xmlns:a16="http://schemas.microsoft.com/office/drawing/2014/main" id="{1348175E-A4D9-44E0-BFC1-5746BF36EEE1}"/>
                </a:ext>
              </a:extLst>
            </p:cNvPr>
            <p:cNvSpPr>
              <a:spLocks/>
            </p:cNvSpPr>
            <p:nvPr/>
          </p:nvSpPr>
          <p:spPr bwMode="auto">
            <a:xfrm>
              <a:off x="5001" y="217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6" name="Freeform 1130">
              <a:extLst>
                <a:ext uri="{FF2B5EF4-FFF2-40B4-BE49-F238E27FC236}">
                  <a16:creationId xmlns:a16="http://schemas.microsoft.com/office/drawing/2014/main" id="{5852B49C-7D33-49C8-A569-9BB68BC01C9A}"/>
                </a:ext>
              </a:extLst>
            </p:cNvPr>
            <p:cNvSpPr>
              <a:spLocks/>
            </p:cNvSpPr>
            <p:nvPr/>
          </p:nvSpPr>
          <p:spPr bwMode="auto">
            <a:xfrm>
              <a:off x="5001" y="217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7" name="Freeform 1131">
              <a:extLst>
                <a:ext uri="{FF2B5EF4-FFF2-40B4-BE49-F238E27FC236}">
                  <a16:creationId xmlns:a16="http://schemas.microsoft.com/office/drawing/2014/main" id="{37C4CACA-3BA9-41C4-AEB2-B2B3ECF9697F}"/>
                </a:ext>
              </a:extLst>
            </p:cNvPr>
            <p:cNvSpPr>
              <a:spLocks/>
            </p:cNvSpPr>
            <p:nvPr/>
          </p:nvSpPr>
          <p:spPr bwMode="auto">
            <a:xfrm>
              <a:off x="5155" y="217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8" name="Freeform 1132">
              <a:extLst>
                <a:ext uri="{FF2B5EF4-FFF2-40B4-BE49-F238E27FC236}">
                  <a16:creationId xmlns:a16="http://schemas.microsoft.com/office/drawing/2014/main" id="{6BD6C594-331B-479C-8DA3-1D79E0B25CCB}"/>
                </a:ext>
              </a:extLst>
            </p:cNvPr>
            <p:cNvSpPr>
              <a:spLocks/>
            </p:cNvSpPr>
            <p:nvPr/>
          </p:nvSpPr>
          <p:spPr bwMode="auto">
            <a:xfrm>
              <a:off x="5155" y="217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Freeform 1133">
              <a:extLst>
                <a:ext uri="{FF2B5EF4-FFF2-40B4-BE49-F238E27FC236}">
                  <a16:creationId xmlns:a16="http://schemas.microsoft.com/office/drawing/2014/main" id="{1126BE45-4510-4F62-8D20-E99F75A20295}"/>
                </a:ext>
              </a:extLst>
            </p:cNvPr>
            <p:cNvSpPr>
              <a:spLocks/>
            </p:cNvSpPr>
            <p:nvPr/>
          </p:nvSpPr>
          <p:spPr bwMode="auto">
            <a:xfrm>
              <a:off x="4538" y="201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Freeform 1134">
              <a:extLst>
                <a:ext uri="{FF2B5EF4-FFF2-40B4-BE49-F238E27FC236}">
                  <a16:creationId xmlns:a16="http://schemas.microsoft.com/office/drawing/2014/main" id="{9816B5E4-2833-433E-837A-F43DBE22DA55}"/>
                </a:ext>
              </a:extLst>
            </p:cNvPr>
            <p:cNvSpPr>
              <a:spLocks/>
            </p:cNvSpPr>
            <p:nvPr/>
          </p:nvSpPr>
          <p:spPr bwMode="auto">
            <a:xfrm>
              <a:off x="4538" y="201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Freeform 1135">
              <a:extLst>
                <a:ext uri="{FF2B5EF4-FFF2-40B4-BE49-F238E27FC236}">
                  <a16:creationId xmlns:a16="http://schemas.microsoft.com/office/drawing/2014/main" id="{2FE57D37-E1DC-4A48-925A-B347D29BDAF6}"/>
                </a:ext>
              </a:extLst>
            </p:cNvPr>
            <p:cNvSpPr>
              <a:spLocks/>
            </p:cNvSpPr>
            <p:nvPr/>
          </p:nvSpPr>
          <p:spPr bwMode="auto">
            <a:xfrm>
              <a:off x="4692" y="2015"/>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4"/>
                  </a:lnTo>
                  <a:lnTo>
                    <a:pt x="78" y="128"/>
                  </a:lnTo>
                  <a:lnTo>
                    <a:pt x="64" y="130"/>
                  </a:lnTo>
                  <a:lnTo>
                    <a:pt x="64" y="130"/>
                  </a:lnTo>
                  <a:lnTo>
                    <a:pt x="52" y="128"/>
                  </a:lnTo>
                  <a:lnTo>
                    <a:pt x="40" y="124"/>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Freeform 1136">
              <a:extLst>
                <a:ext uri="{FF2B5EF4-FFF2-40B4-BE49-F238E27FC236}">
                  <a16:creationId xmlns:a16="http://schemas.microsoft.com/office/drawing/2014/main" id="{105FF2C3-1ABD-49F2-855C-A77CB02D4FAF}"/>
                </a:ext>
              </a:extLst>
            </p:cNvPr>
            <p:cNvSpPr>
              <a:spLocks/>
            </p:cNvSpPr>
            <p:nvPr/>
          </p:nvSpPr>
          <p:spPr bwMode="auto">
            <a:xfrm>
              <a:off x="4692" y="2015"/>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4"/>
                  </a:lnTo>
                  <a:lnTo>
                    <a:pt x="78" y="128"/>
                  </a:lnTo>
                  <a:lnTo>
                    <a:pt x="64" y="130"/>
                  </a:lnTo>
                  <a:lnTo>
                    <a:pt x="64" y="130"/>
                  </a:lnTo>
                  <a:lnTo>
                    <a:pt x="52" y="128"/>
                  </a:lnTo>
                  <a:lnTo>
                    <a:pt x="40" y="124"/>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3" name="Freeform 1137">
              <a:extLst>
                <a:ext uri="{FF2B5EF4-FFF2-40B4-BE49-F238E27FC236}">
                  <a16:creationId xmlns:a16="http://schemas.microsoft.com/office/drawing/2014/main" id="{37D63F4A-EEC7-47DC-914D-3709AD52B0C5}"/>
                </a:ext>
              </a:extLst>
            </p:cNvPr>
            <p:cNvSpPr>
              <a:spLocks/>
            </p:cNvSpPr>
            <p:nvPr/>
          </p:nvSpPr>
          <p:spPr bwMode="auto">
            <a:xfrm>
              <a:off x="4846" y="2015"/>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4"/>
                  </a:lnTo>
                  <a:lnTo>
                    <a:pt x="77" y="128"/>
                  </a:lnTo>
                  <a:lnTo>
                    <a:pt x="65" y="130"/>
                  </a:lnTo>
                  <a:lnTo>
                    <a:pt x="65" y="130"/>
                  </a:lnTo>
                  <a:lnTo>
                    <a:pt x="52" y="128"/>
                  </a:lnTo>
                  <a:lnTo>
                    <a:pt x="40" y="124"/>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Freeform 1138">
              <a:extLst>
                <a:ext uri="{FF2B5EF4-FFF2-40B4-BE49-F238E27FC236}">
                  <a16:creationId xmlns:a16="http://schemas.microsoft.com/office/drawing/2014/main" id="{59C47623-3C7E-4BF3-B947-780F221174AA}"/>
                </a:ext>
              </a:extLst>
            </p:cNvPr>
            <p:cNvSpPr>
              <a:spLocks/>
            </p:cNvSpPr>
            <p:nvPr/>
          </p:nvSpPr>
          <p:spPr bwMode="auto">
            <a:xfrm>
              <a:off x="4846" y="2015"/>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4"/>
                  </a:lnTo>
                  <a:lnTo>
                    <a:pt x="77" y="128"/>
                  </a:lnTo>
                  <a:lnTo>
                    <a:pt x="65" y="130"/>
                  </a:lnTo>
                  <a:lnTo>
                    <a:pt x="65" y="130"/>
                  </a:lnTo>
                  <a:lnTo>
                    <a:pt x="52" y="128"/>
                  </a:lnTo>
                  <a:lnTo>
                    <a:pt x="40" y="124"/>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5" name="Freeform 1139">
              <a:extLst>
                <a:ext uri="{FF2B5EF4-FFF2-40B4-BE49-F238E27FC236}">
                  <a16:creationId xmlns:a16="http://schemas.microsoft.com/office/drawing/2014/main" id="{0598FE5D-54E3-4864-B46F-D977F954A4EA}"/>
                </a:ext>
              </a:extLst>
            </p:cNvPr>
            <p:cNvSpPr>
              <a:spLocks/>
            </p:cNvSpPr>
            <p:nvPr/>
          </p:nvSpPr>
          <p:spPr bwMode="auto">
            <a:xfrm>
              <a:off x="5001" y="2015"/>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8" y="128"/>
                  </a:lnTo>
                  <a:lnTo>
                    <a:pt x="64" y="130"/>
                  </a:lnTo>
                  <a:lnTo>
                    <a:pt x="64" y="130"/>
                  </a:lnTo>
                  <a:lnTo>
                    <a:pt x="52" y="128"/>
                  </a:lnTo>
                  <a:lnTo>
                    <a:pt x="38"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6" name="Freeform 1140">
              <a:extLst>
                <a:ext uri="{FF2B5EF4-FFF2-40B4-BE49-F238E27FC236}">
                  <a16:creationId xmlns:a16="http://schemas.microsoft.com/office/drawing/2014/main" id="{9539A601-7A0A-46F2-9FD2-1BC9A4AE96EA}"/>
                </a:ext>
              </a:extLst>
            </p:cNvPr>
            <p:cNvSpPr>
              <a:spLocks/>
            </p:cNvSpPr>
            <p:nvPr/>
          </p:nvSpPr>
          <p:spPr bwMode="auto">
            <a:xfrm>
              <a:off x="5001" y="2015"/>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8" y="128"/>
                  </a:lnTo>
                  <a:lnTo>
                    <a:pt x="64" y="130"/>
                  </a:lnTo>
                  <a:lnTo>
                    <a:pt x="64" y="130"/>
                  </a:lnTo>
                  <a:lnTo>
                    <a:pt x="52" y="128"/>
                  </a:lnTo>
                  <a:lnTo>
                    <a:pt x="38"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7" name="Freeform 1141">
              <a:extLst>
                <a:ext uri="{FF2B5EF4-FFF2-40B4-BE49-F238E27FC236}">
                  <a16:creationId xmlns:a16="http://schemas.microsoft.com/office/drawing/2014/main" id="{8878EE0D-7559-4CBE-9A0D-A075C1E216B6}"/>
                </a:ext>
              </a:extLst>
            </p:cNvPr>
            <p:cNvSpPr>
              <a:spLocks/>
            </p:cNvSpPr>
            <p:nvPr/>
          </p:nvSpPr>
          <p:spPr bwMode="auto">
            <a:xfrm>
              <a:off x="5155" y="201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8" name="Freeform 1142">
              <a:extLst>
                <a:ext uri="{FF2B5EF4-FFF2-40B4-BE49-F238E27FC236}">
                  <a16:creationId xmlns:a16="http://schemas.microsoft.com/office/drawing/2014/main" id="{7F55636C-BEC0-477F-B21F-8BEFF287B789}"/>
                </a:ext>
              </a:extLst>
            </p:cNvPr>
            <p:cNvSpPr>
              <a:spLocks/>
            </p:cNvSpPr>
            <p:nvPr/>
          </p:nvSpPr>
          <p:spPr bwMode="auto">
            <a:xfrm>
              <a:off x="5155" y="201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49" name="Group 148">
            <a:extLst>
              <a:ext uri="{FF2B5EF4-FFF2-40B4-BE49-F238E27FC236}">
                <a16:creationId xmlns:a16="http://schemas.microsoft.com/office/drawing/2014/main" id="{324C88C5-B1F0-4E3B-8E01-E79B55B4BA2B}"/>
              </a:ext>
            </a:extLst>
          </p:cNvPr>
          <p:cNvGrpSpPr>
            <a:grpSpLocks noChangeAspect="1"/>
          </p:cNvGrpSpPr>
          <p:nvPr userDrawn="1"/>
        </p:nvGrpSpPr>
        <p:grpSpPr bwMode="auto">
          <a:xfrm>
            <a:off x="337292" y="4140000"/>
            <a:ext cx="823785" cy="669811"/>
            <a:chOff x="3856" y="3175"/>
            <a:chExt cx="1696" cy="1379"/>
          </a:xfrm>
          <a:solidFill>
            <a:schemeClr val="accent2"/>
          </a:solidFill>
        </p:grpSpPr>
        <p:sp>
          <p:nvSpPr>
            <p:cNvPr id="150" name="Freeform 156">
              <a:extLst>
                <a:ext uri="{FF2B5EF4-FFF2-40B4-BE49-F238E27FC236}">
                  <a16:creationId xmlns:a16="http://schemas.microsoft.com/office/drawing/2014/main" id="{8262CD68-DB2F-49F7-8E50-91B070FAE2D5}"/>
                </a:ext>
              </a:extLst>
            </p:cNvPr>
            <p:cNvSpPr>
              <a:spLocks/>
            </p:cNvSpPr>
            <p:nvPr/>
          </p:nvSpPr>
          <p:spPr bwMode="auto">
            <a:xfrm>
              <a:off x="4327" y="4424"/>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28"/>
                  </a:lnTo>
                  <a:lnTo>
                    <a:pt x="18"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1" name="Freeform 157">
              <a:extLst>
                <a:ext uri="{FF2B5EF4-FFF2-40B4-BE49-F238E27FC236}">
                  <a16:creationId xmlns:a16="http://schemas.microsoft.com/office/drawing/2014/main" id="{623EC201-89CC-4EFF-93E6-E2751C10E51E}"/>
                </a:ext>
              </a:extLst>
            </p:cNvPr>
            <p:cNvSpPr>
              <a:spLocks/>
            </p:cNvSpPr>
            <p:nvPr/>
          </p:nvSpPr>
          <p:spPr bwMode="auto">
            <a:xfrm>
              <a:off x="4327" y="4424"/>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28"/>
                  </a:lnTo>
                  <a:lnTo>
                    <a:pt x="18"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2" name="Freeform 158">
              <a:extLst>
                <a:ext uri="{FF2B5EF4-FFF2-40B4-BE49-F238E27FC236}">
                  <a16:creationId xmlns:a16="http://schemas.microsoft.com/office/drawing/2014/main" id="{9E26B0A0-B72B-4EAB-B22B-1C7193F3A1A9}"/>
                </a:ext>
              </a:extLst>
            </p:cNvPr>
            <p:cNvSpPr>
              <a:spLocks/>
            </p:cNvSpPr>
            <p:nvPr/>
          </p:nvSpPr>
          <p:spPr bwMode="auto">
            <a:xfrm>
              <a:off x="4170" y="4268"/>
              <a:ext cx="131" cy="130"/>
            </a:xfrm>
            <a:custGeom>
              <a:avLst/>
              <a:gdLst>
                <a:gd name="T0" fmla="*/ 64 w 131"/>
                <a:gd name="T1" fmla="*/ 0 h 130"/>
                <a:gd name="T2" fmla="*/ 64 w 131"/>
                <a:gd name="T3" fmla="*/ 0 h 130"/>
                <a:gd name="T4" fmla="*/ 78 w 131"/>
                <a:gd name="T5" fmla="*/ 0 h 130"/>
                <a:gd name="T6" fmla="*/ 90 w 131"/>
                <a:gd name="T7" fmla="*/ 4 h 130"/>
                <a:gd name="T8" fmla="*/ 102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2 h 130"/>
                <a:gd name="T28" fmla="*/ 113 w 131"/>
                <a:gd name="T29" fmla="*/ 112 h 130"/>
                <a:gd name="T30" fmla="*/ 102 w 131"/>
                <a:gd name="T31" fmla="*/ 120 h 130"/>
                <a:gd name="T32" fmla="*/ 90 w 131"/>
                <a:gd name="T33" fmla="*/ 126 h 130"/>
                <a:gd name="T34" fmla="*/ 78 w 131"/>
                <a:gd name="T35" fmla="*/ 128 h 130"/>
                <a:gd name="T36" fmla="*/ 64 w 131"/>
                <a:gd name="T37" fmla="*/ 130 h 130"/>
                <a:gd name="T38" fmla="*/ 64 w 131"/>
                <a:gd name="T39" fmla="*/ 130 h 130"/>
                <a:gd name="T40" fmla="*/ 52 w 131"/>
                <a:gd name="T41" fmla="*/ 128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8" y="0"/>
                  </a:lnTo>
                  <a:lnTo>
                    <a:pt x="90" y="4"/>
                  </a:lnTo>
                  <a:lnTo>
                    <a:pt x="102" y="10"/>
                  </a:lnTo>
                  <a:lnTo>
                    <a:pt x="113" y="18"/>
                  </a:lnTo>
                  <a:lnTo>
                    <a:pt x="121" y="28"/>
                  </a:lnTo>
                  <a:lnTo>
                    <a:pt x="127" y="40"/>
                  </a:lnTo>
                  <a:lnTo>
                    <a:pt x="131" y="52"/>
                  </a:lnTo>
                  <a:lnTo>
                    <a:pt x="131" y="64"/>
                  </a:lnTo>
                  <a:lnTo>
                    <a:pt x="131" y="64"/>
                  </a:lnTo>
                  <a:lnTo>
                    <a:pt x="131" y="78"/>
                  </a:lnTo>
                  <a:lnTo>
                    <a:pt x="127" y="90"/>
                  </a:lnTo>
                  <a:lnTo>
                    <a:pt x="121" y="102"/>
                  </a:lnTo>
                  <a:lnTo>
                    <a:pt x="113" y="112"/>
                  </a:lnTo>
                  <a:lnTo>
                    <a:pt x="102"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3" name="Freeform 159">
              <a:extLst>
                <a:ext uri="{FF2B5EF4-FFF2-40B4-BE49-F238E27FC236}">
                  <a16:creationId xmlns:a16="http://schemas.microsoft.com/office/drawing/2014/main" id="{9A3C0086-1B19-4980-88E2-6AE652040D34}"/>
                </a:ext>
              </a:extLst>
            </p:cNvPr>
            <p:cNvSpPr>
              <a:spLocks/>
            </p:cNvSpPr>
            <p:nvPr/>
          </p:nvSpPr>
          <p:spPr bwMode="auto">
            <a:xfrm>
              <a:off x="4170" y="4268"/>
              <a:ext cx="131" cy="130"/>
            </a:xfrm>
            <a:custGeom>
              <a:avLst/>
              <a:gdLst>
                <a:gd name="T0" fmla="*/ 64 w 131"/>
                <a:gd name="T1" fmla="*/ 0 h 130"/>
                <a:gd name="T2" fmla="*/ 64 w 131"/>
                <a:gd name="T3" fmla="*/ 0 h 130"/>
                <a:gd name="T4" fmla="*/ 78 w 131"/>
                <a:gd name="T5" fmla="*/ 0 h 130"/>
                <a:gd name="T6" fmla="*/ 90 w 131"/>
                <a:gd name="T7" fmla="*/ 4 h 130"/>
                <a:gd name="T8" fmla="*/ 102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2 h 130"/>
                <a:gd name="T28" fmla="*/ 113 w 131"/>
                <a:gd name="T29" fmla="*/ 112 h 130"/>
                <a:gd name="T30" fmla="*/ 102 w 131"/>
                <a:gd name="T31" fmla="*/ 120 h 130"/>
                <a:gd name="T32" fmla="*/ 90 w 131"/>
                <a:gd name="T33" fmla="*/ 126 h 130"/>
                <a:gd name="T34" fmla="*/ 78 w 131"/>
                <a:gd name="T35" fmla="*/ 128 h 130"/>
                <a:gd name="T36" fmla="*/ 64 w 131"/>
                <a:gd name="T37" fmla="*/ 130 h 130"/>
                <a:gd name="T38" fmla="*/ 64 w 131"/>
                <a:gd name="T39" fmla="*/ 130 h 130"/>
                <a:gd name="T40" fmla="*/ 52 w 131"/>
                <a:gd name="T41" fmla="*/ 128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8" y="0"/>
                  </a:lnTo>
                  <a:lnTo>
                    <a:pt x="90" y="4"/>
                  </a:lnTo>
                  <a:lnTo>
                    <a:pt x="102" y="10"/>
                  </a:lnTo>
                  <a:lnTo>
                    <a:pt x="113" y="18"/>
                  </a:lnTo>
                  <a:lnTo>
                    <a:pt x="121" y="28"/>
                  </a:lnTo>
                  <a:lnTo>
                    <a:pt x="127" y="40"/>
                  </a:lnTo>
                  <a:lnTo>
                    <a:pt x="131" y="52"/>
                  </a:lnTo>
                  <a:lnTo>
                    <a:pt x="131" y="64"/>
                  </a:lnTo>
                  <a:lnTo>
                    <a:pt x="131" y="64"/>
                  </a:lnTo>
                  <a:lnTo>
                    <a:pt x="131" y="78"/>
                  </a:lnTo>
                  <a:lnTo>
                    <a:pt x="127" y="90"/>
                  </a:lnTo>
                  <a:lnTo>
                    <a:pt x="121" y="102"/>
                  </a:lnTo>
                  <a:lnTo>
                    <a:pt x="113" y="112"/>
                  </a:lnTo>
                  <a:lnTo>
                    <a:pt x="102"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4" name="Freeform 160">
              <a:extLst>
                <a:ext uri="{FF2B5EF4-FFF2-40B4-BE49-F238E27FC236}">
                  <a16:creationId xmlns:a16="http://schemas.microsoft.com/office/drawing/2014/main" id="{2CA0E210-08A1-48EF-84EB-7E63DC2F9209}"/>
                </a:ext>
              </a:extLst>
            </p:cNvPr>
            <p:cNvSpPr>
              <a:spLocks/>
            </p:cNvSpPr>
            <p:nvPr/>
          </p:nvSpPr>
          <p:spPr bwMode="auto">
            <a:xfrm>
              <a:off x="4327" y="4268"/>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28"/>
                  </a:lnTo>
                  <a:lnTo>
                    <a:pt x="66" y="130"/>
                  </a:lnTo>
                  <a:lnTo>
                    <a:pt x="66" y="130"/>
                  </a:lnTo>
                  <a:lnTo>
                    <a:pt x="52" y="128"/>
                  </a:lnTo>
                  <a:lnTo>
                    <a:pt x="40" y="126"/>
                  </a:lnTo>
                  <a:lnTo>
                    <a:pt x="28" y="120"/>
                  </a:lnTo>
                  <a:lnTo>
                    <a:pt x="18" y="112"/>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5" name="Freeform 161">
              <a:extLst>
                <a:ext uri="{FF2B5EF4-FFF2-40B4-BE49-F238E27FC236}">
                  <a16:creationId xmlns:a16="http://schemas.microsoft.com/office/drawing/2014/main" id="{CBAC6402-7749-405A-8D82-7ECDACFF5A53}"/>
                </a:ext>
              </a:extLst>
            </p:cNvPr>
            <p:cNvSpPr>
              <a:spLocks/>
            </p:cNvSpPr>
            <p:nvPr/>
          </p:nvSpPr>
          <p:spPr bwMode="auto">
            <a:xfrm>
              <a:off x="4327" y="4268"/>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28"/>
                  </a:lnTo>
                  <a:lnTo>
                    <a:pt x="66" y="130"/>
                  </a:lnTo>
                  <a:lnTo>
                    <a:pt x="66" y="130"/>
                  </a:lnTo>
                  <a:lnTo>
                    <a:pt x="52" y="128"/>
                  </a:lnTo>
                  <a:lnTo>
                    <a:pt x="40" y="126"/>
                  </a:lnTo>
                  <a:lnTo>
                    <a:pt x="28" y="120"/>
                  </a:lnTo>
                  <a:lnTo>
                    <a:pt x="18" y="112"/>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6" name="Freeform 162">
              <a:extLst>
                <a:ext uri="{FF2B5EF4-FFF2-40B4-BE49-F238E27FC236}">
                  <a16:creationId xmlns:a16="http://schemas.microsoft.com/office/drawing/2014/main" id="{C0229BA5-CB05-439F-B671-31A7FEE7D491}"/>
                </a:ext>
              </a:extLst>
            </p:cNvPr>
            <p:cNvSpPr>
              <a:spLocks/>
            </p:cNvSpPr>
            <p:nvPr/>
          </p:nvSpPr>
          <p:spPr bwMode="auto">
            <a:xfrm>
              <a:off x="4483" y="4268"/>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2" y="126"/>
                  </a:lnTo>
                  <a:lnTo>
                    <a:pt x="78" y="128"/>
                  </a:lnTo>
                  <a:lnTo>
                    <a:pt x="66" y="130"/>
                  </a:lnTo>
                  <a:lnTo>
                    <a:pt x="66" y="130"/>
                  </a:lnTo>
                  <a:lnTo>
                    <a:pt x="52" y="128"/>
                  </a:lnTo>
                  <a:lnTo>
                    <a:pt x="40" y="126"/>
                  </a:lnTo>
                  <a:lnTo>
                    <a:pt x="28" y="120"/>
                  </a:lnTo>
                  <a:lnTo>
                    <a:pt x="20" y="112"/>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7" name="Freeform 163">
              <a:extLst>
                <a:ext uri="{FF2B5EF4-FFF2-40B4-BE49-F238E27FC236}">
                  <a16:creationId xmlns:a16="http://schemas.microsoft.com/office/drawing/2014/main" id="{F2CC935D-6182-4E15-BA7C-9E190AB5F0D5}"/>
                </a:ext>
              </a:extLst>
            </p:cNvPr>
            <p:cNvSpPr>
              <a:spLocks/>
            </p:cNvSpPr>
            <p:nvPr/>
          </p:nvSpPr>
          <p:spPr bwMode="auto">
            <a:xfrm>
              <a:off x="4483" y="4268"/>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2" y="126"/>
                  </a:lnTo>
                  <a:lnTo>
                    <a:pt x="78" y="128"/>
                  </a:lnTo>
                  <a:lnTo>
                    <a:pt x="66" y="130"/>
                  </a:lnTo>
                  <a:lnTo>
                    <a:pt x="66" y="130"/>
                  </a:lnTo>
                  <a:lnTo>
                    <a:pt x="52" y="128"/>
                  </a:lnTo>
                  <a:lnTo>
                    <a:pt x="40" y="126"/>
                  </a:lnTo>
                  <a:lnTo>
                    <a:pt x="28" y="120"/>
                  </a:lnTo>
                  <a:lnTo>
                    <a:pt x="20" y="112"/>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8" name="Freeform 164">
              <a:extLst>
                <a:ext uri="{FF2B5EF4-FFF2-40B4-BE49-F238E27FC236}">
                  <a16:creationId xmlns:a16="http://schemas.microsoft.com/office/drawing/2014/main" id="{7DE138A4-218E-4998-A13D-A79E3924174D}"/>
                </a:ext>
              </a:extLst>
            </p:cNvPr>
            <p:cNvSpPr>
              <a:spLocks/>
            </p:cNvSpPr>
            <p:nvPr/>
          </p:nvSpPr>
          <p:spPr bwMode="auto">
            <a:xfrm>
              <a:off x="4014" y="4110"/>
              <a:ext cx="130" cy="132"/>
            </a:xfrm>
            <a:custGeom>
              <a:avLst/>
              <a:gdLst>
                <a:gd name="T0" fmla="*/ 64 w 130"/>
                <a:gd name="T1" fmla="*/ 0 h 132"/>
                <a:gd name="T2" fmla="*/ 64 w 130"/>
                <a:gd name="T3" fmla="*/ 0 h 132"/>
                <a:gd name="T4" fmla="*/ 78 w 130"/>
                <a:gd name="T5" fmla="*/ 2 h 132"/>
                <a:gd name="T6" fmla="*/ 90 w 130"/>
                <a:gd name="T7" fmla="*/ 6 h 132"/>
                <a:gd name="T8" fmla="*/ 102 w 130"/>
                <a:gd name="T9" fmla="*/ 12 h 132"/>
                <a:gd name="T10" fmla="*/ 110 w 130"/>
                <a:gd name="T11" fmla="*/ 20 h 132"/>
                <a:gd name="T12" fmla="*/ 118 w 130"/>
                <a:gd name="T13" fmla="*/ 30 h 132"/>
                <a:gd name="T14" fmla="*/ 124 w 130"/>
                <a:gd name="T15" fmla="*/ 40 h 132"/>
                <a:gd name="T16" fmla="*/ 128 w 130"/>
                <a:gd name="T17" fmla="*/ 54 h 132"/>
                <a:gd name="T18" fmla="*/ 130 w 130"/>
                <a:gd name="T19" fmla="*/ 66 h 132"/>
                <a:gd name="T20" fmla="*/ 130 w 130"/>
                <a:gd name="T21" fmla="*/ 66 h 132"/>
                <a:gd name="T22" fmla="*/ 128 w 130"/>
                <a:gd name="T23" fmla="*/ 80 h 132"/>
                <a:gd name="T24" fmla="*/ 124 w 130"/>
                <a:gd name="T25" fmla="*/ 92 h 132"/>
                <a:gd name="T26" fmla="*/ 118 w 130"/>
                <a:gd name="T27" fmla="*/ 104 h 132"/>
                <a:gd name="T28" fmla="*/ 110 w 130"/>
                <a:gd name="T29" fmla="*/ 112 h 132"/>
                <a:gd name="T30" fmla="*/ 102 w 130"/>
                <a:gd name="T31" fmla="*/ 120 h 132"/>
                <a:gd name="T32" fmla="*/ 90 w 130"/>
                <a:gd name="T33" fmla="*/ 126 h 132"/>
                <a:gd name="T34" fmla="*/ 78 w 130"/>
                <a:gd name="T35" fmla="*/ 130 h 132"/>
                <a:gd name="T36" fmla="*/ 64 w 130"/>
                <a:gd name="T37" fmla="*/ 132 h 132"/>
                <a:gd name="T38" fmla="*/ 64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4 h 132"/>
                <a:gd name="T50" fmla="*/ 4 w 130"/>
                <a:gd name="T51" fmla="*/ 92 h 132"/>
                <a:gd name="T52" fmla="*/ 0 w 130"/>
                <a:gd name="T53" fmla="*/ 80 h 132"/>
                <a:gd name="T54" fmla="*/ 0 w 130"/>
                <a:gd name="T55" fmla="*/ 66 h 132"/>
                <a:gd name="T56" fmla="*/ 0 w 130"/>
                <a:gd name="T57" fmla="*/ 66 h 132"/>
                <a:gd name="T58" fmla="*/ 0 w 130"/>
                <a:gd name="T59" fmla="*/ 54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4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4" y="0"/>
                  </a:moveTo>
                  <a:lnTo>
                    <a:pt x="64" y="0"/>
                  </a:lnTo>
                  <a:lnTo>
                    <a:pt x="78" y="2"/>
                  </a:lnTo>
                  <a:lnTo>
                    <a:pt x="90" y="6"/>
                  </a:lnTo>
                  <a:lnTo>
                    <a:pt x="102" y="12"/>
                  </a:lnTo>
                  <a:lnTo>
                    <a:pt x="110" y="20"/>
                  </a:lnTo>
                  <a:lnTo>
                    <a:pt x="118" y="30"/>
                  </a:lnTo>
                  <a:lnTo>
                    <a:pt x="124" y="40"/>
                  </a:lnTo>
                  <a:lnTo>
                    <a:pt x="128" y="54"/>
                  </a:lnTo>
                  <a:lnTo>
                    <a:pt x="130" y="66"/>
                  </a:lnTo>
                  <a:lnTo>
                    <a:pt x="130" y="66"/>
                  </a:lnTo>
                  <a:lnTo>
                    <a:pt x="128" y="80"/>
                  </a:lnTo>
                  <a:lnTo>
                    <a:pt x="124" y="92"/>
                  </a:lnTo>
                  <a:lnTo>
                    <a:pt x="118" y="104"/>
                  </a:lnTo>
                  <a:lnTo>
                    <a:pt x="110" y="112"/>
                  </a:lnTo>
                  <a:lnTo>
                    <a:pt x="102" y="120"/>
                  </a:lnTo>
                  <a:lnTo>
                    <a:pt x="90" y="126"/>
                  </a:lnTo>
                  <a:lnTo>
                    <a:pt x="78" y="130"/>
                  </a:lnTo>
                  <a:lnTo>
                    <a:pt x="64" y="132"/>
                  </a:lnTo>
                  <a:lnTo>
                    <a:pt x="64" y="132"/>
                  </a:lnTo>
                  <a:lnTo>
                    <a:pt x="52" y="130"/>
                  </a:lnTo>
                  <a:lnTo>
                    <a:pt x="40" y="126"/>
                  </a:lnTo>
                  <a:lnTo>
                    <a:pt x="28" y="120"/>
                  </a:lnTo>
                  <a:lnTo>
                    <a:pt x="18" y="112"/>
                  </a:lnTo>
                  <a:lnTo>
                    <a:pt x="10" y="104"/>
                  </a:lnTo>
                  <a:lnTo>
                    <a:pt x="4" y="92"/>
                  </a:lnTo>
                  <a:lnTo>
                    <a:pt x="0" y="80"/>
                  </a:lnTo>
                  <a:lnTo>
                    <a:pt x="0" y="66"/>
                  </a:lnTo>
                  <a:lnTo>
                    <a:pt x="0" y="66"/>
                  </a:lnTo>
                  <a:lnTo>
                    <a:pt x="0" y="54"/>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9" name="Freeform 165">
              <a:extLst>
                <a:ext uri="{FF2B5EF4-FFF2-40B4-BE49-F238E27FC236}">
                  <a16:creationId xmlns:a16="http://schemas.microsoft.com/office/drawing/2014/main" id="{F9333E29-BF6B-4AB2-AE34-8E3E0A38D4D0}"/>
                </a:ext>
              </a:extLst>
            </p:cNvPr>
            <p:cNvSpPr>
              <a:spLocks/>
            </p:cNvSpPr>
            <p:nvPr/>
          </p:nvSpPr>
          <p:spPr bwMode="auto">
            <a:xfrm>
              <a:off x="4014" y="4110"/>
              <a:ext cx="130" cy="132"/>
            </a:xfrm>
            <a:custGeom>
              <a:avLst/>
              <a:gdLst>
                <a:gd name="T0" fmla="*/ 64 w 130"/>
                <a:gd name="T1" fmla="*/ 0 h 132"/>
                <a:gd name="T2" fmla="*/ 64 w 130"/>
                <a:gd name="T3" fmla="*/ 0 h 132"/>
                <a:gd name="T4" fmla="*/ 78 w 130"/>
                <a:gd name="T5" fmla="*/ 2 h 132"/>
                <a:gd name="T6" fmla="*/ 90 w 130"/>
                <a:gd name="T7" fmla="*/ 6 h 132"/>
                <a:gd name="T8" fmla="*/ 102 w 130"/>
                <a:gd name="T9" fmla="*/ 12 h 132"/>
                <a:gd name="T10" fmla="*/ 110 w 130"/>
                <a:gd name="T11" fmla="*/ 20 h 132"/>
                <a:gd name="T12" fmla="*/ 118 w 130"/>
                <a:gd name="T13" fmla="*/ 30 h 132"/>
                <a:gd name="T14" fmla="*/ 124 w 130"/>
                <a:gd name="T15" fmla="*/ 40 h 132"/>
                <a:gd name="T16" fmla="*/ 128 w 130"/>
                <a:gd name="T17" fmla="*/ 54 h 132"/>
                <a:gd name="T18" fmla="*/ 130 w 130"/>
                <a:gd name="T19" fmla="*/ 66 h 132"/>
                <a:gd name="T20" fmla="*/ 130 w 130"/>
                <a:gd name="T21" fmla="*/ 66 h 132"/>
                <a:gd name="T22" fmla="*/ 128 w 130"/>
                <a:gd name="T23" fmla="*/ 80 h 132"/>
                <a:gd name="T24" fmla="*/ 124 w 130"/>
                <a:gd name="T25" fmla="*/ 92 h 132"/>
                <a:gd name="T26" fmla="*/ 118 w 130"/>
                <a:gd name="T27" fmla="*/ 104 h 132"/>
                <a:gd name="T28" fmla="*/ 110 w 130"/>
                <a:gd name="T29" fmla="*/ 112 h 132"/>
                <a:gd name="T30" fmla="*/ 102 w 130"/>
                <a:gd name="T31" fmla="*/ 120 h 132"/>
                <a:gd name="T32" fmla="*/ 90 w 130"/>
                <a:gd name="T33" fmla="*/ 126 h 132"/>
                <a:gd name="T34" fmla="*/ 78 w 130"/>
                <a:gd name="T35" fmla="*/ 130 h 132"/>
                <a:gd name="T36" fmla="*/ 64 w 130"/>
                <a:gd name="T37" fmla="*/ 132 h 132"/>
                <a:gd name="T38" fmla="*/ 64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4 h 132"/>
                <a:gd name="T50" fmla="*/ 4 w 130"/>
                <a:gd name="T51" fmla="*/ 92 h 132"/>
                <a:gd name="T52" fmla="*/ 0 w 130"/>
                <a:gd name="T53" fmla="*/ 80 h 132"/>
                <a:gd name="T54" fmla="*/ 0 w 130"/>
                <a:gd name="T55" fmla="*/ 66 h 132"/>
                <a:gd name="T56" fmla="*/ 0 w 130"/>
                <a:gd name="T57" fmla="*/ 66 h 132"/>
                <a:gd name="T58" fmla="*/ 0 w 130"/>
                <a:gd name="T59" fmla="*/ 54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4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4" y="0"/>
                  </a:moveTo>
                  <a:lnTo>
                    <a:pt x="64" y="0"/>
                  </a:lnTo>
                  <a:lnTo>
                    <a:pt x="78" y="2"/>
                  </a:lnTo>
                  <a:lnTo>
                    <a:pt x="90" y="6"/>
                  </a:lnTo>
                  <a:lnTo>
                    <a:pt x="102" y="12"/>
                  </a:lnTo>
                  <a:lnTo>
                    <a:pt x="110" y="20"/>
                  </a:lnTo>
                  <a:lnTo>
                    <a:pt x="118" y="30"/>
                  </a:lnTo>
                  <a:lnTo>
                    <a:pt x="124" y="40"/>
                  </a:lnTo>
                  <a:lnTo>
                    <a:pt x="128" y="54"/>
                  </a:lnTo>
                  <a:lnTo>
                    <a:pt x="130" y="66"/>
                  </a:lnTo>
                  <a:lnTo>
                    <a:pt x="130" y="66"/>
                  </a:lnTo>
                  <a:lnTo>
                    <a:pt x="128" y="80"/>
                  </a:lnTo>
                  <a:lnTo>
                    <a:pt x="124" y="92"/>
                  </a:lnTo>
                  <a:lnTo>
                    <a:pt x="118" y="104"/>
                  </a:lnTo>
                  <a:lnTo>
                    <a:pt x="110" y="112"/>
                  </a:lnTo>
                  <a:lnTo>
                    <a:pt x="102" y="120"/>
                  </a:lnTo>
                  <a:lnTo>
                    <a:pt x="90" y="126"/>
                  </a:lnTo>
                  <a:lnTo>
                    <a:pt x="78" y="130"/>
                  </a:lnTo>
                  <a:lnTo>
                    <a:pt x="64" y="132"/>
                  </a:lnTo>
                  <a:lnTo>
                    <a:pt x="64" y="132"/>
                  </a:lnTo>
                  <a:lnTo>
                    <a:pt x="52" y="130"/>
                  </a:lnTo>
                  <a:lnTo>
                    <a:pt x="40" y="126"/>
                  </a:lnTo>
                  <a:lnTo>
                    <a:pt x="28" y="120"/>
                  </a:lnTo>
                  <a:lnTo>
                    <a:pt x="18" y="112"/>
                  </a:lnTo>
                  <a:lnTo>
                    <a:pt x="10" y="104"/>
                  </a:lnTo>
                  <a:lnTo>
                    <a:pt x="4" y="92"/>
                  </a:lnTo>
                  <a:lnTo>
                    <a:pt x="0" y="80"/>
                  </a:lnTo>
                  <a:lnTo>
                    <a:pt x="0" y="66"/>
                  </a:lnTo>
                  <a:lnTo>
                    <a:pt x="0" y="66"/>
                  </a:lnTo>
                  <a:lnTo>
                    <a:pt x="0" y="54"/>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0" name="Freeform 166">
              <a:extLst>
                <a:ext uri="{FF2B5EF4-FFF2-40B4-BE49-F238E27FC236}">
                  <a16:creationId xmlns:a16="http://schemas.microsoft.com/office/drawing/2014/main" id="{3796DC92-D71E-4C76-A164-9D19A03CD8E3}"/>
                </a:ext>
              </a:extLst>
            </p:cNvPr>
            <p:cNvSpPr>
              <a:spLocks/>
            </p:cNvSpPr>
            <p:nvPr/>
          </p:nvSpPr>
          <p:spPr bwMode="auto">
            <a:xfrm>
              <a:off x="4170" y="4110"/>
              <a:ext cx="131" cy="132"/>
            </a:xfrm>
            <a:custGeom>
              <a:avLst/>
              <a:gdLst>
                <a:gd name="T0" fmla="*/ 64 w 131"/>
                <a:gd name="T1" fmla="*/ 0 h 132"/>
                <a:gd name="T2" fmla="*/ 64 w 131"/>
                <a:gd name="T3" fmla="*/ 0 h 132"/>
                <a:gd name="T4" fmla="*/ 78 w 131"/>
                <a:gd name="T5" fmla="*/ 2 h 132"/>
                <a:gd name="T6" fmla="*/ 90 w 131"/>
                <a:gd name="T7" fmla="*/ 6 h 132"/>
                <a:gd name="T8" fmla="*/ 102 w 131"/>
                <a:gd name="T9" fmla="*/ 12 h 132"/>
                <a:gd name="T10" fmla="*/ 113 w 131"/>
                <a:gd name="T11" fmla="*/ 20 h 132"/>
                <a:gd name="T12" fmla="*/ 121 w 131"/>
                <a:gd name="T13" fmla="*/ 30 h 132"/>
                <a:gd name="T14" fmla="*/ 127 w 131"/>
                <a:gd name="T15" fmla="*/ 40 h 132"/>
                <a:gd name="T16" fmla="*/ 131 w 131"/>
                <a:gd name="T17" fmla="*/ 54 h 132"/>
                <a:gd name="T18" fmla="*/ 131 w 131"/>
                <a:gd name="T19" fmla="*/ 66 h 132"/>
                <a:gd name="T20" fmla="*/ 131 w 131"/>
                <a:gd name="T21" fmla="*/ 66 h 132"/>
                <a:gd name="T22" fmla="*/ 131 w 131"/>
                <a:gd name="T23" fmla="*/ 80 h 132"/>
                <a:gd name="T24" fmla="*/ 127 w 131"/>
                <a:gd name="T25" fmla="*/ 92 h 132"/>
                <a:gd name="T26" fmla="*/ 121 w 131"/>
                <a:gd name="T27" fmla="*/ 104 h 132"/>
                <a:gd name="T28" fmla="*/ 113 w 131"/>
                <a:gd name="T29" fmla="*/ 112 h 132"/>
                <a:gd name="T30" fmla="*/ 102 w 131"/>
                <a:gd name="T31" fmla="*/ 120 h 132"/>
                <a:gd name="T32" fmla="*/ 90 w 131"/>
                <a:gd name="T33" fmla="*/ 126 h 132"/>
                <a:gd name="T34" fmla="*/ 78 w 131"/>
                <a:gd name="T35" fmla="*/ 130 h 132"/>
                <a:gd name="T36" fmla="*/ 64 w 131"/>
                <a:gd name="T37" fmla="*/ 132 h 132"/>
                <a:gd name="T38" fmla="*/ 64 w 131"/>
                <a:gd name="T39" fmla="*/ 132 h 132"/>
                <a:gd name="T40" fmla="*/ 52 w 131"/>
                <a:gd name="T41" fmla="*/ 130 h 132"/>
                <a:gd name="T42" fmla="*/ 40 w 131"/>
                <a:gd name="T43" fmla="*/ 126 h 132"/>
                <a:gd name="T44" fmla="*/ 28 w 131"/>
                <a:gd name="T45" fmla="*/ 120 h 132"/>
                <a:gd name="T46" fmla="*/ 18 w 131"/>
                <a:gd name="T47" fmla="*/ 112 h 132"/>
                <a:gd name="T48" fmla="*/ 10 w 131"/>
                <a:gd name="T49" fmla="*/ 104 h 132"/>
                <a:gd name="T50" fmla="*/ 4 w 131"/>
                <a:gd name="T51" fmla="*/ 92 h 132"/>
                <a:gd name="T52" fmla="*/ 0 w 131"/>
                <a:gd name="T53" fmla="*/ 80 h 132"/>
                <a:gd name="T54" fmla="*/ 0 w 131"/>
                <a:gd name="T55" fmla="*/ 66 h 132"/>
                <a:gd name="T56" fmla="*/ 0 w 131"/>
                <a:gd name="T57" fmla="*/ 66 h 132"/>
                <a:gd name="T58" fmla="*/ 0 w 131"/>
                <a:gd name="T59" fmla="*/ 54 h 132"/>
                <a:gd name="T60" fmla="*/ 4 w 131"/>
                <a:gd name="T61" fmla="*/ 40 h 132"/>
                <a:gd name="T62" fmla="*/ 10 w 131"/>
                <a:gd name="T63" fmla="*/ 30 h 132"/>
                <a:gd name="T64" fmla="*/ 18 w 131"/>
                <a:gd name="T65" fmla="*/ 20 h 132"/>
                <a:gd name="T66" fmla="*/ 28 w 131"/>
                <a:gd name="T67" fmla="*/ 12 h 132"/>
                <a:gd name="T68" fmla="*/ 40 w 131"/>
                <a:gd name="T69" fmla="*/ 6 h 132"/>
                <a:gd name="T70" fmla="*/ 52 w 131"/>
                <a:gd name="T71" fmla="*/ 2 h 132"/>
                <a:gd name="T72" fmla="*/ 64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4" y="0"/>
                  </a:moveTo>
                  <a:lnTo>
                    <a:pt x="64" y="0"/>
                  </a:lnTo>
                  <a:lnTo>
                    <a:pt x="78" y="2"/>
                  </a:lnTo>
                  <a:lnTo>
                    <a:pt x="90" y="6"/>
                  </a:lnTo>
                  <a:lnTo>
                    <a:pt x="102" y="12"/>
                  </a:lnTo>
                  <a:lnTo>
                    <a:pt x="113" y="20"/>
                  </a:lnTo>
                  <a:lnTo>
                    <a:pt x="121" y="30"/>
                  </a:lnTo>
                  <a:lnTo>
                    <a:pt x="127" y="40"/>
                  </a:lnTo>
                  <a:lnTo>
                    <a:pt x="131" y="54"/>
                  </a:lnTo>
                  <a:lnTo>
                    <a:pt x="131" y="66"/>
                  </a:lnTo>
                  <a:lnTo>
                    <a:pt x="131" y="66"/>
                  </a:lnTo>
                  <a:lnTo>
                    <a:pt x="131" y="80"/>
                  </a:lnTo>
                  <a:lnTo>
                    <a:pt x="127" y="92"/>
                  </a:lnTo>
                  <a:lnTo>
                    <a:pt x="121" y="104"/>
                  </a:lnTo>
                  <a:lnTo>
                    <a:pt x="113" y="112"/>
                  </a:lnTo>
                  <a:lnTo>
                    <a:pt x="102" y="120"/>
                  </a:lnTo>
                  <a:lnTo>
                    <a:pt x="90" y="126"/>
                  </a:lnTo>
                  <a:lnTo>
                    <a:pt x="78" y="130"/>
                  </a:lnTo>
                  <a:lnTo>
                    <a:pt x="64" y="132"/>
                  </a:lnTo>
                  <a:lnTo>
                    <a:pt x="64" y="132"/>
                  </a:lnTo>
                  <a:lnTo>
                    <a:pt x="52" y="130"/>
                  </a:lnTo>
                  <a:lnTo>
                    <a:pt x="40" y="126"/>
                  </a:lnTo>
                  <a:lnTo>
                    <a:pt x="28" y="120"/>
                  </a:lnTo>
                  <a:lnTo>
                    <a:pt x="18" y="112"/>
                  </a:lnTo>
                  <a:lnTo>
                    <a:pt x="10" y="104"/>
                  </a:lnTo>
                  <a:lnTo>
                    <a:pt x="4" y="92"/>
                  </a:lnTo>
                  <a:lnTo>
                    <a:pt x="0" y="80"/>
                  </a:lnTo>
                  <a:lnTo>
                    <a:pt x="0" y="66"/>
                  </a:lnTo>
                  <a:lnTo>
                    <a:pt x="0" y="66"/>
                  </a:lnTo>
                  <a:lnTo>
                    <a:pt x="0" y="54"/>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1" name="Freeform 167">
              <a:extLst>
                <a:ext uri="{FF2B5EF4-FFF2-40B4-BE49-F238E27FC236}">
                  <a16:creationId xmlns:a16="http://schemas.microsoft.com/office/drawing/2014/main" id="{4EB3B782-263E-4597-8411-CFAB35CD1889}"/>
                </a:ext>
              </a:extLst>
            </p:cNvPr>
            <p:cNvSpPr>
              <a:spLocks/>
            </p:cNvSpPr>
            <p:nvPr/>
          </p:nvSpPr>
          <p:spPr bwMode="auto">
            <a:xfrm>
              <a:off x="4170" y="4110"/>
              <a:ext cx="131" cy="132"/>
            </a:xfrm>
            <a:custGeom>
              <a:avLst/>
              <a:gdLst>
                <a:gd name="T0" fmla="*/ 64 w 131"/>
                <a:gd name="T1" fmla="*/ 0 h 132"/>
                <a:gd name="T2" fmla="*/ 64 w 131"/>
                <a:gd name="T3" fmla="*/ 0 h 132"/>
                <a:gd name="T4" fmla="*/ 78 w 131"/>
                <a:gd name="T5" fmla="*/ 2 h 132"/>
                <a:gd name="T6" fmla="*/ 90 w 131"/>
                <a:gd name="T7" fmla="*/ 6 h 132"/>
                <a:gd name="T8" fmla="*/ 102 w 131"/>
                <a:gd name="T9" fmla="*/ 12 h 132"/>
                <a:gd name="T10" fmla="*/ 113 w 131"/>
                <a:gd name="T11" fmla="*/ 20 h 132"/>
                <a:gd name="T12" fmla="*/ 121 w 131"/>
                <a:gd name="T13" fmla="*/ 30 h 132"/>
                <a:gd name="T14" fmla="*/ 127 w 131"/>
                <a:gd name="T15" fmla="*/ 40 h 132"/>
                <a:gd name="T16" fmla="*/ 131 w 131"/>
                <a:gd name="T17" fmla="*/ 54 h 132"/>
                <a:gd name="T18" fmla="*/ 131 w 131"/>
                <a:gd name="T19" fmla="*/ 66 h 132"/>
                <a:gd name="T20" fmla="*/ 131 w 131"/>
                <a:gd name="T21" fmla="*/ 66 h 132"/>
                <a:gd name="T22" fmla="*/ 131 w 131"/>
                <a:gd name="T23" fmla="*/ 80 h 132"/>
                <a:gd name="T24" fmla="*/ 127 w 131"/>
                <a:gd name="T25" fmla="*/ 92 h 132"/>
                <a:gd name="T26" fmla="*/ 121 w 131"/>
                <a:gd name="T27" fmla="*/ 104 h 132"/>
                <a:gd name="T28" fmla="*/ 113 w 131"/>
                <a:gd name="T29" fmla="*/ 112 h 132"/>
                <a:gd name="T30" fmla="*/ 102 w 131"/>
                <a:gd name="T31" fmla="*/ 120 h 132"/>
                <a:gd name="T32" fmla="*/ 90 w 131"/>
                <a:gd name="T33" fmla="*/ 126 h 132"/>
                <a:gd name="T34" fmla="*/ 78 w 131"/>
                <a:gd name="T35" fmla="*/ 130 h 132"/>
                <a:gd name="T36" fmla="*/ 64 w 131"/>
                <a:gd name="T37" fmla="*/ 132 h 132"/>
                <a:gd name="T38" fmla="*/ 64 w 131"/>
                <a:gd name="T39" fmla="*/ 132 h 132"/>
                <a:gd name="T40" fmla="*/ 52 w 131"/>
                <a:gd name="T41" fmla="*/ 130 h 132"/>
                <a:gd name="T42" fmla="*/ 40 w 131"/>
                <a:gd name="T43" fmla="*/ 126 h 132"/>
                <a:gd name="T44" fmla="*/ 28 w 131"/>
                <a:gd name="T45" fmla="*/ 120 h 132"/>
                <a:gd name="T46" fmla="*/ 18 w 131"/>
                <a:gd name="T47" fmla="*/ 112 h 132"/>
                <a:gd name="T48" fmla="*/ 10 w 131"/>
                <a:gd name="T49" fmla="*/ 104 h 132"/>
                <a:gd name="T50" fmla="*/ 4 w 131"/>
                <a:gd name="T51" fmla="*/ 92 h 132"/>
                <a:gd name="T52" fmla="*/ 0 w 131"/>
                <a:gd name="T53" fmla="*/ 80 h 132"/>
                <a:gd name="T54" fmla="*/ 0 w 131"/>
                <a:gd name="T55" fmla="*/ 66 h 132"/>
                <a:gd name="T56" fmla="*/ 0 w 131"/>
                <a:gd name="T57" fmla="*/ 66 h 132"/>
                <a:gd name="T58" fmla="*/ 0 w 131"/>
                <a:gd name="T59" fmla="*/ 54 h 132"/>
                <a:gd name="T60" fmla="*/ 4 w 131"/>
                <a:gd name="T61" fmla="*/ 40 h 132"/>
                <a:gd name="T62" fmla="*/ 10 w 131"/>
                <a:gd name="T63" fmla="*/ 30 h 132"/>
                <a:gd name="T64" fmla="*/ 18 w 131"/>
                <a:gd name="T65" fmla="*/ 20 h 132"/>
                <a:gd name="T66" fmla="*/ 28 w 131"/>
                <a:gd name="T67" fmla="*/ 12 h 132"/>
                <a:gd name="T68" fmla="*/ 40 w 131"/>
                <a:gd name="T69" fmla="*/ 6 h 132"/>
                <a:gd name="T70" fmla="*/ 52 w 131"/>
                <a:gd name="T71" fmla="*/ 2 h 132"/>
                <a:gd name="T72" fmla="*/ 64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4" y="0"/>
                  </a:moveTo>
                  <a:lnTo>
                    <a:pt x="64" y="0"/>
                  </a:lnTo>
                  <a:lnTo>
                    <a:pt x="78" y="2"/>
                  </a:lnTo>
                  <a:lnTo>
                    <a:pt x="90" y="6"/>
                  </a:lnTo>
                  <a:lnTo>
                    <a:pt x="102" y="12"/>
                  </a:lnTo>
                  <a:lnTo>
                    <a:pt x="113" y="20"/>
                  </a:lnTo>
                  <a:lnTo>
                    <a:pt x="121" y="30"/>
                  </a:lnTo>
                  <a:lnTo>
                    <a:pt x="127" y="40"/>
                  </a:lnTo>
                  <a:lnTo>
                    <a:pt x="131" y="54"/>
                  </a:lnTo>
                  <a:lnTo>
                    <a:pt x="131" y="66"/>
                  </a:lnTo>
                  <a:lnTo>
                    <a:pt x="131" y="66"/>
                  </a:lnTo>
                  <a:lnTo>
                    <a:pt x="131" y="80"/>
                  </a:lnTo>
                  <a:lnTo>
                    <a:pt x="127" y="92"/>
                  </a:lnTo>
                  <a:lnTo>
                    <a:pt x="121" y="104"/>
                  </a:lnTo>
                  <a:lnTo>
                    <a:pt x="113" y="112"/>
                  </a:lnTo>
                  <a:lnTo>
                    <a:pt x="102" y="120"/>
                  </a:lnTo>
                  <a:lnTo>
                    <a:pt x="90" y="126"/>
                  </a:lnTo>
                  <a:lnTo>
                    <a:pt x="78" y="130"/>
                  </a:lnTo>
                  <a:lnTo>
                    <a:pt x="64" y="132"/>
                  </a:lnTo>
                  <a:lnTo>
                    <a:pt x="64" y="132"/>
                  </a:lnTo>
                  <a:lnTo>
                    <a:pt x="52" y="130"/>
                  </a:lnTo>
                  <a:lnTo>
                    <a:pt x="40" y="126"/>
                  </a:lnTo>
                  <a:lnTo>
                    <a:pt x="28" y="120"/>
                  </a:lnTo>
                  <a:lnTo>
                    <a:pt x="18" y="112"/>
                  </a:lnTo>
                  <a:lnTo>
                    <a:pt x="10" y="104"/>
                  </a:lnTo>
                  <a:lnTo>
                    <a:pt x="4" y="92"/>
                  </a:lnTo>
                  <a:lnTo>
                    <a:pt x="0" y="80"/>
                  </a:lnTo>
                  <a:lnTo>
                    <a:pt x="0" y="66"/>
                  </a:lnTo>
                  <a:lnTo>
                    <a:pt x="0" y="66"/>
                  </a:lnTo>
                  <a:lnTo>
                    <a:pt x="0" y="54"/>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2" name="Freeform 168">
              <a:extLst>
                <a:ext uri="{FF2B5EF4-FFF2-40B4-BE49-F238E27FC236}">
                  <a16:creationId xmlns:a16="http://schemas.microsoft.com/office/drawing/2014/main" id="{F1BBE5D3-9E3A-45D0-8C1F-0704FFF8CE1E}"/>
                </a:ext>
              </a:extLst>
            </p:cNvPr>
            <p:cNvSpPr>
              <a:spLocks/>
            </p:cNvSpPr>
            <p:nvPr/>
          </p:nvSpPr>
          <p:spPr bwMode="auto">
            <a:xfrm>
              <a:off x="4327" y="4110"/>
              <a:ext cx="130" cy="132"/>
            </a:xfrm>
            <a:custGeom>
              <a:avLst/>
              <a:gdLst>
                <a:gd name="T0" fmla="*/ 66 w 130"/>
                <a:gd name="T1" fmla="*/ 0 h 132"/>
                <a:gd name="T2" fmla="*/ 66 w 130"/>
                <a:gd name="T3" fmla="*/ 0 h 132"/>
                <a:gd name="T4" fmla="*/ 78 w 130"/>
                <a:gd name="T5" fmla="*/ 2 h 132"/>
                <a:gd name="T6" fmla="*/ 90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4 h 132"/>
                <a:gd name="T18" fmla="*/ 130 w 130"/>
                <a:gd name="T19" fmla="*/ 66 h 132"/>
                <a:gd name="T20" fmla="*/ 130 w 130"/>
                <a:gd name="T21" fmla="*/ 66 h 132"/>
                <a:gd name="T22" fmla="*/ 130 w 130"/>
                <a:gd name="T23" fmla="*/ 80 h 132"/>
                <a:gd name="T24" fmla="*/ 126 w 130"/>
                <a:gd name="T25" fmla="*/ 92 h 132"/>
                <a:gd name="T26" fmla="*/ 120 w 130"/>
                <a:gd name="T27" fmla="*/ 104 h 132"/>
                <a:gd name="T28" fmla="*/ 112 w 130"/>
                <a:gd name="T29" fmla="*/ 112 h 132"/>
                <a:gd name="T30" fmla="*/ 102 w 130"/>
                <a:gd name="T31" fmla="*/ 120 h 132"/>
                <a:gd name="T32" fmla="*/ 90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4 h 132"/>
                <a:gd name="T50" fmla="*/ 4 w 130"/>
                <a:gd name="T51" fmla="*/ 92 h 132"/>
                <a:gd name="T52" fmla="*/ 2 w 130"/>
                <a:gd name="T53" fmla="*/ 80 h 132"/>
                <a:gd name="T54" fmla="*/ 0 w 130"/>
                <a:gd name="T55" fmla="*/ 66 h 132"/>
                <a:gd name="T56" fmla="*/ 0 w 130"/>
                <a:gd name="T57" fmla="*/ 66 h 132"/>
                <a:gd name="T58" fmla="*/ 2 w 130"/>
                <a:gd name="T59" fmla="*/ 54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0" y="6"/>
                  </a:lnTo>
                  <a:lnTo>
                    <a:pt x="102" y="12"/>
                  </a:lnTo>
                  <a:lnTo>
                    <a:pt x="112" y="20"/>
                  </a:lnTo>
                  <a:lnTo>
                    <a:pt x="120" y="30"/>
                  </a:lnTo>
                  <a:lnTo>
                    <a:pt x="126" y="40"/>
                  </a:lnTo>
                  <a:lnTo>
                    <a:pt x="130" y="54"/>
                  </a:lnTo>
                  <a:lnTo>
                    <a:pt x="130" y="66"/>
                  </a:lnTo>
                  <a:lnTo>
                    <a:pt x="130" y="66"/>
                  </a:lnTo>
                  <a:lnTo>
                    <a:pt x="130" y="80"/>
                  </a:lnTo>
                  <a:lnTo>
                    <a:pt x="126" y="92"/>
                  </a:lnTo>
                  <a:lnTo>
                    <a:pt x="120" y="104"/>
                  </a:lnTo>
                  <a:lnTo>
                    <a:pt x="112" y="112"/>
                  </a:lnTo>
                  <a:lnTo>
                    <a:pt x="102" y="120"/>
                  </a:lnTo>
                  <a:lnTo>
                    <a:pt x="90" y="126"/>
                  </a:lnTo>
                  <a:lnTo>
                    <a:pt x="78" y="130"/>
                  </a:lnTo>
                  <a:lnTo>
                    <a:pt x="66" y="132"/>
                  </a:lnTo>
                  <a:lnTo>
                    <a:pt x="66" y="132"/>
                  </a:lnTo>
                  <a:lnTo>
                    <a:pt x="52" y="130"/>
                  </a:lnTo>
                  <a:lnTo>
                    <a:pt x="40" y="126"/>
                  </a:lnTo>
                  <a:lnTo>
                    <a:pt x="28" y="120"/>
                  </a:lnTo>
                  <a:lnTo>
                    <a:pt x="18" y="112"/>
                  </a:lnTo>
                  <a:lnTo>
                    <a:pt x="10" y="104"/>
                  </a:lnTo>
                  <a:lnTo>
                    <a:pt x="4" y="92"/>
                  </a:lnTo>
                  <a:lnTo>
                    <a:pt x="2" y="80"/>
                  </a:lnTo>
                  <a:lnTo>
                    <a:pt x="0" y="66"/>
                  </a:lnTo>
                  <a:lnTo>
                    <a:pt x="0" y="66"/>
                  </a:lnTo>
                  <a:lnTo>
                    <a:pt x="2" y="54"/>
                  </a:lnTo>
                  <a:lnTo>
                    <a:pt x="4" y="40"/>
                  </a:lnTo>
                  <a:lnTo>
                    <a:pt x="10" y="30"/>
                  </a:lnTo>
                  <a:lnTo>
                    <a:pt x="18"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3" name="Freeform 169">
              <a:extLst>
                <a:ext uri="{FF2B5EF4-FFF2-40B4-BE49-F238E27FC236}">
                  <a16:creationId xmlns:a16="http://schemas.microsoft.com/office/drawing/2014/main" id="{0D1611A9-839D-40D6-8497-020C72F4BB50}"/>
                </a:ext>
              </a:extLst>
            </p:cNvPr>
            <p:cNvSpPr>
              <a:spLocks/>
            </p:cNvSpPr>
            <p:nvPr/>
          </p:nvSpPr>
          <p:spPr bwMode="auto">
            <a:xfrm>
              <a:off x="4327" y="4110"/>
              <a:ext cx="130" cy="132"/>
            </a:xfrm>
            <a:custGeom>
              <a:avLst/>
              <a:gdLst>
                <a:gd name="T0" fmla="*/ 66 w 130"/>
                <a:gd name="T1" fmla="*/ 0 h 132"/>
                <a:gd name="T2" fmla="*/ 66 w 130"/>
                <a:gd name="T3" fmla="*/ 0 h 132"/>
                <a:gd name="T4" fmla="*/ 78 w 130"/>
                <a:gd name="T5" fmla="*/ 2 h 132"/>
                <a:gd name="T6" fmla="*/ 90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4 h 132"/>
                <a:gd name="T18" fmla="*/ 130 w 130"/>
                <a:gd name="T19" fmla="*/ 66 h 132"/>
                <a:gd name="T20" fmla="*/ 130 w 130"/>
                <a:gd name="T21" fmla="*/ 66 h 132"/>
                <a:gd name="T22" fmla="*/ 130 w 130"/>
                <a:gd name="T23" fmla="*/ 80 h 132"/>
                <a:gd name="T24" fmla="*/ 126 w 130"/>
                <a:gd name="T25" fmla="*/ 92 h 132"/>
                <a:gd name="T26" fmla="*/ 120 w 130"/>
                <a:gd name="T27" fmla="*/ 104 h 132"/>
                <a:gd name="T28" fmla="*/ 112 w 130"/>
                <a:gd name="T29" fmla="*/ 112 h 132"/>
                <a:gd name="T30" fmla="*/ 102 w 130"/>
                <a:gd name="T31" fmla="*/ 120 h 132"/>
                <a:gd name="T32" fmla="*/ 90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4 h 132"/>
                <a:gd name="T50" fmla="*/ 4 w 130"/>
                <a:gd name="T51" fmla="*/ 92 h 132"/>
                <a:gd name="T52" fmla="*/ 2 w 130"/>
                <a:gd name="T53" fmla="*/ 80 h 132"/>
                <a:gd name="T54" fmla="*/ 0 w 130"/>
                <a:gd name="T55" fmla="*/ 66 h 132"/>
                <a:gd name="T56" fmla="*/ 0 w 130"/>
                <a:gd name="T57" fmla="*/ 66 h 132"/>
                <a:gd name="T58" fmla="*/ 2 w 130"/>
                <a:gd name="T59" fmla="*/ 54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0" y="6"/>
                  </a:lnTo>
                  <a:lnTo>
                    <a:pt x="102" y="12"/>
                  </a:lnTo>
                  <a:lnTo>
                    <a:pt x="112" y="20"/>
                  </a:lnTo>
                  <a:lnTo>
                    <a:pt x="120" y="30"/>
                  </a:lnTo>
                  <a:lnTo>
                    <a:pt x="126" y="40"/>
                  </a:lnTo>
                  <a:lnTo>
                    <a:pt x="130" y="54"/>
                  </a:lnTo>
                  <a:lnTo>
                    <a:pt x="130" y="66"/>
                  </a:lnTo>
                  <a:lnTo>
                    <a:pt x="130" y="66"/>
                  </a:lnTo>
                  <a:lnTo>
                    <a:pt x="130" y="80"/>
                  </a:lnTo>
                  <a:lnTo>
                    <a:pt x="126" y="92"/>
                  </a:lnTo>
                  <a:lnTo>
                    <a:pt x="120" y="104"/>
                  </a:lnTo>
                  <a:lnTo>
                    <a:pt x="112" y="112"/>
                  </a:lnTo>
                  <a:lnTo>
                    <a:pt x="102" y="120"/>
                  </a:lnTo>
                  <a:lnTo>
                    <a:pt x="90" y="126"/>
                  </a:lnTo>
                  <a:lnTo>
                    <a:pt x="78" y="130"/>
                  </a:lnTo>
                  <a:lnTo>
                    <a:pt x="66" y="132"/>
                  </a:lnTo>
                  <a:lnTo>
                    <a:pt x="66" y="132"/>
                  </a:lnTo>
                  <a:lnTo>
                    <a:pt x="52" y="130"/>
                  </a:lnTo>
                  <a:lnTo>
                    <a:pt x="40" y="126"/>
                  </a:lnTo>
                  <a:lnTo>
                    <a:pt x="28" y="120"/>
                  </a:lnTo>
                  <a:lnTo>
                    <a:pt x="18" y="112"/>
                  </a:lnTo>
                  <a:lnTo>
                    <a:pt x="10" y="104"/>
                  </a:lnTo>
                  <a:lnTo>
                    <a:pt x="4" y="92"/>
                  </a:lnTo>
                  <a:lnTo>
                    <a:pt x="2" y="80"/>
                  </a:lnTo>
                  <a:lnTo>
                    <a:pt x="0" y="66"/>
                  </a:lnTo>
                  <a:lnTo>
                    <a:pt x="0" y="66"/>
                  </a:lnTo>
                  <a:lnTo>
                    <a:pt x="2" y="54"/>
                  </a:lnTo>
                  <a:lnTo>
                    <a:pt x="4" y="40"/>
                  </a:lnTo>
                  <a:lnTo>
                    <a:pt x="10" y="30"/>
                  </a:lnTo>
                  <a:lnTo>
                    <a:pt x="18"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4" name="Freeform 170">
              <a:extLst>
                <a:ext uri="{FF2B5EF4-FFF2-40B4-BE49-F238E27FC236}">
                  <a16:creationId xmlns:a16="http://schemas.microsoft.com/office/drawing/2014/main" id="{B726F5FC-9E07-4D21-89B3-5BD1E4A22C31}"/>
                </a:ext>
              </a:extLst>
            </p:cNvPr>
            <p:cNvSpPr>
              <a:spLocks/>
            </p:cNvSpPr>
            <p:nvPr/>
          </p:nvSpPr>
          <p:spPr bwMode="auto">
            <a:xfrm>
              <a:off x="4483" y="4110"/>
              <a:ext cx="130" cy="132"/>
            </a:xfrm>
            <a:custGeom>
              <a:avLst/>
              <a:gdLst>
                <a:gd name="T0" fmla="*/ 66 w 130"/>
                <a:gd name="T1" fmla="*/ 0 h 132"/>
                <a:gd name="T2" fmla="*/ 66 w 130"/>
                <a:gd name="T3" fmla="*/ 0 h 132"/>
                <a:gd name="T4" fmla="*/ 78 w 130"/>
                <a:gd name="T5" fmla="*/ 2 h 132"/>
                <a:gd name="T6" fmla="*/ 92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4 h 132"/>
                <a:gd name="T18" fmla="*/ 130 w 130"/>
                <a:gd name="T19" fmla="*/ 66 h 132"/>
                <a:gd name="T20" fmla="*/ 130 w 130"/>
                <a:gd name="T21" fmla="*/ 66 h 132"/>
                <a:gd name="T22" fmla="*/ 130 w 130"/>
                <a:gd name="T23" fmla="*/ 80 h 132"/>
                <a:gd name="T24" fmla="*/ 126 w 130"/>
                <a:gd name="T25" fmla="*/ 92 h 132"/>
                <a:gd name="T26" fmla="*/ 120 w 130"/>
                <a:gd name="T27" fmla="*/ 104 h 132"/>
                <a:gd name="T28" fmla="*/ 112 w 130"/>
                <a:gd name="T29" fmla="*/ 112 h 132"/>
                <a:gd name="T30" fmla="*/ 102 w 130"/>
                <a:gd name="T31" fmla="*/ 120 h 132"/>
                <a:gd name="T32" fmla="*/ 92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20 w 130"/>
                <a:gd name="T47" fmla="*/ 112 h 132"/>
                <a:gd name="T48" fmla="*/ 12 w 130"/>
                <a:gd name="T49" fmla="*/ 104 h 132"/>
                <a:gd name="T50" fmla="*/ 6 w 130"/>
                <a:gd name="T51" fmla="*/ 92 h 132"/>
                <a:gd name="T52" fmla="*/ 2 w 130"/>
                <a:gd name="T53" fmla="*/ 80 h 132"/>
                <a:gd name="T54" fmla="*/ 0 w 130"/>
                <a:gd name="T55" fmla="*/ 66 h 132"/>
                <a:gd name="T56" fmla="*/ 0 w 130"/>
                <a:gd name="T57" fmla="*/ 66 h 132"/>
                <a:gd name="T58" fmla="*/ 2 w 130"/>
                <a:gd name="T59" fmla="*/ 54 h 132"/>
                <a:gd name="T60" fmla="*/ 6 w 130"/>
                <a:gd name="T61" fmla="*/ 40 h 132"/>
                <a:gd name="T62" fmla="*/ 12 w 130"/>
                <a:gd name="T63" fmla="*/ 30 h 132"/>
                <a:gd name="T64" fmla="*/ 20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2" y="6"/>
                  </a:lnTo>
                  <a:lnTo>
                    <a:pt x="102" y="12"/>
                  </a:lnTo>
                  <a:lnTo>
                    <a:pt x="112" y="20"/>
                  </a:lnTo>
                  <a:lnTo>
                    <a:pt x="120" y="30"/>
                  </a:lnTo>
                  <a:lnTo>
                    <a:pt x="126" y="40"/>
                  </a:lnTo>
                  <a:lnTo>
                    <a:pt x="130" y="54"/>
                  </a:lnTo>
                  <a:lnTo>
                    <a:pt x="130" y="66"/>
                  </a:lnTo>
                  <a:lnTo>
                    <a:pt x="130" y="66"/>
                  </a:lnTo>
                  <a:lnTo>
                    <a:pt x="130" y="80"/>
                  </a:lnTo>
                  <a:lnTo>
                    <a:pt x="126" y="92"/>
                  </a:lnTo>
                  <a:lnTo>
                    <a:pt x="120" y="104"/>
                  </a:lnTo>
                  <a:lnTo>
                    <a:pt x="112" y="112"/>
                  </a:lnTo>
                  <a:lnTo>
                    <a:pt x="102" y="120"/>
                  </a:lnTo>
                  <a:lnTo>
                    <a:pt x="92" y="126"/>
                  </a:lnTo>
                  <a:lnTo>
                    <a:pt x="78" y="130"/>
                  </a:lnTo>
                  <a:lnTo>
                    <a:pt x="66" y="132"/>
                  </a:lnTo>
                  <a:lnTo>
                    <a:pt x="66" y="132"/>
                  </a:lnTo>
                  <a:lnTo>
                    <a:pt x="52" y="130"/>
                  </a:lnTo>
                  <a:lnTo>
                    <a:pt x="40" y="126"/>
                  </a:lnTo>
                  <a:lnTo>
                    <a:pt x="28" y="120"/>
                  </a:lnTo>
                  <a:lnTo>
                    <a:pt x="20" y="112"/>
                  </a:lnTo>
                  <a:lnTo>
                    <a:pt x="12" y="104"/>
                  </a:lnTo>
                  <a:lnTo>
                    <a:pt x="6" y="92"/>
                  </a:lnTo>
                  <a:lnTo>
                    <a:pt x="2" y="80"/>
                  </a:lnTo>
                  <a:lnTo>
                    <a:pt x="0" y="66"/>
                  </a:lnTo>
                  <a:lnTo>
                    <a:pt x="0" y="66"/>
                  </a:lnTo>
                  <a:lnTo>
                    <a:pt x="2" y="54"/>
                  </a:lnTo>
                  <a:lnTo>
                    <a:pt x="6" y="40"/>
                  </a:lnTo>
                  <a:lnTo>
                    <a:pt x="12" y="30"/>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5" name="Freeform 171">
              <a:extLst>
                <a:ext uri="{FF2B5EF4-FFF2-40B4-BE49-F238E27FC236}">
                  <a16:creationId xmlns:a16="http://schemas.microsoft.com/office/drawing/2014/main" id="{1AF61513-2C2A-46F1-BE5E-C1023D0B940C}"/>
                </a:ext>
              </a:extLst>
            </p:cNvPr>
            <p:cNvSpPr>
              <a:spLocks/>
            </p:cNvSpPr>
            <p:nvPr/>
          </p:nvSpPr>
          <p:spPr bwMode="auto">
            <a:xfrm>
              <a:off x="4483" y="4110"/>
              <a:ext cx="130" cy="132"/>
            </a:xfrm>
            <a:custGeom>
              <a:avLst/>
              <a:gdLst>
                <a:gd name="T0" fmla="*/ 66 w 130"/>
                <a:gd name="T1" fmla="*/ 0 h 132"/>
                <a:gd name="T2" fmla="*/ 66 w 130"/>
                <a:gd name="T3" fmla="*/ 0 h 132"/>
                <a:gd name="T4" fmla="*/ 78 w 130"/>
                <a:gd name="T5" fmla="*/ 2 h 132"/>
                <a:gd name="T6" fmla="*/ 92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4 h 132"/>
                <a:gd name="T18" fmla="*/ 130 w 130"/>
                <a:gd name="T19" fmla="*/ 66 h 132"/>
                <a:gd name="T20" fmla="*/ 130 w 130"/>
                <a:gd name="T21" fmla="*/ 66 h 132"/>
                <a:gd name="T22" fmla="*/ 130 w 130"/>
                <a:gd name="T23" fmla="*/ 80 h 132"/>
                <a:gd name="T24" fmla="*/ 126 w 130"/>
                <a:gd name="T25" fmla="*/ 92 h 132"/>
                <a:gd name="T26" fmla="*/ 120 w 130"/>
                <a:gd name="T27" fmla="*/ 104 h 132"/>
                <a:gd name="T28" fmla="*/ 112 w 130"/>
                <a:gd name="T29" fmla="*/ 112 h 132"/>
                <a:gd name="T30" fmla="*/ 102 w 130"/>
                <a:gd name="T31" fmla="*/ 120 h 132"/>
                <a:gd name="T32" fmla="*/ 92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20 w 130"/>
                <a:gd name="T47" fmla="*/ 112 h 132"/>
                <a:gd name="T48" fmla="*/ 12 w 130"/>
                <a:gd name="T49" fmla="*/ 104 h 132"/>
                <a:gd name="T50" fmla="*/ 6 w 130"/>
                <a:gd name="T51" fmla="*/ 92 h 132"/>
                <a:gd name="T52" fmla="*/ 2 w 130"/>
                <a:gd name="T53" fmla="*/ 80 h 132"/>
                <a:gd name="T54" fmla="*/ 0 w 130"/>
                <a:gd name="T55" fmla="*/ 66 h 132"/>
                <a:gd name="T56" fmla="*/ 0 w 130"/>
                <a:gd name="T57" fmla="*/ 66 h 132"/>
                <a:gd name="T58" fmla="*/ 2 w 130"/>
                <a:gd name="T59" fmla="*/ 54 h 132"/>
                <a:gd name="T60" fmla="*/ 6 w 130"/>
                <a:gd name="T61" fmla="*/ 40 h 132"/>
                <a:gd name="T62" fmla="*/ 12 w 130"/>
                <a:gd name="T63" fmla="*/ 30 h 132"/>
                <a:gd name="T64" fmla="*/ 20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2" y="6"/>
                  </a:lnTo>
                  <a:lnTo>
                    <a:pt x="102" y="12"/>
                  </a:lnTo>
                  <a:lnTo>
                    <a:pt x="112" y="20"/>
                  </a:lnTo>
                  <a:lnTo>
                    <a:pt x="120" y="30"/>
                  </a:lnTo>
                  <a:lnTo>
                    <a:pt x="126" y="40"/>
                  </a:lnTo>
                  <a:lnTo>
                    <a:pt x="130" y="54"/>
                  </a:lnTo>
                  <a:lnTo>
                    <a:pt x="130" y="66"/>
                  </a:lnTo>
                  <a:lnTo>
                    <a:pt x="130" y="66"/>
                  </a:lnTo>
                  <a:lnTo>
                    <a:pt x="130" y="80"/>
                  </a:lnTo>
                  <a:lnTo>
                    <a:pt x="126" y="92"/>
                  </a:lnTo>
                  <a:lnTo>
                    <a:pt x="120" y="104"/>
                  </a:lnTo>
                  <a:lnTo>
                    <a:pt x="112" y="112"/>
                  </a:lnTo>
                  <a:lnTo>
                    <a:pt x="102" y="120"/>
                  </a:lnTo>
                  <a:lnTo>
                    <a:pt x="92" y="126"/>
                  </a:lnTo>
                  <a:lnTo>
                    <a:pt x="78" y="130"/>
                  </a:lnTo>
                  <a:lnTo>
                    <a:pt x="66" y="132"/>
                  </a:lnTo>
                  <a:lnTo>
                    <a:pt x="66" y="132"/>
                  </a:lnTo>
                  <a:lnTo>
                    <a:pt x="52" y="130"/>
                  </a:lnTo>
                  <a:lnTo>
                    <a:pt x="40" y="126"/>
                  </a:lnTo>
                  <a:lnTo>
                    <a:pt x="28" y="120"/>
                  </a:lnTo>
                  <a:lnTo>
                    <a:pt x="20" y="112"/>
                  </a:lnTo>
                  <a:lnTo>
                    <a:pt x="12" y="104"/>
                  </a:lnTo>
                  <a:lnTo>
                    <a:pt x="6" y="92"/>
                  </a:lnTo>
                  <a:lnTo>
                    <a:pt x="2" y="80"/>
                  </a:lnTo>
                  <a:lnTo>
                    <a:pt x="0" y="66"/>
                  </a:lnTo>
                  <a:lnTo>
                    <a:pt x="0" y="66"/>
                  </a:lnTo>
                  <a:lnTo>
                    <a:pt x="2" y="54"/>
                  </a:lnTo>
                  <a:lnTo>
                    <a:pt x="6" y="40"/>
                  </a:lnTo>
                  <a:lnTo>
                    <a:pt x="12" y="30"/>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6" name="Freeform 172">
              <a:extLst>
                <a:ext uri="{FF2B5EF4-FFF2-40B4-BE49-F238E27FC236}">
                  <a16:creationId xmlns:a16="http://schemas.microsoft.com/office/drawing/2014/main" id="{58256797-4F34-40C1-AAB1-04D689FCE5F1}"/>
                </a:ext>
              </a:extLst>
            </p:cNvPr>
            <p:cNvSpPr>
              <a:spLocks/>
            </p:cNvSpPr>
            <p:nvPr/>
          </p:nvSpPr>
          <p:spPr bwMode="auto">
            <a:xfrm>
              <a:off x="4639" y="4110"/>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4 h 132"/>
                <a:gd name="T18" fmla="*/ 132 w 132"/>
                <a:gd name="T19" fmla="*/ 66 h 132"/>
                <a:gd name="T20" fmla="*/ 132 w 132"/>
                <a:gd name="T21" fmla="*/ 66 h 132"/>
                <a:gd name="T22" fmla="*/ 130 w 132"/>
                <a:gd name="T23" fmla="*/ 80 h 132"/>
                <a:gd name="T24" fmla="*/ 126 w 132"/>
                <a:gd name="T25" fmla="*/ 92 h 132"/>
                <a:gd name="T26" fmla="*/ 120 w 132"/>
                <a:gd name="T27" fmla="*/ 104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4 h 132"/>
                <a:gd name="T50" fmla="*/ 6 w 132"/>
                <a:gd name="T51" fmla="*/ 92 h 132"/>
                <a:gd name="T52" fmla="*/ 2 w 132"/>
                <a:gd name="T53" fmla="*/ 80 h 132"/>
                <a:gd name="T54" fmla="*/ 0 w 132"/>
                <a:gd name="T55" fmla="*/ 66 h 132"/>
                <a:gd name="T56" fmla="*/ 0 w 132"/>
                <a:gd name="T57" fmla="*/ 66 h 132"/>
                <a:gd name="T58" fmla="*/ 2 w 132"/>
                <a:gd name="T59" fmla="*/ 54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4"/>
                  </a:lnTo>
                  <a:lnTo>
                    <a:pt x="132" y="66"/>
                  </a:lnTo>
                  <a:lnTo>
                    <a:pt x="132" y="66"/>
                  </a:lnTo>
                  <a:lnTo>
                    <a:pt x="130" y="80"/>
                  </a:lnTo>
                  <a:lnTo>
                    <a:pt x="126" y="92"/>
                  </a:lnTo>
                  <a:lnTo>
                    <a:pt x="120" y="104"/>
                  </a:lnTo>
                  <a:lnTo>
                    <a:pt x="112" y="112"/>
                  </a:lnTo>
                  <a:lnTo>
                    <a:pt x="102" y="120"/>
                  </a:lnTo>
                  <a:lnTo>
                    <a:pt x="92" y="126"/>
                  </a:lnTo>
                  <a:lnTo>
                    <a:pt x="80" y="130"/>
                  </a:lnTo>
                  <a:lnTo>
                    <a:pt x="66" y="132"/>
                  </a:lnTo>
                  <a:lnTo>
                    <a:pt x="66" y="132"/>
                  </a:lnTo>
                  <a:lnTo>
                    <a:pt x="52" y="130"/>
                  </a:lnTo>
                  <a:lnTo>
                    <a:pt x="40" y="126"/>
                  </a:lnTo>
                  <a:lnTo>
                    <a:pt x="30" y="120"/>
                  </a:lnTo>
                  <a:lnTo>
                    <a:pt x="20" y="112"/>
                  </a:lnTo>
                  <a:lnTo>
                    <a:pt x="12" y="104"/>
                  </a:lnTo>
                  <a:lnTo>
                    <a:pt x="6" y="92"/>
                  </a:lnTo>
                  <a:lnTo>
                    <a:pt x="2" y="80"/>
                  </a:lnTo>
                  <a:lnTo>
                    <a:pt x="0" y="66"/>
                  </a:lnTo>
                  <a:lnTo>
                    <a:pt x="0" y="66"/>
                  </a:lnTo>
                  <a:lnTo>
                    <a:pt x="2" y="54"/>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7" name="Freeform 173">
              <a:extLst>
                <a:ext uri="{FF2B5EF4-FFF2-40B4-BE49-F238E27FC236}">
                  <a16:creationId xmlns:a16="http://schemas.microsoft.com/office/drawing/2014/main" id="{1BFA21F0-FBB6-4700-A08B-30AEB1B68BAD}"/>
                </a:ext>
              </a:extLst>
            </p:cNvPr>
            <p:cNvSpPr>
              <a:spLocks/>
            </p:cNvSpPr>
            <p:nvPr/>
          </p:nvSpPr>
          <p:spPr bwMode="auto">
            <a:xfrm>
              <a:off x="4639" y="4110"/>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4 h 132"/>
                <a:gd name="T18" fmla="*/ 132 w 132"/>
                <a:gd name="T19" fmla="*/ 66 h 132"/>
                <a:gd name="T20" fmla="*/ 132 w 132"/>
                <a:gd name="T21" fmla="*/ 66 h 132"/>
                <a:gd name="T22" fmla="*/ 130 w 132"/>
                <a:gd name="T23" fmla="*/ 80 h 132"/>
                <a:gd name="T24" fmla="*/ 126 w 132"/>
                <a:gd name="T25" fmla="*/ 92 h 132"/>
                <a:gd name="T26" fmla="*/ 120 w 132"/>
                <a:gd name="T27" fmla="*/ 104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4 h 132"/>
                <a:gd name="T50" fmla="*/ 6 w 132"/>
                <a:gd name="T51" fmla="*/ 92 h 132"/>
                <a:gd name="T52" fmla="*/ 2 w 132"/>
                <a:gd name="T53" fmla="*/ 80 h 132"/>
                <a:gd name="T54" fmla="*/ 0 w 132"/>
                <a:gd name="T55" fmla="*/ 66 h 132"/>
                <a:gd name="T56" fmla="*/ 0 w 132"/>
                <a:gd name="T57" fmla="*/ 66 h 132"/>
                <a:gd name="T58" fmla="*/ 2 w 132"/>
                <a:gd name="T59" fmla="*/ 54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4"/>
                  </a:lnTo>
                  <a:lnTo>
                    <a:pt x="132" y="66"/>
                  </a:lnTo>
                  <a:lnTo>
                    <a:pt x="132" y="66"/>
                  </a:lnTo>
                  <a:lnTo>
                    <a:pt x="130" y="80"/>
                  </a:lnTo>
                  <a:lnTo>
                    <a:pt x="126" y="92"/>
                  </a:lnTo>
                  <a:lnTo>
                    <a:pt x="120" y="104"/>
                  </a:lnTo>
                  <a:lnTo>
                    <a:pt x="112" y="112"/>
                  </a:lnTo>
                  <a:lnTo>
                    <a:pt x="102" y="120"/>
                  </a:lnTo>
                  <a:lnTo>
                    <a:pt x="92" y="126"/>
                  </a:lnTo>
                  <a:lnTo>
                    <a:pt x="80" y="130"/>
                  </a:lnTo>
                  <a:lnTo>
                    <a:pt x="66" y="132"/>
                  </a:lnTo>
                  <a:lnTo>
                    <a:pt x="66" y="132"/>
                  </a:lnTo>
                  <a:lnTo>
                    <a:pt x="52" y="130"/>
                  </a:lnTo>
                  <a:lnTo>
                    <a:pt x="40" y="126"/>
                  </a:lnTo>
                  <a:lnTo>
                    <a:pt x="30" y="120"/>
                  </a:lnTo>
                  <a:lnTo>
                    <a:pt x="20" y="112"/>
                  </a:lnTo>
                  <a:lnTo>
                    <a:pt x="12" y="104"/>
                  </a:lnTo>
                  <a:lnTo>
                    <a:pt x="6" y="92"/>
                  </a:lnTo>
                  <a:lnTo>
                    <a:pt x="2" y="80"/>
                  </a:lnTo>
                  <a:lnTo>
                    <a:pt x="0" y="66"/>
                  </a:lnTo>
                  <a:lnTo>
                    <a:pt x="0" y="66"/>
                  </a:lnTo>
                  <a:lnTo>
                    <a:pt x="2" y="54"/>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8" name="Freeform 174">
              <a:extLst>
                <a:ext uri="{FF2B5EF4-FFF2-40B4-BE49-F238E27FC236}">
                  <a16:creationId xmlns:a16="http://schemas.microsoft.com/office/drawing/2014/main" id="{230DAC2C-8A10-4D1E-9CEB-EB4CCB2FBB53}"/>
                </a:ext>
              </a:extLst>
            </p:cNvPr>
            <p:cNvSpPr>
              <a:spLocks/>
            </p:cNvSpPr>
            <p:nvPr/>
          </p:nvSpPr>
          <p:spPr bwMode="auto">
            <a:xfrm>
              <a:off x="4014" y="3954"/>
              <a:ext cx="130" cy="132"/>
            </a:xfrm>
            <a:custGeom>
              <a:avLst/>
              <a:gdLst>
                <a:gd name="T0" fmla="*/ 64 w 130"/>
                <a:gd name="T1" fmla="*/ 0 h 132"/>
                <a:gd name="T2" fmla="*/ 64 w 130"/>
                <a:gd name="T3" fmla="*/ 0 h 132"/>
                <a:gd name="T4" fmla="*/ 78 w 130"/>
                <a:gd name="T5" fmla="*/ 2 h 132"/>
                <a:gd name="T6" fmla="*/ 90 w 130"/>
                <a:gd name="T7" fmla="*/ 6 h 132"/>
                <a:gd name="T8" fmla="*/ 102 w 130"/>
                <a:gd name="T9" fmla="*/ 12 h 132"/>
                <a:gd name="T10" fmla="*/ 110 w 130"/>
                <a:gd name="T11" fmla="*/ 20 h 132"/>
                <a:gd name="T12" fmla="*/ 118 w 130"/>
                <a:gd name="T13" fmla="*/ 30 h 132"/>
                <a:gd name="T14" fmla="*/ 124 w 130"/>
                <a:gd name="T15" fmla="*/ 40 h 132"/>
                <a:gd name="T16" fmla="*/ 128 w 130"/>
                <a:gd name="T17" fmla="*/ 52 h 132"/>
                <a:gd name="T18" fmla="*/ 130 w 130"/>
                <a:gd name="T19" fmla="*/ 66 h 132"/>
                <a:gd name="T20" fmla="*/ 130 w 130"/>
                <a:gd name="T21" fmla="*/ 66 h 132"/>
                <a:gd name="T22" fmla="*/ 128 w 130"/>
                <a:gd name="T23" fmla="*/ 80 h 132"/>
                <a:gd name="T24" fmla="*/ 124 w 130"/>
                <a:gd name="T25" fmla="*/ 92 h 132"/>
                <a:gd name="T26" fmla="*/ 118 w 130"/>
                <a:gd name="T27" fmla="*/ 102 h 132"/>
                <a:gd name="T28" fmla="*/ 110 w 130"/>
                <a:gd name="T29" fmla="*/ 112 h 132"/>
                <a:gd name="T30" fmla="*/ 102 w 130"/>
                <a:gd name="T31" fmla="*/ 120 h 132"/>
                <a:gd name="T32" fmla="*/ 90 w 130"/>
                <a:gd name="T33" fmla="*/ 126 h 132"/>
                <a:gd name="T34" fmla="*/ 78 w 130"/>
                <a:gd name="T35" fmla="*/ 130 h 132"/>
                <a:gd name="T36" fmla="*/ 64 w 130"/>
                <a:gd name="T37" fmla="*/ 132 h 132"/>
                <a:gd name="T38" fmla="*/ 64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2 h 132"/>
                <a:gd name="T50" fmla="*/ 4 w 130"/>
                <a:gd name="T51" fmla="*/ 92 h 132"/>
                <a:gd name="T52" fmla="*/ 0 w 130"/>
                <a:gd name="T53" fmla="*/ 80 h 132"/>
                <a:gd name="T54" fmla="*/ 0 w 130"/>
                <a:gd name="T55" fmla="*/ 66 h 132"/>
                <a:gd name="T56" fmla="*/ 0 w 130"/>
                <a:gd name="T57" fmla="*/ 66 h 132"/>
                <a:gd name="T58" fmla="*/ 0 w 130"/>
                <a:gd name="T59" fmla="*/ 52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4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80"/>
                  </a:lnTo>
                  <a:lnTo>
                    <a:pt x="124" y="92"/>
                  </a:lnTo>
                  <a:lnTo>
                    <a:pt x="118" y="102"/>
                  </a:lnTo>
                  <a:lnTo>
                    <a:pt x="110" y="112"/>
                  </a:lnTo>
                  <a:lnTo>
                    <a:pt x="102" y="120"/>
                  </a:lnTo>
                  <a:lnTo>
                    <a:pt x="90" y="126"/>
                  </a:lnTo>
                  <a:lnTo>
                    <a:pt x="78" y="130"/>
                  </a:lnTo>
                  <a:lnTo>
                    <a:pt x="64" y="132"/>
                  </a:lnTo>
                  <a:lnTo>
                    <a:pt x="64" y="132"/>
                  </a:lnTo>
                  <a:lnTo>
                    <a:pt x="52" y="130"/>
                  </a:lnTo>
                  <a:lnTo>
                    <a:pt x="40" y="126"/>
                  </a:lnTo>
                  <a:lnTo>
                    <a:pt x="28" y="120"/>
                  </a:lnTo>
                  <a:lnTo>
                    <a:pt x="18" y="112"/>
                  </a:lnTo>
                  <a:lnTo>
                    <a:pt x="10" y="102"/>
                  </a:lnTo>
                  <a:lnTo>
                    <a:pt x="4" y="92"/>
                  </a:lnTo>
                  <a:lnTo>
                    <a:pt x="0" y="80"/>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9" name="Freeform 175">
              <a:extLst>
                <a:ext uri="{FF2B5EF4-FFF2-40B4-BE49-F238E27FC236}">
                  <a16:creationId xmlns:a16="http://schemas.microsoft.com/office/drawing/2014/main" id="{EB172700-B2E7-4886-9E65-C2DEAEE251F0}"/>
                </a:ext>
              </a:extLst>
            </p:cNvPr>
            <p:cNvSpPr>
              <a:spLocks/>
            </p:cNvSpPr>
            <p:nvPr/>
          </p:nvSpPr>
          <p:spPr bwMode="auto">
            <a:xfrm>
              <a:off x="4014" y="3954"/>
              <a:ext cx="130" cy="132"/>
            </a:xfrm>
            <a:custGeom>
              <a:avLst/>
              <a:gdLst>
                <a:gd name="T0" fmla="*/ 64 w 130"/>
                <a:gd name="T1" fmla="*/ 0 h 132"/>
                <a:gd name="T2" fmla="*/ 64 w 130"/>
                <a:gd name="T3" fmla="*/ 0 h 132"/>
                <a:gd name="T4" fmla="*/ 78 w 130"/>
                <a:gd name="T5" fmla="*/ 2 h 132"/>
                <a:gd name="T6" fmla="*/ 90 w 130"/>
                <a:gd name="T7" fmla="*/ 6 h 132"/>
                <a:gd name="T8" fmla="*/ 102 w 130"/>
                <a:gd name="T9" fmla="*/ 12 h 132"/>
                <a:gd name="T10" fmla="*/ 110 w 130"/>
                <a:gd name="T11" fmla="*/ 20 h 132"/>
                <a:gd name="T12" fmla="*/ 118 w 130"/>
                <a:gd name="T13" fmla="*/ 30 h 132"/>
                <a:gd name="T14" fmla="*/ 124 w 130"/>
                <a:gd name="T15" fmla="*/ 40 h 132"/>
                <a:gd name="T16" fmla="*/ 128 w 130"/>
                <a:gd name="T17" fmla="*/ 52 h 132"/>
                <a:gd name="T18" fmla="*/ 130 w 130"/>
                <a:gd name="T19" fmla="*/ 66 h 132"/>
                <a:gd name="T20" fmla="*/ 130 w 130"/>
                <a:gd name="T21" fmla="*/ 66 h 132"/>
                <a:gd name="T22" fmla="*/ 128 w 130"/>
                <a:gd name="T23" fmla="*/ 80 h 132"/>
                <a:gd name="T24" fmla="*/ 124 w 130"/>
                <a:gd name="T25" fmla="*/ 92 h 132"/>
                <a:gd name="T26" fmla="*/ 118 w 130"/>
                <a:gd name="T27" fmla="*/ 102 h 132"/>
                <a:gd name="T28" fmla="*/ 110 w 130"/>
                <a:gd name="T29" fmla="*/ 112 h 132"/>
                <a:gd name="T30" fmla="*/ 102 w 130"/>
                <a:gd name="T31" fmla="*/ 120 h 132"/>
                <a:gd name="T32" fmla="*/ 90 w 130"/>
                <a:gd name="T33" fmla="*/ 126 h 132"/>
                <a:gd name="T34" fmla="*/ 78 w 130"/>
                <a:gd name="T35" fmla="*/ 130 h 132"/>
                <a:gd name="T36" fmla="*/ 64 w 130"/>
                <a:gd name="T37" fmla="*/ 132 h 132"/>
                <a:gd name="T38" fmla="*/ 64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2 h 132"/>
                <a:gd name="T50" fmla="*/ 4 w 130"/>
                <a:gd name="T51" fmla="*/ 92 h 132"/>
                <a:gd name="T52" fmla="*/ 0 w 130"/>
                <a:gd name="T53" fmla="*/ 80 h 132"/>
                <a:gd name="T54" fmla="*/ 0 w 130"/>
                <a:gd name="T55" fmla="*/ 66 h 132"/>
                <a:gd name="T56" fmla="*/ 0 w 130"/>
                <a:gd name="T57" fmla="*/ 66 h 132"/>
                <a:gd name="T58" fmla="*/ 0 w 130"/>
                <a:gd name="T59" fmla="*/ 52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4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80"/>
                  </a:lnTo>
                  <a:lnTo>
                    <a:pt x="124" y="92"/>
                  </a:lnTo>
                  <a:lnTo>
                    <a:pt x="118" y="102"/>
                  </a:lnTo>
                  <a:lnTo>
                    <a:pt x="110" y="112"/>
                  </a:lnTo>
                  <a:lnTo>
                    <a:pt x="102" y="120"/>
                  </a:lnTo>
                  <a:lnTo>
                    <a:pt x="90" y="126"/>
                  </a:lnTo>
                  <a:lnTo>
                    <a:pt x="78" y="130"/>
                  </a:lnTo>
                  <a:lnTo>
                    <a:pt x="64" y="132"/>
                  </a:lnTo>
                  <a:lnTo>
                    <a:pt x="64" y="132"/>
                  </a:lnTo>
                  <a:lnTo>
                    <a:pt x="52" y="130"/>
                  </a:lnTo>
                  <a:lnTo>
                    <a:pt x="40" y="126"/>
                  </a:lnTo>
                  <a:lnTo>
                    <a:pt x="28" y="120"/>
                  </a:lnTo>
                  <a:lnTo>
                    <a:pt x="18" y="112"/>
                  </a:lnTo>
                  <a:lnTo>
                    <a:pt x="10" y="102"/>
                  </a:lnTo>
                  <a:lnTo>
                    <a:pt x="4" y="92"/>
                  </a:lnTo>
                  <a:lnTo>
                    <a:pt x="0" y="80"/>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0" name="Freeform 176">
              <a:extLst>
                <a:ext uri="{FF2B5EF4-FFF2-40B4-BE49-F238E27FC236}">
                  <a16:creationId xmlns:a16="http://schemas.microsoft.com/office/drawing/2014/main" id="{F705F7E2-86EC-4522-9738-A2BBEA23F3DF}"/>
                </a:ext>
              </a:extLst>
            </p:cNvPr>
            <p:cNvSpPr>
              <a:spLocks/>
            </p:cNvSpPr>
            <p:nvPr/>
          </p:nvSpPr>
          <p:spPr bwMode="auto">
            <a:xfrm>
              <a:off x="3856" y="3954"/>
              <a:ext cx="132" cy="130"/>
            </a:xfrm>
            <a:custGeom>
              <a:avLst/>
              <a:gdLst>
                <a:gd name="T0" fmla="*/ 66 w 132"/>
                <a:gd name="T1" fmla="*/ 0 h 130"/>
                <a:gd name="T2" fmla="*/ 66 w 132"/>
                <a:gd name="T3" fmla="*/ 0 h 130"/>
                <a:gd name="T4" fmla="*/ 80 w 132"/>
                <a:gd name="T5" fmla="*/ 0 h 130"/>
                <a:gd name="T6" fmla="*/ 92 w 132"/>
                <a:gd name="T7" fmla="*/ 4 h 130"/>
                <a:gd name="T8" fmla="*/ 104 w 132"/>
                <a:gd name="T9" fmla="*/ 10 h 130"/>
                <a:gd name="T10" fmla="*/ 112 w 132"/>
                <a:gd name="T11" fmla="*/ 18 h 130"/>
                <a:gd name="T12" fmla="*/ 120 w 132"/>
                <a:gd name="T13" fmla="*/ 28 h 130"/>
                <a:gd name="T14" fmla="*/ 126 w 132"/>
                <a:gd name="T15" fmla="*/ 40 h 130"/>
                <a:gd name="T16" fmla="*/ 130 w 132"/>
                <a:gd name="T17" fmla="*/ 52 h 130"/>
                <a:gd name="T18" fmla="*/ 132 w 132"/>
                <a:gd name="T19" fmla="*/ 64 h 130"/>
                <a:gd name="T20" fmla="*/ 132 w 132"/>
                <a:gd name="T21" fmla="*/ 64 h 130"/>
                <a:gd name="T22" fmla="*/ 130 w 132"/>
                <a:gd name="T23" fmla="*/ 78 h 130"/>
                <a:gd name="T24" fmla="*/ 126 w 132"/>
                <a:gd name="T25" fmla="*/ 90 h 130"/>
                <a:gd name="T26" fmla="*/ 120 w 132"/>
                <a:gd name="T27" fmla="*/ 102 h 130"/>
                <a:gd name="T28" fmla="*/ 112 w 132"/>
                <a:gd name="T29" fmla="*/ 110 h 130"/>
                <a:gd name="T30" fmla="*/ 104 w 132"/>
                <a:gd name="T31" fmla="*/ 118 h 130"/>
                <a:gd name="T32" fmla="*/ 92 w 132"/>
                <a:gd name="T33" fmla="*/ 124 h 130"/>
                <a:gd name="T34" fmla="*/ 80 w 132"/>
                <a:gd name="T35" fmla="*/ 128 h 130"/>
                <a:gd name="T36" fmla="*/ 66 w 132"/>
                <a:gd name="T37" fmla="*/ 130 h 130"/>
                <a:gd name="T38" fmla="*/ 66 w 132"/>
                <a:gd name="T39" fmla="*/ 130 h 130"/>
                <a:gd name="T40" fmla="*/ 54 w 132"/>
                <a:gd name="T41" fmla="*/ 128 h 130"/>
                <a:gd name="T42" fmla="*/ 40 w 132"/>
                <a:gd name="T43" fmla="*/ 124 h 130"/>
                <a:gd name="T44" fmla="*/ 30 w 132"/>
                <a:gd name="T45" fmla="*/ 118 h 130"/>
                <a:gd name="T46" fmla="*/ 20 w 132"/>
                <a:gd name="T47" fmla="*/ 110 h 130"/>
                <a:gd name="T48" fmla="*/ 12 w 132"/>
                <a:gd name="T49" fmla="*/ 102 h 130"/>
                <a:gd name="T50" fmla="*/ 6 w 132"/>
                <a:gd name="T51" fmla="*/ 90 h 130"/>
                <a:gd name="T52" fmla="*/ 2 w 132"/>
                <a:gd name="T53" fmla="*/ 78 h 130"/>
                <a:gd name="T54" fmla="*/ 0 w 132"/>
                <a:gd name="T55" fmla="*/ 64 h 130"/>
                <a:gd name="T56" fmla="*/ 0 w 132"/>
                <a:gd name="T57" fmla="*/ 64 h 130"/>
                <a:gd name="T58" fmla="*/ 2 w 132"/>
                <a:gd name="T59" fmla="*/ 52 h 130"/>
                <a:gd name="T60" fmla="*/ 6 w 132"/>
                <a:gd name="T61" fmla="*/ 40 h 130"/>
                <a:gd name="T62" fmla="*/ 12 w 132"/>
                <a:gd name="T63" fmla="*/ 28 h 130"/>
                <a:gd name="T64" fmla="*/ 20 w 132"/>
                <a:gd name="T65" fmla="*/ 18 h 130"/>
                <a:gd name="T66" fmla="*/ 30 w 132"/>
                <a:gd name="T67" fmla="*/ 10 h 130"/>
                <a:gd name="T68" fmla="*/ 40 w 132"/>
                <a:gd name="T69" fmla="*/ 4 h 130"/>
                <a:gd name="T70" fmla="*/ 54 w 132"/>
                <a:gd name="T71" fmla="*/ 0 h 130"/>
                <a:gd name="T72" fmla="*/ 66 w 132"/>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0">
                  <a:moveTo>
                    <a:pt x="66" y="0"/>
                  </a:moveTo>
                  <a:lnTo>
                    <a:pt x="66" y="0"/>
                  </a:lnTo>
                  <a:lnTo>
                    <a:pt x="80" y="0"/>
                  </a:lnTo>
                  <a:lnTo>
                    <a:pt x="92" y="4"/>
                  </a:lnTo>
                  <a:lnTo>
                    <a:pt x="104" y="10"/>
                  </a:lnTo>
                  <a:lnTo>
                    <a:pt x="112" y="18"/>
                  </a:lnTo>
                  <a:lnTo>
                    <a:pt x="120" y="28"/>
                  </a:lnTo>
                  <a:lnTo>
                    <a:pt x="126" y="40"/>
                  </a:lnTo>
                  <a:lnTo>
                    <a:pt x="130" y="52"/>
                  </a:lnTo>
                  <a:lnTo>
                    <a:pt x="132" y="64"/>
                  </a:lnTo>
                  <a:lnTo>
                    <a:pt x="132" y="64"/>
                  </a:lnTo>
                  <a:lnTo>
                    <a:pt x="130" y="78"/>
                  </a:lnTo>
                  <a:lnTo>
                    <a:pt x="126" y="90"/>
                  </a:lnTo>
                  <a:lnTo>
                    <a:pt x="120" y="102"/>
                  </a:lnTo>
                  <a:lnTo>
                    <a:pt x="112" y="110"/>
                  </a:lnTo>
                  <a:lnTo>
                    <a:pt x="104" y="118"/>
                  </a:lnTo>
                  <a:lnTo>
                    <a:pt x="92" y="124"/>
                  </a:lnTo>
                  <a:lnTo>
                    <a:pt x="80" y="128"/>
                  </a:lnTo>
                  <a:lnTo>
                    <a:pt x="66" y="130"/>
                  </a:lnTo>
                  <a:lnTo>
                    <a:pt x="66" y="130"/>
                  </a:lnTo>
                  <a:lnTo>
                    <a:pt x="54"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4"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1" name="Freeform 177">
              <a:extLst>
                <a:ext uri="{FF2B5EF4-FFF2-40B4-BE49-F238E27FC236}">
                  <a16:creationId xmlns:a16="http://schemas.microsoft.com/office/drawing/2014/main" id="{0A41ADFE-401A-4EDD-A4F6-892894ED2CCE}"/>
                </a:ext>
              </a:extLst>
            </p:cNvPr>
            <p:cNvSpPr>
              <a:spLocks/>
            </p:cNvSpPr>
            <p:nvPr/>
          </p:nvSpPr>
          <p:spPr bwMode="auto">
            <a:xfrm>
              <a:off x="3856" y="3954"/>
              <a:ext cx="132" cy="130"/>
            </a:xfrm>
            <a:custGeom>
              <a:avLst/>
              <a:gdLst>
                <a:gd name="T0" fmla="*/ 66 w 132"/>
                <a:gd name="T1" fmla="*/ 0 h 130"/>
                <a:gd name="T2" fmla="*/ 66 w 132"/>
                <a:gd name="T3" fmla="*/ 0 h 130"/>
                <a:gd name="T4" fmla="*/ 80 w 132"/>
                <a:gd name="T5" fmla="*/ 0 h 130"/>
                <a:gd name="T6" fmla="*/ 92 w 132"/>
                <a:gd name="T7" fmla="*/ 4 h 130"/>
                <a:gd name="T8" fmla="*/ 104 w 132"/>
                <a:gd name="T9" fmla="*/ 10 h 130"/>
                <a:gd name="T10" fmla="*/ 112 w 132"/>
                <a:gd name="T11" fmla="*/ 18 h 130"/>
                <a:gd name="T12" fmla="*/ 120 w 132"/>
                <a:gd name="T13" fmla="*/ 28 h 130"/>
                <a:gd name="T14" fmla="*/ 126 w 132"/>
                <a:gd name="T15" fmla="*/ 40 h 130"/>
                <a:gd name="T16" fmla="*/ 130 w 132"/>
                <a:gd name="T17" fmla="*/ 52 h 130"/>
                <a:gd name="T18" fmla="*/ 132 w 132"/>
                <a:gd name="T19" fmla="*/ 64 h 130"/>
                <a:gd name="T20" fmla="*/ 132 w 132"/>
                <a:gd name="T21" fmla="*/ 64 h 130"/>
                <a:gd name="T22" fmla="*/ 130 w 132"/>
                <a:gd name="T23" fmla="*/ 78 h 130"/>
                <a:gd name="T24" fmla="*/ 126 w 132"/>
                <a:gd name="T25" fmla="*/ 90 h 130"/>
                <a:gd name="T26" fmla="*/ 120 w 132"/>
                <a:gd name="T27" fmla="*/ 102 h 130"/>
                <a:gd name="T28" fmla="*/ 112 w 132"/>
                <a:gd name="T29" fmla="*/ 110 h 130"/>
                <a:gd name="T30" fmla="*/ 104 w 132"/>
                <a:gd name="T31" fmla="*/ 118 h 130"/>
                <a:gd name="T32" fmla="*/ 92 w 132"/>
                <a:gd name="T33" fmla="*/ 124 h 130"/>
                <a:gd name="T34" fmla="*/ 80 w 132"/>
                <a:gd name="T35" fmla="*/ 128 h 130"/>
                <a:gd name="T36" fmla="*/ 66 w 132"/>
                <a:gd name="T37" fmla="*/ 130 h 130"/>
                <a:gd name="T38" fmla="*/ 66 w 132"/>
                <a:gd name="T39" fmla="*/ 130 h 130"/>
                <a:gd name="T40" fmla="*/ 54 w 132"/>
                <a:gd name="T41" fmla="*/ 128 h 130"/>
                <a:gd name="T42" fmla="*/ 40 w 132"/>
                <a:gd name="T43" fmla="*/ 124 h 130"/>
                <a:gd name="T44" fmla="*/ 30 w 132"/>
                <a:gd name="T45" fmla="*/ 118 h 130"/>
                <a:gd name="T46" fmla="*/ 20 w 132"/>
                <a:gd name="T47" fmla="*/ 110 h 130"/>
                <a:gd name="T48" fmla="*/ 12 w 132"/>
                <a:gd name="T49" fmla="*/ 102 h 130"/>
                <a:gd name="T50" fmla="*/ 6 w 132"/>
                <a:gd name="T51" fmla="*/ 90 h 130"/>
                <a:gd name="T52" fmla="*/ 2 w 132"/>
                <a:gd name="T53" fmla="*/ 78 h 130"/>
                <a:gd name="T54" fmla="*/ 0 w 132"/>
                <a:gd name="T55" fmla="*/ 64 h 130"/>
                <a:gd name="T56" fmla="*/ 0 w 132"/>
                <a:gd name="T57" fmla="*/ 64 h 130"/>
                <a:gd name="T58" fmla="*/ 2 w 132"/>
                <a:gd name="T59" fmla="*/ 52 h 130"/>
                <a:gd name="T60" fmla="*/ 6 w 132"/>
                <a:gd name="T61" fmla="*/ 40 h 130"/>
                <a:gd name="T62" fmla="*/ 12 w 132"/>
                <a:gd name="T63" fmla="*/ 28 h 130"/>
                <a:gd name="T64" fmla="*/ 20 w 132"/>
                <a:gd name="T65" fmla="*/ 18 h 130"/>
                <a:gd name="T66" fmla="*/ 30 w 132"/>
                <a:gd name="T67" fmla="*/ 10 h 130"/>
                <a:gd name="T68" fmla="*/ 40 w 132"/>
                <a:gd name="T69" fmla="*/ 4 h 130"/>
                <a:gd name="T70" fmla="*/ 54 w 132"/>
                <a:gd name="T71" fmla="*/ 0 h 130"/>
                <a:gd name="T72" fmla="*/ 66 w 132"/>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0">
                  <a:moveTo>
                    <a:pt x="66" y="0"/>
                  </a:moveTo>
                  <a:lnTo>
                    <a:pt x="66" y="0"/>
                  </a:lnTo>
                  <a:lnTo>
                    <a:pt x="80" y="0"/>
                  </a:lnTo>
                  <a:lnTo>
                    <a:pt x="92" y="4"/>
                  </a:lnTo>
                  <a:lnTo>
                    <a:pt x="104" y="10"/>
                  </a:lnTo>
                  <a:lnTo>
                    <a:pt x="112" y="18"/>
                  </a:lnTo>
                  <a:lnTo>
                    <a:pt x="120" y="28"/>
                  </a:lnTo>
                  <a:lnTo>
                    <a:pt x="126" y="40"/>
                  </a:lnTo>
                  <a:lnTo>
                    <a:pt x="130" y="52"/>
                  </a:lnTo>
                  <a:lnTo>
                    <a:pt x="132" y="64"/>
                  </a:lnTo>
                  <a:lnTo>
                    <a:pt x="132" y="64"/>
                  </a:lnTo>
                  <a:lnTo>
                    <a:pt x="130" y="78"/>
                  </a:lnTo>
                  <a:lnTo>
                    <a:pt x="126" y="90"/>
                  </a:lnTo>
                  <a:lnTo>
                    <a:pt x="120" y="102"/>
                  </a:lnTo>
                  <a:lnTo>
                    <a:pt x="112" y="110"/>
                  </a:lnTo>
                  <a:lnTo>
                    <a:pt x="104" y="118"/>
                  </a:lnTo>
                  <a:lnTo>
                    <a:pt x="92" y="124"/>
                  </a:lnTo>
                  <a:lnTo>
                    <a:pt x="80" y="128"/>
                  </a:lnTo>
                  <a:lnTo>
                    <a:pt x="66" y="130"/>
                  </a:lnTo>
                  <a:lnTo>
                    <a:pt x="66" y="130"/>
                  </a:lnTo>
                  <a:lnTo>
                    <a:pt x="54"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4"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2" name="Freeform 178">
              <a:extLst>
                <a:ext uri="{FF2B5EF4-FFF2-40B4-BE49-F238E27FC236}">
                  <a16:creationId xmlns:a16="http://schemas.microsoft.com/office/drawing/2014/main" id="{D93ADA86-3909-41F2-991A-7B14E09748FF}"/>
                </a:ext>
              </a:extLst>
            </p:cNvPr>
            <p:cNvSpPr>
              <a:spLocks/>
            </p:cNvSpPr>
            <p:nvPr/>
          </p:nvSpPr>
          <p:spPr bwMode="auto">
            <a:xfrm>
              <a:off x="4170" y="3954"/>
              <a:ext cx="131" cy="132"/>
            </a:xfrm>
            <a:custGeom>
              <a:avLst/>
              <a:gdLst>
                <a:gd name="T0" fmla="*/ 64 w 131"/>
                <a:gd name="T1" fmla="*/ 0 h 132"/>
                <a:gd name="T2" fmla="*/ 64 w 131"/>
                <a:gd name="T3" fmla="*/ 0 h 132"/>
                <a:gd name="T4" fmla="*/ 78 w 131"/>
                <a:gd name="T5" fmla="*/ 2 h 132"/>
                <a:gd name="T6" fmla="*/ 90 w 131"/>
                <a:gd name="T7" fmla="*/ 6 h 132"/>
                <a:gd name="T8" fmla="*/ 102 w 131"/>
                <a:gd name="T9" fmla="*/ 12 h 132"/>
                <a:gd name="T10" fmla="*/ 113 w 131"/>
                <a:gd name="T11" fmla="*/ 20 h 132"/>
                <a:gd name="T12" fmla="*/ 121 w 131"/>
                <a:gd name="T13" fmla="*/ 30 h 132"/>
                <a:gd name="T14" fmla="*/ 127 w 131"/>
                <a:gd name="T15" fmla="*/ 40 h 132"/>
                <a:gd name="T16" fmla="*/ 131 w 131"/>
                <a:gd name="T17" fmla="*/ 52 h 132"/>
                <a:gd name="T18" fmla="*/ 131 w 131"/>
                <a:gd name="T19" fmla="*/ 66 h 132"/>
                <a:gd name="T20" fmla="*/ 131 w 131"/>
                <a:gd name="T21" fmla="*/ 66 h 132"/>
                <a:gd name="T22" fmla="*/ 131 w 131"/>
                <a:gd name="T23" fmla="*/ 80 h 132"/>
                <a:gd name="T24" fmla="*/ 127 w 131"/>
                <a:gd name="T25" fmla="*/ 92 h 132"/>
                <a:gd name="T26" fmla="*/ 121 w 131"/>
                <a:gd name="T27" fmla="*/ 102 h 132"/>
                <a:gd name="T28" fmla="*/ 113 w 131"/>
                <a:gd name="T29" fmla="*/ 112 h 132"/>
                <a:gd name="T30" fmla="*/ 102 w 131"/>
                <a:gd name="T31" fmla="*/ 120 h 132"/>
                <a:gd name="T32" fmla="*/ 90 w 131"/>
                <a:gd name="T33" fmla="*/ 126 h 132"/>
                <a:gd name="T34" fmla="*/ 78 w 131"/>
                <a:gd name="T35" fmla="*/ 130 h 132"/>
                <a:gd name="T36" fmla="*/ 64 w 131"/>
                <a:gd name="T37" fmla="*/ 132 h 132"/>
                <a:gd name="T38" fmla="*/ 64 w 131"/>
                <a:gd name="T39" fmla="*/ 132 h 132"/>
                <a:gd name="T40" fmla="*/ 52 w 131"/>
                <a:gd name="T41" fmla="*/ 130 h 132"/>
                <a:gd name="T42" fmla="*/ 40 w 131"/>
                <a:gd name="T43" fmla="*/ 126 h 132"/>
                <a:gd name="T44" fmla="*/ 28 w 131"/>
                <a:gd name="T45" fmla="*/ 120 h 132"/>
                <a:gd name="T46" fmla="*/ 18 w 131"/>
                <a:gd name="T47" fmla="*/ 112 h 132"/>
                <a:gd name="T48" fmla="*/ 10 w 131"/>
                <a:gd name="T49" fmla="*/ 102 h 132"/>
                <a:gd name="T50" fmla="*/ 4 w 131"/>
                <a:gd name="T51" fmla="*/ 92 h 132"/>
                <a:gd name="T52" fmla="*/ 0 w 131"/>
                <a:gd name="T53" fmla="*/ 80 h 132"/>
                <a:gd name="T54" fmla="*/ 0 w 131"/>
                <a:gd name="T55" fmla="*/ 66 h 132"/>
                <a:gd name="T56" fmla="*/ 0 w 131"/>
                <a:gd name="T57" fmla="*/ 66 h 132"/>
                <a:gd name="T58" fmla="*/ 0 w 131"/>
                <a:gd name="T59" fmla="*/ 52 h 132"/>
                <a:gd name="T60" fmla="*/ 4 w 131"/>
                <a:gd name="T61" fmla="*/ 40 h 132"/>
                <a:gd name="T62" fmla="*/ 10 w 131"/>
                <a:gd name="T63" fmla="*/ 30 h 132"/>
                <a:gd name="T64" fmla="*/ 18 w 131"/>
                <a:gd name="T65" fmla="*/ 20 h 132"/>
                <a:gd name="T66" fmla="*/ 28 w 131"/>
                <a:gd name="T67" fmla="*/ 12 h 132"/>
                <a:gd name="T68" fmla="*/ 40 w 131"/>
                <a:gd name="T69" fmla="*/ 6 h 132"/>
                <a:gd name="T70" fmla="*/ 52 w 131"/>
                <a:gd name="T71" fmla="*/ 2 h 132"/>
                <a:gd name="T72" fmla="*/ 64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4" y="0"/>
                  </a:moveTo>
                  <a:lnTo>
                    <a:pt x="64" y="0"/>
                  </a:lnTo>
                  <a:lnTo>
                    <a:pt x="78" y="2"/>
                  </a:lnTo>
                  <a:lnTo>
                    <a:pt x="90" y="6"/>
                  </a:lnTo>
                  <a:lnTo>
                    <a:pt x="102" y="12"/>
                  </a:lnTo>
                  <a:lnTo>
                    <a:pt x="113" y="20"/>
                  </a:lnTo>
                  <a:lnTo>
                    <a:pt x="121" y="30"/>
                  </a:lnTo>
                  <a:lnTo>
                    <a:pt x="127" y="40"/>
                  </a:lnTo>
                  <a:lnTo>
                    <a:pt x="131" y="52"/>
                  </a:lnTo>
                  <a:lnTo>
                    <a:pt x="131" y="66"/>
                  </a:lnTo>
                  <a:lnTo>
                    <a:pt x="131" y="66"/>
                  </a:lnTo>
                  <a:lnTo>
                    <a:pt x="131" y="80"/>
                  </a:lnTo>
                  <a:lnTo>
                    <a:pt x="127" y="92"/>
                  </a:lnTo>
                  <a:lnTo>
                    <a:pt x="121" y="102"/>
                  </a:lnTo>
                  <a:lnTo>
                    <a:pt x="113" y="112"/>
                  </a:lnTo>
                  <a:lnTo>
                    <a:pt x="102" y="120"/>
                  </a:lnTo>
                  <a:lnTo>
                    <a:pt x="90" y="126"/>
                  </a:lnTo>
                  <a:lnTo>
                    <a:pt x="78" y="130"/>
                  </a:lnTo>
                  <a:lnTo>
                    <a:pt x="64" y="132"/>
                  </a:lnTo>
                  <a:lnTo>
                    <a:pt x="64" y="132"/>
                  </a:lnTo>
                  <a:lnTo>
                    <a:pt x="52" y="130"/>
                  </a:lnTo>
                  <a:lnTo>
                    <a:pt x="40" y="126"/>
                  </a:lnTo>
                  <a:lnTo>
                    <a:pt x="28" y="120"/>
                  </a:lnTo>
                  <a:lnTo>
                    <a:pt x="18" y="112"/>
                  </a:lnTo>
                  <a:lnTo>
                    <a:pt x="10" y="102"/>
                  </a:lnTo>
                  <a:lnTo>
                    <a:pt x="4" y="92"/>
                  </a:lnTo>
                  <a:lnTo>
                    <a:pt x="0" y="80"/>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3" name="Freeform 179">
              <a:extLst>
                <a:ext uri="{FF2B5EF4-FFF2-40B4-BE49-F238E27FC236}">
                  <a16:creationId xmlns:a16="http://schemas.microsoft.com/office/drawing/2014/main" id="{DAB476BC-6D96-466F-9984-BEE4D01A796C}"/>
                </a:ext>
              </a:extLst>
            </p:cNvPr>
            <p:cNvSpPr>
              <a:spLocks/>
            </p:cNvSpPr>
            <p:nvPr/>
          </p:nvSpPr>
          <p:spPr bwMode="auto">
            <a:xfrm>
              <a:off x="4170" y="3954"/>
              <a:ext cx="131" cy="132"/>
            </a:xfrm>
            <a:custGeom>
              <a:avLst/>
              <a:gdLst>
                <a:gd name="T0" fmla="*/ 64 w 131"/>
                <a:gd name="T1" fmla="*/ 0 h 132"/>
                <a:gd name="T2" fmla="*/ 64 w 131"/>
                <a:gd name="T3" fmla="*/ 0 h 132"/>
                <a:gd name="T4" fmla="*/ 78 w 131"/>
                <a:gd name="T5" fmla="*/ 2 h 132"/>
                <a:gd name="T6" fmla="*/ 90 w 131"/>
                <a:gd name="T7" fmla="*/ 6 h 132"/>
                <a:gd name="T8" fmla="*/ 102 w 131"/>
                <a:gd name="T9" fmla="*/ 12 h 132"/>
                <a:gd name="T10" fmla="*/ 113 w 131"/>
                <a:gd name="T11" fmla="*/ 20 h 132"/>
                <a:gd name="T12" fmla="*/ 121 w 131"/>
                <a:gd name="T13" fmla="*/ 30 h 132"/>
                <a:gd name="T14" fmla="*/ 127 w 131"/>
                <a:gd name="T15" fmla="*/ 40 h 132"/>
                <a:gd name="T16" fmla="*/ 131 w 131"/>
                <a:gd name="T17" fmla="*/ 52 h 132"/>
                <a:gd name="T18" fmla="*/ 131 w 131"/>
                <a:gd name="T19" fmla="*/ 66 h 132"/>
                <a:gd name="T20" fmla="*/ 131 w 131"/>
                <a:gd name="T21" fmla="*/ 66 h 132"/>
                <a:gd name="T22" fmla="*/ 131 w 131"/>
                <a:gd name="T23" fmla="*/ 80 h 132"/>
                <a:gd name="T24" fmla="*/ 127 w 131"/>
                <a:gd name="T25" fmla="*/ 92 h 132"/>
                <a:gd name="T26" fmla="*/ 121 w 131"/>
                <a:gd name="T27" fmla="*/ 102 h 132"/>
                <a:gd name="T28" fmla="*/ 113 w 131"/>
                <a:gd name="T29" fmla="*/ 112 h 132"/>
                <a:gd name="T30" fmla="*/ 102 w 131"/>
                <a:gd name="T31" fmla="*/ 120 h 132"/>
                <a:gd name="T32" fmla="*/ 90 w 131"/>
                <a:gd name="T33" fmla="*/ 126 h 132"/>
                <a:gd name="T34" fmla="*/ 78 w 131"/>
                <a:gd name="T35" fmla="*/ 130 h 132"/>
                <a:gd name="T36" fmla="*/ 64 w 131"/>
                <a:gd name="T37" fmla="*/ 132 h 132"/>
                <a:gd name="T38" fmla="*/ 64 w 131"/>
                <a:gd name="T39" fmla="*/ 132 h 132"/>
                <a:gd name="T40" fmla="*/ 52 w 131"/>
                <a:gd name="T41" fmla="*/ 130 h 132"/>
                <a:gd name="T42" fmla="*/ 40 w 131"/>
                <a:gd name="T43" fmla="*/ 126 h 132"/>
                <a:gd name="T44" fmla="*/ 28 w 131"/>
                <a:gd name="T45" fmla="*/ 120 h 132"/>
                <a:gd name="T46" fmla="*/ 18 w 131"/>
                <a:gd name="T47" fmla="*/ 112 h 132"/>
                <a:gd name="T48" fmla="*/ 10 w 131"/>
                <a:gd name="T49" fmla="*/ 102 h 132"/>
                <a:gd name="T50" fmla="*/ 4 w 131"/>
                <a:gd name="T51" fmla="*/ 92 h 132"/>
                <a:gd name="T52" fmla="*/ 0 w 131"/>
                <a:gd name="T53" fmla="*/ 80 h 132"/>
                <a:gd name="T54" fmla="*/ 0 w 131"/>
                <a:gd name="T55" fmla="*/ 66 h 132"/>
                <a:gd name="T56" fmla="*/ 0 w 131"/>
                <a:gd name="T57" fmla="*/ 66 h 132"/>
                <a:gd name="T58" fmla="*/ 0 w 131"/>
                <a:gd name="T59" fmla="*/ 52 h 132"/>
                <a:gd name="T60" fmla="*/ 4 w 131"/>
                <a:gd name="T61" fmla="*/ 40 h 132"/>
                <a:gd name="T62" fmla="*/ 10 w 131"/>
                <a:gd name="T63" fmla="*/ 30 h 132"/>
                <a:gd name="T64" fmla="*/ 18 w 131"/>
                <a:gd name="T65" fmla="*/ 20 h 132"/>
                <a:gd name="T66" fmla="*/ 28 w 131"/>
                <a:gd name="T67" fmla="*/ 12 h 132"/>
                <a:gd name="T68" fmla="*/ 40 w 131"/>
                <a:gd name="T69" fmla="*/ 6 h 132"/>
                <a:gd name="T70" fmla="*/ 52 w 131"/>
                <a:gd name="T71" fmla="*/ 2 h 132"/>
                <a:gd name="T72" fmla="*/ 64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4" y="0"/>
                  </a:moveTo>
                  <a:lnTo>
                    <a:pt x="64" y="0"/>
                  </a:lnTo>
                  <a:lnTo>
                    <a:pt x="78" y="2"/>
                  </a:lnTo>
                  <a:lnTo>
                    <a:pt x="90" y="6"/>
                  </a:lnTo>
                  <a:lnTo>
                    <a:pt x="102" y="12"/>
                  </a:lnTo>
                  <a:lnTo>
                    <a:pt x="113" y="20"/>
                  </a:lnTo>
                  <a:lnTo>
                    <a:pt x="121" y="30"/>
                  </a:lnTo>
                  <a:lnTo>
                    <a:pt x="127" y="40"/>
                  </a:lnTo>
                  <a:lnTo>
                    <a:pt x="131" y="52"/>
                  </a:lnTo>
                  <a:lnTo>
                    <a:pt x="131" y="66"/>
                  </a:lnTo>
                  <a:lnTo>
                    <a:pt x="131" y="66"/>
                  </a:lnTo>
                  <a:lnTo>
                    <a:pt x="131" y="80"/>
                  </a:lnTo>
                  <a:lnTo>
                    <a:pt x="127" y="92"/>
                  </a:lnTo>
                  <a:lnTo>
                    <a:pt x="121" y="102"/>
                  </a:lnTo>
                  <a:lnTo>
                    <a:pt x="113" y="112"/>
                  </a:lnTo>
                  <a:lnTo>
                    <a:pt x="102" y="120"/>
                  </a:lnTo>
                  <a:lnTo>
                    <a:pt x="90" y="126"/>
                  </a:lnTo>
                  <a:lnTo>
                    <a:pt x="78" y="130"/>
                  </a:lnTo>
                  <a:lnTo>
                    <a:pt x="64" y="132"/>
                  </a:lnTo>
                  <a:lnTo>
                    <a:pt x="64" y="132"/>
                  </a:lnTo>
                  <a:lnTo>
                    <a:pt x="52" y="130"/>
                  </a:lnTo>
                  <a:lnTo>
                    <a:pt x="40" y="126"/>
                  </a:lnTo>
                  <a:lnTo>
                    <a:pt x="28" y="120"/>
                  </a:lnTo>
                  <a:lnTo>
                    <a:pt x="18" y="112"/>
                  </a:lnTo>
                  <a:lnTo>
                    <a:pt x="10" y="102"/>
                  </a:lnTo>
                  <a:lnTo>
                    <a:pt x="4" y="92"/>
                  </a:lnTo>
                  <a:lnTo>
                    <a:pt x="0" y="80"/>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4" name="Freeform 180">
              <a:extLst>
                <a:ext uri="{FF2B5EF4-FFF2-40B4-BE49-F238E27FC236}">
                  <a16:creationId xmlns:a16="http://schemas.microsoft.com/office/drawing/2014/main" id="{35879577-E5A3-43D1-9D44-45E2662169B9}"/>
                </a:ext>
              </a:extLst>
            </p:cNvPr>
            <p:cNvSpPr>
              <a:spLocks/>
            </p:cNvSpPr>
            <p:nvPr/>
          </p:nvSpPr>
          <p:spPr bwMode="auto">
            <a:xfrm>
              <a:off x="4483" y="3954"/>
              <a:ext cx="130" cy="132"/>
            </a:xfrm>
            <a:custGeom>
              <a:avLst/>
              <a:gdLst>
                <a:gd name="T0" fmla="*/ 66 w 130"/>
                <a:gd name="T1" fmla="*/ 0 h 132"/>
                <a:gd name="T2" fmla="*/ 66 w 130"/>
                <a:gd name="T3" fmla="*/ 0 h 132"/>
                <a:gd name="T4" fmla="*/ 78 w 130"/>
                <a:gd name="T5" fmla="*/ 2 h 132"/>
                <a:gd name="T6" fmla="*/ 92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2 h 132"/>
                <a:gd name="T18" fmla="*/ 130 w 130"/>
                <a:gd name="T19" fmla="*/ 66 h 132"/>
                <a:gd name="T20" fmla="*/ 130 w 130"/>
                <a:gd name="T21" fmla="*/ 66 h 132"/>
                <a:gd name="T22" fmla="*/ 130 w 130"/>
                <a:gd name="T23" fmla="*/ 80 h 132"/>
                <a:gd name="T24" fmla="*/ 126 w 130"/>
                <a:gd name="T25" fmla="*/ 92 h 132"/>
                <a:gd name="T26" fmla="*/ 120 w 130"/>
                <a:gd name="T27" fmla="*/ 102 h 132"/>
                <a:gd name="T28" fmla="*/ 112 w 130"/>
                <a:gd name="T29" fmla="*/ 112 h 132"/>
                <a:gd name="T30" fmla="*/ 102 w 130"/>
                <a:gd name="T31" fmla="*/ 120 h 132"/>
                <a:gd name="T32" fmla="*/ 92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20 w 130"/>
                <a:gd name="T47" fmla="*/ 112 h 132"/>
                <a:gd name="T48" fmla="*/ 12 w 130"/>
                <a:gd name="T49" fmla="*/ 102 h 132"/>
                <a:gd name="T50" fmla="*/ 6 w 130"/>
                <a:gd name="T51" fmla="*/ 92 h 132"/>
                <a:gd name="T52" fmla="*/ 2 w 130"/>
                <a:gd name="T53" fmla="*/ 80 h 132"/>
                <a:gd name="T54" fmla="*/ 0 w 130"/>
                <a:gd name="T55" fmla="*/ 66 h 132"/>
                <a:gd name="T56" fmla="*/ 0 w 130"/>
                <a:gd name="T57" fmla="*/ 66 h 132"/>
                <a:gd name="T58" fmla="*/ 2 w 130"/>
                <a:gd name="T59" fmla="*/ 52 h 132"/>
                <a:gd name="T60" fmla="*/ 6 w 130"/>
                <a:gd name="T61" fmla="*/ 40 h 132"/>
                <a:gd name="T62" fmla="*/ 12 w 130"/>
                <a:gd name="T63" fmla="*/ 30 h 132"/>
                <a:gd name="T64" fmla="*/ 20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80"/>
                  </a:lnTo>
                  <a:lnTo>
                    <a:pt x="126" y="92"/>
                  </a:lnTo>
                  <a:lnTo>
                    <a:pt x="120" y="102"/>
                  </a:lnTo>
                  <a:lnTo>
                    <a:pt x="112" y="112"/>
                  </a:lnTo>
                  <a:lnTo>
                    <a:pt x="102" y="120"/>
                  </a:lnTo>
                  <a:lnTo>
                    <a:pt x="92" y="126"/>
                  </a:lnTo>
                  <a:lnTo>
                    <a:pt x="78" y="130"/>
                  </a:lnTo>
                  <a:lnTo>
                    <a:pt x="66" y="132"/>
                  </a:lnTo>
                  <a:lnTo>
                    <a:pt x="66" y="132"/>
                  </a:lnTo>
                  <a:lnTo>
                    <a:pt x="52" y="130"/>
                  </a:lnTo>
                  <a:lnTo>
                    <a:pt x="40" y="126"/>
                  </a:lnTo>
                  <a:lnTo>
                    <a:pt x="28" y="120"/>
                  </a:lnTo>
                  <a:lnTo>
                    <a:pt x="20" y="112"/>
                  </a:lnTo>
                  <a:lnTo>
                    <a:pt x="12" y="102"/>
                  </a:lnTo>
                  <a:lnTo>
                    <a:pt x="6" y="92"/>
                  </a:lnTo>
                  <a:lnTo>
                    <a:pt x="2" y="80"/>
                  </a:lnTo>
                  <a:lnTo>
                    <a:pt x="0" y="66"/>
                  </a:lnTo>
                  <a:lnTo>
                    <a:pt x="0" y="66"/>
                  </a:lnTo>
                  <a:lnTo>
                    <a:pt x="2" y="52"/>
                  </a:lnTo>
                  <a:lnTo>
                    <a:pt x="6" y="40"/>
                  </a:lnTo>
                  <a:lnTo>
                    <a:pt x="12" y="30"/>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5" name="Freeform 181">
              <a:extLst>
                <a:ext uri="{FF2B5EF4-FFF2-40B4-BE49-F238E27FC236}">
                  <a16:creationId xmlns:a16="http://schemas.microsoft.com/office/drawing/2014/main" id="{37FDB590-BD9F-4340-84AC-73C6F7C3E5B9}"/>
                </a:ext>
              </a:extLst>
            </p:cNvPr>
            <p:cNvSpPr>
              <a:spLocks/>
            </p:cNvSpPr>
            <p:nvPr/>
          </p:nvSpPr>
          <p:spPr bwMode="auto">
            <a:xfrm>
              <a:off x="4483" y="3954"/>
              <a:ext cx="130" cy="132"/>
            </a:xfrm>
            <a:custGeom>
              <a:avLst/>
              <a:gdLst>
                <a:gd name="T0" fmla="*/ 66 w 130"/>
                <a:gd name="T1" fmla="*/ 0 h 132"/>
                <a:gd name="T2" fmla="*/ 66 w 130"/>
                <a:gd name="T3" fmla="*/ 0 h 132"/>
                <a:gd name="T4" fmla="*/ 78 w 130"/>
                <a:gd name="T5" fmla="*/ 2 h 132"/>
                <a:gd name="T6" fmla="*/ 92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2 h 132"/>
                <a:gd name="T18" fmla="*/ 130 w 130"/>
                <a:gd name="T19" fmla="*/ 66 h 132"/>
                <a:gd name="T20" fmla="*/ 130 w 130"/>
                <a:gd name="T21" fmla="*/ 66 h 132"/>
                <a:gd name="T22" fmla="*/ 130 w 130"/>
                <a:gd name="T23" fmla="*/ 80 h 132"/>
                <a:gd name="T24" fmla="*/ 126 w 130"/>
                <a:gd name="T25" fmla="*/ 92 h 132"/>
                <a:gd name="T26" fmla="*/ 120 w 130"/>
                <a:gd name="T27" fmla="*/ 102 h 132"/>
                <a:gd name="T28" fmla="*/ 112 w 130"/>
                <a:gd name="T29" fmla="*/ 112 h 132"/>
                <a:gd name="T30" fmla="*/ 102 w 130"/>
                <a:gd name="T31" fmla="*/ 120 h 132"/>
                <a:gd name="T32" fmla="*/ 92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20 w 130"/>
                <a:gd name="T47" fmla="*/ 112 h 132"/>
                <a:gd name="T48" fmla="*/ 12 w 130"/>
                <a:gd name="T49" fmla="*/ 102 h 132"/>
                <a:gd name="T50" fmla="*/ 6 w 130"/>
                <a:gd name="T51" fmla="*/ 92 h 132"/>
                <a:gd name="T52" fmla="*/ 2 w 130"/>
                <a:gd name="T53" fmla="*/ 80 h 132"/>
                <a:gd name="T54" fmla="*/ 0 w 130"/>
                <a:gd name="T55" fmla="*/ 66 h 132"/>
                <a:gd name="T56" fmla="*/ 0 w 130"/>
                <a:gd name="T57" fmla="*/ 66 h 132"/>
                <a:gd name="T58" fmla="*/ 2 w 130"/>
                <a:gd name="T59" fmla="*/ 52 h 132"/>
                <a:gd name="T60" fmla="*/ 6 w 130"/>
                <a:gd name="T61" fmla="*/ 40 h 132"/>
                <a:gd name="T62" fmla="*/ 12 w 130"/>
                <a:gd name="T63" fmla="*/ 30 h 132"/>
                <a:gd name="T64" fmla="*/ 20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80"/>
                  </a:lnTo>
                  <a:lnTo>
                    <a:pt x="126" y="92"/>
                  </a:lnTo>
                  <a:lnTo>
                    <a:pt x="120" y="102"/>
                  </a:lnTo>
                  <a:lnTo>
                    <a:pt x="112" y="112"/>
                  </a:lnTo>
                  <a:lnTo>
                    <a:pt x="102" y="120"/>
                  </a:lnTo>
                  <a:lnTo>
                    <a:pt x="92" y="126"/>
                  </a:lnTo>
                  <a:lnTo>
                    <a:pt x="78" y="130"/>
                  </a:lnTo>
                  <a:lnTo>
                    <a:pt x="66" y="132"/>
                  </a:lnTo>
                  <a:lnTo>
                    <a:pt x="66" y="132"/>
                  </a:lnTo>
                  <a:lnTo>
                    <a:pt x="52" y="130"/>
                  </a:lnTo>
                  <a:lnTo>
                    <a:pt x="40" y="126"/>
                  </a:lnTo>
                  <a:lnTo>
                    <a:pt x="28" y="120"/>
                  </a:lnTo>
                  <a:lnTo>
                    <a:pt x="20" y="112"/>
                  </a:lnTo>
                  <a:lnTo>
                    <a:pt x="12" y="102"/>
                  </a:lnTo>
                  <a:lnTo>
                    <a:pt x="6" y="92"/>
                  </a:lnTo>
                  <a:lnTo>
                    <a:pt x="2" y="80"/>
                  </a:lnTo>
                  <a:lnTo>
                    <a:pt x="0" y="66"/>
                  </a:lnTo>
                  <a:lnTo>
                    <a:pt x="0" y="66"/>
                  </a:lnTo>
                  <a:lnTo>
                    <a:pt x="2" y="52"/>
                  </a:lnTo>
                  <a:lnTo>
                    <a:pt x="6" y="40"/>
                  </a:lnTo>
                  <a:lnTo>
                    <a:pt x="12" y="30"/>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6" name="Freeform 182">
              <a:extLst>
                <a:ext uri="{FF2B5EF4-FFF2-40B4-BE49-F238E27FC236}">
                  <a16:creationId xmlns:a16="http://schemas.microsoft.com/office/drawing/2014/main" id="{DD0FC59B-0A4A-4298-9086-3C72FFEC0CED}"/>
                </a:ext>
              </a:extLst>
            </p:cNvPr>
            <p:cNvSpPr>
              <a:spLocks/>
            </p:cNvSpPr>
            <p:nvPr/>
          </p:nvSpPr>
          <p:spPr bwMode="auto">
            <a:xfrm>
              <a:off x="4639" y="3954"/>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2 h 132"/>
                <a:gd name="T18" fmla="*/ 132 w 132"/>
                <a:gd name="T19" fmla="*/ 66 h 132"/>
                <a:gd name="T20" fmla="*/ 132 w 132"/>
                <a:gd name="T21" fmla="*/ 66 h 132"/>
                <a:gd name="T22" fmla="*/ 130 w 132"/>
                <a:gd name="T23" fmla="*/ 80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80 h 132"/>
                <a:gd name="T54" fmla="*/ 0 w 132"/>
                <a:gd name="T55" fmla="*/ 66 h 132"/>
                <a:gd name="T56" fmla="*/ 0 w 132"/>
                <a:gd name="T57" fmla="*/ 66 h 132"/>
                <a:gd name="T58" fmla="*/ 2 w 132"/>
                <a:gd name="T59" fmla="*/ 52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80"/>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80"/>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7" name="Freeform 183">
              <a:extLst>
                <a:ext uri="{FF2B5EF4-FFF2-40B4-BE49-F238E27FC236}">
                  <a16:creationId xmlns:a16="http://schemas.microsoft.com/office/drawing/2014/main" id="{36898672-2F75-46FA-8951-21AE8AC13350}"/>
                </a:ext>
              </a:extLst>
            </p:cNvPr>
            <p:cNvSpPr>
              <a:spLocks/>
            </p:cNvSpPr>
            <p:nvPr/>
          </p:nvSpPr>
          <p:spPr bwMode="auto">
            <a:xfrm>
              <a:off x="4639" y="3954"/>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2 h 132"/>
                <a:gd name="T18" fmla="*/ 132 w 132"/>
                <a:gd name="T19" fmla="*/ 66 h 132"/>
                <a:gd name="T20" fmla="*/ 132 w 132"/>
                <a:gd name="T21" fmla="*/ 66 h 132"/>
                <a:gd name="T22" fmla="*/ 130 w 132"/>
                <a:gd name="T23" fmla="*/ 80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80 h 132"/>
                <a:gd name="T54" fmla="*/ 0 w 132"/>
                <a:gd name="T55" fmla="*/ 66 h 132"/>
                <a:gd name="T56" fmla="*/ 0 w 132"/>
                <a:gd name="T57" fmla="*/ 66 h 132"/>
                <a:gd name="T58" fmla="*/ 2 w 132"/>
                <a:gd name="T59" fmla="*/ 52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80"/>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80"/>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8" name="Freeform 184">
              <a:extLst>
                <a:ext uri="{FF2B5EF4-FFF2-40B4-BE49-F238E27FC236}">
                  <a16:creationId xmlns:a16="http://schemas.microsoft.com/office/drawing/2014/main" id="{A7E5D5FF-625C-42C5-B9A8-084A40BB9F25}"/>
                </a:ext>
              </a:extLst>
            </p:cNvPr>
            <p:cNvSpPr>
              <a:spLocks/>
            </p:cNvSpPr>
            <p:nvPr/>
          </p:nvSpPr>
          <p:spPr bwMode="auto">
            <a:xfrm>
              <a:off x="4795" y="3954"/>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2 h 132"/>
                <a:gd name="T18" fmla="*/ 132 w 132"/>
                <a:gd name="T19" fmla="*/ 66 h 132"/>
                <a:gd name="T20" fmla="*/ 132 w 132"/>
                <a:gd name="T21" fmla="*/ 66 h 132"/>
                <a:gd name="T22" fmla="*/ 130 w 132"/>
                <a:gd name="T23" fmla="*/ 80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80 h 132"/>
                <a:gd name="T54" fmla="*/ 0 w 132"/>
                <a:gd name="T55" fmla="*/ 66 h 132"/>
                <a:gd name="T56" fmla="*/ 0 w 132"/>
                <a:gd name="T57" fmla="*/ 66 h 132"/>
                <a:gd name="T58" fmla="*/ 2 w 132"/>
                <a:gd name="T59" fmla="*/ 52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80"/>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80"/>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9" name="Freeform 185">
              <a:extLst>
                <a:ext uri="{FF2B5EF4-FFF2-40B4-BE49-F238E27FC236}">
                  <a16:creationId xmlns:a16="http://schemas.microsoft.com/office/drawing/2014/main" id="{45FF2EEC-6A4C-4FB4-A3D1-3D9985100C1D}"/>
                </a:ext>
              </a:extLst>
            </p:cNvPr>
            <p:cNvSpPr>
              <a:spLocks/>
            </p:cNvSpPr>
            <p:nvPr/>
          </p:nvSpPr>
          <p:spPr bwMode="auto">
            <a:xfrm>
              <a:off x="4795" y="3954"/>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2 h 132"/>
                <a:gd name="T18" fmla="*/ 132 w 132"/>
                <a:gd name="T19" fmla="*/ 66 h 132"/>
                <a:gd name="T20" fmla="*/ 132 w 132"/>
                <a:gd name="T21" fmla="*/ 66 h 132"/>
                <a:gd name="T22" fmla="*/ 130 w 132"/>
                <a:gd name="T23" fmla="*/ 80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80 h 132"/>
                <a:gd name="T54" fmla="*/ 0 w 132"/>
                <a:gd name="T55" fmla="*/ 66 h 132"/>
                <a:gd name="T56" fmla="*/ 0 w 132"/>
                <a:gd name="T57" fmla="*/ 66 h 132"/>
                <a:gd name="T58" fmla="*/ 2 w 132"/>
                <a:gd name="T59" fmla="*/ 52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80"/>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80"/>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0" name="Freeform 186">
              <a:extLst>
                <a:ext uri="{FF2B5EF4-FFF2-40B4-BE49-F238E27FC236}">
                  <a16:creationId xmlns:a16="http://schemas.microsoft.com/office/drawing/2014/main" id="{BFD8D365-FEBE-43AB-A961-373D42AF536D}"/>
                </a:ext>
              </a:extLst>
            </p:cNvPr>
            <p:cNvSpPr>
              <a:spLocks/>
            </p:cNvSpPr>
            <p:nvPr/>
          </p:nvSpPr>
          <p:spPr bwMode="auto">
            <a:xfrm>
              <a:off x="4014" y="3799"/>
              <a:ext cx="130" cy="131"/>
            </a:xfrm>
            <a:custGeom>
              <a:avLst/>
              <a:gdLst>
                <a:gd name="T0" fmla="*/ 64 w 130"/>
                <a:gd name="T1" fmla="*/ 0 h 131"/>
                <a:gd name="T2" fmla="*/ 64 w 130"/>
                <a:gd name="T3" fmla="*/ 0 h 131"/>
                <a:gd name="T4" fmla="*/ 78 w 130"/>
                <a:gd name="T5" fmla="*/ 2 h 131"/>
                <a:gd name="T6" fmla="*/ 90 w 130"/>
                <a:gd name="T7" fmla="*/ 6 h 131"/>
                <a:gd name="T8" fmla="*/ 102 w 130"/>
                <a:gd name="T9" fmla="*/ 12 h 131"/>
                <a:gd name="T10" fmla="*/ 110 w 130"/>
                <a:gd name="T11" fmla="*/ 20 h 131"/>
                <a:gd name="T12" fmla="*/ 118 w 130"/>
                <a:gd name="T13" fmla="*/ 30 h 131"/>
                <a:gd name="T14" fmla="*/ 124 w 130"/>
                <a:gd name="T15" fmla="*/ 40 h 131"/>
                <a:gd name="T16" fmla="*/ 128 w 130"/>
                <a:gd name="T17" fmla="*/ 52 h 131"/>
                <a:gd name="T18" fmla="*/ 130 w 130"/>
                <a:gd name="T19" fmla="*/ 66 h 131"/>
                <a:gd name="T20" fmla="*/ 130 w 130"/>
                <a:gd name="T21" fmla="*/ 66 h 131"/>
                <a:gd name="T22" fmla="*/ 128 w 130"/>
                <a:gd name="T23" fmla="*/ 79 h 131"/>
                <a:gd name="T24" fmla="*/ 124 w 130"/>
                <a:gd name="T25" fmla="*/ 91 h 131"/>
                <a:gd name="T26" fmla="*/ 118 w 130"/>
                <a:gd name="T27" fmla="*/ 101 h 131"/>
                <a:gd name="T28" fmla="*/ 110 w 130"/>
                <a:gd name="T29" fmla="*/ 111 h 131"/>
                <a:gd name="T30" fmla="*/ 102 w 130"/>
                <a:gd name="T31" fmla="*/ 119 h 131"/>
                <a:gd name="T32" fmla="*/ 90 w 130"/>
                <a:gd name="T33" fmla="*/ 125 h 131"/>
                <a:gd name="T34" fmla="*/ 78 w 130"/>
                <a:gd name="T35" fmla="*/ 129 h 131"/>
                <a:gd name="T36" fmla="*/ 64 w 130"/>
                <a:gd name="T37" fmla="*/ 131 h 131"/>
                <a:gd name="T38" fmla="*/ 64 w 130"/>
                <a:gd name="T39" fmla="*/ 131 h 131"/>
                <a:gd name="T40" fmla="*/ 52 w 130"/>
                <a:gd name="T41" fmla="*/ 129 h 131"/>
                <a:gd name="T42" fmla="*/ 40 w 130"/>
                <a:gd name="T43" fmla="*/ 125 h 131"/>
                <a:gd name="T44" fmla="*/ 28 w 130"/>
                <a:gd name="T45" fmla="*/ 119 h 131"/>
                <a:gd name="T46" fmla="*/ 18 w 130"/>
                <a:gd name="T47" fmla="*/ 111 h 131"/>
                <a:gd name="T48" fmla="*/ 10 w 130"/>
                <a:gd name="T49" fmla="*/ 101 h 131"/>
                <a:gd name="T50" fmla="*/ 4 w 130"/>
                <a:gd name="T51" fmla="*/ 91 h 131"/>
                <a:gd name="T52" fmla="*/ 0 w 130"/>
                <a:gd name="T53" fmla="*/ 79 h 131"/>
                <a:gd name="T54" fmla="*/ 0 w 130"/>
                <a:gd name="T55" fmla="*/ 66 h 131"/>
                <a:gd name="T56" fmla="*/ 0 w 130"/>
                <a:gd name="T57" fmla="*/ 66 h 131"/>
                <a:gd name="T58" fmla="*/ 0 w 130"/>
                <a:gd name="T59" fmla="*/ 52 h 131"/>
                <a:gd name="T60" fmla="*/ 4 w 130"/>
                <a:gd name="T61" fmla="*/ 40 h 131"/>
                <a:gd name="T62" fmla="*/ 10 w 130"/>
                <a:gd name="T63" fmla="*/ 30 h 131"/>
                <a:gd name="T64" fmla="*/ 18 w 130"/>
                <a:gd name="T65" fmla="*/ 20 h 131"/>
                <a:gd name="T66" fmla="*/ 28 w 130"/>
                <a:gd name="T67" fmla="*/ 12 h 131"/>
                <a:gd name="T68" fmla="*/ 40 w 130"/>
                <a:gd name="T69" fmla="*/ 6 h 131"/>
                <a:gd name="T70" fmla="*/ 52 w 130"/>
                <a:gd name="T71" fmla="*/ 2 h 131"/>
                <a:gd name="T72" fmla="*/ 64 w 130"/>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1">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9"/>
                  </a:lnTo>
                  <a:lnTo>
                    <a:pt x="124" y="91"/>
                  </a:lnTo>
                  <a:lnTo>
                    <a:pt x="118" y="101"/>
                  </a:lnTo>
                  <a:lnTo>
                    <a:pt x="110" y="111"/>
                  </a:lnTo>
                  <a:lnTo>
                    <a:pt x="102" y="119"/>
                  </a:lnTo>
                  <a:lnTo>
                    <a:pt x="90" y="125"/>
                  </a:lnTo>
                  <a:lnTo>
                    <a:pt x="78" y="129"/>
                  </a:lnTo>
                  <a:lnTo>
                    <a:pt x="64" y="131"/>
                  </a:lnTo>
                  <a:lnTo>
                    <a:pt x="64" y="131"/>
                  </a:lnTo>
                  <a:lnTo>
                    <a:pt x="52" y="129"/>
                  </a:lnTo>
                  <a:lnTo>
                    <a:pt x="40" y="125"/>
                  </a:lnTo>
                  <a:lnTo>
                    <a:pt x="28" y="119"/>
                  </a:lnTo>
                  <a:lnTo>
                    <a:pt x="18" y="111"/>
                  </a:lnTo>
                  <a:lnTo>
                    <a:pt x="10" y="101"/>
                  </a:lnTo>
                  <a:lnTo>
                    <a:pt x="4" y="91"/>
                  </a:lnTo>
                  <a:lnTo>
                    <a:pt x="0" y="79"/>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1" name="Freeform 187">
              <a:extLst>
                <a:ext uri="{FF2B5EF4-FFF2-40B4-BE49-F238E27FC236}">
                  <a16:creationId xmlns:a16="http://schemas.microsoft.com/office/drawing/2014/main" id="{618E8434-9116-459C-8647-78F3D67CEFD1}"/>
                </a:ext>
              </a:extLst>
            </p:cNvPr>
            <p:cNvSpPr>
              <a:spLocks/>
            </p:cNvSpPr>
            <p:nvPr/>
          </p:nvSpPr>
          <p:spPr bwMode="auto">
            <a:xfrm>
              <a:off x="4014" y="3799"/>
              <a:ext cx="130" cy="131"/>
            </a:xfrm>
            <a:custGeom>
              <a:avLst/>
              <a:gdLst>
                <a:gd name="T0" fmla="*/ 64 w 130"/>
                <a:gd name="T1" fmla="*/ 0 h 131"/>
                <a:gd name="T2" fmla="*/ 64 w 130"/>
                <a:gd name="T3" fmla="*/ 0 h 131"/>
                <a:gd name="T4" fmla="*/ 78 w 130"/>
                <a:gd name="T5" fmla="*/ 2 h 131"/>
                <a:gd name="T6" fmla="*/ 90 w 130"/>
                <a:gd name="T7" fmla="*/ 6 h 131"/>
                <a:gd name="T8" fmla="*/ 102 w 130"/>
                <a:gd name="T9" fmla="*/ 12 h 131"/>
                <a:gd name="T10" fmla="*/ 110 w 130"/>
                <a:gd name="T11" fmla="*/ 20 h 131"/>
                <a:gd name="T12" fmla="*/ 118 w 130"/>
                <a:gd name="T13" fmla="*/ 30 h 131"/>
                <a:gd name="T14" fmla="*/ 124 w 130"/>
                <a:gd name="T15" fmla="*/ 40 h 131"/>
                <a:gd name="T16" fmla="*/ 128 w 130"/>
                <a:gd name="T17" fmla="*/ 52 h 131"/>
                <a:gd name="T18" fmla="*/ 130 w 130"/>
                <a:gd name="T19" fmla="*/ 66 h 131"/>
                <a:gd name="T20" fmla="*/ 130 w 130"/>
                <a:gd name="T21" fmla="*/ 66 h 131"/>
                <a:gd name="T22" fmla="*/ 128 w 130"/>
                <a:gd name="T23" fmla="*/ 79 h 131"/>
                <a:gd name="T24" fmla="*/ 124 w 130"/>
                <a:gd name="T25" fmla="*/ 91 h 131"/>
                <a:gd name="T26" fmla="*/ 118 w 130"/>
                <a:gd name="T27" fmla="*/ 101 h 131"/>
                <a:gd name="T28" fmla="*/ 110 w 130"/>
                <a:gd name="T29" fmla="*/ 111 h 131"/>
                <a:gd name="T30" fmla="*/ 102 w 130"/>
                <a:gd name="T31" fmla="*/ 119 h 131"/>
                <a:gd name="T32" fmla="*/ 90 w 130"/>
                <a:gd name="T33" fmla="*/ 125 h 131"/>
                <a:gd name="T34" fmla="*/ 78 w 130"/>
                <a:gd name="T35" fmla="*/ 129 h 131"/>
                <a:gd name="T36" fmla="*/ 64 w 130"/>
                <a:gd name="T37" fmla="*/ 131 h 131"/>
                <a:gd name="T38" fmla="*/ 64 w 130"/>
                <a:gd name="T39" fmla="*/ 131 h 131"/>
                <a:gd name="T40" fmla="*/ 52 w 130"/>
                <a:gd name="T41" fmla="*/ 129 h 131"/>
                <a:gd name="T42" fmla="*/ 40 w 130"/>
                <a:gd name="T43" fmla="*/ 125 h 131"/>
                <a:gd name="T44" fmla="*/ 28 w 130"/>
                <a:gd name="T45" fmla="*/ 119 h 131"/>
                <a:gd name="T46" fmla="*/ 18 w 130"/>
                <a:gd name="T47" fmla="*/ 111 h 131"/>
                <a:gd name="T48" fmla="*/ 10 w 130"/>
                <a:gd name="T49" fmla="*/ 101 h 131"/>
                <a:gd name="T50" fmla="*/ 4 w 130"/>
                <a:gd name="T51" fmla="*/ 91 h 131"/>
                <a:gd name="T52" fmla="*/ 0 w 130"/>
                <a:gd name="T53" fmla="*/ 79 h 131"/>
                <a:gd name="T54" fmla="*/ 0 w 130"/>
                <a:gd name="T55" fmla="*/ 66 h 131"/>
                <a:gd name="T56" fmla="*/ 0 w 130"/>
                <a:gd name="T57" fmla="*/ 66 h 131"/>
                <a:gd name="T58" fmla="*/ 0 w 130"/>
                <a:gd name="T59" fmla="*/ 52 h 131"/>
                <a:gd name="T60" fmla="*/ 4 w 130"/>
                <a:gd name="T61" fmla="*/ 40 h 131"/>
                <a:gd name="T62" fmla="*/ 10 w 130"/>
                <a:gd name="T63" fmla="*/ 30 h 131"/>
                <a:gd name="T64" fmla="*/ 18 w 130"/>
                <a:gd name="T65" fmla="*/ 20 h 131"/>
                <a:gd name="T66" fmla="*/ 28 w 130"/>
                <a:gd name="T67" fmla="*/ 12 h 131"/>
                <a:gd name="T68" fmla="*/ 40 w 130"/>
                <a:gd name="T69" fmla="*/ 6 h 131"/>
                <a:gd name="T70" fmla="*/ 52 w 130"/>
                <a:gd name="T71" fmla="*/ 2 h 131"/>
                <a:gd name="T72" fmla="*/ 64 w 130"/>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1">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9"/>
                  </a:lnTo>
                  <a:lnTo>
                    <a:pt x="124" y="91"/>
                  </a:lnTo>
                  <a:lnTo>
                    <a:pt x="118" y="101"/>
                  </a:lnTo>
                  <a:lnTo>
                    <a:pt x="110" y="111"/>
                  </a:lnTo>
                  <a:lnTo>
                    <a:pt x="102" y="119"/>
                  </a:lnTo>
                  <a:lnTo>
                    <a:pt x="90" y="125"/>
                  </a:lnTo>
                  <a:lnTo>
                    <a:pt x="78" y="129"/>
                  </a:lnTo>
                  <a:lnTo>
                    <a:pt x="64" y="131"/>
                  </a:lnTo>
                  <a:lnTo>
                    <a:pt x="64" y="131"/>
                  </a:lnTo>
                  <a:lnTo>
                    <a:pt x="52" y="129"/>
                  </a:lnTo>
                  <a:lnTo>
                    <a:pt x="40" y="125"/>
                  </a:lnTo>
                  <a:lnTo>
                    <a:pt x="28" y="119"/>
                  </a:lnTo>
                  <a:lnTo>
                    <a:pt x="18" y="111"/>
                  </a:lnTo>
                  <a:lnTo>
                    <a:pt x="10" y="101"/>
                  </a:lnTo>
                  <a:lnTo>
                    <a:pt x="4" y="91"/>
                  </a:lnTo>
                  <a:lnTo>
                    <a:pt x="0" y="79"/>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2" name="Freeform 188">
              <a:extLst>
                <a:ext uri="{FF2B5EF4-FFF2-40B4-BE49-F238E27FC236}">
                  <a16:creationId xmlns:a16="http://schemas.microsoft.com/office/drawing/2014/main" id="{BD857DF1-0858-4D68-BC8F-9F1B9176C1D0}"/>
                </a:ext>
              </a:extLst>
            </p:cNvPr>
            <p:cNvSpPr>
              <a:spLocks/>
            </p:cNvSpPr>
            <p:nvPr/>
          </p:nvSpPr>
          <p:spPr bwMode="auto">
            <a:xfrm>
              <a:off x="4639" y="3799"/>
              <a:ext cx="132" cy="131"/>
            </a:xfrm>
            <a:custGeom>
              <a:avLst/>
              <a:gdLst>
                <a:gd name="T0" fmla="*/ 66 w 132"/>
                <a:gd name="T1" fmla="*/ 0 h 131"/>
                <a:gd name="T2" fmla="*/ 66 w 132"/>
                <a:gd name="T3" fmla="*/ 0 h 131"/>
                <a:gd name="T4" fmla="*/ 80 w 132"/>
                <a:gd name="T5" fmla="*/ 2 h 131"/>
                <a:gd name="T6" fmla="*/ 92 w 132"/>
                <a:gd name="T7" fmla="*/ 6 h 131"/>
                <a:gd name="T8" fmla="*/ 102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2 w 132"/>
                <a:gd name="T31" fmla="*/ 119 h 131"/>
                <a:gd name="T32" fmla="*/ 92 w 132"/>
                <a:gd name="T33" fmla="*/ 125 h 131"/>
                <a:gd name="T34" fmla="*/ 80 w 132"/>
                <a:gd name="T35" fmla="*/ 129 h 131"/>
                <a:gd name="T36" fmla="*/ 66 w 132"/>
                <a:gd name="T37" fmla="*/ 131 h 131"/>
                <a:gd name="T38" fmla="*/ 66 w 132"/>
                <a:gd name="T39" fmla="*/ 131 h 131"/>
                <a:gd name="T40" fmla="*/ 52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2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79"/>
                  </a:lnTo>
                  <a:lnTo>
                    <a:pt x="126" y="91"/>
                  </a:lnTo>
                  <a:lnTo>
                    <a:pt x="120" y="101"/>
                  </a:lnTo>
                  <a:lnTo>
                    <a:pt x="112" y="111"/>
                  </a:lnTo>
                  <a:lnTo>
                    <a:pt x="102" y="119"/>
                  </a:lnTo>
                  <a:lnTo>
                    <a:pt x="92" y="125"/>
                  </a:lnTo>
                  <a:lnTo>
                    <a:pt x="80" y="129"/>
                  </a:lnTo>
                  <a:lnTo>
                    <a:pt x="66" y="131"/>
                  </a:lnTo>
                  <a:lnTo>
                    <a:pt x="66" y="131"/>
                  </a:lnTo>
                  <a:lnTo>
                    <a:pt x="52"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3" name="Freeform 189">
              <a:extLst>
                <a:ext uri="{FF2B5EF4-FFF2-40B4-BE49-F238E27FC236}">
                  <a16:creationId xmlns:a16="http://schemas.microsoft.com/office/drawing/2014/main" id="{051EA51F-89D8-4772-A020-1CDC0D7B7AE7}"/>
                </a:ext>
              </a:extLst>
            </p:cNvPr>
            <p:cNvSpPr>
              <a:spLocks/>
            </p:cNvSpPr>
            <p:nvPr/>
          </p:nvSpPr>
          <p:spPr bwMode="auto">
            <a:xfrm>
              <a:off x="4639" y="3799"/>
              <a:ext cx="132" cy="131"/>
            </a:xfrm>
            <a:custGeom>
              <a:avLst/>
              <a:gdLst>
                <a:gd name="T0" fmla="*/ 66 w 132"/>
                <a:gd name="T1" fmla="*/ 0 h 131"/>
                <a:gd name="T2" fmla="*/ 66 w 132"/>
                <a:gd name="T3" fmla="*/ 0 h 131"/>
                <a:gd name="T4" fmla="*/ 80 w 132"/>
                <a:gd name="T5" fmla="*/ 2 h 131"/>
                <a:gd name="T6" fmla="*/ 92 w 132"/>
                <a:gd name="T7" fmla="*/ 6 h 131"/>
                <a:gd name="T8" fmla="*/ 102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2 w 132"/>
                <a:gd name="T31" fmla="*/ 119 h 131"/>
                <a:gd name="T32" fmla="*/ 92 w 132"/>
                <a:gd name="T33" fmla="*/ 125 h 131"/>
                <a:gd name="T34" fmla="*/ 80 w 132"/>
                <a:gd name="T35" fmla="*/ 129 h 131"/>
                <a:gd name="T36" fmla="*/ 66 w 132"/>
                <a:gd name="T37" fmla="*/ 131 h 131"/>
                <a:gd name="T38" fmla="*/ 66 w 132"/>
                <a:gd name="T39" fmla="*/ 131 h 131"/>
                <a:gd name="T40" fmla="*/ 52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2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79"/>
                  </a:lnTo>
                  <a:lnTo>
                    <a:pt x="126" y="91"/>
                  </a:lnTo>
                  <a:lnTo>
                    <a:pt x="120" y="101"/>
                  </a:lnTo>
                  <a:lnTo>
                    <a:pt x="112" y="111"/>
                  </a:lnTo>
                  <a:lnTo>
                    <a:pt x="102" y="119"/>
                  </a:lnTo>
                  <a:lnTo>
                    <a:pt x="92" y="125"/>
                  </a:lnTo>
                  <a:lnTo>
                    <a:pt x="80" y="129"/>
                  </a:lnTo>
                  <a:lnTo>
                    <a:pt x="66" y="131"/>
                  </a:lnTo>
                  <a:lnTo>
                    <a:pt x="66" y="131"/>
                  </a:lnTo>
                  <a:lnTo>
                    <a:pt x="52"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4" name="Freeform 190">
              <a:extLst>
                <a:ext uri="{FF2B5EF4-FFF2-40B4-BE49-F238E27FC236}">
                  <a16:creationId xmlns:a16="http://schemas.microsoft.com/office/drawing/2014/main" id="{8D4EDFB5-D186-43C0-8EA6-0AAE022B1ABB}"/>
                </a:ext>
              </a:extLst>
            </p:cNvPr>
            <p:cNvSpPr>
              <a:spLocks/>
            </p:cNvSpPr>
            <p:nvPr/>
          </p:nvSpPr>
          <p:spPr bwMode="auto">
            <a:xfrm>
              <a:off x="4795" y="3799"/>
              <a:ext cx="132" cy="131"/>
            </a:xfrm>
            <a:custGeom>
              <a:avLst/>
              <a:gdLst>
                <a:gd name="T0" fmla="*/ 66 w 132"/>
                <a:gd name="T1" fmla="*/ 0 h 131"/>
                <a:gd name="T2" fmla="*/ 66 w 132"/>
                <a:gd name="T3" fmla="*/ 0 h 131"/>
                <a:gd name="T4" fmla="*/ 80 w 132"/>
                <a:gd name="T5" fmla="*/ 2 h 131"/>
                <a:gd name="T6" fmla="*/ 92 w 132"/>
                <a:gd name="T7" fmla="*/ 6 h 131"/>
                <a:gd name="T8" fmla="*/ 102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2 w 132"/>
                <a:gd name="T31" fmla="*/ 119 h 131"/>
                <a:gd name="T32" fmla="*/ 92 w 132"/>
                <a:gd name="T33" fmla="*/ 125 h 131"/>
                <a:gd name="T34" fmla="*/ 80 w 132"/>
                <a:gd name="T35" fmla="*/ 129 h 131"/>
                <a:gd name="T36" fmla="*/ 66 w 132"/>
                <a:gd name="T37" fmla="*/ 131 h 131"/>
                <a:gd name="T38" fmla="*/ 66 w 132"/>
                <a:gd name="T39" fmla="*/ 131 h 131"/>
                <a:gd name="T40" fmla="*/ 52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2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79"/>
                  </a:lnTo>
                  <a:lnTo>
                    <a:pt x="126" y="91"/>
                  </a:lnTo>
                  <a:lnTo>
                    <a:pt x="120" y="101"/>
                  </a:lnTo>
                  <a:lnTo>
                    <a:pt x="112" y="111"/>
                  </a:lnTo>
                  <a:lnTo>
                    <a:pt x="102" y="119"/>
                  </a:lnTo>
                  <a:lnTo>
                    <a:pt x="92" y="125"/>
                  </a:lnTo>
                  <a:lnTo>
                    <a:pt x="80" y="129"/>
                  </a:lnTo>
                  <a:lnTo>
                    <a:pt x="66" y="131"/>
                  </a:lnTo>
                  <a:lnTo>
                    <a:pt x="66" y="131"/>
                  </a:lnTo>
                  <a:lnTo>
                    <a:pt x="52"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5" name="Freeform 191">
              <a:extLst>
                <a:ext uri="{FF2B5EF4-FFF2-40B4-BE49-F238E27FC236}">
                  <a16:creationId xmlns:a16="http://schemas.microsoft.com/office/drawing/2014/main" id="{55BAF228-65DA-4D97-93FF-1F25BB3DBA75}"/>
                </a:ext>
              </a:extLst>
            </p:cNvPr>
            <p:cNvSpPr>
              <a:spLocks/>
            </p:cNvSpPr>
            <p:nvPr/>
          </p:nvSpPr>
          <p:spPr bwMode="auto">
            <a:xfrm>
              <a:off x="4795" y="3799"/>
              <a:ext cx="132" cy="131"/>
            </a:xfrm>
            <a:custGeom>
              <a:avLst/>
              <a:gdLst>
                <a:gd name="T0" fmla="*/ 66 w 132"/>
                <a:gd name="T1" fmla="*/ 0 h 131"/>
                <a:gd name="T2" fmla="*/ 66 w 132"/>
                <a:gd name="T3" fmla="*/ 0 h 131"/>
                <a:gd name="T4" fmla="*/ 80 w 132"/>
                <a:gd name="T5" fmla="*/ 2 h 131"/>
                <a:gd name="T6" fmla="*/ 92 w 132"/>
                <a:gd name="T7" fmla="*/ 6 h 131"/>
                <a:gd name="T8" fmla="*/ 102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2 w 132"/>
                <a:gd name="T31" fmla="*/ 119 h 131"/>
                <a:gd name="T32" fmla="*/ 92 w 132"/>
                <a:gd name="T33" fmla="*/ 125 h 131"/>
                <a:gd name="T34" fmla="*/ 80 w 132"/>
                <a:gd name="T35" fmla="*/ 129 h 131"/>
                <a:gd name="T36" fmla="*/ 66 w 132"/>
                <a:gd name="T37" fmla="*/ 131 h 131"/>
                <a:gd name="T38" fmla="*/ 66 w 132"/>
                <a:gd name="T39" fmla="*/ 131 h 131"/>
                <a:gd name="T40" fmla="*/ 52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2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79"/>
                  </a:lnTo>
                  <a:lnTo>
                    <a:pt x="126" y="91"/>
                  </a:lnTo>
                  <a:lnTo>
                    <a:pt x="120" y="101"/>
                  </a:lnTo>
                  <a:lnTo>
                    <a:pt x="112" y="111"/>
                  </a:lnTo>
                  <a:lnTo>
                    <a:pt x="102" y="119"/>
                  </a:lnTo>
                  <a:lnTo>
                    <a:pt x="92" y="125"/>
                  </a:lnTo>
                  <a:lnTo>
                    <a:pt x="80" y="129"/>
                  </a:lnTo>
                  <a:lnTo>
                    <a:pt x="66" y="131"/>
                  </a:lnTo>
                  <a:lnTo>
                    <a:pt x="66" y="131"/>
                  </a:lnTo>
                  <a:lnTo>
                    <a:pt x="52"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6" name="Freeform 192">
              <a:extLst>
                <a:ext uri="{FF2B5EF4-FFF2-40B4-BE49-F238E27FC236}">
                  <a16:creationId xmlns:a16="http://schemas.microsoft.com/office/drawing/2014/main" id="{FD561F1A-0C05-4ABE-85F8-0D5989D73FE7}"/>
                </a:ext>
              </a:extLst>
            </p:cNvPr>
            <p:cNvSpPr>
              <a:spLocks/>
            </p:cNvSpPr>
            <p:nvPr/>
          </p:nvSpPr>
          <p:spPr bwMode="auto">
            <a:xfrm>
              <a:off x="4951" y="3799"/>
              <a:ext cx="132" cy="131"/>
            </a:xfrm>
            <a:custGeom>
              <a:avLst/>
              <a:gdLst>
                <a:gd name="T0" fmla="*/ 66 w 132"/>
                <a:gd name="T1" fmla="*/ 0 h 131"/>
                <a:gd name="T2" fmla="*/ 66 w 132"/>
                <a:gd name="T3" fmla="*/ 0 h 131"/>
                <a:gd name="T4" fmla="*/ 80 w 132"/>
                <a:gd name="T5" fmla="*/ 2 h 131"/>
                <a:gd name="T6" fmla="*/ 92 w 132"/>
                <a:gd name="T7" fmla="*/ 6 h 131"/>
                <a:gd name="T8" fmla="*/ 104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4 w 132"/>
                <a:gd name="T31" fmla="*/ 119 h 131"/>
                <a:gd name="T32" fmla="*/ 92 w 132"/>
                <a:gd name="T33" fmla="*/ 125 h 131"/>
                <a:gd name="T34" fmla="*/ 80 w 132"/>
                <a:gd name="T35" fmla="*/ 129 h 131"/>
                <a:gd name="T36" fmla="*/ 66 w 132"/>
                <a:gd name="T37" fmla="*/ 131 h 131"/>
                <a:gd name="T38" fmla="*/ 66 w 132"/>
                <a:gd name="T39" fmla="*/ 131 h 131"/>
                <a:gd name="T40" fmla="*/ 54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4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4" y="12"/>
                  </a:lnTo>
                  <a:lnTo>
                    <a:pt x="112" y="20"/>
                  </a:lnTo>
                  <a:lnTo>
                    <a:pt x="120" y="30"/>
                  </a:lnTo>
                  <a:lnTo>
                    <a:pt x="126" y="40"/>
                  </a:lnTo>
                  <a:lnTo>
                    <a:pt x="130" y="52"/>
                  </a:lnTo>
                  <a:lnTo>
                    <a:pt x="132" y="66"/>
                  </a:lnTo>
                  <a:lnTo>
                    <a:pt x="132" y="66"/>
                  </a:lnTo>
                  <a:lnTo>
                    <a:pt x="130" y="79"/>
                  </a:lnTo>
                  <a:lnTo>
                    <a:pt x="126" y="91"/>
                  </a:lnTo>
                  <a:lnTo>
                    <a:pt x="120" y="101"/>
                  </a:lnTo>
                  <a:lnTo>
                    <a:pt x="112" y="111"/>
                  </a:lnTo>
                  <a:lnTo>
                    <a:pt x="104" y="119"/>
                  </a:lnTo>
                  <a:lnTo>
                    <a:pt x="92" y="125"/>
                  </a:lnTo>
                  <a:lnTo>
                    <a:pt x="80" y="129"/>
                  </a:lnTo>
                  <a:lnTo>
                    <a:pt x="66" y="131"/>
                  </a:lnTo>
                  <a:lnTo>
                    <a:pt x="66" y="131"/>
                  </a:lnTo>
                  <a:lnTo>
                    <a:pt x="54"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4"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7" name="Freeform 193">
              <a:extLst>
                <a:ext uri="{FF2B5EF4-FFF2-40B4-BE49-F238E27FC236}">
                  <a16:creationId xmlns:a16="http://schemas.microsoft.com/office/drawing/2014/main" id="{BDE85182-9578-4560-97AD-1A7CA8DA7302}"/>
                </a:ext>
              </a:extLst>
            </p:cNvPr>
            <p:cNvSpPr>
              <a:spLocks/>
            </p:cNvSpPr>
            <p:nvPr/>
          </p:nvSpPr>
          <p:spPr bwMode="auto">
            <a:xfrm>
              <a:off x="4951" y="3799"/>
              <a:ext cx="132" cy="131"/>
            </a:xfrm>
            <a:custGeom>
              <a:avLst/>
              <a:gdLst>
                <a:gd name="T0" fmla="*/ 66 w 132"/>
                <a:gd name="T1" fmla="*/ 0 h 131"/>
                <a:gd name="T2" fmla="*/ 66 w 132"/>
                <a:gd name="T3" fmla="*/ 0 h 131"/>
                <a:gd name="T4" fmla="*/ 80 w 132"/>
                <a:gd name="T5" fmla="*/ 2 h 131"/>
                <a:gd name="T6" fmla="*/ 92 w 132"/>
                <a:gd name="T7" fmla="*/ 6 h 131"/>
                <a:gd name="T8" fmla="*/ 104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4 w 132"/>
                <a:gd name="T31" fmla="*/ 119 h 131"/>
                <a:gd name="T32" fmla="*/ 92 w 132"/>
                <a:gd name="T33" fmla="*/ 125 h 131"/>
                <a:gd name="T34" fmla="*/ 80 w 132"/>
                <a:gd name="T35" fmla="*/ 129 h 131"/>
                <a:gd name="T36" fmla="*/ 66 w 132"/>
                <a:gd name="T37" fmla="*/ 131 h 131"/>
                <a:gd name="T38" fmla="*/ 66 w 132"/>
                <a:gd name="T39" fmla="*/ 131 h 131"/>
                <a:gd name="T40" fmla="*/ 54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4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4" y="12"/>
                  </a:lnTo>
                  <a:lnTo>
                    <a:pt x="112" y="20"/>
                  </a:lnTo>
                  <a:lnTo>
                    <a:pt x="120" y="30"/>
                  </a:lnTo>
                  <a:lnTo>
                    <a:pt x="126" y="40"/>
                  </a:lnTo>
                  <a:lnTo>
                    <a:pt x="130" y="52"/>
                  </a:lnTo>
                  <a:lnTo>
                    <a:pt x="132" y="66"/>
                  </a:lnTo>
                  <a:lnTo>
                    <a:pt x="132" y="66"/>
                  </a:lnTo>
                  <a:lnTo>
                    <a:pt x="130" y="79"/>
                  </a:lnTo>
                  <a:lnTo>
                    <a:pt x="126" y="91"/>
                  </a:lnTo>
                  <a:lnTo>
                    <a:pt x="120" y="101"/>
                  </a:lnTo>
                  <a:lnTo>
                    <a:pt x="112" y="111"/>
                  </a:lnTo>
                  <a:lnTo>
                    <a:pt x="104" y="119"/>
                  </a:lnTo>
                  <a:lnTo>
                    <a:pt x="92" y="125"/>
                  </a:lnTo>
                  <a:lnTo>
                    <a:pt x="80" y="129"/>
                  </a:lnTo>
                  <a:lnTo>
                    <a:pt x="66" y="131"/>
                  </a:lnTo>
                  <a:lnTo>
                    <a:pt x="66" y="131"/>
                  </a:lnTo>
                  <a:lnTo>
                    <a:pt x="54"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4"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8" name="Freeform 194">
              <a:extLst>
                <a:ext uri="{FF2B5EF4-FFF2-40B4-BE49-F238E27FC236}">
                  <a16:creationId xmlns:a16="http://schemas.microsoft.com/office/drawing/2014/main" id="{7151E38A-2CF5-4DCD-9213-CD7A23761AB4}"/>
                </a:ext>
              </a:extLst>
            </p:cNvPr>
            <p:cNvSpPr>
              <a:spLocks/>
            </p:cNvSpPr>
            <p:nvPr/>
          </p:nvSpPr>
          <p:spPr bwMode="auto">
            <a:xfrm>
              <a:off x="4795" y="3643"/>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28 h 132"/>
                <a:gd name="T14" fmla="*/ 126 w 132"/>
                <a:gd name="T15" fmla="*/ 40 h 132"/>
                <a:gd name="T16" fmla="*/ 130 w 132"/>
                <a:gd name="T17" fmla="*/ 52 h 132"/>
                <a:gd name="T18" fmla="*/ 132 w 132"/>
                <a:gd name="T19" fmla="*/ 66 h 132"/>
                <a:gd name="T20" fmla="*/ 132 w 132"/>
                <a:gd name="T21" fmla="*/ 66 h 132"/>
                <a:gd name="T22" fmla="*/ 130 w 132"/>
                <a:gd name="T23" fmla="*/ 78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78 h 132"/>
                <a:gd name="T54" fmla="*/ 0 w 132"/>
                <a:gd name="T55" fmla="*/ 66 h 132"/>
                <a:gd name="T56" fmla="*/ 0 w 132"/>
                <a:gd name="T57" fmla="*/ 66 h 132"/>
                <a:gd name="T58" fmla="*/ 2 w 132"/>
                <a:gd name="T59" fmla="*/ 52 h 132"/>
                <a:gd name="T60" fmla="*/ 6 w 132"/>
                <a:gd name="T61" fmla="*/ 40 h 132"/>
                <a:gd name="T62" fmla="*/ 12 w 132"/>
                <a:gd name="T63" fmla="*/ 28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28"/>
                  </a:lnTo>
                  <a:lnTo>
                    <a:pt x="126" y="40"/>
                  </a:lnTo>
                  <a:lnTo>
                    <a:pt x="130" y="52"/>
                  </a:lnTo>
                  <a:lnTo>
                    <a:pt x="132" y="66"/>
                  </a:lnTo>
                  <a:lnTo>
                    <a:pt x="132" y="66"/>
                  </a:lnTo>
                  <a:lnTo>
                    <a:pt x="130" y="78"/>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9" name="Freeform 195">
              <a:extLst>
                <a:ext uri="{FF2B5EF4-FFF2-40B4-BE49-F238E27FC236}">
                  <a16:creationId xmlns:a16="http://schemas.microsoft.com/office/drawing/2014/main" id="{DBB8717F-EB55-483F-AE62-11013C52F068}"/>
                </a:ext>
              </a:extLst>
            </p:cNvPr>
            <p:cNvSpPr>
              <a:spLocks/>
            </p:cNvSpPr>
            <p:nvPr/>
          </p:nvSpPr>
          <p:spPr bwMode="auto">
            <a:xfrm>
              <a:off x="4795" y="3643"/>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28 h 132"/>
                <a:gd name="T14" fmla="*/ 126 w 132"/>
                <a:gd name="T15" fmla="*/ 40 h 132"/>
                <a:gd name="T16" fmla="*/ 130 w 132"/>
                <a:gd name="T17" fmla="*/ 52 h 132"/>
                <a:gd name="T18" fmla="*/ 132 w 132"/>
                <a:gd name="T19" fmla="*/ 66 h 132"/>
                <a:gd name="T20" fmla="*/ 132 w 132"/>
                <a:gd name="T21" fmla="*/ 66 h 132"/>
                <a:gd name="T22" fmla="*/ 130 w 132"/>
                <a:gd name="T23" fmla="*/ 78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78 h 132"/>
                <a:gd name="T54" fmla="*/ 0 w 132"/>
                <a:gd name="T55" fmla="*/ 66 h 132"/>
                <a:gd name="T56" fmla="*/ 0 w 132"/>
                <a:gd name="T57" fmla="*/ 66 h 132"/>
                <a:gd name="T58" fmla="*/ 2 w 132"/>
                <a:gd name="T59" fmla="*/ 52 h 132"/>
                <a:gd name="T60" fmla="*/ 6 w 132"/>
                <a:gd name="T61" fmla="*/ 40 h 132"/>
                <a:gd name="T62" fmla="*/ 12 w 132"/>
                <a:gd name="T63" fmla="*/ 28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28"/>
                  </a:lnTo>
                  <a:lnTo>
                    <a:pt x="126" y="40"/>
                  </a:lnTo>
                  <a:lnTo>
                    <a:pt x="130" y="52"/>
                  </a:lnTo>
                  <a:lnTo>
                    <a:pt x="132" y="66"/>
                  </a:lnTo>
                  <a:lnTo>
                    <a:pt x="132" y="66"/>
                  </a:lnTo>
                  <a:lnTo>
                    <a:pt x="130" y="78"/>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0" name="Freeform 196">
              <a:extLst>
                <a:ext uri="{FF2B5EF4-FFF2-40B4-BE49-F238E27FC236}">
                  <a16:creationId xmlns:a16="http://schemas.microsoft.com/office/drawing/2014/main" id="{D429D1F5-0E29-4C0E-95AC-0C705E65F82F}"/>
                </a:ext>
              </a:extLst>
            </p:cNvPr>
            <p:cNvSpPr>
              <a:spLocks/>
            </p:cNvSpPr>
            <p:nvPr/>
          </p:nvSpPr>
          <p:spPr bwMode="auto">
            <a:xfrm>
              <a:off x="4951" y="3643"/>
              <a:ext cx="132" cy="132"/>
            </a:xfrm>
            <a:custGeom>
              <a:avLst/>
              <a:gdLst>
                <a:gd name="T0" fmla="*/ 66 w 132"/>
                <a:gd name="T1" fmla="*/ 0 h 132"/>
                <a:gd name="T2" fmla="*/ 66 w 132"/>
                <a:gd name="T3" fmla="*/ 0 h 132"/>
                <a:gd name="T4" fmla="*/ 80 w 132"/>
                <a:gd name="T5" fmla="*/ 2 h 132"/>
                <a:gd name="T6" fmla="*/ 92 w 132"/>
                <a:gd name="T7" fmla="*/ 6 h 132"/>
                <a:gd name="T8" fmla="*/ 104 w 132"/>
                <a:gd name="T9" fmla="*/ 12 h 132"/>
                <a:gd name="T10" fmla="*/ 112 w 132"/>
                <a:gd name="T11" fmla="*/ 20 h 132"/>
                <a:gd name="T12" fmla="*/ 120 w 132"/>
                <a:gd name="T13" fmla="*/ 28 h 132"/>
                <a:gd name="T14" fmla="*/ 126 w 132"/>
                <a:gd name="T15" fmla="*/ 40 h 132"/>
                <a:gd name="T16" fmla="*/ 130 w 132"/>
                <a:gd name="T17" fmla="*/ 52 h 132"/>
                <a:gd name="T18" fmla="*/ 132 w 132"/>
                <a:gd name="T19" fmla="*/ 66 h 132"/>
                <a:gd name="T20" fmla="*/ 132 w 132"/>
                <a:gd name="T21" fmla="*/ 66 h 132"/>
                <a:gd name="T22" fmla="*/ 130 w 132"/>
                <a:gd name="T23" fmla="*/ 78 h 132"/>
                <a:gd name="T24" fmla="*/ 126 w 132"/>
                <a:gd name="T25" fmla="*/ 92 h 132"/>
                <a:gd name="T26" fmla="*/ 120 w 132"/>
                <a:gd name="T27" fmla="*/ 102 h 132"/>
                <a:gd name="T28" fmla="*/ 112 w 132"/>
                <a:gd name="T29" fmla="*/ 112 h 132"/>
                <a:gd name="T30" fmla="*/ 104 w 132"/>
                <a:gd name="T31" fmla="*/ 120 h 132"/>
                <a:gd name="T32" fmla="*/ 92 w 132"/>
                <a:gd name="T33" fmla="*/ 126 h 132"/>
                <a:gd name="T34" fmla="*/ 80 w 132"/>
                <a:gd name="T35" fmla="*/ 130 h 132"/>
                <a:gd name="T36" fmla="*/ 66 w 132"/>
                <a:gd name="T37" fmla="*/ 132 h 132"/>
                <a:gd name="T38" fmla="*/ 66 w 132"/>
                <a:gd name="T39" fmla="*/ 132 h 132"/>
                <a:gd name="T40" fmla="*/ 54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78 h 132"/>
                <a:gd name="T54" fmla="*/ 0 w 132"/>
                <a:gd name="T55" fmla="*/ 66 h 132"/>
                <a:gd name="T56" fmla="*/ 0 w 132"/>
                <a:gd name="T57" fmla="*/ 66 h 132"/>
                <a:gd name="T58" fmla="*/ 2 w 132"/>
                <a:gd name="T59" fmla="*/ 52 h 132"/>
                <a:gd name="T60" fmla="*/ 6 w 132"/>
                <a:gd name="T61" fmla="*/ 40 h 132"/>
                <a:gd name="T62" fmla="*/ 12 w 132"/>
                <a:gd name="T63" fmla="*/ 28 h 132"/>
                <a:gd name="T64" fmla="*/ 20 w 132"/>
                <a:gd name="T65" fmla="*/ 20 h 132"/>
                <a:gd name="T66" fmla="*/ 30 w 132"/>
                <a:gd name="T67" fmla="*/ 12 h 132"/>
                <a:gd name="T68" fmla="*/ 40 w 132"/>
                <a:gd name="T69" fmla="*/ 6 h 132"/>
                <a:gd name="T70" fmla="*/ 54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4" y="12"/>
                  </a:lnTo>
                  <a:lnTo>
                    <a:pt x="112" y="20"/>
                  </a:lnTo>
                  <a:lnTo>
                    <a:pt x="120" y="28"/>
                  </a:lnTo>
                  <a:lnTo>
                    <a:pt x="126" y="40"/>
                  </a:lnTo>
                  <a:lnTo>
                    <a:pt x="130" y="52"/>
                  </a:lnTo>
                  <a:lnTo>
                    <a:pt x="132" y="66"/>
                  </a:lnTo>
                  <a:lnTo>
                    <a:pt x="132" y="66"/>
                  </a:lnTo>
                  <a:lnTo>
                    <a:pt x="130" y="78"/>
                  </a:lnTo>
                  <a:lnTo>
                    <a:pt x="126" y="92"/>
                  </a:lnTo>
                  <a:lnTo>
                    <a:pt x="120" y="102"/>
                  </a:lnTo>
                  <a:lnTo>
                    <a:pt x="112" y="112"/>
                  </a:lnTo>
                  <a:lnTo>
                    <a:pt x="104" y="120"/>
                  </a:lnTo>
                  <a:lnTo>
                    <a:pt x="92" y="126"/>
                  </a:lnTo>
                  <a:lnTo>
                    <a:pt x="80" y="130"/>
                  </a:lnTo>
                  <a:lnTo>
                    <a:pt x="66" y="132"/>
                  </a:lnTo>
                  <a:lnTo>
                    <a:pt x="66" y="132"/>
                  </a:lnTo>
                  <a:lnTo>
                    <a:pt x="54" y="130"/>
                  </a:lnTo>
                  <a:lnTo>
                    <a:pt x="40" y="126"/>
                  </a:lnTo>
                  <a:lnTo>
                    <a:pt x="30" y="120"/>
                  </a:lnTo>
                  <a:lnTo>
                    <a:pt x="20" y="112"/>
                  </a:lnTo>
                  <a:lnTo>
                    <a:pt x="12" y="102"/>
                  </a:lnTo>
                  <a:lnTo>
                    <a:pt x="6" y="92"/>
                  </a:lnTo>
                  <a:lnTo>
                    <a:pt x="2" y="78"/>
                  </a:lnTo>
                  <a:lnTo>
                    <a:pt x="0" y="66"/>
                  </a:lnTo>
                  <a:lnTo>
                    <a:pt x="0" y="66"/>
                  </a:lnTo>
                  <a:lnTo>
                    <a:pt x="2" y="52"/>
                  </a:lnTo>
                  <a:lnTo>
                    <a:pt x="6" y="40"/>
                  </a:lnTo>
                  <a:lnTo>
                    <a:pt x="12" y="28"/>
                  </a:lnTo>
                  <a:lnTo>
                    <a:pt x="20" y="20"/>
                  </a:lnTo>
                  <a:lnTo>
                    <a:pt x="30" y="12"/>
                  </a:lnTo>
                  <a:lnTo>
                    <a:pt x="40" y="6"/>
                  </a:lnTo>
                  <a:lnTo>
                    <a:pt x="54"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1" name="Freeform 197">
              <a:extLst>
                <a:ext uri="{FF2B5EF4-FFF2-40B4-BE49-F238E27FC236}">
                  <a16:creationId xmlns:a16="http://schemas.microsoft.com/office/drawing/2014/main" id="{ED75131B-2D93-49F9-9379-78EF3C6B79A2}"/>
                </a:ext>
              </a:extLst>
            </p:cNvPr>
            <p:cNvSpPr>
              <a:spLocks/>
            </p:cNvSpPr>
            <p:nvPr/>
          </p:nvSpPr>
          <p:spPr bwMode="auto">
            <a:xfrm>
              <a:off x="4951" y="3643"/>
              <a:ext cx="132" cy="132"/>
            </a:xfrm>
            <a:custGeom>
              <a:avLst/>
              <a:gdLst>
                <a:gd name="T0" fmla="*/ 66 w 132"/>
                <a:gd name="T1" fmla="*/ 0 h 132"/>
                <a:gd name="T2" fmla="*/ 66 w 132"/>
                <a:gd name="T3" fmla="*/ 0 h 132"/>
                <a:gd name="T4" fmla="*/ 80 w 132"/>
                <a:gd name="T5" fmla="*/ 2 h 132"/>
                <a:gd name="T6" fmla="*/ 92 w 132"/>
                <a:gd name="T7" fmla="*/ 6 h 132"/>
                <a:gd name="T8" fmla="*/ 104 w 132"/>
                <a:gd name="T9" fmla="*/ 12 h 132"/>
                <a:gd name="T10" fmla="*/ 112 w 132"/>
                <a:gd name="T11" fmla="*/ 20 h 132"/>
                <a:gd name="T12" fmla="*/ 120 w 132"/>
                <a:gd name="T13" fmla="*/ 28 h 132"/>
                <a:gd name="T14" fmla="*/ 126 w 132"/>
                <a:gd name="T15" fmla="*/ 40 h 132"/>
                <a:gd name="T16" fmla="*/ 130 w 132"/>
                <a:gd name="T17" fmla="*/ 52 h 132"/>
                <a:gd name="T18" fmla="*/ 132 w 132"/>
                <a:gd name="T19" fmla="*/ 66 h 132"/>
                <a:gd name="T20" fmla="*/ 132 w 132"/>
                <a:gd name="T21" fmla="*/ 66 h 132"/>
                <a:gd name="T22" fmla="*/ 130 w 132"/>
                <a:gd name="T23" fmla="*/ 78 h 132"/>
                <a:gd name="T24" fmla="*/ 126 w 132"/>
                <a:gd name="T25" fmla="*/ 92 h 132"/>
                <a:gd name="T26" fmla="*/ 120 w 132"/>
                <a:gd name="T27" fmla="*/ 102 h 132"/>
                <a:gd name="T28" fmla="*/ 112 w 132"/>
                <a:gd name="T29" fmla="*/ 112 h 132"/>
                <a:gd name="T30" fmla="*/ 104 w 132"/>
                <a:gd name="T31" fmla="*/ 120 h 132"/>
                <a:gd name="T32" fmla="*/ 92 w 132"/>
                <a:gd name="T33" fmla="*/ 126 h 132"/>
                <a:gd name="T34" fmla="*/ 80 w 132"/>
                <a:gd name="T35" fmla="*/ 130 h 132"/>
                <a:gd name="T36" fmla="*/ 66 w 132"/>
                <a:gd name="T37" fmla="*/ 132 h 132"/>
                <a:gd name="T38" fmla="*/ 66 w 132"/>
                <a:gd name="T39" fmla="*/ 132 h 132"/>
                <a:gd name="T40" fmla="*/ 54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78 h 132"/>
                <a:gd name="T54" fmla="*/ 0 w 132"/>
                <a:gd name="T55" fmla="*/ 66 h 132"/>
                <a:gd name="T56" fmla="*/ 0 w 132"/>
                <a:gd name="T57" fmla="*/ 66 h 132"/>
                <a:gd name="T58" fmla="*/ 2 w 132"/>
                <a:gd name="T59" fmla="*/ 52 h 132"/>
                <a:gd name="T60" fmla="*/ 6 w 132"/>
                <a:gd name="T61" fmla="*/ 40 h 132"/>
                <a:gd name="T62" fmla="*/ 12 w 132"/>
                <a:gd name="T63" fmla="*/ 28 h 132"/>
                <a:gd name="T64" fmla="*/ 20 w 132"/>
                <a:gd name="T65" fmla="*/ 20 h 132"/>
                <a:gd name="T66" fmla="*/ 30 w 132"/>
                <a:gd name="T67" fmla="*/ 12 h 132"/>
                <a:gd name="T68" fmla="*/ 40 w 132"/>
                <a:gd name="T69" fmla="*/ 6 h 132"/>
                <a:gd name="T70" fmla="*/ 54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4" y="12"/>
                  </a:lnTo>
                  <a:lnTo>
                    <a:pt x="112" y="20"/>
                  </a:lnTo>
                  <a:lnTo>
                    <a:pt x="120" y="28"/>
                  </a:lnTo>
                  <a:lnTo>
                    <a:pt x="126" y="40"/>
                  </a:lnTo>
                  <a:lnTo>
                    <a:pt x="130" y="52"/>
                  </a:lnTo>
                  <a:lnTo>
                    <a:pt x="132" y="66"/>
                  </a:lnTo>
                  <a:lnTo>
                    <a:pt x="132" y="66"/>
                  </a:lnTo>
                  <a:lnTo>
                    <a:pt x="130" y="78"/>
                  </a:lnTo>
                  <a:lnTo>
                    <a:pt x="126" y="92"/>
                  </a:lnTo>
                  <a:lnTo>
                    <a:pt x="120" y="102"/>
                  </a:lnTo>
                  <a:lnTo>
                    <a:pt x="112" y="112"/>
                  </a:lnTo>
                  <a:lnTo>
                    <a:pt x="104" y="120"/>
                  </a:lnTo>
                  <a:lnTo>
                    <a:pt x="92" y="126"/>
                  </a:lnTo>
                  <a:lnTo>
                    <a:pt x="80" y="130"/>
                  </a:lnTo>
                  <a:lnTo>
                    <a:pt x="66" y="132"/>
                  </a:lnTo>
                  <a:lnTo>
                    <a:pt x="66" y="132"/>
                  </a:lnTo>
                  <a:lnTo>
                    <a:pt x="54" y="130"/>
                  </a:lnTo>
                  <a:lnTo>
                    <a:pt x="40" y="126"/>
                  </a:lnTo>
                  <a:lnTo>
                    <a:pt x="30" y="120"/>
                  </a:lnTo>
                  <a:lnTo>
                    <a:pt x="20" y="112"/>
                  </a:lnTo>
                  <a:lnTo>
                    <a:pt x="12" y="102"/>
                  </a:lnTo>
                  <a:lnTo>
                    <a:pt x="6" y="92"/>
                  </a:lnTo>
                  <a:lnTo>
                    <a:pt x="2" y="78"/>
                  </a:lnTo>
                  <a:lnTo>
                    <a:pt x="0" y="66"/>
                  </a:lnTo>
                  <a:lnTo>
                    <a:pt x="0" y="66"/>
                  </a:lnTo>
                  <a:lnTo>
                    <a:pt x="2" y="52"/>
                  </a:lnTo>
                  <a:lnTo>
                    <a:pt x="6" y="40"/>
                  </a:lnTo>
                  <a:lnTo>
                    <a:pt x="12" y="28"/>
                  </a:lnTo>
                  <a:lnTo>
                    <a:pt x="20" y="20"/>
                  </a:lnTo>
                  <a:lnTo>
                    <a:pt x="30" y="12"/>
                  </a:lnTo>
                  <a:lnTo>
                    <a:pt x="40" y="6"/>
                  </a:lnTo>
                  <a:lnTo>
                    <a:pt x="54"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2" name="Freeform 198">
              <a:extLst>
                <a:ext uri="{FF2B5EF4-FFF2-40B4-BE49-F238E27FC236}">
                  <a16:creationId xmlns:a16="http://schemas.microsoft.com/office/drawing/2014/main" id="{5C06DA68-8C29-45ED-894F-B22216765A41}"/>
                </a:ext>
              </a:extLst>
            </p:cNvPr>
            <p:cNvSpPr>
              <a:spLocks/>
            </p:cNvSpPr>
            <p:nvPr/>
          </p:nvSpPr>
          <p:spPr bwMode="auto">
            <a:xfrm>
              <a:off x="5109" y="3643"/>
              <a:ext cx="131" cy="132"/>
            </a:xfrm>
            <a:custGeom>
              <a:avLst/>
              <a:gdLst>
                <a:gd name="T0" fmla="*/ 65 w 131"/>
                <a:gd name="T1" fmla="*/ 0 h 132"/>
                <a:gd name="T2" fmla="*/ 65 w 131"/>
                <a:gd name="T3" fmla="*/ 0 h 132"/>
                <a:gd name="T4" fmla="*/ 79 w 131"/>
                <a:gd name="T5" fmla="*/ 2 h 132"/>
                <a:gd name="T6" fmla="*/ 91 w 131"/>
                <a:gd name="T7" fmla="*/ 6 h 132"/>
                <a:gd name="T8" fmla="*/ 103 w 131"/>
                <a:gd name="T9" fmla="*/ 12 h 132"/>
                <a:gd name="T10" fmla="*/ 113 w 131"/>
                <a:gd name="T11" fmla="*/ 20 h 132"/>
                <a:gd name="T12" fmla="*/ 121 w 131"/>
                <a:gd name="T13" fmla="*/ 28 h 132"/>
                <a:gd name="T14" fmla="*/ 127 w 131"/>
                <a:gd name="T15" fmla="*/ 40 h 132"/>
                <a:gd name="T16" fmla="*/ 129 w 131"/>
                <a:gd name="T17" fmla="*/ 52 h 132"/>
                <a:gd name="T18" fmla="*/ 131 w 131"/>
                <a:gd name="T19" fmla="*/ 66 h 132"/>
                <a:gd name="T20" fmla="*/ 131 w 131"/>
                <a:gd name="T21" fmla="*/ 66 h 132"/>
                <a:gd name="T22" fmla="*/ 129 w 131"/>
                <a:gd name="T23" fmla="*/ 78 h 132"/>
                <a:gd name="T24" fmla="*/ 127 w 131"/>
                <a:gd name="T25" fmla="*/ 92 h 132"/>
                <a:gd name="T26" fmla="*/ 121 w 131"/>
                <a:gd name="T27" fmla="*/ 102 h 132"/>
                <a:gd name="T28" fmla="*/ 113 w 131"/>
                <a:gd name="T29" fmla="*/ 112 h 132"/>
                <a:gd name="T30" fmla="*/ 103 w 131"/>
                <a:gd name="T31" fmla="*/ 120 h 132"/>
                <a:gd name="T32" fmla="*/ 91 w 131"/>
                <a:gd name="T33" fmla="*/ 126 h 132"/>
                <a:gd name="T34" fmla="*/ 79 w 131"/>
                <a:gd name="T35" fmla="*/ 130 h 132"/>
                <a:gd name="T36" fmla="*/ 65 w 131"/>
                <a:gd name="T37" fmla="*/ 132 h 132"/>
                <a:gd name="T38" fmla="*/ 65 w 131"/>
                <a:gd name="T39" fmla="*/ 132 h 132"/>
                <a:gd name="T40" fmla="*/ 53 w 131"/>
                <a:gd name="T41" fmla="*/ 130 h 132"/>
                <a:gd name="T42" fmla="*/ 41 w 131"/>
                <a:gd name="T43" fmla="*/ 126 h 132"/>
                <a:gd name="T44" fmla="*/ 29 w 131"/>
                <a:gd name="T45" fmla="*/ 120 h 132"/>
                <a:gd name="T46" fmla="*/ 18 w 131"/>
                <a:gd name="T47" fmla="*/ 112 h 132"/>
                <a:gd name="T48" fmla="*/ 10 w 131"/>
                <a:gd name="T49" fmla="*/ 102 h 132"/>
                <a:gd name="T50" fmla="*/ 4 w 131"/>
                <a:gd name="T51" fmla="*/ 92 h 132"/>
                <a:gd name="T52" fmla="*/ 0 w 131"/>
                <a:gd name="T53" fmla="*/ 78 h 132"/>
                <a:gd name="T54" fmla="*/ 0 w 131"/>
                <a:gd name="T55" fmla="*/ 66 h 132"/>
                <a:gd name="T56" fmla="*/ 0 w 131"/>
                <a:gd name="T57" fmla="*/ 66 h 132"/>
                <a:gd name="T58" fmla="*/ 0 w 131"/>
                <a:gd name="T59" fmla="*/ 52 h 132"/>
                <a:gd name="T60" fmla="*/ 4 w 131"/>
                <a:gd name="T61" fmla="*/ 40 h 132"/>
                <a:gd name="T62" fmla="*/ 10 w 131"/>
                <a:gd name="T63" fmla="*/ 28 h 132"/>
                <a:gd name="T64" fmla="*/ 18 w 131"/>
                <a:gd name="T65" fmla="*/ 20 h 132"/>
                <a:gd name="T66" fmla="*/ 29 w 131"/>
                <a:gd name="T67" fmla="*/ 12 h 132"/>
                <a:gd name="T68" fmla="*/ 41 w 131"/>
                <a:gd name="T69" fmla="*/ 6 h 132"/>
                <a:gd name="T70" fmla="*/ 53 w 131"/>
                <a:gd name="T71" fmla="*/ 2 h 132"/>
                <a:gd name="T72" fmla="*/ 65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5" y="0"/>
                  </a:moveTo>
                  <a:lnTo>
                    <a:pt x="65" y="0"/>
                  </a:lnTo>
                  <a:lnTo>
                    <a:pt x="79" y="2"/>
                  </a:lnTo>
                  <a:lnTo>
                    <a:pt x="91" y="6"/>
                  </a:lnTo>
                  <a:lnTo>
                    <a:pt x="103" y="12"/>
                  </a:lnTo>
                  <a:lnTo>
                    <a:pt x="113" y="20"/>
                  </a:lnTo>
                  <a:lnTo>
                    <a:pt x="121" y="28"/>
                  </a:lnTo>
                  <a:lnTo>
                    <a:pt x="127" y="40"/>
                  </a:lnTo>
                  <a:lnTo>
                    <a:pt x="129" y="52"/>
                  </a:lnTo>
                  <a:lnTo>
                    <a:pt x="131" y="66"/>
                  </a:lnTo>
                  <a:lnTo>
                    <a:pt x="131" y="66"/>
                  </a:lnTo>
                  <a:lnTo>
                    <a:pt x="129" y="78"/>
                  </a:lnTo>
                  <a:lnTo>
                    <a:pt x="127" y="92"/>
                  </a:lnTo>
                  <a:lnTo>
                    <a:pt x="121" y="102"/>
                  </a:lnTo>
                  <a:lnTo>
                    <a:pt x="113" y="112"/>
                  </a:lnTo>
                  <a:lnTo>
                    <a:pt x="103" y="120"/>
                  </a:lnTo>
                  <a:lnTo>
                    <a:pt x="91" y="126"/>
                  </a:lnTo>
                  <a:lnTo>
                    <a:pt x="79" y="130"/>
                  </a:lnTo>
                  <a:lnTo>
                    <a:pt x="65" y="132"/>
                  </a:lnTo>
                  <a:lnTo>
                    <a:pt x="65" y="132"/>
                  </a:lnTo>
                  <a:lnTo>
                    <a:pt x="53" y="130"/>
                  </a:lnTo>
                  <a:lnTo>
                    <a:pt x="41" y="126"/>
                  </a:lnTo>
                  <a:lnTo>
                    <a:pt x="29" y="120"/>
                  </a:lnTo>
                  <a:lnTo>
                    <a:pt x="18" y="112"/>
                  </a:lnTo>
                  <a:lnTo>
                    <a:pt x="10" y="102"/>
                  </a:lnTo>
                  <a:lnTo>
                    <a:pt x="4" y="92"/>
                  </a:lnTo>
                  <a:lnTo>
                    <a:pt x="0" y="78"/>
                  </a:lnTo>
                  <a:lnTo>
                    <a:pt x="0" y="66"/>
                  </a:lnTo>
                  <a:lnTo>
                    <a:pt x="0" y="66"/>
                  </a:lnTo>
                  <a:lnTo>
                    <a:pt x="0" y="52"/>
                  </a:lnTo>
                  <a:lnTo>
                    <a:pt x="4" y="40"/>
                  </a:lnTo>
                  <a:lnTo>
                    <a:pt x="10" y="28"/>
                  </a:lnTo>
                  <a:lnTo>
                    <a:pt x="18" y="20"/>
                  </a:lnTo>
                  <a:lnTo>
                    <a:pt x="29" y="12"/>
                  </a:lnTo>
                  <a:lnTo>
                    <a:pt x="41" y="6"/>
                  </a:lnTo>
                  <a:lnTo>
                    <a:pt x="53"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3" name="Freeform 199">
              <a:extLst>
                <a:ext uri="{FF2B5EF4-FFF2-40B4-BE49-F238E27FC236}">
                  <a16:creationId xmlns:a16="http://schemas.microsoft.com/office/drawing/2014/main" id="{A92350FD-4949-48E4-9F52-F49DCD6B57A2}"/>
                </a:ext>
              </a:extLst>
            </p:cNvPr>
            <p:cNvSpPr>
              <a:spLocks/>
            </p:cNvSpPr>
            <p:nvPr/>
          </p:nvSpPr>
          <p:spPr bwMode="auto">
            <a:xfrm>
              <a:off x="5109" y="3643"/>
              <a:ext cx="131" cy="132"/>
            </a:xfrm>
            <a:custGeom>
              <a:avLst/>
              <a:gdLst>
                <a:gd name="T0" fmla="*/ 65 w 131"/>
                <a:gd name="T1" fmla="*/ 0 h 132"/>
                <a:gd name="T2" fmla="*/ 65 w 131"/>
                <a:gd name="T3" fmla="*/ 0 h 132"/>
                <a:gd name="T4" fmla="*/ 79 w 131"/>
                <a:gd name="T5" fmla="*/ 2 h 132"/>
                <a:gd name="T6" fmla="*/ 91 w 131"/>
                <a:gd name="T7" fmla="*/ 6 h 132"/>
                <a:gd name="T8" fmla="*/ 103 w 131"/>
                <a:gd name="T9" fmla="*/ 12 h 132"/>
                <a:gd name="T10" fmla="*/ 113 w 131"/>
                <a:gd name="T11" fmla="*/ 20 h 132"/>
                <a:gd name="T12" fmla="*/ 121 w 131"/>
                <a:gd name="T13" fmla="*/ 28 h 132"/>
                <a:gd name="T14" fmla="*/ 127 w 131"/>
                <a:gd name="T15" fmla="*/ 40 h 132"/>
                <a:gd name="T16" fmla="*/ 129 w 131"/>
                <a:gd name="T17" fmla="*/ 52 h 132"/>
                <a:gd name="T18" fmla="*/ 131 w 131"/>
                <a:gd name="T19" fmla="*/ 66 h 132"/>
                <a:gd name="T20" fmla="*/ 131 w 131"/>
                <a:gd name="T21" fmla="*/ 66 h 132"/>
                <a:gd name="T22" fmla="*/ 129 w 131"/>
                <a:gd name="T23" fmla="*/ 78 h 132"/>
                <a:gd name="T24" fmla="*/ 127 w 131"/>
                <a:gd name="T25" fmla="*/ 92 h 132"/>
                <a:gd name="T26" fmla="*/ 121 w 131"/>
                <a:gd name="T27" fmla="*/ 102 h 132"/>
                <a:gd name="T28" fmla="*/ 113 w 131"/>
                <a:gd name="T29" fmla="*/ 112 h 132"/>
                <a:gd name="T30" fmla="*/ 103 w 131"/>
                <a:gd name="T31" fmla="*/ 120 h 132"/>
                <a:gd name="T32" fmla="*/ 91 w 131"/>
                <a:gd name="T33" fmla="*/ 126 h 132"/>
                <a:gd name="T34" fmla="*/ 79 w 131"/>
                <a:gd name="T35" fmla="*/ 130 h 132"/>
                <a:gd name="T36" fmla="*/ 65 w 131"/>
                <a:gd name="T37" fmla="*/ 132 h 132"/>
                <a:gd name="T38" fmla="*/ 65 w 131"/>
                <a:gd name="T39" fmla="*/ 132 h 132"/>
                <a:gd name="T40" fmla="*/ 53 w 131"/>
                <a:gd name="T41" fmla="*/ 130 h 132"/>
                <a:gd name="T42" fmla="*/ 41 w 131"/>
                <a:gd name="T43" fmla="*/ 126 h 132"/>
                <a:gd name="T44" fmla="*/ 29 w 131"/>
                <a:gd name="T45" fmla="*/ 120 h 132"/>
                <a:gd name="T46" fmla="*/ 18 w 131"/>
                <a:gd name="T47" fmla="*/ 112 h 132"/>
                <a:gd name="T48" fmla="*/ 10 w 131"/>
                <a:gd name="T49" fmla="*/ 102 h 132"/>
                <a:gd name="T50" fmla="*/ 4 w 131"/>
                <a:gd name="T51" fmla="*/ 92 h 132"/>
                <a:gd name="T52" fmla="*/ 0 w 131"/>
                <a:gd name="T53" fmla="*/ 78 h 132"/>
                <a:gd name="T54" fmla="*/ 0 w 131"/>
                <a:gd name="T55" fmla="*/ 66 h 132"/>
                <a:gd name="T56" fmla="*/ 0 w 131"/>
                <a:gd name="T57" fmla="*/ 66 h 132"/>
                <a:gd name="T58" fmla="*/ 0 w 131"/>
                <a:gd name="T59" fmla="*/ 52 h 132"/>
                <a:gd name="T60" fmla="*/ 4 w 131"/>
                <a:gd name="T61" fmla="*/ 40 h 132"/>
                <a:gd name="T62" fmla="*/ 10 w 131"/>
                <a:gd name="T63" fmla="*/ 28 h 132"/>
                <a:gd name="T64" fmla="*/ 18 w 131"/>
                <a:gd name="T65" fmla="*/ 20 h 132"/>
                <a:gd name="T66" fmla="*/ 29 w 131"/>
                <a:gd name="T67" fmla="*/ 12 h 132"/>
                <a:gd name="T68" fmla="*/ 41 w 131"/>
                <a:gd name="T69" fmla="*/ 6 h 132"/>
                <a:gd name="T70" fmla="*/ 53 w 131"/>
                <a:gd name="T71" fmla="*/ 2 h 132"/>
                <a:gd name="T72" fmla="*/ 65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5" y="0"/>
                  </a:moveTo>
                  <a:lnTo>
                    <a:pt x="65" y="0"/>
                  </a:lnTo>
                  <a:lnTo>
                    <a:pt x="79" y="2"/>
                  </a:lnTo>
                  <a:lnTo>
                    <a:pt x="91" y="6"/>
                  </a:lnTo>
                  <a:lnTo>
                    <a:pt x="103" y="12"/>
                  </a:lnTo>
                  <a:lnTo>
                    <a:pt x="113" y="20"/>
                  </a:lnTo>
                  <a:lnTo>
                    <a:pt x="121" y="28"/>
                  </a:lnTo>
                  <a:lnTo>
                    <a:pt x="127" y="40"/>
                  </a:lnTo>
                  <a:lnTo>
                    <a:pt x="129" y="52"/>
                  </a:lnTo>
                  <a:lnTo>
                    <a:pt x="131" y="66"/>
                  </a:lnTo>
                  <a:lnTo>
                    <a:pt x="131" y="66"/>
                  </a:lnTo>
                  <a:lnTo>
                    <a:pt x="129" y="78"/>
                  </a:lnTo>
                  <a:lnTo>
                    <a:pt x="127" y="92"/>
                  </a:lnTo>
                  <a:lnTo>
                    <a:pt x="121" y="102"/>
                  </a:lnTo>
                  <a:lnTo>
                    <a:pt x="113" y="112"/>
                  </a:lnTo>
                  <a:lnTo>
                    <a:pt x="103" y="120"/>
                  </a:lnTo>
                  <a:lnTo>
                    <a:pt x="91" y="126"/>
                  </a:lnTo>
                  <a:lnTo>
                    <a:pt x="79" y="130"/>
                  </a:lnTo>
                  <a:lnTo>
                    <a:pt x="65" y="132"/>
                  </a:lnTo>
                  <a:lnTo>
                    <a:pt x="65" y="132"/>
                  </a:lnTo>
                  <a:lnTo>
                    <a:pt x="53" y="130"/>
                  </a:lnTo>
                  <a:lnTo>
                    <a:pt x="41" y="126"/>
                  </a:lnTo>
                  <a:lnTo>
                    <a:pt x="29" y="120"/>
                  </a:lnTo>
                  <a:lnTo>
                    <a:pt x="18" y="112"/>
                  </a:lnTo>
                  <a:lnTo>
                    <a:pt x="10" y="102"/>
                  </a:lnTo>
                  <a:lnTo>
                    <a:pt x="4" y="92"/>
                  </a:lnTo>
                  <a:lnTo>
                    <a:pt x="0" y="78"/>
                  </a:lnTo>
                  <a:lnTo>
                    <a:pt x="0" y="66"/>
                  </a:lnTo>
                  <a:lnTo>
                    <a:pt x="0" y="66"/>
                  </a:lnTo>
                  <a:lnTo>
                    <a:pt x="0" y="52"/>
                  </a:lnTo>
                  <a:lnTo>
                    <a:pt x="4" y="40"/>
                  </a:lnTo>
                  <a:lnTo>
                    <a:pt x="10" y="28"/>
                  </a:lnTo>
                  <a:lnTo>
                    <a:pt x="18" y="20"/>
                  </a:lnTo>
                  <a:lnTo>
                    <a:pt x="29" y="12"/>
                  </a:lnTo>
                  <a:lnTo>
                    <a:pt x="41" y="6"/>
                  </a:lnTo>
                  <a:lnTo>
                    <a:pt x="53"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4" name="Freeform 200">
              <a:extLst>
                <a:ext uri="{FF2B5EF4-FFF2-40B4-BE49-F238E27FC236}">
                  <a16:creationId xmlns:a16="http://schemas.microsoft.com/office/drawing/2014/main" id="{67859173-411D-4CA6-BDC2-5E2FF9EDD296}"/>
                </a:ext>
              </a:extLst>
            </p:cNvPr>
            <p:cNvSpPr>
              <a:spLocks/>
            </p:cNvSpPr>
            <p:nvPr/>
          </p:nvSpPr>
          <p:spPr bwMode="auto">
            <a:xfrm>
              <a:off x="4951" y="3487"/>
              <a:ext cx="132" cy="130"/>
            </a:xfrm>
            <a:custGeom>
              <a:avLst/>
              <a:gdLst>
                <a:gd name="T0" fmla="*/ 66 w 132"/>
                <a:gd name="T1" fmla="*/ 0 h 130"/>
                <a:gd name="T2" fmla="*/ 66 w 132"/>
                <a:gd name="T3" fmla="*/ 0 h 130"/>
                <a:gd name="T4" fmla="*/ 80 w 132"/>
                <a:gd name="T5" fmla="*/ 2 h 130"/>
                <a:gd name="T6" fmla="*/ 92 w 132"/>
                <a:gd name="T7" fmla="*/ 4 h 130"/>
                <a:gd name="T8" fmla="*/ 104 w 132"/>
                <a:gd name="T9" fmla="*/ 10 h 130"/>
                <a:gd name="T10" fmla="*/ 112 w 132"/>
                <a:gd name="T11" fmla="*/ 18 h 130"/>
                <a:gd name="T12" fmla="*/ 120 w 132"/>
                <a:gd name="T13" fmla="*/ 28 h 130"/>
                <a:gd name="T14" fmla="*/ 126 w 132"/>
                <a:gd name="T15" fmla="*/ 40 h 130"/>
                <a:gd name="T16" fmla="*/ 130 w 132"/>
                <a:gd name="T17" fmla="*/ 52 h 130"/>
                <a:gd name="T18" fmla="*/ 132 w 132"/>
                <a:gd name="T19" fmla="*/ 66 h 130"/>
                <a:gd name="T20" fmla="*/ 132 w 132"/>
                <a:gd name="T21" fmla="*/ 66 h 130"/>
                <a:gd name="T22" fmla="*/ 130 w 132"/>
                <a:gd name="T23" fmla="*/ 78 h 130"/>
                <a:gd name="T24" fmla="*/ 126 w 132"/>
                <a:gd name="T25" fmla="*/ 90 h 130"/>
                <a:gd name="T26" fmla="*/ 120 w 132"/>
                <a:gd name="T27" fmla="*/ 102 h 130"/>
                <a:gd name="T28" fmla="*/ 112 w 132"/>
                <a:gd name="T29" fmla="*/ 112 h 130"/>
                <a:gd name="T30" fmla="*/ 104 w 132"/>
                <a:gd name="T31" fmla="*/ 120 h 130"/>
                <a:gd name="T32" fmla="*/ 92 w 132"/>
                <a:gd name="T33" fmla="*/ 126 h 130"/>
                <a:gd name="T34" fmla="*/ 80 w 132"/>
                <a:gd name="T35" fmla="*/ 130 h 130"/>
                <a:gd name="T36" fmla="*/ 66 w 132"/>
                <a:gd name="T37" fmla="*/ 130 h 130"/>
                <a:gd name="T38" fmla="*/ 66 w 132"/>
                <a:gd name="T39" fmla="*/ 130 h 130"/>
                <a:gd name="T40" fmla="*/ 54 w 132"/>
                <a:gd name="T41" fmla="*/ 130 h 130"/>
                <a:gd name="T42" fmla="*/ 40 w 132"/>
                <a:gd name="T43" fmla="*/ 126 h 130"/>
                <a:gd name="T44" fmla="*/ 30 w 132"/>
                <a:gd name="T45" fmla="*/ 120 h 130"/>
                <a:gd name="T46" fmla="*/ 20 w 132"/>
                <a:gd name="T47" fmla="*/ 112 h 130"/>
                <a:gd name="T48" fmla="*/ 12 w 132"/>
                <a:gd name="T49" fmla="*/ 102 h 130"/>
                <a:gd name="T50" fmla="*/ 6 w 132"/>
                <a:gd name="T51" fmla="*/ 90 h 130"/>
                <a:gd name="T52" fmla="*/ 2 w 132"/>
                <a:gd name="T53" fmla="*/ 78 h 130"/>
                <a:gd name="T54" fmla="*/ 0 w 132"/>
                <a:gd name="T55" fmla="*/ 66 h 130"/>
                <a:gd name="T56" fmla="*/ 0 w 132"/>
                <a:gd name="T57" fmla="*/ 66 h 130"/>
                <a:gd name="T58" fmla="*/ 2 w 132"/>
                <a:gd name="T59" fmla="*/ 52 h 130"/>
                <a:gd name="T60" fmla="*/ 6 w 132"/>
                <a:gd name="T61" fmla="*/ 40 h 130"/>
                <a:gd name="T62" fmla="*/ 12 w 132"/>
                <a:gd name="T63" fmla="*/ 28 h 130"/>
                <a:gd name="T64" fmla="*/ 20 w 132"/>
                <a:gd name="T65" fmla="*/ 18 h 130"/>
                <a:gd name="T66" fmla="*/ 30 w 132"/>
                <a:gd name="T67" fmla="*/ 10 h 130"/>
                <a:gd name="T68" fmla="*/ 40 w 132"/>
                <a:gd name="T69" fmla="*/ 4 h 130"/>
                <a:gd name="T70" fmla="*/ 54 w 132"/>
                <a:gd name="T71" fmla="*/ 2 h 130"/>
                <a:gd name="T72" fmla="*/ 66 w 132"/>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0">
                  <a:moveTo>
                    <a:pt x="66" y="0"/>
                  </a:moveTo>
                  <a:lnTo>
                    <a:pt x="66" y="0"/>
                  </a:lnTo>
                  <a:lnTo>
                    <a:pt x="80" y="2"/>
                  </a:lnTo>
                  <a:lnTo>
                    <a:pt x="92" y="4"/>
                  </a:lnTo>
                  <a:lnTo>
                    <a:pt x="104" y="10"/>
                  </a:lnTo>
                  <a:lnTo>
                    <a:pt x="112" y="18"/>
                  </a:lnTo>
                  <a:lnTo>
                    <a:pt x="120" y="28"/>
                  </a:lnTo>
                  <a:lnTo>
                    <a:pt x="126" y="40"/>
                  </a:lnTo>
                  <a:lnTo>
                    <a:pt x="130" y="52"/>
                  </a:lnTo>
                  <a:lnTo>
                    <a:pt x="132" y="66"/>
                  </a:lnTo>
                  <a:lnTo>
                    <a:pt x="132" y="66"/>
                  </a:lnTo>
                  <a:lnTo>
                    <a:pt x="130" y="78"/>
                  </a:lnTo>
                  <a:lnTo>
                    <a:pt x="126" y="90"/>
                  </a:lnTo>
                  <a:lnTo>
                    <a:pt x="120" y="102"/>
                  </a:lnTo>
                  <a:lnTo>
                    <a:pt x="112" y="112"/>
                  </a:lnTo>
                  <a:lnTo>
                    <a:pt x="104" y="120"/>
                  </a:lnTo>
                  <a:lnTo>
                    <a:pt x="92" y="126"/>
                  </a:lnTo>
                  <a:lnTo>
                    <a:pt x="80" y="130"/>
                  </a:lnTo>
                  <a:lnTo>
                    <a:pt x="66" y="130"/>
                  </a:lnTo>
                  <a:lnTo>
                    <a:pt x="66" y="130"/>
                  </a:lnTo>
                  <a:lnTo>
                    <a:pt x="54" y="130"/>
                  </a:lnTo>
                  <a:lnTo>
                    <a:pt x="40" y="126"/>
                  </a:lnTo>
                  <a:lnTo>
                    <a:pt x="30" y="120"/>
                  </a:lnTo>
                  <a:lnTo>
                    <a:pt x="20" y="112"/>
                  </a:lnTo>
                  <a:lnTo>
                    <a:pt x="12" y="102"/>
                  </a:lnTo>
                  <a:lnTo>
                    <a:pt x="6" y="90"/>
                  </a:lnTo>
                  <a:lnTo>
                    <a:pt x="2" y="78"/>
                  </a:lnTo>
                  <a:lnTo>
                    <a:pt x="0" y="66"/>
                  </a:lnTo>
                  <a:lnTo>
                    <a:pt x="0" y="66"/>
                  </a:lnTo>
                  <a:lnTo>
                    <a:pt x="2" y="52"/>
                  </a:lnTo>
                  <a:lnTo>
                    <a:pt x="6" y="40"/>
                  </a:lnTo>
                  <a:lnTo>
                    <a:pt x="12" y="28"/>
                  </a:lnTo>
                  <a:lnTo>
                    <a:pt x="20" y="18"/>
                  </a:lnTo>
                  <a:lnTo>
                    <a:pt x="30" y="10"/>
                  </a:lnTo>
                  <a:lnTo>
                    <a:pt x="40" y="4"/>
                  </a:lnTo>
                  <a:lnTo>
                    <a:pt x="54"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 name="Freeform 201">
              <a:extLst>
                <a:ext uri="{FF2B5EF4-FFF2-40B4-BE49-F238E27FC236}">
                  <a16:creationId xmlns:a16="http://schemas.microsoft.com/office/drawing/2014/main" id="{D398B643-738A-4ACC-A166-789D3D03F320}"/>
                </a:ext>
              </a:extLst>
            </p:cNvPr>
            <p:cNvSpPr>
              <a:spLocks/>
            </p:cNvSpPr>
            <p:nvPr/>
          </p:nvSpPr>
          <p:spPr bwMode="auto">
            <a:xfrm>
              <a:off x="4951" y="3487"/>
              <a:ext cx="132" cy="130"/>
            </a:xfrm>
            <a:custGeom>
              <a:avLst/>
              <a:gdLst>
                <a:gd name="T0" fmla="*/ 66 w 132"/>
                <a:gd name="T1" fmla="*/ 0 h 130"/>
                <a:gd name="T2" fmla="*/ 66 w 132"/>
                <a:gd name="T3" fmla="*/ 0 h 130"/>
                <a:gd name="T4" fmla="*/ 80 w 132"/>
                <a:gd name="T5" fmla="*/ 2 h 130"/>
                <a:gd name="T6" fmla="*/ 92 w 132"/>
                <a:gd name="T7" fmla="*/ 4 h 130"/>
                <a:gd name="T8" fmla="*/ 104 w 132"/>
                <a:gd name="T9" fmla="*/ 10 h 130"/>
                <a:gd name="T10" fmla="*/ 112 w 132"/>
                <a:gd name="T11" fmla="*/ 18 h 130"/>
                <a:gd name="T12" fmla="*/ 120 w 132"/>
                <a:gd name="T13" fmla="*/ 28 h 130"/>
                <a:gd name="T14" fmla="*/ 126 w 132"/>
                <a:gd name="T15" fmla="*/ 40 h 130"/>
                <a:gd name="T16" fmla="*/ 130 w 132"/>
                <a:gd name="T17" fmla="*/ 52 h 130"/>
                <a:gd name="T18" fmla="*/ 132 w 132"/>
                <a:gd name="T19" fmla="*/ 66 h 130"/>
                <a:gd name="T20" fmla="*/ 132 w 132"/>
                <a:gd name="T21" fmla="*/ 66 h 130"/>
                <a:gd name="T22" fmla="*/ 130 w 132"/>
                <a:gd name="T23" fmla="*/ 78 h 130"/>
                <a:gd name="T24" fmla="*/ 126 w 132"/>
                <a:gd name="T25" fmla="*/ 90 h 130"/>
                <a:gd name="T26" fmla="*/ 120 w 132"/>
                <a:gd name="T27" fmla="*/ 102 h 130"/>
                <a:gd name="T28" fmla="*/ 112 w 132"/>
                <a:gd name="T29" fmla="*/ 112 h 130"/>
                <a:gd name="T30" fmla="*/ 104 w 132"/>
                <a:gd name="T31" fmla="*/ 120 h 130"/>
                <a:gd name="T32" fmla="*/ 92 w 132"/>
                <a:gd name="T33" fmla="*/ 126 h 130"/>
                <a:gd name="T34" fmla="*/ 80 w 132"/>
                <a:gd name="T35" fmla="*/ 130 h 130"/>
                <a:gd name="T36" fmla="*/ 66 w 132"/>
                <a:gd name="T37" fmla="*/ 130 h 130"/>
                <a:gd name="T38" fmla="*/ 66 w 132"/>
                <a:gd name="T39" fmla="*/ 130 h 130"/>
                <a:gd name="T40" fmla="*/ 54 w 132"/>
                <a:gd name="T41" fmla="*/ 130 h 130"/>
                <a:gd name="T42" fmla="*/ 40 w 132"/>
                <a:gd name="T43" fmla="*/ 126 h 130"/>
                <a:gd name="T44" fmla="*/ 30 w 132"/>
                <a:gd name="T45" fmla="*/ 120 h 130"/>
                <a:gd name="T46" fmla="*/ 20 w 132"/>
                <a:gd name="T47" fmla="*/ 112 h 130"/>
                <a:gd name="T48" fmla="*/ 12 w 132"/>
                <a:gd name="T49" fmla="*/ 102 h 130"/>
                <a:gd name="T50" fmla="*/ 6 w 132"/>
                <a:gd name="T51" fmla="*/ 90 h 130"/>
                <a:gd name="T52" fmla="*/ 2 w 132"/>
                <a:gd name="T53" fmla="*/ 78 h 130"/>
                <a:gd name="T54" fmla="*/ 0 w 132"/>
                <a:gd name="T55" fmla="*/ 66 h 130"/>
                <a:gd name="T56" fmla="*/ 0 w 132"/>
                <a:gd name="T57" fmla="*/ 66 h 130"/>
                <a:gd name="T58" fmla="*/ 2 w 132"/>
                <a:gd name="T59" fmla="*/ 52 h 130"/>
                <a:gd name="T60" fmla="*/ 6 w 132"/>
                <a:gd name="T61" fmla="*/ 40 h 130"/>
                <a:gd name="T62" fmla="*/ 12 w 132"/>
                <a:gd name="T63" fmla="*/ 28 h 130"/>
                <a:gd name="T64" fmla="*/ 20 w 132"/>
                <a:gd name="T65" fmla="*/ 18 h 130"/>
                <a:gd name="T66" fmla="*/ 30 w 132"/>
                <a:gd name="T67" fmla="*/ 10 h 130"/>
                <a:gd name="T68" fmla="*/ 40 w 132"/>
                <a:gd name="T69" fmla="*/ 4 h 130"/>
                <a:gd name="T70" fmla="*/ 54 w 132"/>
                <a:gd name="T71" fmla="*/ 2 h 130"/>
                <a:gd name="T72" fmla="*/ 66 w 132"/>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0">
                  <a:moveTo>
                    <a:pt x="66" y="0"/>
                  </a:moveTo>
                  <a:lnTo>
                    <a:pt x="66" y="0"/>
                  </a:lnTo>
                  <a:lnTo>
                    <a:pt x="80" y="2"/>
                  </a:lnTo>
                  <a:lnTo>
                    <a:pt x="92" y="4"/>
                  </a:lnTo>
                  <a:lnTo>
                    <a:pt x="104" y="10"/>
                  </a:lnTo>
                  <a:lnTo>
                    <a:pt x="112" y="18"/>
                  </a:lnTo>
                  <a:lnTo>
                    <a:pt x="120" y="28"/>
                  </a:lnTo>
                  <a:lnTo>
                    <a:pt x="126" y="40"/>
                  </a:lnTo>
                  <a:lnTo>
                    <a:pt x="130" y="52"/>
                  </a:lnTo>
                  <a:lnTo>
                    <a:pt x="132" y="66"/>
                  </a:lnTo>
                  <a:lnTo>
                    <a:pt x="132" y="66"/>
                  </a:lnTo>
                  <a:lnTo>
                    <a:pt x="130" y="78"/>
                  </a:lnTo>
                  <a:lnTo>
                    <a:pt x="126" y="90"/>
                  </a:lnTo>
                  <a:lnTo>
                    <a:pt x="120" y="102"/>
                  </a:lnTo>
                  <a:lnTo>
                    <a:pt x="112" y="112"/>
                  </a:lnTo>
                  <a:lnTo>
                    <a:pt x="104" y="120"/>
                  </a:lnTo>
                  <a:lnTo>
                    <a:pt x="92" y="126"/>
                  </a:lnTo>
                  <a:lnTo>
                    <a:pt x="80" y="130"/>
                  </a:lnTo>
                  <a:lnTo>
                    <a:pt x="66" y="130"/>
                  </a:lnTo>
                  <a:lnTo>
                    <a:pt x="66" y="130"/>
                  </a:lnTo>
                  <a:lnTo>
                    <a:pt x="54" y="130"/>
                  </a:lnTo>
                  <a:lnTo>
                    <a:pt x="40" y="126"/>
                  </a:lnTo>
                  <a:lnTo>
                    <a:pt x="30" y="120"/>
                  </a:lnTo>
                  <a:lnTo>
                    <a:pt x="20" y="112"/>
                  </a:lnTo>
                  <a:lnTo>
                    <a:pt x="12" y="102"/>
                  </a:lnTo>
                  <a:lnTo>
                    <a:pt x="6" y="90"/>
                  </a:lnTo>
                  <a:lnTo>
                    <a:pt x="2" y="78"/>
                  </a:lnTo>
                  <a:lnTo>
                    <a:pt x="0" y="66"/>
                  </a:lnTo>
                  <a:lnTo>
                    <a:pt x="0" y="66"/>
                  </a:lnTo>
                  <a:lnTo>
                    <a:pt x="2" y="52"/>
                  </a:lnTo>
                  <a:lnTo>
                    <a:pt x="6" y="40"/>
                  </a:lnTo>
                  <a:lnTo>
                    <a:pt x="12" y="28"/>
                  </a:lnTo>
                  <a:lnTo>
                    <a:pt x="20" y="18"/>
                  </a:lnTo>
                  <a:lnTo>
                    <a:pt x="30" y="10"/>
                  </a:lnTo>
                  <a:lnTo>
                    <a:pt x="40" y="4"/>
                  </a:lnTo>
                  <a:lnTo>
                    <a:pt x="54"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6" name="Freeform 202">
              <a:extLst>
                <a:ext uri="{FF2B5EF4-FFF2-40B4-BE49-F238E27FC236}">
                  <a16:creationId xmlns:a16="http://schemas.microsoft.com/office/drawing/2014/main" id="{062BF536-F71A-49A7-99E3-274435CAF7B9}"/>
                </a:ext>
              </a:extLst>
            </p:cNvPr>
            <p:cNvSpPr>
              <a:spLocks/>
            </p:cNvSpPr>
            <p:nvPr/>
          </p:nvSpPr>
          <p:spPr bwMode="auto">
            <a:xfrm>
              <a:off x="5109" y="3487"/>
              <a:ext cx="131" cy="130"/>
            </a:xfrm>
            <a:custGeom>
              <a:avLst/>
              <a:gdLst>
                <a:gd name="T0" fmla="*/ 65 w 131"/>
                <a:gd name="T1" fmla="*/ 0 h 130"/>
                <a:gd name="T2" fmla="*/ 65 w 131"/>
                <a:gd name="T3" fmla="*/ 0 h 130"/>
                <a:gd name="T4" fmla="*/ 79 w 131"/>
                <a:gd name="T5" fmla="*/ 2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29 w 131"/>
                <a:gd name="T17" fmla="*/ 52 h 130"/>
                <a:gd name="T18" fmla="*/ 131 w 131"/>
                <a:gd name="T19" fmla="*/ 66 h 130"/>
                <a:gd name="T20" fmla="*/ 131 w 131"/>
                <a:gd name="T21" fmla="*/ 66 h 130"/>
                <a:gd name="T22" fmla="*/ 129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5 w 131"/>
                <a:gd name="T37" fmla="*/ 130 h 130"/>
                <a:gd name="T38" fmla="*/ 65 w 131"/>
                <a:gd name="T39" fmla="*/ 130 h 130"/>
                <a:gd name="T40" fmla="*/ 53 w 131"/>
                <a:gd name="T41" fmla="*/ 130 h 130"/>
                <a:gd name="T42" fmla="*/ 41 w 131"/>
                <a:gd name="T43" fmla="*/ 126 h 130"/>
                <a:gd name="T44" fmla="*/ 29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6 h 130"/>
                <a:gd name="T56" fmla="*/ 0 w 131"/>
                <a:gd name="T57" fmla="*/ 66 h 130"/>
                <a:gd name="T58" fmla="*/ 0 w 131"/>
                <a:gd name="T59" fmla="*/ 52 h 130"/>
                <a:gd name="T60" fmla="*/ 4 w 131"/>
                <a:gd name="T61" fmla="*/ 40 h 130"/>
                <a:gd name="T62" fmla="*/ 10 w 131"/>
                <a:gd name="T63" fmla="*/ 28 h 130"/>
                <a:gd name="T64" fmla="*/ 18 w 131"/>
                <a:gd name="T65" fmla="*/ 18 h 130"/>
                <a:gd name="T66" fmla="*/ 29 w 131"/>
                <a:gd name="T67" fmla="*/ 10 h 130"/>
                <a:gd name="T68" fmla="*/ 41 w 131"/>
                <a:gd name="T69" fmla="*/ 4 h 130"/>
                <a:gd name="T70" fmla="*/ 53 w 131"/>
                <a:gd name="T71" fmla="*/ 2 h 130"/>
                <a:gd name="T72" fmla="*/ 65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5" y="0"/>
                  </a:moveTo>
                  <a:lnTo>
                    <a:pt x="65" y="0"/>
                  </a:lnTo>
                  <a:lnTo>
                    <a:pt x="79" y="2"/>
                  </a:lnTo>
                  <a:lnTo>
                    <a:pt x="91" y="4"/>
                  </a:lnTo>
                  <a:lnTo>
                    <a:pt x="103" y="10"/>
                  </a:lnTo>
                  <a:lnTo>
                    <a:pt x="113" y="18"/>
                  </a:lnTo>
                  <a:lnTo>
                    <a:pt x="121" y="28"/>
                  </a:lnTo>
                  <a:lnTo>
                    <a:pt x="127" y="40"/>
                  </a:lnTo>
                  <a:lnTo>
                    <a:pt x="129" y="52"/>
                  </a:lnTo>
                  <a:lnTo>
                    <a:pt x="131" y="66"/>
                  </a:lnTo>
                  <a:lnTo>
                    <a:pt x="131" y="66"/>
                  </a:lnTo>
                  <a:lnTo>
                    <a:pt x="129" y="78"/>
                  </a:lnTo>
                  <a:lnTo>
                    <a:pt x="127" y="90"/>
                  </a:lnTo>
                  <a:lnTo>
                    <a:pt x="121" y="102"/>
                  </a:lnTo>
                  <a:lnTo>
                    <a:pt x="113" y="112"/>
                  </a:lnTo>
                  <a:lnTo>
                    <a:pt x="103" y="120"/>
                  </a:lnTo>
                  <a:lnTo>
                    <a:pt x="91" y="126"/>
                  </a:lnTo>
                  <a:lnTo>
                    <a:pt x="79" y="130"/>
                  </a:lnTo>
                  <a:lnTo>
                    <a:pt x="65" y="130"/>
                  </a:lnTo>
                  <a:lnTo>
                    <a:pt x="65" y="130"/>
                  </a:lnTo>
                  <a:lnTo>
                    <a:pt x="53" y="130"/>
                  </a:lnTo>
                  <a:lnTo>
                    <a:pt x="41" y="126"/>
                  </a:lnTo>
                  <a:lnTo>
                    <a:pt x="29" y="120"/>
                  </a:lnTo>
                  <a:lnTo>
                    <a:pt x="18" y="112"/>
                  </a:lnTo>
                  <a:lnTo>
                    <a:pt x="10" y="102"/>
                  </a:lnTo>
                  <a:lnTo>
                    <a:pt x="4" y="90"/>
                  </a:lnTo>
                  <a:lnTo>
                    <a:pt x="0" y="78"/>
                  </a:lnTo>
                  <a:lnTo>
                    <a:pt x="0" y="66"/>
                  </a:lnTo>
                  <a:lnTo>
                    <a:pt x="0" y="66"/>
                  </a:lnTo>
                  <a:lnTo>
                    <a:pt x="0" y="52"/>
                  </a:lnTo>
                  <a:lnTo>
                    <a:pt x="4" y="40"/>
                  </a:lnTo>
                  <a:lnTo>
                    <a:pt x="10" y="28"/>
                  </a:lnTo>
                  <a:lnTo>
                    <a:pt x="18" y="18"/>
                  </a:lnTo>
                  <a:lnTo>
                    <a:pt x="29" y="10"/>
                  </a:lnTo>
                  <a:lnTo>
                    <a:pt x="41" y="4"/>
                  </a:lnTo>
                  <a:lnTo>
                    <a:pt x="53"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7" name="Freeform 203">
              <a:extLst>
                <a:ext uri="{FF2B5EF4-FFF2-40B4-BE49-F238E27FC236}">
                  <a16:creationId xmlns:a16="http://schemas.microsoft.com/office/drawing/2014/main" id="{834DC8C6-E9D2-49EA-AF90-6D18A32676CA}"/>
                </a:ext>
              </a:extLst>
            </p:cNvPr>
            <p:cNvSpPr>
              <a:spLocks/>
            </p:cNvSpPr>
            <p:nvPr/>
          </p:nvSpPr>
          <p:spPr bwMode="auto">
            <a:xfrm>
              <a:off x="5109" y="3487"/>
              <a:ext cx="131" cy="130"/>
            </a:xfrm>
            <a:custGeom>
              <a:avLst/>
              <a:gdLst>
                <a:gd name="T0" fmla="*/ 65 w 131"/>
                <a:gd name="T1" fmla="*/ 0 h 130"/>
                <a:gd name="T2" fmla="*/ 65 w 131"/>
                <a:gd name="T3" fmla="*/ 0 h 130"/>
                <a:gd name="T4" fmla="*/ 79 w 131"/>
                <a:gd name="T5" fmla="*/ 2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29 w 131"/>
                <a:gd name="T17" fmla="*/ 52 h 130"/>
                <a:gd name="T18" fmla="*/ 131 w 131"/>
                <a:gd name="T19" fmla="*/ 66 h 130"/>
                <a:gd name="T20" fmla="*/ 131 w 131"/>
                <a:gd name="T21" fmla="*/ 66 h 130"/>
                <a:gd name="T22" fmla="*/ 129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5 w 131"/>
                <a:gd name="T37" fmla="*/ 130 h 130"/>
                <a:gd name="T38" fmla="*/ 65 w 131"/>
                <a:gd name="T39" fmla="*/ 130 h 130"/>
                <a:gd name="T40" fmla="*/ 53 w 131"/>
                <a:gd name="T41" fmla="*/ 130 h 130"/>
                <a:gd name="T42" fmla="*/ 41 w 131"/>
                <a:gd name="T43" fmla="*/ 126 h 130"/>
                <a:gd name="T44" fmla="*/ 29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6 h 130"/>
                <a:gd name="T56" fmla="*/ 0 w 131"/>
                <a:gd name="T57" fmla="*/ 66 h 130"/>
                <a:gd name="T58" fmla="*/ 0 w 131"/>
                <a:gd name="T59" fmla="*/ 52 h 130"/>
                <a:gd name="T60" fmla="*/ 4 w 131"/>
                <a:gd name="T61" fmla="*/ 40 h 130"/>
                <a:gd name="T62" fmla="*/ 10 w 131"/>
                <a:gd name="T63" fmla="*/ 28 h 130"/>
                <a:gd name="T64" fmla="*/ 18 w 131"/>
                <a:gd name="T65" fmla="*/ 18 h 130"/>
                <a:gd name="T66" fmla="*/ 29 w 131"/>
                <a:gd name="T67" fmla="*/ 10 h 130"/>
                <a:gd name="T68" fmla="*/ 41 w 131"/>
                <a:gd name="T69" fmla="*/ 4 h 130"/>
                <a:gd name="T70" fmla="*/ 53 w 131"/>
                <a:gd name="T71" fmla="*/ 2 h 130"/>
                <a:gd name="T72" fmla="*/ 65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5" y="0"/>
                  </a:moveTo>
                  <a:lnTo>
                    <a:pt x="65" y="0"/>
                  </a:lnTo>
                  <a:lnTo>
                    <a:pt x="79" y="2"/>
                  </a:lnTo>
                  <a:lnTo>
                    <a:pt x="91" y="4"/>
                  </a:lnTo>
                  <a:lnTo>
                    <a:pt x="103" y="10"/>
                  </a:lnTo>
                  <a:lnTo>
                    <a:pt x="113" y="18"/>
                  </a:lnTo>
                  <a:lnTo>
                    <a:pt x="121" y="28"/>
                  </a:lnTo>
                  <a:lnTo>
                    <a:pt x="127" y="40"/>
                  </a:lnTo>
                  <a:lnTo>
                    <a:pt x="129" y="52"/>
                  </a:lnTo>
                  <a:lnTo>
                    <a:pt x="131" y="66"/>
                  </a:lnTo>
                  <a:lnTo>
                    <a:pt x="131" y="66"/>
                  </a:lnTo>
                  <a:lnTo>
                    <a:pt x="129" y="78"/>
                  </a:lnTo>
                  <a:lnTo>
                    <a:pt x="127" y="90"/>
                  </a:lnTo>
                  <a:lnTo>
                    <a:pt x="121" y="102"/>
                  </a:lnTo>
                  <a:lnTo>
                    <a:pt x="113" y="112"/>
                  </a:lnTo>
                  <a:lnTo>
                    <a:pt x="103" y="120"/>
                  </a:lnTo>
                  <a:lnTo>
                    <a:pt x="91" y="126"/>
                  </a:lnTo>
                  <a:lnTo>
                    <a:pt x="79" y="130"/>
                  </a:lnTo>
                  <a:lnTo>
                    <a:pt x="65" y="130"/>
                  </a:lnTo>
                  <a:lnTo>
                    <a:pt x="65" y="130"/>
                  </a:lnTo>
                  <a:lnTo>
                    <a:pt x="53" y="130"/>
                  </a:lnTo>
                  <a:lnTo>
                    <a:pt x="41" y="126"/>
                  </a:lnTo>
                  <a:lnTo>
                    <a:pt x="29" y="120"/>
                  </a:lnTo>
                  <a:lnTo>
                    <a:pt x="18" y="112"/>
                  </a:lnTo>
                  <a:lnTo>
                    <a:pt x="10" y="102"/>
                  </a:lnTo>
                  <a:lnTo>
                    <a:pt x="4" y="90"/>
                  </a:lnTo>
                  <a:lnTo>
                    <a:pt x="0" y="78"/>
                  </a:lnTo>
                  <a:lnTo>
                    <a:pt x="0" y="66"/>
                  </a:lnTo>
                  <a:lnTo>
                    <a:pt x="0" y="66"/>
                  </a:lnTo>
                  <a:lnTo>
                    <a:pt x="0" y="52"/>
                  </a:lnTo>
                  <a:lnTo>
                    <a:pt x="4" y="40"/>
                  </a:lnTo>
                  <a:lnTo>
                    <a:pt x="10" y="28"/>
                  </a:lnTo>
                  <a:lnTo>
                    <a:pt x="18" y="18"/>
                  </a:lnTo>
                  <a:lnTo>
                    <a:pt x="29" y="10"/>
                  </a:lnTo>
                  <a:lnTo>
                    <a:pt x="41" y="4"/>
                  </a:lnTo>
                  <a:lnTo>
                    <a:pt x="53"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8" name="Freeform 204">
              <a:extLst>
                <a:ext uri="{FF2B5EF4-FFF2-40B4-BE49-F238E27FC236}">
                  <a16:creationId xmlns:a16="http://schemas.microsoft.com/office/drawing/2014/main" id="{3E6D0D23-11AE-452C-A795-87A627B17415}"/>
                </a:ext>
              </a:extLst>
            </p:cNvPr>
            <p:cNvSpPr>
              <a:spLocks/>
            </p:cNvSpPr>
            <p:nvPr/>
          </p:nvSpPr>
          <p:spPr bwMode="auto">
            <a:xfrm>
              <a:off x="5266" y="3487"/>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28"/>
                  </a:lnTo>
                  <a:lnTo>
                    <a:pt x="18" y="18"/>
                  </a:lnTo>
                  <a:lnTo>
                    <a:pt x="28"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9" name="Freeform 205">
              <a:extLst>
                <a:ext uri="{FF2B5EF4-FFF2-40B4-BE49-F238E27FC236}">
                  <a16:creationId xmlns:a16="http://schemas.microsoft.com/office/drawing/2014/main" id="{58C97356-8FD1-4962-9855-E8AE46258F04}"/>
                </a:ext>
              </a:extLst>
            </p:cNvPr>
            <p:cNvSpPr>
              <a:spLocks/>
            </p:cNvSpPr>
            <p:nvPr/>
          </p:nvSpPr>
          <p:spPr bwMode="auto">
            <a:xfrm>
              <a:off x="5266" y="3487"/>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28"/>
                  </a:lnTo>
                  <a:lnTo>
                    <a:pt x="18" y="18"/>
                  </a:lnTo>
                  <a:lnTo>
                    <a:pt x="28"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0" name="Freeform 206">
              <a:extLst>
                <a:ext uri="{FF2B5EF4-FFF2-40B4-BE49-F238E27FC236}">
                  <a16:creationId xmlns:a16="http://schemas.microsoft.com/office/drawing/2014/main" id="{0707FA4F-7E94-48FE-8A6A-41B94CC89E27}"/>
                </a:ext>
              </a:extLst>
            </p:cNvPr>
            <p:cNvSpPr>
              <a:spLocks/>
            </p:cNvSpPr>
            <p:nvPr/>
          </p:nvSpPr>
          <p:spPr bwMode="auto">
            <a:xfrm>
              <a:off x="5109" y="3331"/>
              <a:ext cx="131" cy="130"/>
            </a:xfrm>
            <a:custGeom>
              <a:avLst/>
              <a:gdLst>
                <a:gd name="T0" fmla="*/ 65 w 131"/>
                <a:gd name="T1" fmla="*/ 0 h 130"/>
                <a:gd name="T2" fmla="*/ 65 w 131"/>
                <a:gd name="T3" fmla="*/ 0 h 130"/>
                <a:gd name="T4" fmla="*/ 79 w 131"/>
                <a:gd name="T5" fmla="*/ 0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29 w 131"/>
                <a:gd name="T17" fmla="*/ 52 h 130"/>
                <a:gd name="T18" fmla="*/ 131 w 131"/>
                <a:gd name="T19" fmla="*/ 64 h 130"/>
                <a:gd name="T20" fmla="*/ 131 w 131"/>
                <a:gd name="T21" fmla="*/ 64 h 130"/>
                <a:gd name="T22" fmla="*/ 129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5 w 131"/>
                <a:gd name="T37" fmla="*/ 130 h 130"/>
                <a:gd name="T38" fmla="*/ 65 w 131"/>
                <a:gd name="T39" fmla="*/ 130 h 130"/>
                <a:gd name="T40" fmla="*/ 53 w 131"/>
                <a:gd name="T41" fmla="*/ 130 h 130"/>
                <a:gd name="T42" fmla="*/ 41 w 131"/>
                <a:gd name="T43" fmla="*/ 126 h 130"/>
                <a:gd name="T44" fmla="*/ 29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9 w 131"/>
                <a:gd name="T67" fmla="*/ 10 h 130"/>
                <a:gd name="T68" fmla="*/ 41 w 131"/>
                <a:gd name="T69" fmla="*/ 4 h 130"/>
                <a:gd name="T70" fmla="*/ 53 w 131"/>
                <a:gd name="T71" fmla="*/ 0 h 130"/>
                <a:gd name="T72" fmla="*/ 65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5" y="0"/>
                  </a:moveTo>
                  <a:lnTo>
                    <a:pt x="65" y="0"/>
                  </a:lnTo>
                  <a:lnTo>
                    <a:pt x="79" y="0"/>
                  </a:lnTo>
                  <a:lnTo>
                    <a:pt x="91" y="4"/>
                  </a:lnTo>
                  <a:lnTo>
                    <a:pt x="103" y="10"/>
                  </a:lnTo>
                  <a:lnTo>
                    <a:pt x="113" y="18"/>
                  </a:lnTo>
                  <a:lnTo>
                    <a:pt x="121" y="28"/>
                  </a:lnTo>
                  <a:lnTo>
                    <a:pt x="127" y="40"/>
                  </a:lnTo>
                  <a:lnTo>
                    <a:pt x="129" y="52"/>
                  </a:lnTo>
                  <a:lnTo>
                    <a:pt x="131" y="64"/>
                  </a:lnTo>
                  <a:lnTo>
                    <a:pt x="131" y="64"/>
                  </a:lnTo>
                  <a:lnTo>
                    <a:pt x="129" y="78"/>
                  </a:lnTo>
                  <a:lnTo>
                    <a:pt x="127" y="90"/>
                  </a:lnTo>
                  <a:lnTo>
                    <a:pt x="121" y="102"/>
                  </a:lnTo>
                  <a:lnTo>
                    <a:pt x="113" y="112"/>
                  </a:lnTo>
                  <a:lnTo>
                    <a:pt x="103" y="120"/>
                  </a:lnTo>
                  <a:lnTo>
                    <a:pt x="91" y="126"/>
                  </a:lnTo>
                  <a:lnTo>
                    <a:pt x="79" y="130"/>
                  </a:lnTo>
                  <a:lnTo>
                    <a:pt x="65" y="130"/>
                  </a:lnTo>
                  <a:lnTo>
                    <a:pt x="65" y="130"/>
                  </a:lnTo>
                  <a:lnTo>
                    <a:pt x="53" y="130"/>
                  </a:lnTo>
                  <a:lnTo>
                    <a:pt x="41" y="126"/>
                  </a:lnTo>
                  <a:lnTo>
                    <a:pt x="29" y="120"/>
                  </a:lnTo>
                  <a:lnTo>
                    <a:pt x="18" y="112"/>
                  </a:lnTo>
                  <a:lnTo>
                    <a:pt x="10" y="102"/>
                  </a:lnTo>
                  <a:lnTo>
                    <a:pt x="4" y="90"/>
                  </a:lnTo>
                  <a:lnTo>
                    <a:pt x="0" y="78"/>
                  </a:lnTo>
                  <a:lnTo>
                    <a:pt x="0" y="64"/>
                  </a:lnTo>
                  <a:lnTo>
                    <a:pt x="0" y="64"/>
                  </a:lnTo>
                  <a:lnTo>
                    <a:pt x="0" y="52"/>
                  </a:lnTo>
                  <a:lnTo>
                    <a:pt x="4" y="40"/>
                  </a:lnTo>
                  <a:lnTo>
                    <a:pt x="10" y="28"/>
                  </a:lnTo>
                  <a:lnTo>
                    <a:pt x="18" y="18"/>
                  </a:lnTo>
                  <a:lnTo>
                    <a:pt x="29" y="10"/>
                  </a:lnTo>
                  <a:lnTo>
                    <a:pt x="41" y="4"/>
                  </a:lnTo>
                  <a:lnTo>
                    <a:pt x="53"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1" name="Freeform 207">
              <a:extLst>
                <a:ext uri="{FF2B5EF4-FFF2-40B4-BE49-F238E27FC236}">
                  <a16:creationId xmlns:a16="http://schemas.microsoft.com/office/drawing/2014/main" id="{DDDF4EEB-C1B9-49D2-A5D5-ECA8BB1C7C31}"/>
                </a:ext>
              </a:extLst>
            </p:cNvPr>
            <p:cNvSpPr>
              <a:spLocks/>
            </p:cNvSpPr>
            <p:nvPr/>
          </p:nvSpPr>
          <p:spPr bwMode="auto">
            <a:xfrm>
              <a:off x="5109" y="3331"/>
              <a:ext cx="131" cy="130"/>
            </a:xfrm>
            <a:custGeom>
              <a:avLst/>
              <a:gdLst>
                <a:gd name="T0" fmla="*/ 65 w 131"/>
                <a:gd name="T1" fmla="*/ 0 h 130"/>
                <a:gd name="T2" fmla="*/ 65 w 131"/>
                <a:gd name="T3" fmla="*/ 0 h 130"/>
                <a:gd name="T4" fmla="*/ 79 w 131"/>
                <a:gd name="T5" fmla="*/ 0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29 w 131"/>
                <a:gd name="T17" fmla="*/ 52 h 130"/>
                <a:gd name="T18" fmla="*/ 131 w 131"/>
                <a:gd name="T19" fmla="*/ 64 h 130"/>
                <a:gd name="T20" fmla="*/ 131 w 131"/>
                <a:gd name="T21" fmla="*/ 64 h 130"/>
                <a:gd name="T22" fmla="*/ 129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5 w 131"/>
                <a:gd name="T37" fmla="*/ 130 h 130"/>
                <a:gd name="T38" fmla="*/ 65 w 131"/>
                <a:gd name="T39" fmla="*/ 130 h 130"/>
                <a:gd name="T40" fmla="*/ 53 w 131"/>
                <a:gd name="T41" fmla="*/ 130 h 130"/>
                <a:gd name="T42" fmla="*/ 41 w 131"/>
                <a:gd name="T43" fmla="*/ 126 h 130"/>
                <a:gd name="T44" fmla="*/ 29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9 w 131"/>
                <a:gd name="T67" fmla="*/ 10 h 130"/>
                <a:gd name="T68" fmla="*/ 41 w 131"/>
                <a:gd name="T69" fmla="*/ 4 h 130"/>
                <a:gd name="T70" fmla="*/ 53 w 131"/>
                <a:gd name="T71" fmla="*/ 0 h 130"/>
                <a:gd name="T72" fmla="*/ 65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5" y="0"/>
                  </a:moveTo>
                  <a:lnTo>
                    <a:pt x="65" y="0"/>
                  </a:lnTo>
                  <a:lnTo>
                    <a:pt x="79" y="0"/>
                  </a:lnTo>
                  <a:lnTo>
                    <a:pt x="91" y="4"/>
                  </a:lnTo>
                  <a:lnTo>
                    <a:pt x="103" y="10"/>
                  </a:lnTo>
                  <a:lnTo>
                    <a:pt x="113" y="18"/>
                  </a:lnTo>
                  <a:lnTo>
                    <a:pt x="121" y="28"/>
                  </a:lnTo>
                  <a:lnTo>
                    <a:pt x="127" y="40"/>
                  </a:lnTo>
                  <a:lnTo>
                    <a:pt x="129" y="52"/>
                  </a:lnTo>
                  <a:lnTo>
                    <a:pt x="131" y="64"/>
                  </a:lnTo>
                  <a:lnTo>
                    <a:pt x="131" y="64"/>
                  </a:lnTo>
                  <a:lnTo>
                    <a:pt x="129" y="78"/>
                  </a:lnTo>
                  <a:lnTo>
                    <a:pt x="127" y="90"/>
                  </a:lnTo>
                  <a:lnTo>
                    <a:pt x="121" y="102"/>
                  </a:lnTo>
                  <a:lnTo>
                    <a:pt x="113" y="112"/>
                  </a:lnTo>
                  <a:lnTo>
                    <a:pt x="103" y="120"/>
                  </a:lnTo>
                  <a:lnTo>
                    <a:pt x="91" y="126"/>
                  </a:lnTo>
                  <a:lnTo>
                    <a:pt x="79" y="130"/>
                  </a:lnTo>
                  <a:lnTo>
                    <a:pt x="65" y="130"/>
                  </a:lnTo>
                  <a:lnTo>
                    <a:pt x="65" y="130"/>
                  </a:lnTo>
                  <a:lnTo>
                    <a:pt x="53" y="130"/>
                  </a:lnTo>
                  <a:lnTo>
                    <a:pt x="41" y="126"/>
                  </a:lnTo>
                  <a:lnTo>
                    <a:pt x="29" y="120"/>
                  </a:lnTo>
                  <a:lnTo>
                    <a:pt x="18" y="112"/>
                  </a:lnTo>
                  <a:lnTo>
                    <a:pt x="10" y="102"/>
                  </a:lnTo>
                  <a:lnTo>
                    <a:pt x="4" y="90"/>
                  </a:lnTo>
                  <a:lnTo>
                    <a:pt x="0" y="78"/>
                  </a:lnTo>
                  <a:lnTo>
                    <a:pt x="0" y="64"/>
                  </a:lnTo>
                  <a:lnTo>
                    <a:pt x="0" y="64"/>
                  </a:lnTo>
                  <a:lnTo>
                    <a:pt x="0" y="52"/>
                  </a:lnTo>
                  <a:lnTo>
                    <a:pt x="4" y="40"/>
                  </a:lnTo>
                  <a:lnTo>
                    <a:pt x="10" y="28"/>
                  </a:lnTo>
                  <a:lnTo>
                    <a:pt x="18" y="18"/>
                  </a:lnTo>
                  <a:lnTo>
                    <a:pt x="29" y="10"/>
                  </a:lnTo>
                  <a:lnTo>
                    <a:pt x="41" y="4"/>
                  </a:lnTo>
                  <a:lnTo>
                    <a:pt x="53"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2" name="Freeform 208">
              <a:extLst>
                <a:ext uri="{FF2B5EF4-FFF2-40B4-BE49-F238E27FC236}">
                  <a16:creationId xmlns:a16="http://schemas.microsoft.com/office/drawing/2014/main" id="{0BDB5867-0E70-4EDD-A841-6FBA688418F4}"/>
                </a:ext>
              </a:extLst>
            </p:cNvPr>
            <p:cNvSpPr>
              <a:spLocks/>
            </p:cNvSpPr>
            <p:nvPr/>
          </p:nvSpPr>
          <p:spPr bwMode="auto">
            <a:xfrm>
              <a:off x="5266" y="3331"/>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3" name="Freeform 209">
              <a:extLst>
                <a:ext uri="{FF2B5EF4-FFF2-40B4-BE49-F238E27FC236}">
                  <a16:creationId xmlns:a16="http://schemas.microsoft.com/office/drawing/2014/main" id="{42EC22CF-EDDF-4758-8F32-6B3C34E1CFBD}"/>
                </a:ext>
              </a:extLst>
            </p:cNvPr>
            <p:cNvSpPr>
              <a:spLocks/>
            </p:cNvSpPr>
            <p:nvPr/>
          </p:nvSpPr>
          <p:spPr bwMode="auto">
            <a:xfrm>
              <a:off x="5266" y="3331"/>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4" name="Freeform 210">
              <a:extLst>
                <a:ext uri="{FF2B5EF4-FFF2-40B4-BE49-F238E27FC236}">
                  <a16:creationId xmlns:a16="http://schemas.microsoft.com/office/drawing/2014/main" id="{4D0CFCC8-39AB-43A1-8596-1710FB0A2E7D}"/>
                </a:ext>
              </a:extLst>
            </p:cNvPr>
            <p:cNvSpPr>
              <a:spLocks/>
            </p:cNvSpPr>
            <p:nvPr/>
          </p:nvSpPr>
          <p:spPr bwMode="auto">
            <a:xfrm>
              <a:off x="5422" y="3331"/>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5" name="Freeform 211">
              <a:extLst>
                <a:ext uri="{FF2B5EF4-FFF2-40B4-BE49-F238E27FC236}">
                  <a16:creationId xmlns:a16="http://schemas.microsoft.com/office/drawing/2014/main" id="{CD5053B3-C925-450A-84CF-7A3585D9C8D1}"/>
                </a:ext>
              </a:extLst>
            </p:cNvPr>
            <p:cNvSpPr>
              <a:spLocks/>
            </p:cNvSpPr>
            <p:nvPr/>
          </p:nvSpPr>
          <p:spPr bwMode="auto">
            <a:xfrm>
              <a:off x="5422" y="3331"/>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6" name="Freeform 212">
              <a:extLst>
                <a:ext uri="{FF2B5EF4-FFF2-40B4-BE49-F238E27FC236}">
                  <a16:creationId xmlns:a16="http://schemas.microsoft.com/office/drawing/2014/main" id="{440459D8-72B1-40E4-BD90-0430715DD1FE}"/>
                </a:ext>
              </a:extLst>
            </p:cNvPr>
            <p:cNvSpPr>
              <a:spLocks/>
            </p:cNvSpPr>
            <p:nvPr/>
          </p:nvSpPr>
          <p:spPr bwMode="auto">
            <a:xfrm>
              <a:off x="5266" y="3175"/>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6"/>
                  </a:lnTo>
                  <a:lnTo>
                    <a:pt x="78" y="128"/>
                  </a:lnTo>
                  <a:lnTo>
                    <a:pt x="66" y="130"/>
                  </a:lnTo>
                  <a:lnTo>
                    <a:pt x="66" y="130"/>
                  </a:lnTo>
                  <a:lnTo>
                    <a:pt x="52" y="128"/>
                  </a:lnTo>
                  <a:lnTo>
                    <a:pt x="40" y="126"/>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7" name="Freeform 213">
              <a:extLst>
                <a:ext uri="{FF2B5EF4-FFF2-40B4-BE49-F238E27FC236}">
                  <a16:creationId xmlns:a16="http://schemas.microsoft.com/office/drawing/2014/main" id="{770DFCAB-3C7A-4F5D-A375-BB59DAB089E9}"/>
                </a:ext>
              </a:extLst>
            </p:cNvPr>
            <p:cNvSpPr>
              <a:spLocks/>
            </p:cNvSpPr>
            <p:nvPr/>
          </p:nvSpPr>
          <p:spPr bwMode="auto">
            <a:xfrm>
              <a:off x="5266" y="3175"/>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6"/>
                  </a:lnTo>
                  <a:lnTo>
                    <a:pt x="78" y="128"/>
                  </a:lnTo>
                  <a:lnTo>
                    <a:pt x="66" y="130"/>
                  </a:lnTo>
                  <a:lnTo>
                    <a:pt x="66" y="130"/>
                  </a:lnTo>
                  <a:lnTo>
                    <a:pt x="52" y="128"/>
                  </a:lnTo>
                  <a:lnTo>
                    <a:pt x="40" y="126"/>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08" name="Group 1228">
            <a:extLst>
              <a:ext uri="{FF2B5EF4-FFF2-40B4-BE49-F238E27FC236}">
                <a16:creationId xmlns:a16="http://schemas.microsoft.com/office/drawing/2014/main" id="{15172545-CECA-4DDD-8B3E-F273053188A3}"/>
              </a:ext>
            </a:extLst>
          </p:cNvPr>
          <p:cNvGrpSpPr>
            <a:grpSpLocks noChangeAspect="1"/>
          </p:cNvGrpSpPr>
          <p:nvPr userDrawn="1"/>
        </p:nvGrpSpPr>
        <p:grpSpPr bwMode="auto">
          <a:xfrm>
            <a:off x="4210940" y="1714522"/>
            <a:ext cx="835180" cy="682513"/>
            <a:chOff x="3003" y="1476"/>
            <a:chExt cx="1674" cy="1368"/>
          </a:xfrm>
          <a:solidFill>
            <a:schemeClr val="accent2"/>
          </a:solidFill>
        </p:grpSpPr>
        <p:sp>
          <p:nvSpPr>
            <p:cNvPr id="209" name="Freeform 1229">
              <a:extLst>
                <a:ext uri="{FF2B5EF4-FFF2-40B4-BE49-F238E27FC236}">
                  <a16:creationId xmlns:a16="http://schemas.microsoft.com/office/drawing/2014/main" id="{50FD9D31-9238-419B-936D-C8CDF293B4F6}"/>
                </a:ext>
              </a:extLst>
            </p:cNvPr>
            <p:cNvSpPr>
              <a:spLocks/>
            </p:cNvSpPr>
            <p:nvPr/>
          </p:nvSpPr>
          <p:spPr bwMode="auto">
            <a:xfrm>
              <a:off x="3930" y="271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0" name="Freeform 1230">
              <a:extLst>
                <a:ext uri="{FF2B5EF4-FFF2-40B4-BE49-F238E27FC236}">
                  <a16:creationId xmlns:a16="http://schemas.microsoft.com/office/drawing/2014/main" id="{796DDF6F-8FAE-4427-96BE-AE023CFCBAE9}"/>
                </a:ext>
              </a:extLst>
            </p:cNvPr>
            <p:cNvSpPr>
              <a:spLocks/>
            </p:cNvSpPr>
            <p:nvPr/>
          </p:nvSpPr>
          <p:spPr bwMode="auto">
            <a:xfrm>
              <a:off x="3930" y="271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1" name="Freeform 1231">
              <a:extLst>
                <a:ext uri="{FF2B5EF4-FFF2-40B4-BE49-F238E27FC236}">
                  <a16:creationId xmlns:a16="http://schemas.microsoft.com/office/drawing/2014/main" id="{F9388774-9B62-46EC-8C99-0871D81B15B8}"/>
                </a:ext>
              </a:extLst>
            </p:cNvPr>
            <p:cNvSpPr>
              <a:spLocks/>
            </p:cNvSpPr>
            <p:nvPr/>
          </p:nvSpPr>
          <p:spPr bwMode="auto">
            <a:xfrm>
              <a:off x="3930" y="256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2" name="Freeform 1232">
              <a:extLst>
                <a:ext uri="{FF2B5EF4-FFF2-40B4-BE49-F238E27FC236}">
                  <a16:creationId xmlns:a16="http://schemas.microsoft.com/office/drawing/2014/main" id="{A63E22D2-39D3-4A57-B498-9022DF1384AB}"/>
                </a:ext>
              </a:extLst>
            </p:cNvPr>
            <p:cNvSpPr>
              <a:spLocks/>
            </p:cNvSpPr>
            <p:nvPr/>
          </p:nvSpPr>
          <p:spPr bwMode="auto">
            <a:xfrm>
              <a:off x="3930" y="256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3" name="Freeform 1233">
              <a:extLst>
                <a:ext uri="{FF2B5EF4-FFF2-40B4-BE49-F238E27FC236}">
                  <a16:creationId xmlns:a16="http://schemas.microsoft.com/office/drawing/2014/main" id="{A8A935DB-0067-4206-B7C0-21920B85500F}"/>
                </a:ext>
              </a:extLst>
            </p:cNvPr>
            <p:cNvSpPr>
              <a:spLocks/>
            </p:cNvSpPr>
            <p:nvPr/>
          </p:nvSpPr>
          <p:spPr bwMode="auto">
            <a:xfrm>
              <a:off x="4084" y="256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4" name="Freeform 1234">
              <a:extLst>
                <a:ext uri="{FF2B5EF4-FFF2-40B4-BE49-F238E27FC236}">
                  <a16:creationId xmlns:a16="http://schemas.microsoft.com/office/drawing/2014/main" id="{45BB9BDE-64A4-4621-97EC-40862BD66FFE}"/>
                </a:ext>
              </a:extLst>
            </p:cNvPr>
            <p:cNvSpPr>
              <a:spLocks/>
            </p:cNvSpPr>
            <p:nvPr/>
          </p:nvSpPr>
          <p:spPr bwMode="auto">
            <a:xfrm>
              <a:off x="4084" y="256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5" name="Freeform 1235">
              <a:extLst>
                <a:ext uri="{FF2B5EF4-FFF2-40B4-BE49-F238E27FC236}">
                  <a16:creationId xmlns:a16="http://schemas.microsoft.com/office/drawing/2014/main" id="{BE557019-B27F-4C44-A2FB-91FA7CB99FCF}"/>
                </a:ext>
              </a:extLst>
            </p:cNvPr>
            <p:cNvSpPr>
              <a:spLocks/>
            </p:cNvSpPr>
            <p:nvPr/>
          </p:nvSpPr>
          <p:spPr bwMode="auto">
            <a:xfrm>
              <a:off x="3930" y="2405"/>
              <a:ext cx="130" cy="129"/>
            </a:xfrm>
            <a:custGeom>
              <a:avLst/>
              <a:gdLst>
                <a:gd name="T0" fmla="*/ 64 w 130"/>
                <a:gd name="T1" fmla="*/ 0 h 129"/>
                <a:gd name="T2" fmla="*/ 64 w 130"/>
                <a:gd name="T3" fmla="*/ 0 h 129"/>
                <a:gd name="T4" fmla="*/ 78 w 130"/>
                <a:gd name="T5" fmla="*/ 0 h 129"/>
                <a:gd name="T6" fmla="*/ 90 w 130"/>
                <a:gd name="T7" fmla="*/ 4 h 129"/>
                <a:gd name="T8" fmla="*/ 100 w 130"/>
                <a:gd name="T9" fmla="*/ 10 h 129"/>
                <a:gd name="T10" fmla="*/ 110 w 130"/>
                <a:gd name="T11" fmla="*/ 18 h 129"/>
                <a:gd name="T12" fmla="*/ 118 w 130"/>
                <a:gd name="T13" fmla="*/ 28 h 129"/>
                <a:gd name="T14" fmla="*/ 124 w 130"/>
                <a:gd name="T15" fmla="*/ 40 h 129"/>
                <a:gd name="T16" fmla="*/ 128 w 130"/>
                <a:gd name="T17" fmla="*/ 52 h 129"/>
                <a:gd name="T18" fmla="*/ 130 w 130"/>
                <a:gd name="T19" fmla="*/ 64 h 129"/>
                <a:gd name="T20" fmla="*/ 130 w 130"/>
                <a:gd name="T21" fmla="*/ 64 h 129"/>
                <a:gd name="T22" fmla="*/ 128 w 130"/>
                <a:gd name="T23" fmla="*/ 78 h 129"/>
                <a:gd name="T24" fmla="*/ 124 w 130"/>
                <a:gd name="T25" fmla="*/ 90 h 129"/>
                <a:gd name="T26" fmla="*/ 118 w 130"/>
                <a:gd name="T27" fmla="*/ 101 h 129"/>
                <a:gd name="T28" fmla="*/ 110 w 130"/>
                <a:gd name="T29" fmla="*/ 111 h 129"/>
                <a:gd name="T30" fmla="*/ 100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18 w 130"/>
                <a:gd name="T47" fmla="*/ 111 h 129"/>
                <a:gd name="T48" fmla="*/ 10 w 130"/>
                <a:gd name="T49" fmla="*/ 101 h 129"/>
                <a:gd name="T50" fmla="*/ 4 w 130"/>
                <a:gd name="T51" fmla="*/ 90 h 129"/>
                <a:gd name="T52" fmla="*/ 0 w 130"/>
                <a:gd name="T53" fmla="*/ 78 h 129"/>
                <a:gd name="T54" fmla="*/ 0 w 130"/>
                <a:gd name="T55" fmla="*/ 64 h 129"/>
                <a:gd name="T56" fmla="*/ 0 w 130"/>
                <a:gd name="T57" fmla="*/ 64 h 129"/>
                <a:gd name="T58" fmla="*/ 0 w 130"/>
                <a:gd name="T59" fmla="*/ 52 h 129"/>
                <a:gd name="T60" fmla="*/ 4 w 130"/>
                <a:gd name="T61" fmla="*/ 40 h 129"/>
                <a:gd name="T62" fmla="*/ 10 w 130"/>
                <a:gd name="T63" fmla="*/ 28 h 129"/>
                <a:gd name="T64" fmla="*/ 18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6" name="Freeform 1236">
              <a:extLst>
                <a:ext uri="{FF2B5EF4-FFF2-40B4-BE49-F238E27FC236}">
                  <a16:creationId xmlns:a16="http://schemas.microsoft.com/office/drawing/2014/main" id="{DE2781E8-8C8C-4D90-9335-D0599372E127}"/>
                </a:ext>
              </a:extLst>
            </p:cNvPr>
            <p:cNvSpPr>
              <a:spLocks/>
            </p:cNvSpPr>
            <p:nvPr/>
          </p:nvSpPr>
          <p:spPr bwMode="auto">
            <a:xfrm>
              <a:off x="3930" y="2405"/>
              <a:ext cx="130" cy="129"/>
            </a:xfrm>
            <a:custGeom>
              <a:avLst/>
              <a:gdLst>
                <a:gd name="T0" fmla="*/ 64 w 130"/>
                <a:gd name="T1" fmla="*/ 0 h 129"/>
                <a:gd name="T2" fmla="*/ 64 w 130"/>
                <a:gd name="T3" fmla="*/ 0 h 129"/>
                <a:gd name="T4" fmla="*/ 78 w 130"/>
                <a:gd name="T5" fmla="*/ 0 h 129"/>
                <a:gd name="T6" fmla="*/ 90 w 130"/>
                <a:gd name="T7" fmla="*/ 4 h 129"/>
                <a:gd name="T8" fmla="*/ 100 w 130"/>
                <a:gd name="T9" fmla="*/ 10 h 129"/>
                <a:gd name="T10" fmla="*/ 110 w 130"/>
                <a:gd name="T11" fmla="*/ 18 h 129"/>
                <a:gd name="T12" fmla="*/ 118 w 130"/>
                <a:gd name="T13" fmla="*/ 28 h 129"/>
                <a:gd name="T14" fmla="*/ 124 w 130"/>
                <a:gd name="T15" fmla="*/ 40 h 129"/>
                <a:gd name="T16" fmla="*/ 128 w 130"/>
                <a:gd name="T17" fmla="*/ 52 h 129"/>
                <a:gd name="T18" fmla="*/ 130 w 130"/>
                <a:gd name="T19" fmla="*/ 64 h 129"/>
                <a:gd name="T20" fmla="*/ 130 w 130"/>
                <a:gd name="T21" fmla="*/ 64 h 129"/>
                <a:gd name="T22" fmla="*/ 128 w 130"/>
                <a:gd name="T23" fmla="*/ 78 h 129"/>
                <a:gd name="T24" fmla="*/ 124 w 130"/>
                <a:gd name="T25" fmla="*/ 90 h 129"/>
                <a:gd name="T26" fmla="*/ 118 w 130"/>
                <a:gd name="T27" fmla="*/ 101 h 129"/>
                <a:gd name="T28" fmla="*/ 110 w 130"/>
                <a:gd name="T29" fmla="*/ 111 h 129"/>
                <a:gd name="T30" fmla="*/ 100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18 w 130"/>
                <a:gd name="T47" fmla="*/ 111 h 129"/>
                <a:gd name="T48" fmla="*/ 10 w 130"/>
                <a:gd name="T49" fmla="*/ 101 h 129"/>
                <a:gd name="T50" fmla="*/ 4 w 130"/>
                <a:gd name="T51" fmla="*/ 90 h 129"/>
                <a:gd name="T52" fmla="*/ 0 w 130"/>
                <a:gd name="T53" fmla="*/ 78 h 129"/>
                <a:gd name="T54" fmla="*/ 0 w 130"/>
                <a:gd name="T55" fmla="*/ 64 h 129"/>
                <a:gd name="T56" fmla="*/ 0 w 130"/>
                <a:gd name="T57" fmla="*/ 64 h 129"/>
                <a:gd name="T58" fmla="*/ 0 w 130"/>
                <a:gd name="T59" fmla="*/ 52 h 129"/>
                <a:gd name="T60" fmla="*/ 4 w 130"/>
                <a:gd name="T61" fmla="*/ 40 h 129"/>
                <a:gd name="T62" fmla="*/ 10 w 130"/>
                <a:gd name="T63" fmla="*/ 28 h 129"/>
                <a:gd name="T64" fmla="*/ 18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7" name="Freeform 1237">
              <a:extLst>
                <a:ext uri="{FF2B5EF4-FFF2-40B4-BE49-F238E27FC236}">
                  <a16:creationId xmlns:a16="http://schemas.microsoft.com/office/drawing/2014/main" id="{379BBCD2-ED59-4C93-AC2E-CACEA06638CB}"/>
                </a:ext>
              </a:extLst>
            </p:cNvPr>
            <p:cNvSpPr>
              <a:spLocks/>
            </p:cNvSpPr>
            <p:nvPr/>
          </p:nvSpPr>
          <p:spPr bwMode="auto">
            <a:xfrm>
              <a:off x="4084" y="2405"/>
              <a:ext cx="130" cy="129"/>
            </a:xfrm>
            <a:custGeom>
              <a:avLst/>
              <a:gdLst>
                <a:gd name="T0" fmla="*/ 64 w 130"/>
                <a:gd name="T1" fmla="*/ 0 h 129"/>
                <a:gd name="T2" fmla="*/ 64 w 130"/>
                <a:gd name="T3" fmla="*/ 0 h 129"/>
                <a:gd name="T4" fmla="*/ 78 w 130"/>
                <a:gd name="T5" fmla="*/ 0 h 129"/>
                <a:gd name="T6" fmla="*/ 90 w 130"/>
                <a:gd name="T7" fmla="*/ 4 h 129"/>
                <a:gd name="T8" fmla="*/ 102 w 130"/>
                <a:gd name="T9" fmla="*/ 10 h 129"/>
                <a:gd name="T10" fmla="*/ 110 w 130"/>
                <a:gd name="T11" fmla="*/ 18 h 129"/>
                <a:gd name="T12" fmla="*/ 118 w 130"/>
                <a:gd name="T13" fmla="*/ 28 h 129"/>
                <a:gd name="T14" fmla="*/ 124 w 130"/>
                <a:gd name="T15" fmla="*/ 40 h 129"/>
                <a:gd name="T16" fmla="*/ 128 w 130"/>
                <a:gd name="T17" fmla="*/ 52 h 129"/>
                <a:gd name="T18" fmla="*/ 130 w 130"/>
                <a:gd name="T19" fmla="*/ 64 h 129"/>
                <a:gd name="T20" fmla="*/ 130 w 130"/>
                <a:gd name="T21" fmla="*/ 64 h 129"/>
                <a:gd name="T22" fmla="*/ 128 w 130"/>
                <a:gd name="T23" fmla="*/ 78 h 129"/>
                <a:gd name="T24" fmla="*/ 124 w 130"/>
                <a:gd name="T25" fmla="*/ 90 h 129"/>
                <a:gd name="T26" fmla="*/ 118 w 130"/>
                <a:gd name="T27" fmla="*/ 101 h 129"/>
                <a:gd name="T28" fmla="*/ 110 w 130"/>
                <a:gd name="T29" fmla="*/ 111 h 129"/>
                <a:gd name="T30" fmla="*/ 102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20 w 130"/>
                <a:gd name="T47" fmla="*/ 111 h 129"/>
                <a:gd name="T48" fmla="*/ 12 w 130"/>
                <a:gd name="T49" fmla="*/ 101 h 129"/>
                <a:gd name="T50" fmla="*/ 6 w 130"/>
                <a:gd name="T51" fmla="*/ 90 h 129"/>
                <a:gd name="T52" fmla="*/ 2 w 130"/>
                <a:gd name="T53" fmla="*/ 78 h 129"/>
                <a:gd name="T54" fmla="*/ 0 w 130"/>
                <a:gd name="T55" fmla="*/ 64 h 129"/>
                <a:gd name="T56" fmla="*/ 0 w 130"/>
                <a:gd name="T57" fmla="*/ 64 h 129"/>
                <a:gd name="T58" fmla="*/ 2 w 130"/>
                <a:gd name="T59" fmla="*/ 52 h 129"/>
                <a:gd name="T60" fmla="*/ 6 w 130"/>
                <a:gd name="T61" fmla="*/ 40 h 129"/>
                <a:gd name="T62" fmla="*/ 12 w 130"/>
                <a:gd name="T63" fmla="*/ 28 h 129"/>
                <a:gd name="T64" fmla="*/ 20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1"/>
                  </a:lnTo>
                  <a:lnTo>
                    <a:pt x="110" y="111"/>
                  </a:lnTo>
                  <a:lnTo>
                    <a:pt x="102" y="119"/>
                  </a:lnTo>
                  <a:lnTo>
                    <a:pt x="90" y="125"/>
                  </a:lnTo>
                  <a:lnTo>
                    <a:pt x="78" y="129"/>
                  </a:lnTo>
                  <a:lnTo>
                    <a:pt x="64" y="129"/>
                  </a:lnTo>
                  <a:lnTo>
                    <a:pt x="64" y="129"/>
                  </a:lnTo>
                  <a:lnTo>
                    <a:pt x="52" y="129"/>
                  </a:lnTo>
                  <a:lnTo>
                    <a:pt x="40" y="125"/>
                  </a:lnTo>
                  <a:lnTo>
                    <a:pt x="28" y="119"/>
                  </a:lnTo>
                  <a:lnTo>
                    <a:pt x="20" y="111"/>
                  </a:lnTo>
                  <a:lnTo>
                    <a:pt x="12" y="101"/>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8" name="Freeform 1238">
              <a:extLst>
                <a:ext uri="{FF2B5EF4-FFF2-40B4-BE49-F238E27FC236}">
                  <a16:creationId xmlns:a16="http://schemas.microsoft.com/office/drawing/2014/main" id="{605048B6-A2BA-427E-BE15-B8B13F8BBD40}"/>
                </a:ext>
              </a:extLst>
            </p:cNvPr>
            <p:cNvSpPr>
              <a:spLocks/>
            </p:cNvSpPr>
            <p:nvPr/>
          </p:nvSpPr>
          <p:spPr bwMode="auto">
            <a:xfrm>
              <a:off x="4084" y="2405"/>
              <a:ext cx="130" cy="129"/>
            </a:xfrm>
            <a:custGeom>
              <a:avLst/>
              <a:gdLst>
                <a:gd name="T0" fmla="*/ 64 w 130"/>
                <a:gd name="T1" fmla="*/ 0 h 129"/>
                <a:gd name="T2" fmla="*/ 64 w 130"/>
                <a:gd name="T3" fmla="*/ 0 h 129"/>
                <a:gd name="T4" fmla="*/ 78 w 130"/>
                <a:gd name="T5" fmla="*/ 0 h 129"/>
                <a:gd name="T6" fmla="*/ 90 w 130"/>
                <a:gd name="T7" fmla="*/ 4 h 129"/>
                <a:gd name="T8" fmla="*/ 102 w 130"/>
                <a:gd name="T9" fmla="*/ 10 h 129"/>
                <a:gd name="T10" fmla="*/ 110 w 130"/>
                <a:gd name="T11" fmla="*/ 18 h 129"/>
                <a:gd name="T12" fmla="*/ 118 w 130"/>
                <a:gd name="T13" fmla="*/ 28 h 129"/>
                <a:gd name="T14" fmla="*/ 124 w 130"/>
                <a:gd name="T15" fmla="*/ 40 h 129"/>
                <a:gd name="T16" fmla="*/ 128 w 130"/>
                <a:gd name="T17" fmla="*/ 52 h 129"/>
                <a:gd name="T18" fmla="*/ 130 w 130"/>
                <a:gd name="T19" fmla="*/ 64 h 129"/>
                <a:gd name="T20" fmla="*/ 130 w 130"/>
                <a:gd name="T21" fmla="*/ 64 h 129"/>
                <a:gd name="T22" fmla="*/ 128 w 130"/>
                <a:gd name="T23" fmla="*/ 78 h 129"/>
                <a:gd name="T24" fmla="*/ 124 w 130"/>
                <a:gd name="T25" fmla="*/ 90 h 129"/>
                <a:gd name="T26" fmla="*/ 118 w 130"/>
                <a:gd name="T27" fmla="*/ 101 h 129"/>
                <a:gd name="T28" fmla="*/ 110 w 130"/>
                <a:gd name="T29" fmla="*/ 111 h 129"/>
                <a:gd name="T30" fmla="*/ 102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20 w 130"/>
                <a:gd name="T47" fmla="*/ 111 h 129"/>
                <a:gd name="T48" fmla="*/ 12 w 130"/>
                <a:gd name="T49" fmla="*/ 101 h 129"/>
                <a:gd name="T50" fmla="*/ 6 w 130"/>
                <a:gd name="T51" fmla="*/ 90 h 129"/>
                <a:gd name="T52" fmla="*/ 2 w 130"/>
                <a:gd name="T53" fmla="*/ 78 h 129"/>
                <a:gd name="T54" fmla="*/ 0 w 130"/>
                <a:gd name="T55" fmla="*/ 64 h 129"/>
                <a:gd name="T56" fmla="*/ 0 w 130"/>
                <a:gd name="T57" fmla="*/ 64 h 129"/>
                <a:gd name="T58" fmla="*/ 2 w 130"/>
                <a:gd name="T59" fmla="*/ 52 h 129"/>
                <a:gd name="T60" fmla="*/ 6 w 130"/>
                <a:gd name="T61" fmla="*/ 40 h 129"/>
                <a:gd name="T62" fmla="*/ 12 w 130"/>
                <a:gd name="T63" fmla="*/ 28 h 129"/>
                <a:gd name="T64" fmla="*/ 20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1"/>
                  </a:lnTo>
                  <a:lnTo>
                    <a:pt x="110" y="111"/>
                  </a:lnTo>
                  <a:lnTo>
                    <a:pt x="102" y="119"/>
                  </a:lnTo>
                  <a:lnTo>
                    <a:pt x="90" y="125"/>
                  </a:lnTo>
                  <a:lnTo>
                    <a:pt x="78" y="129"/>
                  </a:lnTo>
                  <a:lnTo>
                    <a:pt x="64" y="129"/>
                  </a:lnTo>
                  <a:lnTo>
                    <a:pt x="64" y="129"/>
                  </a:lnTo>
                  <a:lnTo>
                    <a:pt x="52" y="129"/>
                  </a:lnTo>
                  <a:lnTo>
                    <a:pt x="40" y="125"/>
                  </a:lnTo>
                  <a:lnTo>
                    <a:pt x="28" y="119"/>
                  </a:lnTo>
                  <a:lnTo>
                    <a:pt x="20" y="111"/>
                  </a:lnTo>
                  <a:lnTo>
                    <a:pt x="12" y="101"/>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9" name="Freeform 1239">
              <a:extLst>
                <a:ext uri="{FF2B5EF4-FFF2-40B4-BE49-F238E27FC236}">
                  <a16:creationId xmlns:a16="http://schemas.microsoft.com/office/drawing/2014/main" id="{46865FBD-AA48-48A6-B991-A6F82636A157}"/>
                </a:ext>
              </a:extLst>
            </p:cNvPr>
            <p:cNvSpPr>
              <a:spLocks/>
            </p:cNvSpPr>
            <p:nvPr/>
          </p:nvSpPr>
          <p:spPr bwMode="auto">
            <a:xfrm>
              <a:off x="4238" y="2405"/>
              <a:ext cx="129" cy="129"/>
            </a:xfrm>
            <a:custGeom>
              <a:avLst/>
              <a:gdLst>
                <a:gd name="T0" fmla="*/ 65 w 129"/>
                <a:gd name="T1" fmla="*/ 0 h 129"/>
                <a:gd name="T2" fmla="*/ 65 w 129"/>
                <a:gd name="T3" fmla="*/ 0 h 129"/>
                <a:gd name="T4" fmla="*/ 77 w 129"/>
                <a:gd name="T5" fmla="*/ 0 h 129"/>
                <a:gd name="T6" fmla="*/ 89 w 129"/>
                <a:gd name="T7" fmla="*/ 4 h 129"/>
                <a:gd name="T8" fmla="*/ 101 w 129"/>
                <a:gd name="T9" fmla="*/ 10 h 129"/>
                <a:gd name="T10" fmla="*/ 111 w 129"/>
                <a:gd name="T11" fmla="*/ 18 h 129"/>
                <a:gd name="T12" fmla="*/ 119 w 129"/>
                <a:gd name="T13" fmla="*/ 28 h 129"/>
                <a:gd name="T14" fmla="*/ 125 w 129"/>
                <a:gd name="T15" fmla="*/ 40 h 129"/>
                <a:gd name="T16" fmla="*/ 127 w 129"/>
                <a:gd name="T17" fmla="*/ 52 h 129"/>
                <a:gd name="T18" fmla="*/ 129 w 129"/>
                <a:gd name="T19" fmla="*/ 64 h 129"/>
                <a:gd name="T20" fmla="*/ 129 w 129"/>
                <a:gd name="T21" fmla="*/ 64 h 129"/>
                <a:gd name="T22" fmla="*/ 127 w 129"/>
                <a:gd name="T23" fmla="*/ 78 h 129"/>
                <a:gd name="T24" fmla="*/ 125 w 129"/>
                <a:gd name="T25" fmla="*/ 90 h 129"/>
                <a:gd name="T26" fmla="*/ 119 w 129"/>
                <a:gd name="T27" fmla="*/ 101 h 129"/>
                <a:gd name="T28" fmla="*/ 111 w 129"/>
                <a:gd name="T29" fmla="*/ 111 h 129"/>
                <a:gd name="T30" fmla="*/ 101 w 129"/>
                <a:gd name="T31" fmla="*/ 119 h 129"/>
                <a:gd name="T32" fmla="*/ 89 w 129"/>
                <a:gd name="T33" fmla="*/ 125 h 129"/>
                <a:gd name="T34" fmla="*/ 77 w 129"/>
                <a:gd name="T35" fmla="*/ 129 h 129"/>
                <a:gd name="T36" fmla="*/ 65 w 129"/>
                <a:gd name="T37" fmla="*/ 129 h 129"/>
                <a:gd name="T38" fmla="*/ 65 w 129"/>
                <a:gd name="T39" fmla="*/ 129 h 129"/>
                <a:gd name="T40" fmla="*/ 51 w 129"/>
                <a:gd name="T41" fmla="*/ 129 h 129"/>
                <a:gd name="T42" fmla="*/ 39 w 129"/>
                <a:gd name="T43" fmla="*/ 125 h 129"/>
                <a:gd name="T44" fmla="*/ 29 w 129"/>
                <a:gd name="T45" fmla="*/ 119 h 129"/>
                <a:gd name="T46" fmla="*/ 20 w 129"/>
                <a:gd name="T47" fmla="*/ 111 h 129"/>
                <a:gd name="T48" fmla="*/ 12 w 129"/>
                <a:gd name="T49" fmla="*/ 101 h 129"/>
                <a:gd name="T50" fmla="*/ 6 w 129"/>
                <a:gd name="T51" fmla="*/ 90 h 129"/>
                <a:gd name="T52" fmla="*/ 2 w 129"/>
                <a:gd name="T53" fmla="*/ 78 h 129"/>
                <a:gd name="T54" fmla="*/ 0 w 129"/>
                <a:gd name="T55" fmla="*/ 64 h 129"/>
                <a:gd name="T56" fmla="*/ 0 w 129"/>
                <a:gd name="T57" fmla="*/ 64 h 129"/>
                <a:gd name="T58" fmla="*/ 2 w 129"/>
                <a:gd name="T59" fmla="*/ 52 h 129"/>
                <a:gd name="T60" fmla="*/ 6 w 129"/>
                <a:gd name="T61" fmla="*/ 40 h 129"/>
                <a:gd name="T62" fmla="*/ 12 w 129"/>
                <a:gd name="T63" fmla="*/ 28 h 129"/>
                <a:gd name="T64" fmla="*/ 20 w 129"/>
                <a:gd name="T65" fmla="*/ 18 h 129"/>
                <a:gd name="T66" fmla="*/ 29 w 129"/>
                <a:gd name="T67" fmla="*/ 10 h 129"/>
                <a:gd name="T68" fmla="*/ 39 w 129"/>
                <a:gd name="T69" fmla="*/ 4 h 129"/>
                <a:gd name="T70" fmla="*/ 51 w 129"/>
                <a:gd name="T71" fmla="*/ 0 h 129"/>
                <a:gd name="T72" fmla="*/ 65 w 129"/>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9">
                  <a:moveTo>
                    <a:pt x="65" y="0"/>
                  </a:moveTo>
                  <a:lnTo>
                    <a:pt x="65" y="0"/>
                  </a:lnTo>
                  <a:lnTo>
                    <a:pt x="77" y="0"/>
                  </a:lnTo>
                  <a:lnTo>
                    <a:pt x="89" y="4"/>
                  </a:lnTo>
                  <a:lnTo>
                    <a:pt x="101" y="10"/>
                  </a:lnTo>
                  <a:lnTo>
                    <a:pt x="111" y="18"/>
                  </a:lnTo>
                  <a:lnTo>
                    <a:pt x="119" y="28"/>
                  </a:lnTo>
                  <a:lnTo>
                    <a:pt x="125" y="40"/>
                  </a:lnTo>
                  <a:lnTo>
                    <a:pt x="127" y="52"/>
                  </a:lnTo>
                  <a:lnTo>
                    <a:pt x="129" y="64"/>
                  </a:lnTo>
                  <a:lnTo>
                    <a:pt x="129" y="64"/>
                  </a:lnTo>
                  <a:lnTo>
                    <a:pt x="127" y="78"/>
                  </a:lnTo>
                  <a:lnTo>
                    <a:pt x="125" y="90"/>
                  </a:lnTo>
                  <a:lnTo>
                    <a:pt x="119" y="101"/>
                  </a:lnTo>
                  <a:lnTo>
                    <a:pt x="111" y="111"/>
                  </a:lnTo>
                  <a:lnTo>
                    <a:pt x="101" y="119"/>
                  </a:lnTo>
                  <a:lnTo>
                    <a:pt x="89" y="125"/>
                  </a:lnTo>
                  <a:lnTo>
                    <a:pt x="77" y="129"/>
                  </a:lnTo>
                  <a:lnTo>
                    <a:pt x="65" y="129"/>
                  </a:lnTo>
                  <a:lnTo>
                    <a:pt x="65" y="129"/>
                  </a:lnTo>
                  <a:lnTo>
                    <a:pt x="51" y="129"/>
                  </a:lnTo>
                  <a:lnTo>
                    <a:pt x="39" y="125"/>
                  </a:lnTo>
                  <a:lnTo>
                    <a:pt x="29" y="119"/>
                  </a:lnTo>
                  <a:lnTo>
                    <a:pt x="20" y="111"/>
                  </a:lnTo>
                  <a:lnTo>
                    <a:pt x="12" y="101"/>
                  </a:lnTo>
                  <a:lnTo>
                    <a:pt x="6" y="90"/>
                  </a:lnTo>
                  <a:lnTo>
                    <a:pt x="2" y="78"/>
                  </a:lnTo>
                  <a:lnTo>
                    <a:pt x="0" y="64"/>
                  </a:lnTo>
                  <a:lnTo>
                    <a:pt x="0" y="64"/>
                  </a:lnTo>
                  <a:lnTo>
                    <a:pt x="2" y="52"/>
                  </a:lnTo>
                  <a:lnTo>
                    <a:pt x="6" y="40"/>
                  </a:lnTo>
                  <a:lnTo>
                    <a:pt x="12" y="28"/>
                  </a:lnTo>
                  <a:lnTo>
                    <a:pt x="20" y="18"/>
                  </a:lnTo>
                  <a:lnTo>
                    <a:pt x="29" y="10"/>
                  </a:lnTo>
                  <a:lnTo>
                    <a:pt x="39" y="4"/>
                  </a:lnTo>
                  <a:lnTo>
                    <a:pt x="51"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0" name="Freeform 1240">
              <a:extLst>
                <a:ext uri="{FF2B5EF4-FFF2-40B4-BE49-F238E27FC236}">
                  <a16:creationId xmlns:a16="http://schemas.microsoft.com/office/drawing/2014/main" id="{952B178D-8468-461A-A017-D456D87EA2CF}"/>
                </a:ext>
              </a:extLst>
            </p:cNvPr>
            <p:cNvSpPr>
              <a:spLocks/>
            </p:cNvSpPr>
            <p:nvPr/>
          </p:nvSpPr>
          <p:spPr bwMode="auto">
            <a:xfrm>
              <a:off x="4238" y="2405"/>
              <a:ext cx="129" cy="129"/>
            </a:xfrm>
            <a:custGeom>
              <a:avLst/>
              <a:gdLst>
                <a:gd name="T0" fmla="*/ 65 w 129"/>
                <a:gd name="T1" fmla="*/ 0 h 129"/>
                <a:gd name="T2" fmla="*/ 65 w 129"/>
                <a:gd name="T3" fmla="*/ 0 h 129"/>
                <a:gd name="T4" fmla="*/ 77 w 129"/>
                <a:gd name="T5" fmla="*/ 0 h 129"/>
                <a:gd name="T6" fmla="*/ 89 w 129"/>
                <a:gd name="T7" fmla="*/ 4 h 129"/>
                <a:gd name="T8" fmla="*/ 101 w 129"/>
                <a:gd name="T9" fmla="*/ 10 h 129"/>
                <a:gd name="T10" fmla="*/ 111 w 129"/>
                <a:gd name="T11" fmla="*/ 18 h 129"/>
                <a:gd name="T12" fmla="*/ 119 w 129"/>
                <a:gd name="T13" fmla="*/ 28 h 129"/>
                <a:gd name="T14" fmla="*/ 125 w 129"/>
                <a:gd name="T15" fmla="*/ 40 h 129"/>
                <a:gd name="T16" fmla="*/ 127 w 129"/>
                <a:gd name="T17" fmla="*/ 52 h 129"/>
                <a:gd name="T18" fmla="*/ 129 w 129"/>
                <a:gd name="T19" fmla="*/ 64 h 129"/>
                <a:gd name="T20" fmla="*/ 129 w 129"/>
                <a:gd name="T21" fmla="*/ 64 h 129"/>
                <a:gd name="T22" fmla="*/ 127 w 129"/>
                <a:gd name="T23" fmla="*/ 78 h 129"/>
                <a:gd name="T24" fmla="*/ 125 w 129"/>
                <a:gd name="T25" fmla="*/ 90 h 129"/>
                <a:gd name="T26" fmla="*/ 119 w 129"/>
                <a:gd name="T27" fmla="*/ 101 h 129"/>
                <a:gd name="T28" fmla="*/ 111 w 129"/>
                <a:gd name="T29" fmla="*/ 111 h 129"/>
                <a:gd name="T30" fmla="*/ 101 w 129"/>
                <a:gd name="T31" fmla="*/ 119 h 129"/>
                <a:gd name="T32" fmla="*/ 89 w 129"/>
                <a:gd name="T33" fmla="*/ 125 h 129"/>
                <a:gd name="T34" fmla="*/ 77 w 129"/>
                <a:gd name="T35" fmla="*/ 129 h 129"/>
                <a:gd name="T36" fmla="*/ 65 w 129"/>
                <a:gd name="T37" fmla="*/ 129 h 129"/>
                <a:gd name="T38" fmla="*/ 65 w 129"/>
                <a:gd name="T39" fmla="*/ 129 h 129"/>
                <a:gd name="T40" fmla="*/ 51 w 129"/>
                <a:gd name="T41" fmla="*/ 129 h 129"/>
                <a:gd name="T42" fmla="*/ 39 w 129"/>
                <a:gd name="T43" fmla="*/ 125 h 129"/>
                <a:gd name="T44" fmla="*/ 29 w 129"/>
                <a:gd name="T45" fmla="*/ 119 h 129"/>
                <a:gd name="T46" fmla="*/ 20 w 129"/>
                <a:gd name="T47" fmla="*/ 111 h 129"/>
                <a:gd name="T48" fmla="*/ 12 w 129"/>
                <a:gd name="T49" fmla="*/ 101 h 129"/>
                <a:gd name="T50" fmla="*/ 6 w 129"/>
                <a:gd name="T51" fmla="*/ 90 h 129"/>
                <a:gd name="T52" fmla="*/ 2 w 129"/>
                <a:gd name="T53" fmla="*/ 78 h 129"/>
                <a:gd name="T54" fmla="*/ 0 w 129"/>
                <a:gd name="T55" fmla="*/ 64 h 129"/>
                <a:gd name="T56" fmla="*/ 0 w 129"/>
                <a:gd name="T57" fmla="*/ 64 h 129"/>
                <a:gd name="T58" fmla="*/ 2 w 129"/>
                <a:gd name="T59" fmla="*/ 52 h 129"/>
                <a:gd name="T60" fmla="*/ 6 w 129"/>
                <a:gd name="T61" fmla="*/ 40 h 129"/>
                <a:gd name="T62" fmla="*/ 12 w 129"/>
                <a:gd name="T63" fmla="*/ 28 h 129"/>
                <a:gd name="T64" fmla="*/ 20 w 129"/>
                <a:gd name="T65" fmla="*/ 18 h 129"/>
                <a:gd name="T66" fmla="*/ 29 w 129"/>
                <a:gd name="T67" fmla="*/ 10 h 129"/>
                <a:gd name="T68" fmla="*/ 39 w 129"/>
                <a:gd name="T69" fmla="*/ 4 h 129"/>
                <a:gd name="T70" fmla="*/ 51 w 129"/>
                <a:gd name="T71" fmla="*/ 0 h 129"/>
                <a:gd name="T72" fmla="*/ 65 w 129"/>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9">
                  <a:moveTo>
                    <a:pt x="65" y="0"/>
                  </a:moveTo>
                  <a:lnTo>
                    <a:pt x="65" y="0"/>
                  </a:lnTo>
                  <a:lnTo>
                    <a:pt x="77" y="0"/>
                  </a:lnTo>
                  <a:lnTo>
                    <a:pt x="89" y="4"/>
                  </a:lnTo>
                  <a:lnTo>
                    <a:pt x="101" y="10"/>
                  </a:lnTo>
                  <a:lnTo>
                    <a:pt x="111" y="18"/>
                  </a:lnTo>
                  <a:lnTo>
                    <a:pt x="119" y="28"/>
                  </a:lnTo>
                  <a:lnTo>
                    <a:pt x="125" y="40"/>
                  </a:lnTo>
                  <a:lnTo>
                    <a:pt x="127" y="52"/>
                  </a:lnTo>
                  <a:lnTo>
                    <a:pt x="129" y="64"/>
                  </a:lnTo>
                  <a:lnTo>
                    <a:pt x="129" y="64"/>
                  </a:lnTo>
                  <a:lnTo>
                    <a:pt x="127" y="78"/>
                  </a:lnTo>
                  <a:lnTo>
                    <a:pt x="125" y="90"/>
                  </a:lnTo>
                  <a:lnTo>
                    <a:pt x="119" y="101"/>
                  </a:lnTo>
                  <a:lnTo>
                    <a:pt x="111" y="111"/>
                  </a:lnTo>
                  <a:lnTo>
                    <a:pt x="101" y="119"/>
                  </a:lnTo>
                  <a:lnTo>
                    <a:pt x="89" y="125"/>
                  </a:lnTo>
                  <a:lnTo>
                    <a:pt x="77" y="129"/>
                  </a:lnTo>
                  <a:lnTo>
                    <a:pt x="65" y="129"/>
                  </a:lnTo>
                  <a:lnTo>
                    <a:pt x="65" y="129"/>
                  </a:lnTo>
                  <a:lnTo>
                    <a:pt x="51" y="129"/>
                  </a:lnTo>
                  <a:lnTo>
                    <a:pt x="39" y="125"/>
                  </a:lnTo>
                  <a:lnTo>
                    <a:pt x="29" y="119"/>
                  </a:lnTo>
                  <a:lnTo>
                    <a:pt x="20" y="111"/>
                  </a:lnTo>
                  <a:lnTo>
                    <a:pt x="12" y="101"/>
                  </a:lnTo>
                  <a:lnTo>
                    <a:pt x="6" y="90"/>
                  </a:lnTo>
                  <a:lnTo>
                    <a:pt x="2" y="78"/>
                  </a:lnTo>
                  <a:lnTo>
                    <a:pt x="0" y="64"/>
                  </a:lnTo>
                  <a:lnTo>
                    <a:pt x="0" y="64"/>
                  </a:lnTo>
                  <a:lnTo>
                    <a:pt x="2" y="52"/>
                  </a:lnTo>
                  <a:lnTo>
                    <a:pt x="6" y="40"/>
                  </a:lnTo>
                  <a:lnTo>
                    <a:pt x="12" y="28"/>
                  </a:lnTo>
                  <a:lnTo>
                    <a:pt x="20" y="18"/>
                  </a:lnTo>
                  <a:lnTo>
                    <a:pt x="29" y="10"/>
                  </a:lnTo>
                  <a:lnTo>
                    <a:pt x="39" y="4"/>
                  </a:lnTo>
                  <a:lnTo>
                    <a:pt x="51"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1" name="Freeform 1241">
              <a:extLst>
                <a:ext uri="{FF2B5EF4-FFF2-40B4-BE49-F238E27FC236}">
                  <a16:creationId xmlns:a16="http://schemas.microsoft.com/office/drawing/2014/main" id="{E54D8B0D-3F68-4CB1-B467-08EEF5C8F70F}"/>
                </a:ext>
              </a:extLst>
            </p:cNvPr>
            <p:cNvSpPr>
              <a:spLocks/>
            </p:cNvSpPr>
            <p:nvPr/>
          </p:nvSpPr>
          <p:spPr bwMode="auto">
            <a:xfrm>
              <a:off x="3003"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2" name="Freeform 1242">
              <a:extLst>
                <a:ext uri="{FF2B5EF4-FFF2-40B4-BE49-F238E27FC236}">
                  <a16:creationId xmlns:a16="http://schemas.microsoft.com/office/drawing/2014/main" id="{F919C7CF-EFDC-42FB-A050-04F7B063C2AE}"/>
                </a:ext>
              </a:extLst>
            </p:cNvPr>
            <p:cNvSpPr>
              <a:spLocks/>
            </p:cNvSpPr>
            <p:nvPr/>
          </p:nvSpPr>
          <p:spPr bwMode="auto">
            <a:xfrm>
              <a:off x="3003"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3" name="Freeform 1243">
              <a:extLst>
                <a:ext uri="{FF2B5EF4-FFF2-40B4-BE49-F238E27FC236}">
                  <a16:creationId xmlns:a16="http://schemas.microsoft.com/office/drawing/2014/main" id="{A994D056-DAB5-4EC0-AD32-CF6E364E2A03}"/>
                </a:ext>
              </a:extLst>
            </p:cNvPr>
            <p:cNvSpPr>
              <a:spLocks/>
            </p:cNvSpPr>
            <p:nvPr/>
          </p:nvSpPr>
          <p:spPr bwMode="auto">
            <a:xfrm>
              <a:off x="3157"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28 w 130"/>
                <a:gd name="T17" fmla="*/ 52 h 130"/>
                <a:gd name="T18" fmla="*/ 130 w 130"/>
                <a:gd name="T19" fmla="*/ 66 h 130"/>
                <a:gd name="T20" fmla="*/ 130 w 130"/>
                <a:gd name="T21" fmla="*/ 66 h 130"/>
                <a:gd name="T22" fmla="*/ 128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28" y="52"/>
                  </a:lnTo>
                  <a:lnTo>
                    <a:pt x="130" y="66"/>
                  </a:lnTo>
                  <a:lnTo>
                    <a:pt x="130" y="66"/>
                  </a:lnTo>
                  <a:lnTo>
                    <a:pt x="128"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4" name="Freeform 1244">
              <a:extLst>
                <a:ext uri="{FF2B5EF4-FFF2-40B4-BE49-F238E27FC236}">
                  <a16:creationId xmlns:a16="http://schemas.microsoft.com/office/drawing/2014/main" id="{38A8D235-C358-48F9-AFB0-8FA0ACE1ABBB}"/>
                </a:ext>
              </a:extLst>
            </p:cNvPr>
            <p:cNvSpPr>
              <a:spLocks/>
            </p:cNvSpPr>
            <p:nvPr/>
          </p:nvSpPr>
          <p:spPr bwMode="auto">
            <a:xfrm>
              <a:off x="3157"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28 w 130"/>
                <a:gd name="T17" fmla="*/ 52 h 130"/>
                <a:gd name="T18" fmla="*/ 130 w 130"/>
                <a:gd name="T19" fmla="*/ 66 h 130"/>
                <a:gd name="T20" fmla="*/ 130 w 130"/>
                <a:gd name="T21" fmla="*/ 66 h 130"/>
                <a:gd name="T22" fmla="*/ 128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28" y="52"/>
                  </a:lnTo>
                  <a:lnTo>
                    <a:pt x="130" y="66"/>
                  </a:lnTo>
                  <a:lnTo>
                    <a:pt x="130" y="66"/>
                  </a:lnTo>
                  <a:lnTo>
                    <a:pt x="128"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5" name="Freeform 1245">
              <a:extLst>
                <a:ext uri="{FF2B5EF4-FFF2-40B4-BE49-F238E27FC236}">
                  <a16:creationId xmlns:a16="http://schemas.microsoft.com/office/drawing/2014/main" id="{FAA14189-2CB6-48C9-9163-CAAF7C2200AA}"/>
                </a:ext>
              </a:extLst>
            </p:cNvPr>
            <p:cNvSpPr>
              <a:spLocks/>
            </p:cNvSpPr>
            <p:nvPr/>
          </p:nvSpPr>
          <p:spPr bwMode="auto">
            <a:xfrm>
              <a:off x="3313" y="2249"/>
              <a:ext cx="127" cy="130"/>
            </a:xfrm>
            <a:custGeom>
              <a:avLst/>
              <a:gdLst>
                <a:gd name="T0" fmla="*/ 64 w 127"/>
                <a:gd name="T1" fmla="*/ 0 h 130"/>
                <a:gd name="T2" fmla="*/ 64 w 127"/>
                <a:gd name="T3" fmla="*/ 0 h 130"/>
                <a:gd name="T4" fmla="*/ 76 w 127"/>
                <a:gd name="T5" fmla="*/ 2 h 130"/>
                <a:gd name="T6" fmla="*/ 90 w 127"/>
                <a:gd name="T7" fmla="*/ 6 h 130"/>
                <a:gd name="T8" fmla="*/ 100 w 127"/>
                <a:gd name="T9" fmla="*/ 12 h 130"/>
                <a:gd name="T10" fmla="*/ 109 w 127"/>
                <a:gd name="T11" fmla="*/ 20 h 130"/>
                <a:gd name="T12" fmla="*/ 117 w 127"/>
                <a:gd name="T13" fmla="*/ 30 h 130"/>
                <a:gd name="T14" fmla="*/ 123 w 127"/>
                <a:gd name="T15" fmla="*/ 40 h 130"/>
                <a:gd name="T16" fmla="*/ 127 w 127"/>
                <a:gd name="T17" fmla="*/ 52 h 130"/>
                <a:gd name="T18" fmla="*/ 127 w 127"/>
                <a:gd name="T19" fmla="*/ 66 h 130"/>
                <a:gd name="T20" fmla="*/ 127 w 127"/>
                <a:gd name="T21" fmla="*/ 66 h 130"/>
                <a:gd name="T22" fmla="*/ 127 w 127"/>
                <a:gd name="T23" fmla="*/ 78 h 130"/>
                <a:gd name="T24" fmla="*/ 123 w 127"/>
                <a:gd name="T25" fmla="*/ 90 h 130"/>
                <a:gd name="T26" fmla="*/ 117 w 127"/>
                <a:gd name="T27" fmla="*/ 102 h 130"/>
                <a:gd name="T28" fmla="*/ 109 w 127"/>
                <a:gd name="T29" fmla="*/ 112 h 130"/>
                <a:gd name="T30" fmla="*/ 100 w 127"/>
                <a:gd name="T31" fmla="*/ 120 h 130"/>
                <a:gd name="T32" fmla="*/ 90 w 127"/>
                <a:gd name="T33" fmla="*/ 126 h 130"/>
                <a:gd name="T34" fmla="*/ 76 w 127"/>
                <a:gd name="T35" fmla="*/ 130 h 130"/>
                <a:gd name="T36" fmla="*/ 64 w 127"/>
                <a:gd name="T37" fmla="*/ 130 h 130"/>
                <a:gd name="T38" fmla="*/ 64 w 127"/>
                <a:gd name="T39" fmla="*/ 130 h 130"/>
                <a:gd name="T40" fmla="*/ 50 w 127"/>
                <a:gd name="T41" fmla="*/ 130 h 130"/>
                <a:gd name="T42" fmla="*/ 38 w 127"/>
                <a:gd name="T43" fmla="*/ 126 h 130"/>
                <a:gd name="T44" fmla="*/ 28 w 127"/>
                <a:gd name="T45" fmla="*/ 120 h 130"/>
                <a:gd name="T46" fmla="*/ 18 w 127"/>
                <a:gd name="T47" fmla="*/ 112 h 130"/>
                <a:gd name="T48" fmla="*/ 10 w 127"/>
                <a:gd name="T49" fmla="*/ 102 h 130"/>
                <a:gd name="T50" fmla="*/ 4 w 127"/>
                <a:gd name="T51" fmla="*/ 90 h 130"/>
                <a:gd name="T52" fmla="*/ 0 w 127"/>
                <a:gd name="T53" fmla="*/ 78 h 130"/>
                <a:gd name="T54" fmla="*/ 0 w 127"/>
                <a:gd name="T55" fmla="*/ 66 h 130"/>
                <a:gd name="T56" fmla="*/ 0 w 127"/>
                <a:gd name="T57" fmla="*/ 66 h 130"/>
                <a:gd name="T58" fmla="*/ 0 w 127"/>
                <a:gd name="T59" fmla="*/ 52 h 130"/>
                <a:gd name="T60" fmla="*/ 4 w 127"/>
                <a:gd name="T61" fmla="*/ 40 h 130"/>
                <a:gd name="T62" fmla="*/ 10 w 127"/>
                <a:gd name="T63" fmla="*/ 30 h 130"/>
                <a:gd name="T64" fmla="*/ 18 w 127"/>
                <a:gd name="T65" fmla="*/ 20 h 130"/>
                <a:gd name="T66" fmla="*/ 28 w 127"/>
                <a:gd name="T67" fmla="*/ 12 h 130"/>
                <a:gd name="T68" fmla="*/ 38 w 127"/>
                <a:gd name="T69" fmla="*/ 6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6"/>
                  </a:lnTo>
                  <a:lnTo>
                    <a:pt x="100" y="12"/>
                  </a:lnTo>
                  <a:lnTo>
                    <a:pt x="109" y="20"/>
                  </a:lnTo>
                  <a:lnTo>
                    <a:pt x="117" y="30"/>
                  </a:lnTo>
                  <a:lnTo>
                    <a:pt x="123" y="40"/>
                  </a:lnTo>
                  <a:lnTo>
                    <a:pt x="127" y="52"/>
                  </a:lnTo>
                  <a:lnTo>
                    <a:pt x="127" y="66"/>
                  </a:lnTo>
                  <a:lnTo>
                    <a:pt x="127" y="66"/>
                  </a:lnTo>
                  <a:lnTo>
                    <a:pt x="127" y="78"/>
                  </a:lnTo>
                  <a:lnTo>
                    <a:pt x="123" y="90"/>
                  </a:lnTo>
                  <a:lnTo>
                    <a:pt x="117" y="102"/>
                  </a:lnTo>
                  <a:lnTo>
                    <a:pt x="109" y="112"/>
                  </a:lnTo>
                  <a:lnTo>
                    <a:pt x="100" y="120"/>
                  </a:lnTo>
                  <a:lnTo>
                    <a:pt x="90" y="126"/>
                  </a:lnTo>
                  <a:lnTo>
                    <a:pt x="76"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6" name="Freeform 1246">
              <a:extLst>
                <a:ext uri="{FF2B5EF4-FFF2-40B4-BE49-F238E27FC236}">
                  <a16:creationId xmlns:a16="http://schemas.microsoft.com/office/drawing/2014/main" id="{85BBA83D-4118-4F63-A430-4ACC1476933D}"/>
                </a:ext>
              </a:extLst>
            </p:cNvPr>
            <p:cNvSpPr>
              <a:spLocks/>
            </p:cNvSpPr>
            <p:nvPr/>
          </p:nvSpPr>
          <p:spPr bwMode="auto">
            <a:xfrm>
              <a:off x="3313" y="2249"/>
              <a:ext cx="127" cy="130"/>
            </a:xfrm>
            <a:custGeom>
              <a:avLst/>
              <a:gdLst>
                <a:gd name="T0" fmla="*/ 64 w 127"/>
                <a:gd name="T1" fmla="*/ 0 h 130"/>
                <a:gd name="T2" fmla="*/ 64 w 127"/>
                <a:gd name="T3" fmla="*/ 0 h 130"/>
                <a:gd name="T4" fmla="*/ 76 w 127"/>
                <a:gd name="T5" fmla="*/ 2 h 130"/>
                <a:gd name="T6" fmla="*/ 90 w 127"/>
                <a:gd name="T7" fmla="*/ 6 h 130"/>
                <a:gd name="T8" fmla="*/ 100 w 127"/>
                <a:gd name="T9" fmla="*/ 12 h 130"/>
                <a:gd name="T10" fmla="*/ 109 w 127"/>
                <a:gd name="T11" fmla="*/ 20 h 130"/>
                <a:gd name="T12" fmla="*/ 117 w 127"/>
                <a:gd name="T13" fmla="*/ 30 h 130"/>
                <a:gd name="T14" fmla="*/ 123 w 127"/>
                <a:gd name="T15" fmla="*/ 40 h 130"/>
                <a:gd name="T16" fmla="*/ 127 w 127"/>
                <a:gd name="T17" fmla="*/ 52 h 130"/>
                <a:gd name="T18" fmla="*/ 127 w 127"/>
                <a:gd name="T19" fmla="*/ 66 h 130"/>
                <a:gd name="T20" fmla="*/ 127 w 127"/>
                <a:gd name="T21" fmla="*/ 66 h 130"/>
                <a:gd name="T22" fmla="*/ 127 w 127"/>
                <a:gd name="T23" fmla="*/ 78 h 130"/>
                <a:gd name="T24" fmla="*/ 123 w 127"/>
                <a:gd name="T25" fmla="*/ 90 h 130"/>
                <a:gd name="T26" fmla="*/ 117 w 127"/>
                <a:gd name="T27" fmla="*/ 102 h 130"/>
                <a:gd name="T28" fmla="*/ 109 w 127"/>
                <a:gd name="T29" fmla="*/ 112 h 130"/>
                <a:gd name="T30" fmla="*/ 100 w 127"/>
                <a:gd name="T31" fmla="*/ 120 h 130"/>
                <a:gd name="T32" fmla="*/ 90 w 127"/>
                <a:gd name="T33" fmla="*/ 126 h 130"/>
                <a:gd name="T34" fmla="*/ 76 w 127"/>
                <a:gd name="T35" fmla="*/ 130 h 130"/>
                <a:gd name="T36" fmla="*/ 64 w 127"/>
                <a:gd name="T37" fmla="*/ 130 h 130"/>
                <a:gd name="T38" fmla="*/ 64 w 127"/>
                <a:gd name="T39" fmla="*/ 130 h 130"/>
                <a:gd name="T40" fmla="*/ 50 w 127"/>
                <a:gd name="T41" fmla="*/ 130 h 130"/>
                <a:gd name="T42" fmla="*/ 38 w 127"/>
                <a:gd name="T43" fmla="*/ 126 h 130"/>
                <a:gd name="T44" fmla="*/ 28 w 127"/>
                <a:gd name="T45" fmla="*/ 120 h 130"/>
                <a:gd name="T46" fmla="*/ 18 w 127"/>
                <a:gd name="T47" fmla="*/ 112 h 130"/>
                <a:gd name="T48" fmla="*/ 10 w 127"/>
                <a:gd name="T49" fmla="*/ 102 h 130"/>
                <a:gd name="T50" fmla="*/ 4 w 127"/>
                <a:gd name="T51" fmla="*/ 90 h 130"/>
                <a:gd name="T52" fmla="*/ 0 w 127"/>
                <a:gd name="T53" fmla="*/ 78 h 130"/>
                <a:gd name="T54" fmla="*/ 0 w 127"/>
                <a:gd name="T55" fmla="*/ 66 h 130"/>
                <a:gd name="T56" fmla="*/ 0 w 127"/>
                <a:gd name="T57" fmla="*/ 66 h 130"/>
                <a:gd name="T58" fmla="*/ 0 w 127"/>
                <a:gd name="T59" fmla="*/ 52 h 130"/>
                <a:gd name="T60" fmla="*/ 4 w 127"/>
                <a:gd name="T61" fmla="*/ 40 h 130"/>
                <a:gd name="T62" fmla="*/ 10 w 127"/>
                <a:gd name="T63" fmla="*/ 30 h 130"/>
                <a:gd name="T64" fmla="*/ 18 w 127"/>
                <a:gd name="T65" fmla="*/ 20 h 130"/>
                <a:gd name="T66" fmla="*/ 28 w 127"/>
                <a:gd name="T67" fmla="*/ 12 h 130"/>
                <a:gd name="T68" fmla="*/ 38 w 127"/>
                <a:gd name="T69" fmla="*/ 6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6"/>
                  </a:lnTo>
                  <a:lnTo>
                    <a:pt x="100" y="12"/>
                  </a:lnTo>
                  <a:lnTo>
                    <a:pt x="109" y="20"/>
                  </a:lnTo>
                  <a:lnTo>
                    <a:pt x="117" y="30"/>
                  </a:lnTo>
                  <a:lnTo>
                    <a:pt x="123" y="40"/>
                  </a:lnTo>
                  <a:lnTo>
                    <a:pt x="127" y="52"/>
                  </a:lnTo>
                  <a:lnTo>
                    <a:pt x="127" y="66"/>
                  </a:lnTo>
                  <a:lnTo>
                    <a:pt x="127" y="66"/>
                  </a:lnTo>
                  <a:lnTo>
                    <a:pt x="127" y="78"/>
                  </a:lnTo>
                  <a:lnTo>
                    <a:pt x="123" y="90"/>
                  </a:lnTo>
                  <a:lnTo>
                    <a:pt x="117" y="102"/>
                  </a:lnTo>
                  <a:lnTo>
                    <a:pt x="109" y="112"/>
                  </a:lnTo>
                  <a:lnTo>
                    <a:pt x="100" y="120"/>
                  </a:lnTo>
                  <a:lnTo>
                    <a:pt x="90" y="126"/>
                  </a:lnTo>
                  <a:lnTo>
                    <a:pt x="76"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7" name="Freeform 1247">
              <a:extLst>
                <a:ext uri="{FF2B5EF4-FFF2-40B4-BE49-F238E27FC236}">
                  <a16:creationId xmlns:a16="http://schemas.microsoft.com/office/drawing/2014/main" id="{2B2C69EB-1781-4896-B083-900E78C7C355}"/>
                </a:ext>
              </a:extLst>
            </p:cNvPr>
            <p:cNvSpPr>
              <a:spLocks/>
            </p:cNvSpPr>
            <p:nvPr/>
          </p:nvSpPr>
          <p:spPr bwMode="auto">
            <a:xfrm>
              <a:off x="3466"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8" name="Freeform 1248">
              <a:extLst>
                <a:ext uri="{FF2B5EF4-FFF2-40B4-BE49-F238E27FC236}">
                  <a16:creationId xmlns:a16="http://schemas.microsoft.com/office/drawing/2014/main" id="{345619DF-2886-4E52-8F29-40A34B3800B7}"/>
                </a:ext>
              </a:extLst>
            </p:cNvPr>
            <p:cNvSpPr>
              <a:spLocks/>
            </p:cNvSpPr>
            <p:nvPr/>
          </p:nvSpPr>
          <p:spPr bwMode="auto">
            <a:xfrm>
              <a:off x="3466"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9" name="Freeform 1249">
              <a:extLst>
                <a:ext uri="{FF2B5EF4-FFF2-40B4-BE49-F238E27FC236}">
                  <a16:creationId xmlns:a16="http://schemas.microsoft.com/office/drawing/2014/main" id="{CBB318FE-BC8A-469C-9932-FC60A6094854}"/>
                </a:ext>
              </a:extLst>
            </p:cNvPr>
            <p:cNvSpPr>
              <a:spLocks/>
            </p:cNvSpPr>
            <p:nvPr/>
          </p:nvSpPr>
          <p:spPr bwMode="auto">
            <a:xfrm>
              <a:off x="3620"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6" y="130"/>
                  </a:lnTo>
                  <a:lnTo>
                    <a:pt x="66"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0" name="Freeform 1250">
              <a:extLst>
                <a:ext uri="{FF2B5EF4-FFF2-40B4-BE49-F238E27FC236}">
                  <a16:creationId xmlns:a16="http://schemas.microsoft.com/office/drawing/2014/main" id="{CD57559C-35EE-4640-9394-686A65C31958}"/>
                </a:ext>
              </a:extLst>
            </p:cNvPr>
            <p:cNvSpPr>
              <a:spLocks/>
            </p:cNvSpPr>
            <p:nvPr/>
          </p:nvSpPr>
          <p:spPr bwMode="auto">
            <a:xfrm>
              <a:off x="3620"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6" y="130"/>
                  </a:lnTo>
                  <a:lnTo>
                    <a:pt x="66"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1" name="Freeform 1251">
              <a:extLst>
                <a:ext uri="{FF2B5EF4-FFF2-40B4-BE49-F238E27FC236}">
                  <a16:creationId xmlns:a16="http://schemas.microsoft.com/office/drawing/2014/main" id="{92145D03-1064-45C6-8BB3-395C93A1FDF8}"/>
                </a:ext>
              </a:extLst>
            </p:cNvPr>
            <p:cNvSpPr>
              <a:spLocks/>
            </p:cNvSpPr>
            <p:nvPr/>
          </p:nvSpPr>
          <p:spPr bwMode="auto">
            <a:xfrm>
              <a:off x="3774"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2" name="Freeform 1252">
              <a:extLst>
                <a:ext uri="{FF2B5EF4-FFF2-40B4-BE49-F238E27FC236}">
                  <a16:creationId xmlns:a16="http://schemas.microsoft.com/office/drawing/2014/main" id="{5D6D5310-DFDA-4B51-B521-1FFB393A4F6C}"/>
                </a:ext>
              </a:extLst>
            </p:cNvPr>
            <p:cNvSpPr>
              <a:spLocks/>
            </p:cNvSpPr>
            <p:nvPr/>
          </p:nvSpPr>
          <p:spPr bwMode="auto">
            <a:xfrm>
              <a:off x="3774"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3" name="Freeform 1253">
              <a:extLst>
                <a:ext uri="{FF2B5EF4-FFF2-40B4-BE49-F238E27FC236}">
                  <a16:creationId xmlns:a16="http://schemas.microsoft.com/office/drawing/2014/main" id="{D363A0D9-0F8C-440F-8CB5-48462E279BAA}"/>
                </a:ext>
              </a:extLst>
            </p:cNvPr>
            <p:cNvSpPr>
              <a:spLocks/>
            </p:cNvSpPr>
            <p:nvPr/>
          </p:nvSpPr>
          <p:spPr bwMode="auto">
            <a:xfrm>
              <a:off x="3930"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4" name="Freeform 1254">
              <a:extLst>
                <a:ext uri="{FF2B5EF4-FFF2-40B4-BE49-F238E27FC236}">
                  <a16:creationId xmlns:a16="http://schemas.microsoft.com/office/drawing/2014/main" id="{49913A0C-1351-463F-AF6E-0DBB913E3CD6}"/>
                </a:ext>
              </a:extLst>
            </p:cNvPr>
            <p:cNvSpPr>
              <a:spLocks/>
            </p:cNvSpPr>
            <p:nvPr/>
          </p:nvSpPr>
          <p:spPr bwMode="auto">
            <a:xfrm>
              <a:off x="3930"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5" name="Freeform 1255">
              <a:extLst>
                <a:ext uri="{FF2B5EF4-FFF2-40B4-BE49-F238E27FC236}">
                  <a16:creationId xmlns:a16="http://schemas.microsoft.com/office/drawing/2014/main" id="{69A09B9F-4ADC-48C5-A5B4-A039BDA78D5E}"/>
                </a:ext>
              </a:extLst>
            </p:cNvPr>
            <p:cNvSpPr>
              <a:spLocks/>
            </p:cNvSpPr>
            <p:nvPr/>
          </p:nvSpPr>
          <p:spPr bwMode="auto">
            <a:xfrm>
              <a:off x="4084" y="2249"/>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6" name="Freeform 1256">
              <a:extLst>
                <a:ext uri="{FF2B5EF4-FFF2-40B4-BE49-F238E27FC236}">
                  <a16:creationId xmlns:a16="http://schemas.microsoft.com/office/drawing/2014/main" id="{C404326F-54FB-4294-B427-94788476A328}"/>
                </a:ext>
              </a:extLst>
            </p:cNvPr>
            <p:cNvSpPr>
              <a:spLocks/>
            </p:cNvSpPr>
            <p:nvPr/>
          </p:nvSpPr>
          <p:spPr bwMode="auto">
            <a:xfrm>
              <a:off x="4084" y="2249"/>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7" name="Freeform 1257">
              <a:extLst>
                <a:ext uri="{FF2B5EF4-FFF2-40B4-BE49-F238E27FC236}">
                  <a16:creationId xmlns:a16="http://schemas.microsoft.com/office/drawing/2014/main" id="{B81FE716-5346-4797-BF0D-C74A53F99BE4}"/>
                </a:ext>
              </a:extLst>
            </p:cNvPr>
            <p:cNvSpPr>
              <a:spLocks/>
            </p:cNvSpPr>
            <p:nvPr/>
          </p:nvSpPr>
          <p:spPr bwMode="auto">
            <a:xfrm>
              <a:off x="4238" y="2249"/>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30 h 130"/>
                <a:gd name="T36" fmla="*/ 65 w 129"/>
                <a:gd name="T37" fmla="*/ 130 h 130"/>
                <a:gd name="T38" fmla="*/ 65 w 129"/>
                <a:gd name="T39" fmla="*/ 130 h 130"/>
                <a:gd name="T40" fmla="*/ 51 w 129"/>
                <a:gd name="T41" fmla="*/ 130 h 130"/>
                <a:gd name="T42" fmla="*/ 39 w 129"/>
                <a:gd name="T43" fmla="*/ 126 h 130"/>
                <a:gd name="T44" fmla="*/ 29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29 w 129"/>
                <a:gd name="T67" fmla="*/ 12 h 130"/>
                <a:gd name="T68" fmla="*/ 39 w 129"/>
                <a:gd name="T69" fmla="*/ 6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6"/>
                  </a:lnTo>
                  <a:lnTo>
                    <a:pt x="77" y="130"/>
                  </a:lnTo>
                  <a:lnTo>
                    <a:pt x="65" y="130"/>
                  </a:lnTo>
                  <a:lnTo>
                    <a:pt x="65" y="130"/>
                  </a:lnTo>
                  <a:lnTo>
                    <a:pt x="51" y="130"/>
                  </a:lnTo>
                  <a:lnTo>
                    <a:pt x="39" y="126"/>
                  </a:lnTo>
                  <a:lnTo>
                    <a:pt x="29" y="120"/>
                  </a:lnTo>
                  <a:lnTo>
                    <a:pt x="20" y="112"/>
                  </a:lnTo>
                  <a:lnTo>
                    <a:pt x="12" y="102"/>
                  </a:lnTo>
                  <a:lnTo>
                    <a:pt x="6" y="90"/>
                  </a:lnTo>
                  <a:lnTo>
                    <a:pt x="2" y="78"/>
                  </a:lnTo>
                  <a:lnTo>
                    <a:pt x="0" y="66"/>
                  </a:lnTo>
                  <a:lnTo>
                    <a:pt x="0" y="66"/>
                  </a:lnTo>
                  <a:lnTo>
                    <a:pt x="2" y="52"/>
                  </a:lnTo>
                  <a:lnTo>
                    <a:pt x="6" y="40"/>
                  </a:lnTo>
                  <a:lnTo>
                    <a:pt x="12" y="30"/>
                  </a:lnTo>
                  <a:lnTo>
                    <a:pt x="20" y="20"/>
                  </a:lnTo>
                  <a:lnTo>
                    <a:pt x="29" y="12"/>
                  </a:lnTo>
                  <a:lnTo>
                    <a:pt x="39" y="6"/>
                  </a:lnTo>
                  <a:lnTo>
                    <a:pt x="51"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8" name="Freeform 1258">
              <a:extLst>
                <a:ext uri="{FF2B5EF4-FFF2-40B4-BE49-F238E27FC236}">
                  <a16:creationId xmlns:a16="http://schemas.microsoft.com/office/drawing/2014/main" id="{8D14FD15-EA0D-47BC-976B-5D6B1102E4E7}"/>
                </a:ext>
              </a:extLst>
            </p:cNvPr>
            <p:cNvSpPr>
              <a:spLocks/>
            </p:cNvSpPr>
            <p:nvPr/>
          </p:nvSpPr>
          <p:spPr bwMode="auto">
            <a:xfrm>
              <a:off x="4238" y="2249"/>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30 h 130"/>
                <a:gd name="T36" fmla="*/ 65 w 129"/>
                <a:gd name="T37" fmla="*/ 130 h 130"/>
                <a:gd name="T38" fmla="*/ 65 w 129"/>
                <a:gd name="T39" fmla="*/ 130 h 130"/>
                <a:gd name="T40" fmla="*/ 51 w 129"/>
                <a:gd name="T41" fmla="*/ 130 h 130"/>
                <a:gd name="T42" fmla="*/ 39 w 129"/>
                <a:gd name="T43" fmla="*/ 126 h 130"/>
                <a:gd name="T44" fmla="*/ 29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29 w 129"/>
                <a:gd name="T67" fmla="*/ 12 h 130"/>
                <a:gd name="T68" fmla="*/ 39 w 129"/>
                <a:gd name="T69" fmla="*/ 6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6"/>
                  </a:lnTo>
                  <a:lnTo>
                    <a:pt x="77" y="130"/>
                  </a:lnTo>
                  <a:lnTo>
                    <a:pt x="65" y="130"/>
                  </a:lnTo>
                  <a:lnTo>
                    <a:pt x="65" y="130"/>
                  </a:lnTo>
                  <a:lnTo>
                    <a:pt x="51" y="130"/>
                  </a:lnTo>
                  <a:lnTo>
                    <a:pt x="39" y="126"/>
                  </a:lnTo>
                  <a:lnTo>
                    <a:pt x="29" y="120"/>
                  </a:lnTo>
                  <a:lnTo>
                    <a:pt x="20" y="112"/>
                  </a:lnTo>
                  <a:lnTo>
                    <a:pt x="12" y="102"/>
                  </a:lnTo>
                  <a:lnTo>
                    <a:pt x="6" y="90"/>
                  </a:lnTo>
                  <a:lnTo>
                    <a:pt x="2" y="78"/>
                  </a:lnTo>
                  <a:lnTo>
                    <a:pt x="0" y="66"/>
                  </a:lnTo>
                  <a:lnTo>
                    <a:pt x="0" y="66"/>
                  </a:lnTo>
                  <a:lnTo>
                    <a:pt x="2" y="52"/>
                  </a:lnTo>
                  <a:lnTo>
                    <a:pt x="6" y="40"/>
                  </a:lnTo>
                  <a:lnTo>
                    <a:pt x="12" y="30"/>
                  </a:lnTo>
                  <a:lnTo>
                    <a:pt x="20" y="20"/>
                  </a:lnTo>
                  <a:lnTo>
                    <a:pt x="29" y="12"/>
                  </a:lnTo>
                  <a:lnTo>
                    <a:pt x="39" y="6"/>
                  </a:lnTo>
                  <a:lnTo>
                    <a:pt x="51"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9" name="Freeform 1259">
              <a:extLst>
                <a:ext uri="{FF2B5EF4-FFF2-40B4-BE49-F238E27FC236}">
                  <a16:creationId xmlns:a16="http://schemas.microsoft.com/office/drawing/2014/main" id="{47AB04A2-4432-4472-ADBF-279F0CF00189}"/>
                </a:ext>
              </a:extLst>
            </p:cNvPr>
            <p:cNvSpPr>
              <a:spLocks/>
            </p:cNvSpPr>
            <p:nvPr/>
          </p:nvSpPr>
          <p:spPr bwMode="auto">
            <a:xfrm>
              <a:off x="4393" y="2249"/>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2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2"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0" name="Freeform 1260">
              <a:extLst>
                <a:ext uri="{FF2B5EF4-FFF2-40B4-BE49-F238E27FC236}">
                  <a16:creationId xmlns:a16="http://schemas.microsoft.com/office/drawing/2014/main" id="{493094DB-8707-4C69-97F0-0EC2B07BDB72}"/>
                </a:ext>
              </a:extLst>
            </p:cNvPr>
            <p:cNvSpPr>
              <a:spLocks/>
            </p:cNvSpPr>
            <p:nvPr/>
          </p:nvSpPr>
          <p:spPr bwMode="auto">
            <a:xfrm>
              <a:off x="4393" y="2249"/>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2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2"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1" name="Freeform 1261">
              <a:extLst>
                <a:ext uri="{FF2B5EF4-FFF2-40B4-BE49-F238E27FC236}">
                  <a16:creationId xmlns:a16="http://schemas.microsoft.com/office/drawing/2014/main" id="{A0B3F1D2-E76F-4269-AF7D-0E6D98514F3B}"/>
                </a:ext>
              </a:extLst>
            </p:cNvPr>
            <p:cNvSpPr>
              <a:spLocks/>
            </p:cNvSpPr>
            <p:nvPr/>
          </p:nvSpPr>
          <p:spPr bwMode="auto">
            <a:xfrm>
              <a:off x="3003"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6"/>
                  </a:lnTo>
                  <a:lnTo>
                    <a:pt x="0" y="66"/>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2" name="Freeform 1262">
              <a:extLst>
                <a:ext uri="{FF2B5EF4-FFF2-40B4-BE49-F238E27FC236}">
                  <a16:creationId xmlns:a16="http://schemas.microsoft.com/office/drawing/2014/main" id="{3C243BA9-5A82-49ED-B075-E05474853058}"/>
                </a:ext>
              </a:extLst>
            </p:cNvPr>
            <p:cNvSpPr>
              <a:spLocks/>
            </p:cNvSpPr>
            <p:nvPr/>
          </p:nvSpPr>
          <p:spPr bwMode="auto">
            <a:xfrm>
              <a:off x="3003"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6"/>
                  </a:lnTo>
                  <a:lnTo>
                    <a:pt x="0" y="66"/>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3" name="Freeform 1263">
              <a:extLst>
                <a:ext uri="{FF2B5EF4-FFF2-40B4-BE49-F238E27FC236}">
                  <a16:creationId xmlns:a16="http://schemas.microsoft.com/office/drawing/2014/main" id="{531D4B62-D1BB-462B-886A-252C4939D060}"/>
                </a:ext>
              </a:extLst>
            </p:cNvPr>
            <p:cNvSpPr>
              <a:spLocks/>
            </p:cNvSpPr>
            <p:nvPr/>
          </p:nvSpPr>
          <p:spPr bwMode="auto">
            <a:xfrm>
              <a:off x="3157"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28 w 130"/>
                <a:gd name="T17" fmla="*/ 52 h 130"/>
                <a:gd name="T18" fmla="*/ 130 w 130"/>
                <a:gd name="T19" fmla="*/ 66 h 130"/>
                <a:gd name="T20" fmla="*/ 130 w 130"/>
                <a:gd name="T21" fmla="*/ 66 h 130"/>
                <a:gd name="T22" fmla="*/ 128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28" y="52"/>
                  </a:lnTo>
                  <a:lnTo>
                    <a:pt x="130" y="66"/>
                  </a:lnTo>
                  <a:lnTo>
                    <a:pt x="130" y="66"/>
                  </a:lnTo>
                  <a:lnTo>
                    <a:pt x="128"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4" name="Freeform 1264">
              <a:extLst>
                <a:ext uri="{FF2B5EF4-FFF2-40B4-BE49-F238E27FC236}">
                  <a16:creationId xmlns:a16="http://schemas.microsoft.com/office/drawing/2014/main" id="{B6EB5233-19E5-47BB-BD7D-B893AB753CFB}"/>
                </a:ext>
              </a:extLst>
            </p:cNvPr>
            <p:cNvSpPr>
              <a:spLocks/>
            </p:cNvSpPr>
            <p:nvPr/>
          </p:nvSpPr>
          <p:spPr bwMode="auto">
            <a:xfrm>
              <a:off x="3157"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28 w 130"/>
                <a:gd name="T17" fmla="*/ 52 h 130"/>
                <a:gd name="T18" fmla="*/ 130 w 130"/>
                <a:gd name="T19" fmla="*/ 66 h 130"/>
                <a:gd name="T20" fmla="*/ 130 w 130"/>
                <a:gd name="T21" fmla="*/ 66 h 130"/>
                <a:gd name="T22" fmla="*/ 128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28" y="52"/>
                  </a:lnTo>
                  <a:lnTo>
                    <a:pt x="130" y="66"/>
                  </a:lnTo>
                  <a:lnTo>
                    <a:pt x="130" y="66"/>
                  </a:lnTo>
                  <a:lnTo>
                    <a:pt x="128"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5" name="Freeform 1265">
              <a:extLst>
                <a:ext uri="{FF2B5EF4-FFF2-40B4-BE49-F238E27FC236}">
                  <a16:creationId xmlns:a16="http://schemas.microsoft.com/office/drawing/2014/main" id="{B6BAE801-4F05-421B-9779-C8372BE8044D}"/>
                </a:ext>
              </a:extLst>
            </p:cNvPr>
            <p:cNvSpPr>
              <a:spLocks/>
            </p:cNvSpPr>
            <p:nvPr/>
          </p:nvSpPr>
          <p:spPr bwMode="auto">
            <a:xfrm>
              <a:off x="3313" y="2095"/>
              <a:ext cx="127" cy="130"/>
            </a:xfrm>
            <a:custGeom>
              <a:avLst/>
              <a:gdLst>
                <a:gd name="T0" fmla="*/ 64 w 127"/>
                <a:gd name="T1" fmla="*/ 0 h 130"/>
                <a:gd name="T2" fmla="*/ 64 w 127"/>
                <a:gd name="T3" fmla="*/ 0 h 130"/>
                <a:gd name="T4" fmla="*/ 76 w 127"/>
                <a:gd name="T5" fmla="*/ 2 h 130"/>
                <a:gd name="T6" fmla="*/ 90 w 127"/>
                <a:gd name="T7" fmla="*/ 6 h 130"/>
                <a:gd name="T8" fmla="*/ 100 w 127"/>
                <a:gd name="T9" fmla="*/ 12 h 130"/>
                <a:gd name="T10" fmla="*/ 109 w 127"/>
                <a:gd name="T11" fmla="*/ 20 h 130"/>
                <a:gd name="T12" fmla="*/ 117 w 127"/>
                <a:gd name="T13" fmla="*/ 28 h 130"/>
                <a:gd name="T14" fmla="*/ 123 w 127"/>
                <a:gd name="T15" fmla="*/ 40 h 130"/>
                <a:gd name="T16" fmla="*/ 127 w 127"/>
                <a:gd name="T17" fmla="*/ 52 h 130"/>
                <a:gd name="T18" fmla="*/ 127 w 127"/>
                <a:gd name="T19" fmla="*/ 66 h 130"/>
                <a:gd name="T20" fmla="*/ 127 w 127"/>
                <a:gd name="T21" fmla="*/ 66 h 130"/>
                <a:gd name="T22" fmla="*/ 127 w 127"/>
                <a:gd name="T23" fmla="*/ 78 h 130"/>
                <a:gd name="T24" fmla="*/ 123 w 127"/>
                <a:gd name="T25" fmla="*/ 90 h 130"/>
                <a:gd name="T26" fmla="*/ 117 w 127"/>
                <a:gd name="T27" fmla="*/ 102 h 130"/>
                <a:gd name="T28" fmla="*/ 109 w 127"/>
                <a:gd name="T29" fmla="*/ 110 h 130"/>
                <a:gd name="T30" fmla="*/ 100 w 127"/>
                <a:gd name="T31" fmla="*/ 118 h 130"/>
                <a:gd name="T32" fmla="*/ 90 w 127"/>
                <a:gd name="T33" fmla="*/ 124 h 130"/>
                <a:gd name="T34" fmla="*/ 76 w 127"/>
                <a:gd name="T35" fmla="*/ 128 h 130"/>
                <a:gd name="T36" fmla="*/ 64 w 127"/>
                <a:gd name="T37" fmla="*/ 130 h 130"/>
                <a:gd name="T38" fmla="*/ 64 w 127"/>
                <a:gd name="T39" fmla="*/ 130 h 130"/>
                <a:gd name="T40" fmla="*/ 50 w 127"/>
                <a:gd name="T41" fmla="*/ 128 h 130"/>
                <a:gd name="T42" fmla="*/ 38 w 127"/>
                <a:gd name="T43" fmla="*/ 124 h 130"/>
                <a:gd name="T44" fmla="*/ 28 w 127"/>
                <a:gd name="T45" fmla="*/ 118 h 130"/>
                <a:gd name="T46" fmla="*/ 18 w 127"/>
                <a:gd name="T47" fmla="*/ 110 h 130"/>
                <a:gd name="T48" fmla="*/ 10 w 127"/>
                <a:gd name="T49" fmla="*/ 102 h 130"/>
                <a:gd name="T50" fmla="*/ 4 w 127"/>
                <a:gd name="T51" fmla="*/ 90 h 130"/>
                <a:gd name="T52" fmla="*/ 0 w 127"/>
                <a:gd name="T53" fmla="*/ 78 h 130"/>
                <a:gd name="T54" fmla="*/ 0 w 127"/>
                <a:gd name="T55" fmla="*/ 66 h 130"/>
                <a:gd name="T56" fmla="*/ 0 w 127"/>
                <a:gd name="T57" fmla="*/ 66 h 130"/>
                <a:gd name="T58" fmla="*/ 0 w 127"/>
                <a:gd name="T59" fmla="*/ 52 h 130"/>
                <a:gd name="T60" fmla="*/ 4 w 127"/>
                <a:gd name="T61" fmla="*/ 40 h 130"/>
                <a:gd name="T62" fmla="*/ 10 w 127"/>
                <a:gd name="T63" fmla="*/ 28 h 130"/>
                <a:gd name="T64" fmla="*/ 18 w 127"/>
                <a:gd name="T65" fmla="*/ 20 h 130"/>
                <a:gd name="T66" fmla="*/ 28 w 127"/>
                <a:gd name="T67" fmla="*/ 12 h 130"/>
                <a:gd name="T68" fmla="*/ 38 w 127"/>
                <a:gd name="T69" fmla="*/ 6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6"/>
                  </a:lnTo>
                  <a:lnTo>
                    <a:pt x="100" y="12"/>
                  </a:lnTo>
                  <a:lnTo>
                    <a:pt x="109" y="20"/>
                  </a:lnTo>
                  <a:lnTo>
                    <a:pt x="117" y="28"/>
                  </a:lnTo>
                  <a:lnTo>
                    <a:pt x="123" y="40"/>
                  </a:lnTo>
                  <a:lnTo>
                    <a:pt x="127" y="52"/>
                  </a:lnTo>
                  <a:lnTo>
                    <a:pt x="127" y="66"/>
                  </a:lnTo>
                  <a:lnTo>
                    <a:pt x="127" y="66"/>
                  </a:lnTo>
                  <a:lnTo>
                    <a:pt x="127" y="78"/>
                  </a:lnTo>
                  <a:lnTo>
                    <a:pt x="123" y="90"/>
                  </a:lnTo>
                  <a:lnTo>
                    <a:pt x="117" y="102"/>
                  </a:lnTo>
                  <a:lnTo>
                    <a:pt x="109"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6" name="Freeform 1266">
              <a:extLst>
                <a:ext uri="{FF2B5EF4-FFF2-40B4-BE49-F238E27FC236}">
                  <a16:creationId xmlns:a16="http://schemas.microsoft.com/office/drawing/2014/main" id="{0F23C095-785B-4E83-9C38-57DCEB3C87FF}"/>
                </a:ext>
              </a:extLst>
            </p:cNvPr>
            <p:cNvSpPr>
              <a:spLocks/>
            </p:cNvSpPr>
            <p:nvPr/>
          </p:nvSpPr>
          <p:spPr bwMode="auto">
            <a:xfrm>
              <a:off x="3313" y="2095"/>
              <a:ext cx="127" cy="130"/>
            </a:xfrm>
            <a:custGeom>
              <a:avLst/>
              <a:gdLst>
                <a:gd name="T0" fmla="*/ 64 w 127"/>
                <a:gd name="T1" fmla="*/ 0 h 130"/>
                <a:gd name="T2" fmla="*/ 64 w 127"/>
                <a:gd name="T3" fmla="*/ 0 h 130"/>
                <a:gd name="T4" fmla="*/ 76 w 127"/>
                <a:gd name="T5" fmla="*/ 2 h 130"/>
                <a:gd name="T6" fmla="*/ 90 w 127"/>
                <a:gd name="T7" fmla="*/ 6 h 130"/>
                <a:gd name="T8" fmla="*/ 100 w 127"/>
                <a:gd name="T9" fmla="*/ 12 h 130"/>
                <a:gd name="T10" fmla="*/ 109 w 127"/>
                <a:gd name="T11" fmla="*/ 20 h 130"/>
                <a:gd name="T12" fmla="*/ 117 w 127"/>
                <a:gd name="T13" fmla="*/ 28 h 130"/>
                <a:gd name="T14" fmla="*/ 123 w 127"/>
                <a:gd name="T15" fmla="*/ 40 h 130"/>
                <a:gd name="T16" fmla="*/ 127 w 127"/>
                <a:gd name="T17" fmla="*/ 52 h 130"/>
                <a:gd name="T18" fmla="*/ 127 w 127"/>
                <a:gd name="T19" fmla="*/ 66 h 130"/>
                <a:gd name="T20" fmla="*/ 127 w 127"/>
                <a:gd name="T21" fmla="*/ 66 h 130"/>
                <a:gd name="T22" fmla="*/ 127 w 127"/>
                <a:gd name="T23" fmla="*/ 78 h 130"/>
                <a:gd name="T24" fmla="*/ 123 w 127"/>
                <a:gd name="T25" fmla="*/ 90 h 130"/>
                <a:gd name="T26" fmla="*/ 117 w 127"/>
                <a:gd name="T27" fmla="*/ 102 h 130"/>
                <a:gd name="T28" fmla="*/ 109 w 127"/>
                <a:gd name="T29" fmla="*/ 110 h 130"/>
                <a:gd name="T30" fmla="*/ 100 w 127"/>
                <a:gd name="T31" fmla="*/ 118 h 130"/>
                <a:gd name="T32" fmla="*/ 90 w 127"/>
                <a:gd name="T33" fmla="*/ 124 h 130"/>
                <a:gd name="T34" fmla="*/ 76 w 127"/>
                <a:gd name="T35" fmla="*/ 128 h 130"/>
                <a:gd name="T36" fmla="*/ 64 w 127"/>
                <a:gd name="T37" fmla="*/ 130 h 130"/>
                <a:gd name="T38" fmla="*/ 64 w 127"/>
                <a:gd name="T39" fmla="*/ 130 h 130"/>
                <a:gd name="T40" fmla="*/ 50 w 127"/>
                <a:gd name="T41" fmla="*/ 128 h 130"/>
                <a:gd name="T42" fmla="*/ 38 w 127"/>
                <a:gd name="T43" fmla="*/ 124 h 130"/>
                <a:gd name="T44" fmla="*/ 28 w 127"/>
                <a:gd name="T45" fmla="*/ 118 h 130"/>
                <a:gd name="T46" fmla="*/ 18 w 127"/>
                <a:gd name="T47" fmla="*/ 110 h 130"/>
                <a:gd name="T48" fmla="*/ 10 w 127"/>
                <a:gd name="T49" fmla="*/ 102 h 130"/>
                <a:gd name="T50" fmla="*/ 4 w 127"/>
                <a:gd name="T51" fmla="*/ 90 h 130"/>
                <a:gd name="T52" fmla="*/ 0 w 127"/>
                <a:gd name="T53" fmla="*/ 78 h 130"/>
                <a:gd name="T54" fmla="*/ 0 w 127"/>
                <a:gd name="T55" fmla="*/ 66 h 130"/>
                <a:gd name="T56" fmla="*/ 0 w 127"/>
                <a:gd name="T57" fmla="*/ 66 h 130"/>
                <a:gd name="T58" fmla="*/ 0 w 127"/>
                <a:gd name="T59" fmla="*/ 52 h 130"/>
                <a:gd name="T60" fmla="*/ 4 w 127"/>
                <a:gd name="T61" fmla="*/ 40 h 130"/>
                <a:gd name="T62" fmla="*/ 10 w 127"/>
                <a:gd name="T63" fmla="*/ 28 h 130"/>
                <a:gd name="T64" fmla="*/ 18 w 127"/>
                <a:gd name="T65" fmla="*/ 20 h 130"/>
                <a:gd name="T66" fmla="*/ 28 w 127"/>
                <a:gd name="T67" fmla="*/ 12 h 130"/>
                <a:gd name="T68" fmla="*/ 38 w 127"/>
                <a:gd name="T69" fmla="*/ 6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6"/>
                  </a:lnTo>
                  <a:lnTo>
                    <a:pt x="100" y="12"/>
                  </a:lnTo>
                  <a:lnTo>
                    <a:pt x="109" y="20"/>
                  </a:lnTo>
                  <a:lnTo>
                    <a:pt x="117" y="28"/>
                  </a:lnTo>
                  <a:lnTo>
                    <a:pt x="123" y="40"/>
                  </a:lnTo>
                  <a:lnTo>
                    <a:pt x="127" y="52"/>
                  </a:lnTo>
                  <a:lnTo>
                    <a:pt x="127" y="66"/>
                  </a:lnTo>
                  <a:lnTo>
                    <a:pt x="127" y="66"/>
                  </a:lnTo>
                  <a:lnTo>
                    <a:pt x="127" y="78"/>
                  </a:lnTo>
                  <a:lnTo>
                    <a:pt x="123" y="90"/>
                  </a:lnTo>
                  <a:lnTo>
                    <a:pt x="117" y="102"/>
                  </a:lnTo>
                  <a:lnTo>
                    <a:pt x="109"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7" name="Freeform 1267">
              <a:extLst>
                <a:ext uri="{FF2B5EF4-FFF2-40B4-BE49-F238E27FC236}">
                  <a16:creationId xmlns:a16="http://schemas.microsoft.com/office/drawing/2014/main" id="{81BB6002-7310-4CB9-897B-CE201584F434}"/>
                </a:ext>
              </a:extLst>
            </p:cNvPr>
            <p:cNvSpPr>
              <a:spLocks/>
            </p:cNvSpPr>
            <p:nvPr/>
          </p:nvSpPr>
          <p:spPr bwMode="auto">
            <a:xfrm>
              <a:off x="3466"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8" name="Freeform 1268">
              <a:extLst>
                <a:ext uri="{FF2B5EF4-FFF2-40B4-BE49-F238E27FC236}">
                  <a16:creationId xmlns:a16="http://schemas.microsoft.com/office/drawing/2014/main" id="{F249E4BD-EF24-496E-B236-FF1158589D9A}"/>
                </a:ext>
              </a:extLst>
            </p:cNvPr>
            <p:cNvSpPr>
              <a:spLocks/>
            </p:cNvSpPr>
            <p:nvPr/>
          </p:nvSpPr>
          <p:spPr bwMode="auto">
            <a:xfrm>
              <a:off x="3466"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9" name="Freeform 1269">
              <a:extLst>
                <a:ext uri="{FF2B5EF4-FFF2-40B4-BE49-F238E27FC236}">
                  <a16:creationId xmlns:a16="http://schemas.microsoft.com/office/drawing/2014/main" id="{103500E3-469D-4C0F-AB63-DE411531C84A}"/>
                </a:ext>
              </a:extLst>
            </p:cNvPr>
            <p:cNvSpPr>
              <a:spLocks/>
            </p:cNvSpPr>
            <p:nvPr/>
          </p:nvSpPr>
          <p:spPr bwMode="auto">
            <a:xfrm>
              <a:off x="3620"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6" y="130"/>
                  </a:lnTo>
                  <a:lnTo>
                    <a:pt x="66"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0" name="Freeform 1270">
              <a:extLst>
                <a:ext uri="{FF2B5EF4-FFF2-40B4-BE49-F238E27FC236}">
                  <a16:creationId xmlns:a16="http://schemas.microsoft.com/office/drawing/2014/main" id="{BB574AFE-4563-4496-AD87-A7063078C9F8}"/>
                </a:ext>
              </a:extLst>
            </p:cNvPr>
            <p:cNvSpPr>
              <a:spLocks/>
            </p:cNvSpPr>
            <p:nvPr/>
          </p:nvSpPr>
          <p:spPr bwMode="auto">
            <a:xfrm>
              <a:off x="3620"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6" y="130"/>
                  </a:lnTo>
                  <a:lnTo>
                    <a:pt x="66"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1" name="Freeform 1271">
              <a:extLst>
                <a:ext uri="{FF2B5EF4-FFF2-40B4-BE49-F238E27FC236}">
                  <a16:creationId xmlns:a16="http://schemas.microsoft.com/office/drawing/2014/main" id="{150DF37C-5A85-43A0-A095-EEEA4D541BFD}"/>
                </a:ext>
              </a:extLst>
            </p:cNvPr>
            <p:cNvSpPr>
              <a:spLocks/>
            </p:cNvSpPr>
            <p:nvPr/>
          </p:nvSpPr>
          <p:spPr bwMode="auto">
            <a:xfrm>
              <a:off x="3774"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2" name="Freeform 1272">
              <a:extLst>
                <a:ext uri="{FF2B5EF4-FFF2-40B4-BE49-F238E27FC236}">
                  <a16:creationId xmlns:a16="http://schemas.microsoft.com/office/drawing/2014/main" id="{76676AE7-12FA-4A67-BA76-1A920A604323}"/>
                </a:ext>
              </a:extLst>
            </p:cNvPr>
            <p:cNvSpPr>
              <a:spLocks/>
            </p:cNvSpPr>
            <p:nvPr/>
          </p:nvSpPr>
          <p:spPr bwMode="auto">
            <a:xfrm>
              <a:off x="3774"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3" name="Freeform 1273">
              <a:extLst>
                <a:ext uri="{FF2B5EF4-FFF2-40B4-BE49-F238E27FC236}">
                  <a16:creationId xmlns:a16="http://schemas.microsoft.com/office/drawing/2014/main" id="{8154BF84-192C-4620-8EA8-7A85BB9F9C36}"/>
                </a:ext>
              </a:extLst>
            </p:cNvPr>
            <p:cNvSpPr>
              <a:spLocks/>
            </p:cNvSpPr>
            <p:nvPr/>
          </p:nvSpPr>
          <p:spPr bwMode="auto">
            <a:xfrm>
              <a:off x="3930"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4" name="Freeform 1274">
              <a:extLst>
                <a:ext uri="{FF2B5EF4-FFF2-40B4-BE49-F238E27FC236}">
                  <a16:creationId xmlns:a16="http://schemas.microsoft.com/office/drawing/2014/main" id="{F7E1A569-4372-43B0-818A-9E092ED3AD8E}"/>
                </a:ext>
              </a:extLst>
            </p:cNvPr>
            <p:cNvSpPr>
              <a:spLocks/>
            </p:cNvSpPr>
            <p:nvPr/>
          </p:nvSpPr>
          <p:spPr bwMode="auto">
            <a:xfrm>
              <a:off x="3930"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5" name="Freeform 1275">
              <a:extLst>
                <a:ext uri="{FF2B5EF4-FFF2-40B4-BE49-F238E27FC236}">
                  <a16:creationId xmlns:a16="http://schemas.microsoft.com/office/drawing/2014/main" id="{1FCA8ADB-0A71-4FB4-8AA9-803FABCD455C}"/>
                </a:ext>
              </a:extLst>
            </p:cNvPr>
            <p:cNvSpPr>
              <a:spLocks/>
            </p:cNvSpPr>
            <p:nvPr/>
          </p:nvSpPr>
          <p:spPr bwMode="auto">
            <a:xfrm>
              <a:off x="4084" y="2095"/>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6" name="Freeform 1276">
              <a:extLst>
                <a:ext uri="{FF2B5EF4-FFF2-40B4-BE49-F238E27FC236}">
                  <a16:creationId xmlns:a16="http://schemas.microsoft.com/office/drawing/2014/main" id="{F715B7C1-AF1E-4A14-8D04-88CF9FD1C8BC}"/>
                </a:ext>
              </a:extLst>
            </p:cNvPr>
            <p:cNvSpPr>
              <a:spLocks/>
            </p:cNvSpPr>
            <p:nvPr/>
          </p:nvSpPr>
          <p:spPr bwMode="auto">
            <a:xfrm>
              <a:off x="4084" y="2095"/>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7" name="Freeform 1277">
              <a:extLst>
                <a:ext uri="{FF2B5EF4-FFF2-40B4-BE49-F238E27FC236}">
                  <a16:creationId xmlns:a16="http://schemas.microsoft.com/office/drawing/2014/main" id="{3E573CE0-C9E4-46C6-BBE2-4A675C0A900E}"/>
                </a:ext>
              </a:extLst>
            </p:cNvPr>
            <p:cNvSpPr>
              <a:spLocks/>
            </p:cNvSpPr>
            <p:nvPr/>
          </p:nvSpPr>
          <p:spPr bwMode="auto">
            <a:xfrm>
              <a:off x="4238" y="2095"/>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1 w 129"/>
                <a:gd name="T41" fmla="*/ 128 h 130"/>
                <a:gd name="T42" fmla="*/ 39 w 129"/>
                <a:gd name="T43" fmla="*/ 124 h 130"/>
                <a:gd name="T44" fmla="*/ 29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28 h 130"/>
                <a:gd name="T64" fmla="*/ 20 w 129"/>
                <a:gd name="T65" fmla="*/ 20 h 130"/>
                <a:gd name="T66" fmla="*/ 29 w 129"/>
                <a:gd name="T67" fmla="*/ 12 h 130"/>
                <a:gd name="T68" fmla="*/ 39 w 129"/>
                <a:gd name="T69" fmla="*/ 6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6"/>
                  </a:lnTo>
                  <a:lnTo>
                    <a:pt x="129" y="66"/>
                  </a:lnTo>
                  <a:lnTo>
                    <a:pt x="127" y="78"/>
                  </a:lnTo>
                  <a:lnTo>
                    <a:pt x="125" y="90"/>
                  </a:lnTo>
                  <a:lnTo>
                    <a:pt x="119" y="102"/>
                  </a:lnTo>
                  <a:lnTo>
                    <a:pt x="111" y="110"/>
                  </a:lnTo>
                  <a:lnTo>
                    <a:pt x="101" y="118"/>
                  </a:lnTo>
                  <a:lnTo>
                    <a:pt x="89" y="124"/>
                  </a:lnTo>
                  <a:lnTo>
                    <a:pt x="77" y="128"/>
                  </a:lnTo>
                  <a:lnTo>
                    <a:pt x="65" y="130"/>
                  </a:lnTo>
                  <a:lnTo>
                    <a:pt x="65" y="130"/>
                  </a:lnTo>
                  <a:lnTo>
                    <a:pt x="51" y="128"/>
                  </a:lnTo>
                  <a:lnTo>
                    <a:pt x="39" y="124"/>
                  </a:lnTo>
                  <a:lnTo>
                    <a:pt x="29" y="118"/>
                  </a:lnTo>
                  <a:lnTo>
                    <a:pt x="20" y="110"/>
                  </a:lnTo>
                  <a:lnTo>
                    <a:pt x="12" y="102"/>
                  </a:lnTo>
                  <a:lnTo>
                    <a:pt x="6" y="90"/>
                  </a:lnTo>
                  <a:lnTo>
                    <a:pt x="2" y="78"/>
                  </a:lnTo>
                  <a:lnTo>
                    <a:pt x="0" y="66"/>
                  </a:lnTo>
                  <a:lnTo>
                    <a:pt x="0" y="66"/>
                  </a:lnTo>
                  <a:lnTo>
                    <a:pt x="2" y="52"/>
                  </a:lnTo>
                  <a:lnTo>
                    <a:pt x="6" y="40"/>
                  </a:lnTo>
                  <a:lnTo>
                    <a:pt x="12" y="28"/>
                  </a:lnTo>
                  <a:lnTo>
                    <a:pt x="20" y="20"/>
                  </a:lnTo>
                  <a:lnTo>
                    <a:pt x="29" y="12"/>
                  </a:lnTo>
                  <a:lnTo>
                    <a:pt x="39" y="6"/>
                  </a:lnTo>
                  <a:lnTo>
                    <a:pt x="51"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8" name="Freeform 1278">
              <a:extLst>
                <a:ext uri="{FF2B5EF4-FFF2-40B4-BE49-F238E27FC236}">
                  <a16:creationId xmlns:a16="http://schemas.microsoft.com/office/drawing/2014/main" id="{3DA61DBA-5698-45FB-A56D-79FCE436CE7F}"/>
                </a:ext>
              </a:extLst>
            </p:cNvPr>
            <p:cNvSpPr>
              <a:spLocks/>
            </p:cNvSpPr>
            <p:nvPr/>
          </p:nvSpPr>
          <p:spPr bwMode="auto">
            <a:xfrm>
              <a:off x="4238" y="2095"/>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1 w 129"/>
                <a:gd name="T41" fmla="*/ 128 h 130"/>
                <a:gd name="T42" fmla="*/ 39 w 129"/>
                <a:gd name="T43" fmla="*/ 124 h 130"/>
                <a:gd name="T44" fmla="*/ 29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28 h 130"/>
                <a:gd name="T64" fmla="*/ 20 w 129"/>
                <a:gd name="T65" fmla="*/ 20 h 130"/>
                <a:gd name="T66" fmla="*/ 29 w 129"/>
                <a:gd name="T67" fmla="*/ 12 h 130"/>
                <a:gd name="T68" fmla="*/ 39 w 129"/>
                <a:gd name="T69" fmla="*/ 6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6"/>
                  </a:lnTo>
                  <a:lnTo>
                    <a:pt x="129" y="66"/>
                  </a:lnTo>
                  <a:lnTo>
                    <a:pt x="127" y="78"/>
                  </a:lnTo>
                  <a:lnTo>
                    <a:pt x="125" y="90"/>
                  </a:lnTo>
                  <a:lnTo>
                    <a:pt x="119" y="102"/>
                  </a:lnTo>
                  <a:lnTo>
                    <a:pt x="111" y="110"/>
                  </a:lnTo>
                  <a:lnTo>
                    <a:pt x="101" y="118"/>
                  </a:lnTo>
                  <a:lnTo>
                    <a:pt x="89" y="124"/>
                  </a:lnTo>
                  <a:lnTo>
                    <a:pt x="77" y="128"/>
                  </a:lnTo>
                  <a:lnTo>
                    <a:pt x="65" y="130"/>
                  </a:lnTo>
                  <a:lnTo>
                    <a:pt x="65" y="130"/>
                  </a:lnTo>
                  <a:lnTo>
                    <a:pt x="51" y="128"/>
                  </a:lnTo>
                  <a:lnTo>
                    <a:pt x="39" y="124"/>
                  </a:lnTo>
                  <a:lnTo>
                    <a:pt x="29" y="118"/>
                  </a:lnTo>
                  <a:lnTo>
                    <a:pt x="20" y="110"/>
                  </a:lnTo>
                  <a:lnTo>
                    <a:pt x="12" y="102"/>
                  </a:lnTo>
                  <a:lnTo>
                    <a:pt x="6" y="90"/>
                  </a:lnTo>
                  <a:lnTo>
                    <a:pt x="2" y="78"/>
                  </a:lnTo>
                  <a:lnTo>
                    <a:pt x="0" y="66"/>
                  </a:lnTo>
                  <a:lnTo>
                    <a:pt x="0" y="66"/>
                  </a:lnTo>
                  <a:lnTo>
                    <a:pt x="2" y="52"/>
                  </a:lnTo>
                  <a:lnTo>
                    <a:pt x="6" y="40"/>
                  </a:lnTo>
                  <a:lnTo>
                    <a:pt x="12" y="28"/>
                  </a:lnTo>
                  <a:lnTo>
                    <a:pt x="20" y="20"/>
                  </a:lnTo>
                  <a:lnTo>
                    <a:pt x="29" y="12"/>
                  </a:lnTo>
                  <a:lnTo>
                    <a:pt x="39" y="6"/>
                  </a:lnTo>
                  <a:lnTo>
                    <a:pt x="51"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9" name="Freeform 1279">
              <a:extLst>
                <a:ext uri="{FF2B5EF4-FFF2-40B4-BE49-F238E27FC236}">
                  <a16:creationId xmlns:a16="http://schemas.microsoft.com/office/drawing/2014/main" id="{82FBC2C2-901B-4C40-8F09-504F04DECC48}"/>
                </a:ext>
              </a:extLst>
            </p:cNvPr>
            <p:cNvSpPr>
              <a:spLocks/>
            </p:cNvSpPr>
            <p:nvPr/>
          </p:nvSpPr>
          <p:spPr bwMode="auto">
            <a:xfrm>
              <a:off x="4393" y="2095"/>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0" name="Freeform 1280">
              <a:extLst>
                <a:ext uri="{FF2B5EF4-FFF2-40B4-BE49-F238E27FC236}">
                  <a16:creationId xmlns:a16="http://schemas.microsoft.com/office/drawing/2014/main" id="{3B0FE225-5213-4707-B682-F39ACBDA88D3}"/>
                </a:ext>
              </a:extLst>
            </p:cNvPr>
            <p:cNvSpPr>
              <a:spLocks/>
            </p:cNvSpPr>
            <p:nvPr/>
          </p:nvSpPr>
          <p:spPr bwMode="auto">
            <a:xfrm>
              <a:off x="4393" y="2095"/>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1" name="Freeform 1281">
              <a:extLst>
                <a:ext uri="{FF2B5EF4-FFF2-40B4-BE49-F238E27FC236}">
                  <a16:creationId xmlns:a16="http://schemas.microsoft.com/office/drawing/2014/main" id="{9239CDBB-1EB3-4F1C-A2D9-BF6B850E075C}"/>
                </a:ext>
              </a:extLst>
            </p:cNvPr>
            <p:cNvSpPr>
              <a:spLocks/>
            </p:cNvSpPr>
            <p:nvPr/>
          </p:nvSpPr>
          <p:spPr bwMode="auto">
            <a:xfrm>
              <a:off x="4547"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6"/>
                  </a:lnTo>
                  <a:lnTo>
                    <a:pt x="0" y="66"/>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2" name="Freeform 1282">
              <a:extLst>
                <a:ext uri="{FF2B5EF4-FFF2-40B4-BE49-F238E27FC236}">
                  <a16:creationId xmlns:a16="http://schemas.microsoft.com/office/drawing/2014/main" id="{772D0569-A985-4A48-B559-F71FDE8207E4}"/>
                </a:ext>
              </a:extLst>
            </p:cNvPr>
            <p:cNvSpPr>
              <a:spLocks/>
            </p:cNvSpPr>
            <p:nvPr/>
          </p:nvSpPr>
          <p:spPr bwMode="auto">
            <a:xfrm>
              <a:off x="4547"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6"/>
                  </a:lnTo>
                  <a:lnTo>
                    <a:pt x="0" y="66"/>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3" name="Freeform 1283">
              <a:extLst>
                <a:ext uri="{FF2B5EF4-FFF2-40B4-BE49-F238E27FC236}">
                  <a16:creationId xmlns:a16="http://schemas.microsoft.com/office/drawing/2014/main" id="{7A1D0CCF-C359-4282-A761-1024A39F8627}"/>
                </a:ext>
              </a:extLst>
            </p:cNvPr>
            <p:cNvSpPr>
              <a:spLocks/>
            </p:cNvSpPr>
            <p:nvPr/>
          </p:nvSpPr>
          <p:spPr bwMode="auto">
            <a:xfrm>
              <a:off x="3003"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4" name="Freeform 1284">
              <a:extLst>
                <a:ext uri="{FF2B5EF4-FFF2-40B4-BE49-F238E27FC236}">
                  <a16:creationId xmlns:a16="http://schemas.microsoft.com/office/drawing/2014/main" id="{8BF2FCB5-E5E2-4BE5-9811-EA871EB532D1}"/>
                </a:ext>
              </a:extLst>
            </p:cNvPr>
            <p:cNvSpPr>
              <a:spLocks/>
            </p:cNvSpPr>
            <p:nvPr/>
          </p:nvSpPr>
          <p:spPr bwMode="auto">
            <a:xfrm>
              <a:off x="3003"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5" name="Freeform 1285">
              <a:extLst>
                <a:ext uri="{FF2B5EF4-FFF2-40B4-BE49-F238E27FC236}">
                  <a16:creationId xmlns:a16="http://schemas.microsoft.com/office/drawing/2014/main" id="{D2EE5A76-5AEC-4F97-82FC-14FBCEEF3B58}"/>
                </a:ext>
              </a:extLst>
            </p:cNvPr>
            <p:cNvSpPr>
              <a:spLocks/>
            </p:cNvSpPr>
            <p:nvPr/>
          </p:nvSpPr>
          <p:spPr bwMode="auto">
            <a:xfrm>
              <a:off x="3157"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28 w 130"/>
                <a:gd name="T17" fmla="*/ 52 h 130"/>
                <a:gd name="T18" fmla="*/ 130 w 130"/>
                <a:gd name="T19" fmla="*/ 64 h 130"/>
                <a:gd name="T20" fmla="*/ 130 w 130"/>
                <a:gd name="T21" fmla="*/ 64 h 130"/>
                <a:gd name="T22" fmla="*/ 128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28" y="52"/>
                  </a:lnTo>
                  <a:lnTo>
                    <a:pt x="130" y="64"/>
                  </a:lnTo>
                  <a:lnTo>
                    <a:pt x="130" y="64"/>
                  </a:lnTo>
                  <a:lnTo>
                    <a:pt x="128"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6" name="Freeform 1286">
              <a:extLst>
                <a:ext uri="{FF2B5EF4-FFF2-40B4-BE49-F238E27FC236}">
                  <a16:creationId xmlns:a16="http://schemas.microsoft.com/office/drawing/2014/main" id="{6AB425E0-B007-4789-AA68-53F0A1BD7623}"/>
                </a:ext>
              </a:extLst>
            </p:cNvPr>
            <p:cNvSpPr>
              <a:spLocks/>
            </p:cNvSpPr>
            <p:nvPr/>
          </p:nvSpPr>
          <p:spPr bwMode="auto">
            <a:xfrm>
              <a:off x="3157"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28 w 130"/>
                <a:gd name="T17" fmla="*/ 52 h 130"/>
                <a:gd name="T18" fmla="*/ 130 w 130"/>
                <a:gd name="T19" fmla="*/ 64 h 130"/>
                <a:gd name="T20" fmla="*/ 130 w 130"/>
                <a:gd name="T21" fmla="*/ 64 h 130"/>
                <a:gd name="T22" fmla="*/ 128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28" y="52"/>
                  </a:lnTo>
                  <a:lnTo>
                    <a:pt x="130" y="64"/>
                  </a:lnTo>
                  <a:lnTo>
                    <a:pt x="130" y="64"/>
                  </a:lnTo>
                  <a:lnTo>
                    <a:pt x="128"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7" name="Freeform 1287">
              <a:extLst>
                <a:ext uri="{FF2B5EF4-FFF2-40B4-BE49-F238E27FC236}">
                  <a16:creationId xmlns:a16="http://schemas.microsoft.com/office/drawing/2014/main" id="{2DC59801-6665-4766-AACE-4FD2F48DC314}"/>
                </a:ext>
              </a:extLst>
            </p:cNvPr>
            <p:cNvSpPr>
              <a:spLocks/>
            </p:cNvSpPr>
            <p:nvPr/>
          </p:nvSpPr>
          <p:spPr bwMode="auto">
            <a:xfrm>
              <a:off x="3313" y="1941"/>
              <a:ext cx="127" cy="130"/>
            </a:xfrm>
            <a:custGeom>
              <a:avLst/>
              <a:gdLst>
                <a:gd name="T0" fmla="*/ 64 w 127"/>
                <a:gd name="T1" fmla="*/ 0 h 130"/>
                <a:gd name="T2" fmla="*/ 64 w 127"/>
                <a:gd name="T3" fmla="*/ 0 h 130"/>
                <a:gd name="T4" fmla="*/ 76 w 127"/>
                <a:gd name="T5" fmla="*/ 2 h 130"/>
                <a:gd name="T6" fmla="*/ 90 w 127"/>
                <a:gd name="T7" fmla="*/ 4 h 130"/>
                <a:gd name="T8" fmla="*/ 100 w 127"/>
                <a:gd name="T9" fmla="*/ 10 h 130"/>
                <a:gd name="T10" fmla="*/ 109 w 127"/>
                <a:gd name="T11" fmla="*/ 18 h 130"/>
                <a:gd name="T12" fmla="*/ 117 w 127"/>
                <a:gd name="T13" fmla="*/ 28 h 130"/>
                <a:gd name="T14" fmla="*/ 123 w 127"/>
                <a:gd name="T15" fmla="*/ 40 h 130"/>
                <a:gd name="T16" fmla="*/ 127 w 127"/>
                <a:gd name="T17" fmla="*/ 52 h 130"/>
                <a:gd name="T18" fmla="*/ 127 w 127"/>
                <a:gd name="T19" fmla="*/ 64 h 130"/>
                <a:gd name="T20" fmla="*/ 127 w 127"/>
                <a:gd name="T21" fmla="*/ 64 h 130"/>
                <a:gd name="T22" fmla="*/ 127 w 127"/>
                <a:gd name="T23" fmla="*/ 78 h 130"/>
                <a:gd name="T24" fmla="*/ 123 w 127"/>
                <a:gd name="T25" fmla="*/ 90 h 130"/>
                <a:gd name="T26" fmla="*/ 117 w 127"/>
                <a:gd name="T27" fmla="*/ 100 h 130"/>
                <a:gd name="T28" fmla="*/ 109 w 127"/>
                <a:gd name="T29" fmla="*/ 110 h 130"/>
                <a:gd name="T30" fmla="*/ 100 w 127"/>
                <a:gd name="T31" fmla="*/ 118 h 130"/>
                <a:gd name="T32" fmla="*/ 90 w 127"/>
                <a:gd name="T33" fmla="*/ 124 h 130"/>
                <a:gd name="T34" fmla="*/ 76 w 127"/>
                <a:gd name="T35" fmla="*/ 128 h 130"/>
                <a:gd name="T36" fmla="*/ 64 w 127"/>
                <a:gd name="T37" fmla="*/ 130 h 130"/>
                <a:gd name="T38" fmla="*/ 64 w 127"/>
                <a:gd name="T39" fmla="*/ 130 h 130"/>
                <a:gd name="T40" fmla="*/ 50 w 127"/>
                <a:gd name="T41" fmla="*/ 128 h 130"/>
                <a:gd name="T42" fmla="*/ 38 w 127"/>
                <a:gd name="T43" fmla="*/ 124 h 130"/>
                <a:gd name="T44" fmla="*/ 28 w 127"/>
                <a:gd name="T45" fmla="*/ 118 h 130"/>
                <a:gd name="T46" fmla="*/ 18 w 127"/>
                <a:gd name="T47" fmla="*/ 110 h 130"/>
                <a:gd name="T48" fmla="*/ 10 w 127"/>
                <a:gd name="T49" fmla="*/ 100 h 130"/>
                <a:gd name="T50" fmla="*/ 4 w 127"/>
                <a:gd name="T51" fmla="*/ 90 h 130"/>
                <a:gd name="T52" fmla="*/ 0 w 127"/>
                <a:gd name="T53" fmla="*/ 78 h 130"/>
                <a:gd name="T54" fmla="*/ 0 w 127"/>
                <a:gd name="T55" fmla="*/ 64 h 130"/>
                <a:gd name="T56" fmla="*/ 0 w 127"/>
                <a:gd name="T57" fmla="*/ 64 h 130"/>
                <a:gd name="T58" fmla="*/ 0 w 127"/>
                <a:gd name="T59" fmla="*/ 52 h 130"/>
                <a:gd name="T60" fmla="*/ 4 w 127"/>
                <a:gd name="T61" fmla="*/ 40 h 130"/>
                <a:gd name="T62" fmla="*/ 10 w 127"/>
                <a:gd name="T63" fmla="*/ 28 h 130"/>
                <a:gd name="T64" fmla="*/ 18 w 127"/>
                <a:gd name="T65" fmla="*/ 18 h 130"/>
                <a:gd name="T66" fmla="*/ 28 w 127"/>
                <a:gd name="T67" fmla="*/ 10 h 130"/>
                <a:gd name="T68" fmla="*/ 38 w 127"/>
                <a:gd name="T69" fmla="*/ 4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4"/>
                  </a:lnTo>
                  <a:lnTo>
                    <a:pt x="100" y="10"/>
                  </a:lnTo>
                  <a:lnTo>
                    <a:pt x="109" y="18"/>
                  </a:lnTo>
                  <a:lnTo>
                    <a:pt x="117" y="28"/>
                  </a:lnTo>
                  <a:lnTo>
                    <a:pt x="123" y="40"/>
                  </a:lnTo>
                  <a:lnTo>
                    <a:pt x="127" y="52"/>
                  </a:lnTo>
                  <a:lnTo>
                    <a:pt x="127" y="64"/>
                  </a:lnTo>
                  <a:lnTo>
                    <a:pt x="127" y="64"/>
                  </a:lnTo>
                  <a:lnTo>
                    <a:pt x="127" y="78"/>
                  </a:lnTo>
                  <a:lnTo>
                    <a:pt x="123" y="90"/>
                  </a:lnTo>
                  <a:lnTo>
                    <a:pt x="117" y="100"/>
                  </a:lnTo>
                  <a:lnTo>
                    <a:pt x="109"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8" name="Freeform 1288">
              <a:extLst>
                <a:ext uri="{FF2B5EF4-FFF2-40B4-BE49-F238E27FC236}">
                  <a16:creationId xmlns:a16="http://schemas.microsoft.com/office/drawing/2014/main" id="{ACDAA807-2A1F-4BA9-8B75-72DF441E19A1}"/>
                </a:ext>
              </a:extLst>
            </p:cNvPr>
            <p:cNvSpPr>
              <a:spLocks/>
            </p:cNvSpPr>
            <p:nvPr/>
          </p:nvSpPr>
          <p:spPr bwMode="auto">
            <a:xfrm>
              <a:off x="3313" y="1941"/>
              <a:ext cx="127" cy="130"/>
            </a:xfrm>
            <a:custGeom>
              <a:avLst/>
              <a:gdLst>
                <a:gd name="T0" fmla="*/ 64 w 127"/>
                <a:gd name="T1" fmla="*/ 0 h 130"/>
                <a:gd name="T2" fmla="*/ 64 w 127"/>
                <a:gd name="T3" fmla="*/ 0 h 130"/>
                <a:gd name="T4" fmla="*/ 76 w 127"/>
                <a:gd name="T5" fmla="*/ 2 h 130"/>
                <a:gd name="T6" fmla="*/ 90 w 127"/>
                <a:gd name="T7" fmla="*/ 4 h 130"/>
                <a:gd name="T8" fmla="*/ 100 w 127"/>
                <a:gd name="T9" fmla="*/ 10 h 130"/>
                <a:gd name="T10" fmla="*/ 109 w 127"/>
                <a:gd name="T11" fmla="*/ 18 h 130"/>
                <a:gd name="T12" fmla="*/ 117 w 127"/>
                <a:gd name="T13" fmla="*/ 28 h 130"/>
                <a:gd name="T14" fmla="*/ 123 w 127"/>
                <a:gd name="T15" fmla="*/ 40 h 130"/>
                <a:gd name="T16" fmla="*/ 127 w 127"/>
                <a:gd name="T17" fmla="*/ 52 h 130"/>
                <a:gd name="T18" fmla="*/ 127 w 127"/>
                <a:gd name="T19" fmla="*/ 64 h 130"/>
                <a:gd name="T20" fmla="*/ 127 w 127"/>
                <a:gd name="T21" fmla="*/ 64 h 130"/>
                <a:gd name="T22" fmla="*/ 127 w 127"/>
                <a:gd name="T23" fmla="*/ 78 h 130"/>
                <a:gd name="T24" fmla="*/ 123 w 127"/>
                <a:gd name="T25" fmla="*/ 90 h 130"/>
                <a:gd name="T26" fmla="*/ 117 w 127"/>
                <a:gd name="T27" fmla="*/ 100 h 130"/>
                <a:gd name="T28" fmla="*/ 109 w 127"/>
                <a:gd name="T29" fmla="*/ 110 h 130"/>
                <a:gd name="T30" fmla="*/ 100 w 127"/>
                <a:gd name="T31" fmla="*/ 118 h 130"/>
                <a:gd name="T32" fmla="*/ 90 w 127"/>
                <a:gd name="T33" fmla="*/ 124 h 130"/>
                <a:gd name="T34" fmla="*/ 76 w 127"/>
                <a:gd name="T35" fmla="*/ 128 h 130"/>
                <a:gd name="T36" fmla="*/ 64 w 127"/>
                <a:gd name="T37" fmla="*/ 130 h 130"/>
                <a:gd name="T38" fmla="*/ 64 w 127"/>
                <a:gd name="T39" fmla="*/ 130 h 130"/>
                <a:gd name="T40" fmla="*/ 50 w 127"/>
                <a:gd name="T41" fmla="*/ 128 h 130"/>
                <a:gd name="T42" fmla="*/ 38 w 127"/>
                <a:gd name="T43" fmla="*/ 124 h 130"/>
                <a:gd name="T44" fmla="*/ 28 w 127"/>
                <a:gd name="T45" fmla="*/ 118 h 130"/>
                <a:gd name="T46" fmla="*/ 18 w 127"/>
                <a:gd name="T47" fmla="*/ 110 h 130"/>
                <a:gd name="T48" fmla="*/ 10 w 127"/>
                <a:gd name="T49" fmla="*/ 100 h 130"/>
                <a:gd name="T50" fmla="*/ 4 w 127"/>
                <a:gd name="T51" fmla="*/ 90 h 130"/>
                <a:gd name="T52" fmla="*/ 0 w 127"/>
                <a:gd name="T53" fmla="*/ 78 h 130"/>
                <a:gd name="T54" fmla="*/ 0 w 127"/>
                <a:gd name="T55" fmla="*/ 64 h 130"/>
                <a:gd name="T56" fmla="*/ 0 w 127"/>
                <a:gd name="T57" fmla="*/ 64 h 130"/>
                <a:gd name="T58" fmla="*/ 0 w 127"/>
                <a:gd name="T59" fmla="*/ 52 h 130"/>
                <a:gd name="T60" fmla="*/ 4 w 127"/>
                <a:gd name="T61" fmla="*/ 40 h 130"/>
                <a:gd name="T62" fmla="*/ 10 w 127"/>
                <a:gd name="T63" fmla="*/ 28 h 130"/>
                <a:gd name="T64" fmla="*/ 18 w 127"/>
                <a:gd name="T65" fmla="*/ 18 h 130"/>
                <a:gd name="T66" fmla="*/ 28 w 127"/>
                <a:gd name="T67" fmla="*/ 10 h 130"/>
                <a:gd name="T68" fmla="*/ 38 w 127"/>
                <a:gd name="T69" fmla="*/ 4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4"/>
                  </a:lnTo>
                  <a:lnTo>
                    <a:pt x="100" y="10"/>
                  </a:lnTo>
                  <a:lnTo>
                    <a:pt x="109" y="18"/>
                  </a:lnTo>
                  <a:lnTo>
                    <a:pt x="117" y="28"/>
                  </a:lnTo>
                  <a:lnTo>
                    <a:pt x="123" y="40"/>
                  </a:lnTo>
                  <a:lnTo>
                    <a:pt x="127" y="52"/>
                  </a:lnTo>
                  <a:lnTo>
                    <a:pt x="127" y="64"/>
                  </a:lnTo>
                  <a:lnTo>
                    <a:pt x="127" y="64"/>
                  </a:lnTo>
                  <a:lnTo>
                    <a:pt x="127" y="78"/>
                  </a:lnTo>
                  <a:lnTo>
                    <a:pt x="123" y="90"/>
                  </a:lnTo>
                  <a:lnTo>
                    <a:pt x="117" y="100"/>
                  </a:lnTo>
                  <a:lnTo>
                    <a:pt x="109"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9" name="Freeform 1289">
              <a:extLst>
                <a:ext uri="{FF2B5EF4-FFF2-40B4-BE49-F238E27FC236}">
                  <a16:creationId xmlns:a16="http://schemas.microsoft.com/office/drawing/2014/main" id="{0AD5F63A-B5DE-4508-BA52-30BF3AD160AA}"/>
                </a:ext>
              </a:extLst>
            </p:cNvPr>
            <p:cNvSpPr>
              <a:spLocks/>
            </p:cNvSpPr>
            <p:nvPr/>
          </p:nvSpPr>
          <p:spPr bwMode="auto">
            <a:xfrm>
              <a:off x="3466"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0" name="Freeform 1290">
              <a:extLst>
                <a:ext uri="{FF2B5EF4-FFF2-40B4-BE49-F238E27FC236}">
                  <a16:creationId xmlns:a16="http://schemas.microsoft.com/office/drawing/2014/main" id="{7EE45569-0B5A-48DC-A70C-A11528932BF0}"/>
                </a:ext>
              </a:extLst>
            </p:cNvPr>
            <p:cNvSpPr>
              <a:spLocks/>
            </p:cNvSpPr>
            <p:nvPr/>
          </p:nvSpPr>
          <p:spPr bwMode="auto">
            <a:xfrm>
              <a:off x="3466"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1" name="Freeform 1291">
              <a:extLst>
                <a:ext uri="{FF2B5EF4-FFF2-40B4-BE49-F238E27FC236}">
                  <a16:creationId xmlns:a16="http://schemas.microsoft.com/office/drawing/2014/main" id="{1FD01D48-FF78-4ADA-84B2-77EEA2F5065B}"/>
                </a:ext>
              </a:extLst>
            </p:cNvPr>
            <p:cNvSpPr>
              <a:spLocks/>
            </p:cNvSpPr>
            <p:nvPr/>
          </p:nvSpPr>
          <p:spPr bwMode="auto">
            <a:xfrm>
              <a:off x="3620"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2" name="Freeform 1292">
              <a:extLst>
                <a:ext uri="{FF2B5EF4-FFF2-40B4-BE49-F238E27FC236}">
                  <a16:creationId xmlns:a16="http://schemas.microsoft.com/office/drawing/2014/main" id="{BB24FE3E-0F31-490C-9A13-ED38ACB2DE86}"/>
                </a:ext>
              </a:extLst>
            </p:cNvPr>
            <p:cNvSpPr>
              <a:spLocks/>
            </p:cNvSpPr>
            <p:nvPr/>
          </p:nvSpPr>
          <p:spPr bwMode="auto">
            <a:xfrm>
              <a:off x="3620"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3" name="Freeform 1293">
              <a:extLst>
                <a:ext uri="{FF2B5EF4-FFF2-40B4-BE49-F238E27FC236}">
                  <a16:creationId xmlns:a16="http://schemas.microsoft.com/office/drawing/2014/main" id="{2D1E9959-AEC7-4BF8-9AFE-98C82D413B6E}"/>
                </a:ext>
              </a:extLst>
            </p:cNvPr>
            <p:cNvSpPr>
              <a:spLocks/>
            </p:cNvSpPr>
            <p:nvPr/>
          </p:nvSpPr>
          <p:spPr bwMode="auto">
            <a:xfrm>
              <a:off x="3774"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4" name="Freeform 1294">
              <a:extLst>
                <a:ext uri="{FF2B5EF4-FFF2-40B4-BE49-F238E27FC236}">
                  <a16:creationId xmlns:a16="http://schemas.microsoft.com/office/drawing/2014/main" id="{FAC14DE0-771E-42A4-BE6F-154780DDE935}"/>
                </a:ext>
              </a:extLst>
            </p:cNvPr>
            <p:cNvSpPr>
              <a:spLocks/>
            </p:cNvSpPr>
            <p:nvPr/>
          </p:nvSpPr>
          <p:spPr bwMode="auto">
            <a:xfrm>
              <a:off x="3774"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5" name="Freeform 1295">
              <a:extLst>
                <a:ext uri="{FF2B5EF4-FFF2-40B4-BE49-F238E27FC236}">
                  <a16:creationId xmlns:a16="http://schemas.microsoft.com/office/drawing/2014/main" id="{A38FE081-D6ED-48A4-BD85-DA72B82C6CA1}"/>
                </a:ext>
              </a:extLst>
            </p:cNvPr>
            <p:cNvSpPr>
              <a:spLocks/>
            </p:cNvSpPr>
            <p:nvPr/>
          </p:nvSpPr>
          <p:spPr bwMode="auto">
            <a:xfrm>
              <a:off x="3930"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6" name="Freeform 1296">
              <a:extLst>
                <a:ext uri="{FF2B5EF4-FFF2-40B4-BE49-F238E27FC236}">
                  <a16:creationId xmlns:a16="http://schemas.microsoft.com/office/drawing/2014/main" id="{B9C24C2A-96F0-43DE-90A6-92C228706903}"/>
                </a:ext>
              </a:extLst>
            </p:cNvPr>
            <p:cNvSpPr>
              <a:spLocks/>
            </p:cNvSpPr>
            <p:nvPr/>
          </p:nvSpPr>
          <p:spPr bwMode="auto">
            <a:xfrm>
              <a:off x="3930"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7" name="Freeform 1297">
              <a:extLst>
                <a:ext uri="{FF2B5EF4-FFF2-40B4-BE49-F238E27FC236}">
                  <a16:creationId xmlns:a16="http://schemas.microsoft.com/office/drawing/2014/main" id="{D21F16E4-0B67-43CD-B258-D9B3E81D6684}"/>
                </a:ext>
              </a:extLst>
            </p:cNvPr>
            <p:cNvSpPr>
              <a:spLocks/>
            </p:cNvSpPr>
            <p:nvPr/>
          </p:nvSpPr>
          <p:spPr bwMode="auto">
            <a:xfrm>
              <a:off x="4084" y="1941"/>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8" name="Freeform 1298">
              <a:extLst>
                <a:ext uri="{FF2B5EF4-FFF2-40B4-BE49-F238E27FC236}">
                  <a16:creationId xmlns:a16="http://schemas.microsoft.com/office/drawing/2014/main" id="{83662C6A-F32A-4660-B14E-B5EF61EDE7E5}"/>
                </a:ext>
              </a:extLst>
            </p:cNvPr>
            <p:cNvSpPr>
              <a:spLocks/>
            </p:cNvSpPr>
            <p:nvPr/>
          </p:nvSpPr>
          <p:spPr bwMode="auto">
            <a:xfrm>
              <a:off x="4084" y="1941"/>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9" name="Freeform 1299">
              <a:extLst>
                <a:ext uri="{FF2B5EF4-FFF2-40B4-BE49-F238E27FC236}">
                  <a16:creationId xmlns:a16="http://schemas.microsoft.com/office/drawing/2014/main" id="{26B24F29-3FD0-4D44-AB79-70F4C0AD1475}"/>
                </a:ext>
              </a:extLst>
            </p:cNvPr>
            <p:cNvSpPr>
              <a:spLocks/>
            </p:cNvSpPr>
            <p:nvPr/>
          </p:nvSpPr>
          <p:spPr bwMode="auto">
            <a:xfrm>
              <a:off x="4238" y="1941"/>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1 w 129"/>
                <a:gd name="T41" fmla="*/ 128 h 130"/>
                <a:gd name="T42" fmla="*/ 39 w 129"/>
                <a:gd name="T43" fmla="*/ 124 h 130"/>
                <a:gd name="T44" fmla="*/ 29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29 w 129"/>
                <a:gd name="T67" fmla="*/ 10 h 130"/>
                <a:gd name="T68" fmla="*/ 39 w 129"/>
                <a:gd name="T69" fmla="*/ 4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1" y="128"/>
                  </a:lnTo>
                  <a:lnTo>
                    <a:pt x="39" y="124"/>
                  </a:lnTo>
                  <a:lnTo>
                    <a:pt x="29" y="118"/>
                  </a:lnTo>
                  <a:lnTo>
                    <a:pt x="20" y="110"/>
                  </a:lnTo>
                  <a:lnTo>
                    <a:pt x="12" y="100"/>
                  </a:lnTo>
                  <a:lnTo>
                    <a:pt x="6" y="90"/>
                  </a:lnTo>
                  <a:lnTo>
                    <a:pt x="2" y="78"/>
                  </a:lnTo>
                  <a:lnTo>
                    <a:pt x="0" y="64"/>
                  </a:lnTo>
                  <a:lnTo>
                    <a:pt x="0" y="64"/>
                  </a:lnTo>
                  <a:lnTo>
                    <a:pt x="2" y="52"/>
                  </a:lnTo>
                  <a:lnTo>
                    <a:pt x="6" y="40"/>
                  </a:lnTo>
                  <a:lnTo>
                    <a:pt x="12" y="28"/>
                  </a:lnTo>
                  <a:lnTo>
                    <a:pt x="20" y="18"/>
                  </a:lnTo>
                  <a:lnTo>
                    <a:pt x="29" y="10"/>
                  </a:lnTo>
                  <a:lnTo>
                    <a:pt x="39" y="4"/>
                  </a:lnTo>
                  <a:lnTo>
                    <a:pt x="51"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0" name="Freeform 1300">
              <a:extLst>
                <a:ext uri="{FF2B5EF4-FFF2-40B4-BE49-F238E27FC236}">
                  <a16:creationId xmlns:a16="http://schemas.microsoft.com/office/drawing/2014/main" id="{3AE7A2E4-028E-4764-83B2-BB73DE7A21C7}"/>
                </a:ext>
              </a:extLst>
            </p:cNvPr>
            <p:cNvSpPr>
              <a:spLocks/>
            </p:cNvSpPr>
            <p:nvPr/>
          </p:nvSpPr>
          <p:spPr bwMode="auto">
            <a:xfrm>
              <a:off x="4238" y="1941"/>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1 w 129"/>
                <a:gd name="T41" fmla="*/ 128 h 130"/>
                <a:gd name="T42" fmla="*/ 39 w 129"/>
                <a:gd name="T43" fmla="*/ 124 h 130"/>
                <a:gd name="T44" fmla="*/ 29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29 w 129"/>
                <a:gd name="T67" fmla="*/ 10 h 130"/>
                <a:gd name="T68" fmla="*/ 39 w 129"/>
                <a:gd name="T69" fmla="*/ 4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1" y="128"/>
                  </a:lnTo>
                  <a:lnTo>
                    <a:pt x="39" y="124"/>
                  </a:lnTo>
                  <a:lnTo>
                    <a:pt x="29" y="118"/>
                  </a:lnTo>
                  <a:lnTo>
                    <a:pt x="20" y="110"/>
                  </a:lnTo>
                  <a:lnTo>
                    <a:pt x="12" y="100"/>
                  </a:lnTo>
                  <a:lnTo>
                    <a:pt x="6" y="90"/>
                  </a:lnTo>
                  <a:lnTo>
                    <a:pt x="2" y="78"/>
                  </a:lnTo>
                  <a:lnTo>
                    <a:pt x="0" y="64"/>
                  </a:lnTo>
                  <a:lnTo>
                    <a:pt x="0" y="64"/>
                  </a:lnTo>
                  <a:lnTo>
                    <a:pt x="2" y="52"/>
                  </a:lnTo>
                  <a:lnTo>
                    <a:pt x="6" y="40"/>
                  </a:lnTo>
                  <a:lnTo>
                    <a:pt x="12" y="28"/>
                  </a:lnTo>
                  <a:lnTo>
                    <a:pt x="20" y="18"/>
                  </a:lnTo>
                  <a:lnTo>
                    <a:pt x="29" y="10"/>
                  </a:lnTo>
                  <a:lnTo>
                    <a:pt x="39" y="4"/>
                  </a:lnTo>
                  <a:lnTo>
                    <a:pt x="51"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1" name="Freeform 1301">
              <a:extLst>
                <a:ext uri="{FF2B5EF4-FFF2-40B4-BE49-F238E27FC236}">
                  <a16:creationId xmlns:a16="http://schemas.microsoft.com/office/drawing/2014/main" id="{3DC5D577-2079-4466-9554-0CD81727DB7E}"/>
                </a:ext>
              </a:extLst>
            </p:cNvPr>
            <p:cNvSpPr>
              <a:spLocks/>
            </p:cNvSpPr>
            <p:nvPr/>
          </p:nvSpPr>
          <p:spPr bwMode="auto">
            <a:xfrm>
              <a:off x="4393" y="1941"/>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2" name="Freeform 1302">
              <a:extLst>
                <a:ext uri="{FF2B5EF4-FFF2-40B4-BE49-F238E27FC236}">
                  <a16:creationId xmlns:a16="http://schemas.microsoft.com/office/drawing/2014/main" id="{E15AFCEC-7B8C-4971-BA35-C6B349F2DE9B}"/>
                </a:ext>
              </a:extLst>
            </p:cNvPr>
            <p:cNvSpPr>
              <a:spLocks/>
            </p:cNvSpPr>
            <p:nvPr/>
          </p:nvSpPr>
          <p:spPr bwMode="auto">
            <a:xfrm>
              <a:off x="4393" y="1941"/>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3" name="Freeform 1303">
              <a:extLst>
                <a:ext uri="{FF2B5EF4-FFF2-40B4-BE49-F238E27FC236}">
                  <a16:creationId xmlns:a16="http://schemas.microsoft.com/office/drawing/2014/main" id="{AF0F59A7-1795-4F8D-A5C0-72DA12EF3541}"/>
                </a:ext>
              </a:extLst>
            </p:cNvPr>
            <p:cNvSpPr>
              <a:spLocks/>
            </p:cNvSpPr>
            <p:nvPr/>
          </p:nvSpPr>
          <p:spPr bwMode="auto">
            <a:xfrm>
              <a:off x="3930" y="1786"/>
              <a:ext cx="130" cy="129"/>
            </a:xfrm>
            <a:custGeom>
              <a:avLst/>
              <a:gdLst>
                <a:gd name="T0" fmla="*/ 64 w 130"/>
                <a:gd name="T1" fmla="*/ 0 h 129"/>
                <a:gd name="T2" fmla="*/ 64 w 130"/>
                <a:gd name="T3" fmla="*/ 0 h 129"/>
                <a:gd name="T4" fmla="*/ 78 w 130"/>
                <a:gd name="T5" fmla="*/ 0 h 129"/>
                <a:gd name="T6" fmla="*/ 90 w 130"/>
                <a:gd name="T7" fmla="*/ 4 h 129"/>
                <a:gd name="T8" fmla="*/ 100 w 130"/>
                <a:gd name="T9" fmla="*/ 10 h 129"/>
                <a:gd name="T10" fmla="*/ 110 w 130"/>
                <a:gd name="T11" fmla="*/ 18 h 129"/>
                <a:gd name="T12" fmla="*/ 118 w 130"/>
                <a:gd name="T13" fmla="*/ 28 h 129"/>
                <a:gd name="T14" fmla="*/ 124 w 130"/>
                <a:gd name="T15" fmla="*/ 39 h 129"/>
                <a:gd name="T16" fmla="*/ 128 w 130"/>
                <a:gd name="T17" fmla="*/ 51 h 129"/>
                <a:gd name="T18" fmla="*/ 130 w 130"/>
                <a:gd name="T19" fmla="*/ 65 h 129"/>
                <a:gd name="T20" fmla="*/ 130 w 130"/>
                <a:gd name="T21" fmla="*/ 65 h 129"/>
                <a:gd name="T22" fmla="*/ 128 w 130"/>
                <a:gd name="T23" fmla="*/ 77 h 129"/>
                <a:gd name="T24" fmla="*/ 124 w 130"/>
                <a:gd name="T25" fmla="*/ 91 h 129"/>
                <a:gd name="T26" fmla="*/ 118 w 130"/>
                <a:gd name="T27" fmla="*/ 101 h 129"/>
                <a:gd name="T28" fmla="*/ 110 w 130"/>
                <a:gd name="T29" fmla="*/ 111 h 129"/>
                <a:gd name="T30" fmla="*/ 100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18 w 130"/>
                <a:gd name="T47" fmla="*/ 111 h 129"/>
                <a:gd name="T48" fmla="*/ 10 w 130"/>
                <a:gd name="T49" fmla="*/ 101 h 129"/>
                <a:gd name="T50" fmla="*/ 4 w 130"/>
                <a:gd name="T51" fmla="*/ 91 h 129"/>
                <a:gd name="T52" fmla="*/ 0 w 130"/>
                <a:gd name="T53" fmla="*/ 77 h 129"/>
                <a:gd name="T54" fmla="*/ 0 w 130"/>
                <a:gd name="T55" fmla="*/ 65 h 129"/>
                <a:gd name="T56" fmla="*/ 0 w 130"/>
                <a:gd name="T57" fmla="*/ 65 h 129"/>
                <a:gd name="T58" fmla="*/ 0 w 130"/>
                <a:gd name="T59" fmla="*/ 51 h 129"/>
                <a:gd name="T60" fmla="*/ 4 w 130"/>
                <a:gd name="T61" fmla="*/ 39 h 129"/>
                <a:gd name="T62" fmla="*/ 10 w 130"/>
                <a:gd name="T63" fmla="*/ 28 h 129"/>
                <a:gd name="T64" fmla="*/ 18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0" y="10"/>
                  </a:lnTo>
                  <a:lnTo>
                    <a:pt x="110" y="18"/>
                  </a:lnTo>
                  <a:lnTo>
                    <a:pt x="118" y="28"/>
                  </a:lnTo>
                  <a:lnTo>
                    <a:pt x="124" y="39"/>
                  </a:lnTo>
                  <a:lnTo>
                    <a:pt x="128" y="51"/>
                  </a:lnTo>
                  <a:lnTo>
                    <a:pt x="130" y="65"/>
                  </a:lnTo>
                  <a:lnTo>
                    <a:pt x="130" y="65"/>
                  </a:lnTo>
                  <a:lnTo>
                    <a:pt x="128" y="77"/>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4" y="91"/>
                  </a:lnTo>
                  <a:lnTo>
                    <a:pt x="0" y="77"/>
                  </a:lnTo>
                  <a:lnTo>
                    <a:pt x="0" y="65"/>
                  </a:lnTo>
                  <a:lnTo>
                    <a:pt x="0" y="65"/>
                  </a:lnTo>
                  <a:lnTo>
                    <a:pt x="0" y="51"/>
                  </a:lnTo>
                  <a:lnTo>
                    <a:pt x="4" y="39"/>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4" name="Freeform 1304">
              <a:extLst>
                <a:ext uri="{FF2B5EF4-FFF2-40B4-BE49-F238E27FC236}">
                  <a16:creationId xmlns:a16="http://schemas.microsoft.com/office/drawing/2014/main" id="{5354CDF8-1201-448B-8CEC-FDDAD4218680}"/>
                </a:ext>
              </a:extLst>
            </p:cNvPr>
            <p:cNvSpPr>
              <a:spLocks/>
            </p:cNvSpPr>
            <p:nvPr/>
          </p:nvSpPr>
          <p:spPr bwMode="auto">
            <a:xfrm>
              <a:off x="3930" y="1786"/>
              <a:ext cx="130" cy="129"/>
            </a:xfrm>
            <a:custGeom>
              <a:avLst/>
              <a:gdLst>
                <a:gd name="T0" fmla="*/ 64 w 130"/>
                <a:gd name="T1" fmla="*/ 0 h 129"/>
                <a:gd name="T2" fmla="*/ 64 w 130"/>
                <a:gd name="T3" fmla="*/ 0 h 129"/>
                <a:gd name="T4" fmla="*/ 78 w 130"/>
                <a:gd name="T5" fmla="*/ 0 h 129"/>
                <a:gd name="T6" fmla="*/ 90 w 130"/>
                <a:gd name="T7" fmla="*/ 4 h 129"/>
                <a:gd name="T8" fmla="*/ 100 w 130"/>
                <a:gd name="T9" fmla="*/ 10 h 129"/>
                <a:gd name="T10" fmla="*/ 110 w 130"/>
                <a:gd name="T11" fmla="*/ 18 h 129"/>
                <a:gd name="T12" fmla="*/ 118 w 130"/>
                <a:gd name="T13" fmla="*/ 28 h 129"/>
                <a:gd name="T14" fmla="*/ 124 w 130"/>
                <a:gd name="T15" fmla="*/ 39 h 129"/>
                <a:gd name="T16" fmla="*/ 128 w 130"/>
                <a:gd name="T17" fmla="*/ 51 h 129"/>
                <a:gd name="T18" fmla="*/ 130 w 130"/>
                <a:gd name="T19" fmla="*/ 65 h 129"/>
                <a:gd name="T20" fmla="*/ 130 w 130"/>
                <a:gd name="T21" fmla="*/ 65 h 129"/>
                <a:gd name="T22" fmla="*/ 128 w 130"/>
                <a:gd name="T23" fmla="*/ 77 h 129"/>
                <a:gd name="T24" fmla="*/ 124 w 130"/>
                <a:gd name="T25" fmla="*/ 91 h 129"/>
                <a:gd name="T26" fmla="*/ 118 w 130"/>
                <a:gd name="T27" fmla="*/ 101 h 129"/>
                <a:gd name="T28" fmla="*/ 110 w 130"/>
                <a:gd name="T29" fmla="*/ 111 h 129"/>
                <a:gd name="T30" fmla="*/ 100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18 w 130"/>
                <a:gd name="T47" fmla="*/ 111 h 129"/>
                <a:gd name="T48" fmla="*/ 10 w 130"/>
                <a:gd name="T49" fmla="*/ 101 h 129"/>
                <a:gd name="T50" fmla="*/ 4 w 130"/>
                <a:gd name="T51" fmla="*/ 91 h 129"/>
                <a:gd name="T52" fmla="*/ 0 w 130"/>
                <a:gd name="T53" fmla="*/ 77 h 129"/>
                <a:gd name="T54" fmla="*/ 0 w 130"/>
                <a:gd name="T55" fmla="*/ 65 h 129"/>
                <a:gd name="T56" fmla="*/ 0 w 130"/>
                <a:gd name="T57" fmla="*/ 65 h 129"/>
                <a:gd name="T58" fmla="*/ 0 w 130"/>
                <a:gd name="T59" fmla="*/ 51 h 129"/>
                <a:gd name="T60" fmla="*/ 4 w 130"/>
                <a:gd name="T61" fmla="*/ 39 h 129"/>
                <a:gd name="T62" fmla="*/ 10 w 130"/>
                <a:gd name="T63" fmla="*/ 28 h 129"/>
                <a:gd name="T64" fmla="*/ 18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0" y="10"/>
                  </a:lnTo>
                  <a:lnTo>
                    <a:pt x="110" y="18"/>
                  </a:lnTo>
                  <a:lnTo>
                    <a:pt x="118" y="28"/>
                  </a:lnTo>
                  <a:lnTo>
                    <a:pt x="124" y="39"/>
                  </a:lnTo>
                  <a:lnTo>
                    <a:pt x="128" y="51"/>
                  </a:lnTo>
                  <a:lnTo>
                    <a:pt x="130" y="65"/>
                  </a:lnTo>
                  <a:lnTo>
                    <a:pt x="130" y="65"/>
                  </a:lnTo>
                  <a:lnTo>
                    <a:pt x="128" y="77"/>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4" y="91"/>
                  </a:lnTo>
                  <a:lnTo>
                    <a:pt x="0" y="77"/>
                  </a:lnTo>
                  <a:lnTo>
                    <a:pt x="0" y="65"/>
                  </a:lnTo>
                  <a:lnTo>
                    <a:pt x="0" y="65"/>
                  </a:lnTo>
                  <a:lnTo>
                    <a:pt x="0" y="51"/>
                  </a:lnTo>
                  <a:lnTo>
                    <a:pt x="4" y="39"/>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5" name="Freeform 1305">
              <a:extLst>
                <a:ext uri="{FF2B5EF4-FFF2-40B4-BE49-F238E27FC236}">
                  <a16:creationId xmlns:a16="http://schemas.microsoft.com/office/drawing/2014/main" id="{0564C6E7-CC5B-4EAA-9C6B-837BF78B59AF}"/>
                </a:ext>
              </a:extLst>
            </p:cNvPr>
            <p:cNvSpPr>
              <a:spLocks/>
            </p:cNvSpPr>
            <p:nvPr/>
          </p:nvSpPr>
          <p:spPr bwMode="auto">
            <a:xfrm>
              <a:off x="4084" y="1786"/>
              <a:ext cx="130" cy="129"/>
            </a:xfrm>
            <a:custGeom>
              <a:avLst/>
              <a:gdLst>
                <a:gd name="T0" fmla="*/ 64 w 130"/>
                <a:gd name="T1" fmla="*/ 0 h 129"/>
                <a:gd name="T2" fmla="*/ 64 w 130"/>
                <a:gd name="T3" fmla="*/ 0 h 129"/>
                <a:gd name="T4" fmla="*/ 78 w 130"/>
                <a:gd name="T5" fmla="*/ 0 h 129"/>
                <a:gd name="T6" fmla="*/ 90 w 130"/>
                <a:gd name="T7" fmla="*/ 4 h 129"/>
                <a:gd name="T8" fmla="*/ 102 w 130"/>
                <a:gd name="T9" fmla="*/ 10 h 129"/>
                <a:gd name="T10" fmla="*/ 110 w 130"/>
                <a:gd name="T11" fmla="*/ 18 h 129"/>
                <a:gd name="T12" fmla="*/ 118 w 130"/>
                <a:gd name="T13" fmla="*/ 28 h 129"/>
                <a:gd name="T14" fmla="*/ 124 w 130"/>
                <a:gd name="T15" fmla="*/ 39 h 129"/>
                <a:gd name="T16" fmla="*/ 128 w 130"/>
                <a:gd name="T17" fmla="*/ 51 h 129"/>
                <a:gd name="T18" fmla="*/ 130 w 130"/>
                <a:gd name="T19" fmla="*/ 65 h 129"/>
                <a:gd name="T20" fmla="*/ 130 w 130"/>
                <a:gd name="T21" fmla="*/ 65 h 129"/>
                <a:gd name="T22" fmla="*/ 128 w 130"/>
                <a:gd name="T23" fmla="*/ 77 h 129"/>
                <a:gd name="T24" fmla="*/ 124 w 130"/>
                <a:gd name="T25" fmla="*/ 91 h 129"/>
                <a:gd name="T26" fmla="*/ 118 w 130"/>
                <a:gd name="T27" fmla="*/ 101 h 129"/>
                <a:gd name="T28" fmla="*/ 110 w 130"/>
                <a:gd name="T29" fmla="*/ 111 h 129"/>
                <a:gd name="T30" fmla="*/ 102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20 w 130"/>
                <a:gd name="T47" fmla="*/ 111 h 129"/>
                <a:gd name="T48" fmla="*/ 12 w 130"/>
                <a:gd name="T49" fmla="*/ 101 h 129"/>
                <a:gd name="T50" fmla="*/ 6 w 130"/>
                <a:gd name="T51" fmla="*/ 91 h 129"/>
                <a:gd name="T52" fmla="*/ 2 w 130"/>
                <a:gd name="T53" fmla="*/ 77 h 129"/>
                <a:gd name="T54" fmla="*/ 0 w 130"/>
                <a:gd name="T55" fmla="*/ 65 h 129"/>
                <a:gd name="T56" fmla="*/ 0 w 130"/>
                <a:gd name="T57" fmla="*/ 65 h 129"/>
                <a:gd name="T58" fmla="*/ 2 w 130"/>
                <a:gd name="T59" fmla="*/ 51 h 129"/>
                <a:gd name="T60" fmla="*/ 6 w 130"/>
                <a:gd name="T61" fmla="*/ 39 h 129"/>
                <a:gd name="T62" fmla="*/ 12 w 130"/>
                <a:gd name="T63" fmla="*/ 28 h 129"/>
                <a:gd name="T64" fmla="*/ 20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2" y="10"/>
                  </a:lnTo>
                  <a:lnTo>
                    <a:pt x="110" y="18"/>
                  </a:lnTo>
                  <a:lnTo>
                    <a:pt x="118" y="28"/>
                  </a:lnTo>
                  <a:lnTo>
                    <a:pt x="124" y="39"/>
                  </a:lnTo>
                  <a:lnTo>
                    <a:pt x="128" y="51"/>
                  </a:lnTo>
                  <a:lnTo>
                    <a:pt x="130" y="65"/>
                  </a:lnTo>
                  <a:lnTo>
                    <a:pt x="130" y="65"/>
                  </a:lnTo>
                  <a:lnTo>
                    <a:pt x="128" y="77"/>
                  </a:lnTo>
                  <a:lnTo>
                    <a:pt x="124" y="91"/>
                  </a:lnTo>
                  <a:lnTo>
                    <a:pt x="118" y="101"/>
                  </a:lnTo>
                  <a:lnTo>
                    <a:pt x="110" y="111"/>
                  </a:lnTo>
                  <a:lnTo>
                    <a:pt x="102" y="119"/>
                  </a:lnTo>
                  <a:lnTo>
                    <a:pt x="90" y="125"/>
                  </a:lnTo>
                  <a:lnTo>
                    <a:pt x="78" y="129"/>
                  </a:lnTo>
                  <a:lnTo>
                    <a:pt x="64" y="129"/>
                  </a:lnTo>
                  <a:lnTo>
                    <a:pt x="64" y="129"/>
                  </a:lnTo>
                  <a:lnTo>
                    <a:pt x="52" y="129"/>
                  </a:lnTo>
                  <a:lnTo>
                    <a:pt x="40" y="125"/>
                  </a:lnTo>
                  <a:lnTo>
                    <a:pt x="28" y="119"/>
                  </a:lnTo>
                  <a:lnTo>
                    <a:pt x="20" y="111"/>
                  </a:lnTo>
                  <a:lnTo>
                    <a:pt x="12" y="101"/>
                  </a:lnTo>
                  <a:lnTo>
                    <a:pt x="6" y="91"/>
                  </a:lnTo>
                  <a:lnTo>
                    <a:pt x="2" y="77"/>
                  </a:lnTo>
                  <a:lnTo>
                    <a:pt x="0" y="65"/>
                  </a:lnTo>
                  <a:lnTo>
                    <a:pt x="0" y="65"/>
                  </a:lnTo>
                  <a:lnTo>
                    <a:pt x="2" y="51"/>
                  </a:lnTo>
                  <a:lnTo>
                    <a:pt x="6" y="39"/>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6" name="Freeform 1306">
              <a:extLst>
                <a:ext uri="{FF2B5EF4-FFF2-40B4-BE49-F238E27FC236}">
                  <a16:creationId xmlns:a16="http://schemas.microsoft.com/office/drawing/2014/main" id="{2E79F667-1A41-4832-A8AB-76F6A84EAA15}"/>
                </a:ext>
              </a:extLst>
            </p:cNvPr>
            <p:cNvSpPr>
              <a:spLocks/>
            </p:cNvSpPr>
            <p:nvPr/>
          </p:nvSpPr>
          <p:spPr bwMode="auto">
            <a:xfrm>
              <a:off x="4084" y="1786"/>
              <a:ext cx="130" cy="129"/>
            </a:xfrm>
            <a:custGeom>
              <a:avLst/>
              <a:gdLst>
                <a:gd name="T0" fmla="*/ 64 w 130"/>
                <a:gd name="T1" fmla="*/ 0 h 129"/>
                <a:gd name="T2" fmla="*/ 64 w 130"/>
                <a:gd name="T3" fmla="*/ 0 h 129"/>
                <a:gd name="T4" fmla="*/ 78 w 130"/>
                <a:gd name="T5" fmla="*/ 0 h 129"/>
                <a:gd name="T6" fmla="*/ 90 w 130"/>
                <a:gd name="T7" fmla="*/ 4 h 129"/>
                <a:gd name="T8" fmla="*/ 102 w 130"/>
                <a:gd name="T9" fmla="*/ 10 h 129"/>
                <a:gd name="T10" fmla="*/ 110 w 130"/>
                <a:gd name="T11" fmla="*/ 18 h 129"/>
                <a:gd name="T12" fmla="*/ 118 w 130"/>
                <a:gd name="T13" fmla="*/ 28 h 129"/>
                <a:gd name="T14" fmla="*/ 124 w 130"/>
                <a:gd name="T15" fmla="*/ 39 h 129"/>
                <a:gd name="T16" fmla="*/ 128 w 130"/>
                <a:gd name="T17" fmla="*/ 51 h 129"/>
                <a:gd name="T18" fmla="*/ 130 w 130"/>
                <a:gd name="T19" fmla="*/ 65 h 129"/>
                <a:gd name="T20" fmla="*/ 130 w 130"/>
                <a:gd name="T21" fmla="*/ 65 h 129"/>
                <a:gd name="T22" fmla="*/ 128 w 130"/>
                <a:gd name="T23" fmla="*/ 77 h 129"/>
                <a:gd name="T24" fmla="*/ 124 w 130"/>
                <a:gd name="T25" fmla="*/ 91 h 129"/>
                <a:gd name="T26" fmla="*/ 118 w 130"/>
                <a:gd name="T27" fmla="*/ 101 h 129"/>
                <a:gd name="T28" fmla="*/ 110 w 130"/>
                <a:gd name="T29" fmla="*/ 111 h 129"/>
                <a:gd name="T30" fmla="*/ 102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20 w 130"/>
                <a:gd name="T47" fmla="*/ 111 h 129"/>
                <a:gd name="T48" fmla="*/ 12 w 130"/>
                <a:gd name="T49" fmla="*/ 101 h 129"/>
                <a:gd name="T50" fmla="*/ 6 w 130"/>
                <a:gd name="T51" fmla="*/ 91 h 129"/>
                <a:gd name="T52" fmla="*/ 2 w 130"/>
                <a:gd name="T53" fmla="*/ 77 h 129"/>
                <a:gd name="T54" fmla="*/ 0 w 130"/>
                <a:gd name="T55" fmla="*/ 65 h 129"/>
                <a:gd name="T56" fmla="*/ 0 w 130"/>
                <a:gd name="T57" fmla="*/ 65 h 129"/>
                <a:gd name="T58" fmla="*/ 2 w 130"/>
                <a:gd name="T59" fmla="*/ 51 h 129"/>
                <a:gd name="T60" fmla="*/ 6 w 130"/>
                <a:gd name="T61" fmla="*/ 39 h 129"/>
                <a:gd name="T62" fmla="*/ 12 w 130"/>
                <a:gd name="T63" fmla="*/ 28 h 129"/>
                <a:gd name="T64" fmla="*/ 20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2" y="10"/>
                  </a:lnTo>
                  <a:lnTo>
                    <a:pt x="110" y="18"/>
                  </a:lnTo>
                  <a:lnTo>
                    <a:pt x="118" y="28"/>
                  </a:lnTo>
                  <a:lnTo>
                    <a:pt x="124" y="39"/>
                  </a:lnTo>
                  <a:lnTo>
                    <a:pt x="128" y="51"/>
                  </a:lnTo>
                  <a:lnTo>
                    <a:pt x="130" y="65"/>
                  </a:lnTo>
                  <a:lnTo>
                    <a:pt x="130" y="65"/>
                  </a:lnTo>
                  <a:lnTo>
                    <a:pt x="128" y="77"/>
                  </a:lnTo>
                  <a:lnTo>
                    <a:pt x="124" y="91"/>
                  </a:lnTo>
                  <a:lnTo>
                    <a:pt x="118" y="101"/>
                  </a:lnTo>
                  <a:lnTo>
                    <a:pt x="110" y="111"/>
                  </a:lnTo>
                  <a:lnTo>
                    <a:pt x="102" y="119"/>
                  </a:lnTo>
                  <a:lnTo>
                    <a:pt x="90" y="125"/>
                  </a:lnTo>
                  <a:lnTo>
                    <a:pt x="78" y="129"/>
                  </a:lnTo>
                  <a:lnTo>
                    <a:pt x="64" y="129"/>
                  </a:lnTo>
                  <a:lnTo>
                    <a:pt x="64" y="129"/>
                  </a:lnTo>
                  <a:lnTo>
                    <a:pt x="52" y="129"/>
                  </a:lnTo>
                  <a:lnTo>
                    <a:pt x="40" y="125"/>
                  </a:lnTo>
                  <a:lnTo>
                    <a:pt x="28" y="119"/>
                  </a:lnTo>
                  <a:lnTo>
                    <a:pt x="20" y="111"/>
                  </a:lnTo>
                  <a:lnTo>
                    <a:pt x="12" y="101"/>
                  </a:lnTo>
                  <a:lnTo>
                    <a:pt x="6" y="91"/>
                  </a:lnTo>
                  <a:lnTo>
                    <a:pt x="2" y="77"/>
                  </a:lnTo>
                  <a:lnTo>
                    <a:pt x="0" y="65"/>
                  </a:lnTo>
                  <a:lnTo>
                    <a:pt x="0" y="65"/>
                  </a:lnTo>
                  <a:lnTo>
                    <a:pt x="2" y="51"/>
                  </a:lnTo>
                  <a:lnTo>
                    <a:pt x="6" y="39"/>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7" name="Freeform 1307">
              <a:extLst>
                <a:ext uri="{FF2B5EF4-FFF2-40B4-BE49-F238E27FC236}">
                  <a16:creationId xmlns:a16="http://schemas.microsoft.com/office/drawing/2014/main" id="{100F3B6A-5EEC-4790-A91A-4BE354B9BFEE}"/>
                </a:ext>
              </a:extLst>
            </p:cNvPr>
            <p:cNvSpPr>
              <a:spLocks/>
            </p:cNvSpPr>
            <p:nvPr/>
          </p:nvSpPr>
          <p:spPr bwMode="auto">
            <a:xfrm>
              <a:off x="4238" y="1786"/>
              <a:ext cx="129" cy="129"/>
            </a:xfrm>
            <a:custGeom>
              <a:avLst/>
              <a:gdLst>
                <a:gd name="T0" fmla="*/ 65 w 129"/>
                <a:gd name="T1" fmla="*/ 0 h 129"/>
                <a:gd name="T2" fmla="*/ 65 w 129"/>
                <a:gd name="T3" fmla="*/ 0 h 129"/>
                <a:gd name="T4" fmla="*/ 77 w 129"/>
                <a:gd name="T5" fmla="*/ 0 h 129"/>
                <a:gd name="T6" fmla="*/ 89 w 129"/>
                <a:gd name="T7" fmla="*/ 4 h 129"/>
                <a:gd name="T8" fmla="*/ 101 w 129"/>
                <a:gd name="T9" fmla="*/ 10 h 129"/>
                <a:gd name="T10" fmla="*/ 111 w 129"/>
                <a:gd name="T11" fmla="*/ 18 h 129"/>
                <a:gd name="T12" fmla="*/ 119 w 129"/>
                <a:gd name="T13" fmla="*/ 28 h 129"/>
                <a:gd name="T14" fmla="*/ 125 w 129"/>
                <a:gd name="T15" fmla="*/ 39 h 129"/>
                <a:gd name="T16" fmla="*/ 127 w 129"/>
                <a:gd name="T17" fmla="*/ 51 h 129"/>
                <a:gd name="T18" fmla="*/ 129 w 129"/>
                <a:gd name="T19" fmla="*/ 65 h 129"/>
                <a:gd name="T20" fmla="*/ 129 w 129"/>
                <a:gd name="T21" fmla="*/ 65 h 129"/>
                <a:gd name="T22" fmla="*/ 127 w 129"/>
                <a:gd name="T23" fmla="*/ 77 h 129"/>
                <a:gd name="T24" fmla="*/ 125 w 129"/>
                <a:gd name="T25" fmla="*/ 91 h 129"/>
                <a:gd name="T26" fmla="*/ 119 w 129"/>
                <a:gd name="T27" fmla="*/ 101 h 129"/>
                <a:gd name="T28" fmla="*/ 111 w 129"/>
                <a:gd name="T29" fmla="*/ 111 h 129"/>
                <a:gd name="T30" fmla="*/ 101 w 129"/>
                <a:gd name="T31" fmla="*/ 119 h 129"/>
                <a:gd name="T32" fmla="*/ 89 w 129"/>
                <a:gd name="T33" fmla="*/ 125 h 129"/>
                <a:gd name="T34" fmla="*/ 77 w 129"/>
                <a:gd name="T35" fmla="*/ 129 h 129"/>
                <a:gd name="T36" fmla="*/ 65 w 129"/>
                <a:gd name="T37" fmla="*/ 129 h 129"/>
                <a:gd name="T38" fmla="*/ 65 w 129"/>
                <a:gd name="T39" fmla="*/ 129 h 129"/>
                <a:gd name="T40" fmla="*/ 51 w 129"/>
                <a:gd name="T41" fmla="*/ 129 h 129"/>
                <a:gd name="T42" fmla="*/ 39 w 129"/>
                <a:gd name="T43" fmla="*/ 125 h 129"/>
                <a:gd name="T44" fmla="*/ 29 w 129"/>
                <a:gd name="T45" fmla="*/ 119 h 129"/>
                <a:gd name="T46" fmla="*/ 20 w 129"/>
                <a:gd name="T47" fmla="*/ 111 h 129"/>
                <a:gd name="T48" fmla="*/ 12 w 129"/>
                <a:gd name="T49" fmla="*/ 101 h 129"/>
                <a:gd name="T50" fmla="*/ 6 w 129"/>
                <a:gd name="T51" fmla="*/ 91 h 129"/>
                <a:gd name="T52" fmla="*/ 2 w 129"/>
                <a:gd name="T53" fmla="*/ 77 h 129"/>
                <a:gd name="T54" fmla="*/ 0 w 129"/>
                <a:gd name="T55" fmla="*/ 65 h 129"/>
                <a:gd name="T56" fmla="*/ 0 w 129"/>
                <a:gd name="T57" fmla="*/ 65 h 129"/>
                <a:gd name="T58" fmla="*/ 2 w 129"/>
                <a:gd name="T59" fmla="*/ 51 h 129"/>
                <a:gd name="T60" fmla="*/ 6 w 129"/>
                <a:gd name="T61" fmla="*/ 39 h 129"/>
                <a:gd name="T62" fmla="*/ 12 w 129"/>
                <a:gd name="T63" fmla="*/ 28 h 129"/>
                <a:gd name="T64" fmla="*/ 20 w 129"/>
                <a:gd name="T65" fmla="*/ 18 h 129"/>
                <a:gd name="T66" fmla="*/ 29 w 129"/>
                <a:gd name="T67" fmla="*/ 10 h 129"/>
                <a:gd name="T68" fmla="*/ 39 w 129"/>
                <a:gd name="T69" fmla="*/ 4 h 129"/>
                <a:gd name="T70" fmla="*/ 51 w 129"/>
                <a:gd name="T71" fmla="*/ 0 h 129"/>
                <a:gd name="T72" fmla="*/ 65 w 129"/>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9">
                  <a:moveTo>
                    <a:pt x="65" y="0"/>
                  </a:moveTo>
                  <a:lnTo>
                    <a:pt x="65" y="0"/>
                  </a:lnTo>
                  <a:lnTo>
                    <a:pt x="77" y="0"/>
                  </a:lnTo>
                  <a:lnTo>
                    <a:pt x="89" y="4"/>
                  </a:lnTo>
                  <a:lnTo>
                    <a:pt x="101" y="10"/>
                  </a:lnTo>
                  <a:lnTo>
                    <a:pt x="111" y="18"/>
                  </a:lnTo>
                  <a:lnTo>
                    <a:pt x="119" y="28"/>
                  </a:lnTo>
                  <a:lnTo>
                    <a:pt x="125" y="39"/>
                  </a:lnTo>
                  <a:lnTo>
                    <a:pt x="127" y="51"/>
                  </a:lnTo>
                  <a:lnTo>
                    <a:pt x="129" y="65"/>
                  </a:lnTo>
                  <a:lnTo>
                    <a:pt x="129" y="65"/>
                  </a:lnTo>
                  <a:lnTo>
                    <a:pt x="127" y="77"/>
                  </a:lnTo>
                  <a:lnTo>
                    <a:pt x="125" y="91"/>
                  </a:lnTo>
                  <a:lnTo>
                    <a:pt x="119" y="101"/>
                  </a:lnTo>
                  <a:lnTo>
                    <a:pt x="111" y="111"/>
                  </a:lnTo>
                  <a:lnTo>
                    <a:pt x="101" y="119"/>
                  </a:lnTo>
                  <a:lnTo>
                    <a:pt x="89" y="125"/>
                  </a:lnTo>
                  <a:lnTo>
                    <a:pt x="77" y="129"/>
                  </a:lnTo>
                  <a:lnTo>
                    <a:pt x="65" y="129"/>
                  </a:lnTo>
                  <a:lnTo>
                    <a:pt x="65" y="129"/>
                  </a:lnTo>
                  <a:lnTo>
                    <a:pt x="51" y="129"/>
                  </a:lnTo>
                  <a:lnTo>
                    <a:pt x="39" y="125"/>
                  </a:lnTo>
                  <a:lnTo>
                    <a:pt x="29" y="119"/>
                  </a:lnTo>
                  <a:lnTo>
                    <a:pt x="20" y="111"/>
                  </a:lnTo>
                  <a:lnTo>
                    <a:pt x="12" y="101"/>
                  </a:lnTo>
                  <a:lnTo>
                    <a:pt x="6" y="91"/>
                  </a:lnTo>
                  <a:lnTo>
                    <a:pt x="2" y="77"/>
                  </a:lnTo>
                  <a:lnTo>
                    <a:pt x="0" y="65"/>
                  </a:lnTo>
                  <a:lnTo>
                    <a:pt x="0" y="65"/>
                  </a:lnTo>
                  <a:lnTo>
                    <a:pt x="2" y="51"/>
                  </a:lnTo>
                  <a:lnTo>
                    <a:pt x="6" y="39"/>
                  </a:lnTo>
                  <a:lnTo>
                    <a:pt x="12" y="28"/>
                  </a:lnTo>
                  <a:lnTo>
                    <a:pt x="20" y="18"/>
                  </a:lnTo>
                  <a:lnTo>
                    <a:pt x="29" y="10"/>
                  </a:lnTo>
                  <a:lnTo>
                    <a:pt x="39" y="4"/>
                  </a:lnTo>
                  <a:lnTo>
                    <a:pt x="51"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8" name="Freeform 1308">
              <a:extLst>
                <a:ext uri="{FF2B5EF4-FFF2-40B4-BE49-F238E27FC236}">
                  <a16:creationId xmlns:a16="http://schemas.microsoft.com/office/drawing/2014/main" id="{398A9F6F-2B2C-4672-9B2F-E85B077C847D}"/>
                </a:ext>
              </a:extLst>
            </p:cNvPr>
            <p:cNvSpPr>
              <a:spLocks/>
            </p:cNvSpPr>
            <p:nvPr/>
          </p:nvSpPr>
          <p:spPr bwMode="auto">
            <a:xfrm>
              <a:off x="4238" y="1786"/>
              <a:ext cx="129" cy="129"/>
            </a:xfrm>
            <a:custGeom>
              <a:avLst/>
              <a:gdLst>
                <a:gd name="T0" fmla="*/ 65 w 129"/>
                <a:gd name="T1" fmla="*/ 0 h 129"/>
                <a:gd name="T2" fmla="*/ 65 w 129"/>
                <a:gd name="T3" fmla="*/ 0 h 129"/>
                <a:gd name="T4" fmla="*/ 77 w 129"/>
                <a:gd name="T5" fmla="*/ 0 h 129"/>
                <a:gd name="T6" fmla="*/ 89 w 129"/>
                <a:gd name="T7" fmla="*/ 4 h 129"/>
                <a:gd name="T8" fmla="*/ 101 w 129"/>
                <a:gd name="T9" fmla="*/ 10 h 129"/>
                <a:gd name="T10" fmla="*/ 111 w 129"/>
                <a:gd name="T11" fmla="*/ 18 h 129"/>
                <a:gd name="T12" fmla="*/ 119 w 129"/>
                <a:gd name="T13" fmla="*/ 28 h 129"/>
                <a:gd name="T14" fmla="*/ 125 w 129"/>
                <a:gd name="T15" fmla="*/ 39 h 129"/>
                <a:gd name="T16" fmla="*/ 127 w 129"/>
                <a:gd name="T17" fmla="*/ 51 h 129"/>
                <a:gd name="T18" fmla="*/ 129 w 129"/>
                <a:gd name="T19" fmla="*/ 65 h 129"/>
                <a:gd name="T20" fmla="*/ 129 w 129"/>
                <a:gd name="T21" fmla="*/ 65 h 129"/>
                <a:gd name="T22" fmla="*/ 127 w 129"/>
                <a:gd name="T23" fmla="*/ 77 h 129"/>
                <a:gd name="T24" fmla="*/ 125 w 129"/>
                <a:gd name="T25" fmla="*/ 91 h 129"/>
                <a:gd name="T26" fmla="*/ 119 w 129"/>
                <a:gd name="T27" fmla="*/ 101 h 129"/>
                <a:gd name="T28" fmla="*/ 111 w 129"/>
                <a:gd name="T29" fmla="*/ 111 h 129"/>
                <a:gd name="T30" fmla="*/ 101 w 129"/>
                <a:gd name="T31" fmla="*/ 119 h 129"/>
                <a:gd name="T32" fmla="*/ 89 w 129"/>
                <a:gd name="T33" fmla="*/ 125 h 129"/>
                <a:gd name="T34" fmla="*/ 77 w 129"/>
                <a:gd name="T35" fmla="*/ 129 h 129"/>
                <a:gd name="T36" fmla="*/ 65 w 129"/>
                <a:gd name="T37" fmla="*/ 129 h 129"/>
                <a:gd name="T38" fmla="*/ 65 w 129"/>
                <a:gd name="T39" fmla="*/ 129 h 129"/>
                <a:gd name="T40" fmla="*/ 51 w 129"/>
                <a:gd name="T41" fmla="*/ 129 h 129"/>
                <a:gd name="T42" fmla="*/ 39 w 129"/>
                <a:gd name="T43" fmla="*/ 125 h 129"/>
                <a:gd name="T44" fmla="*/ 29 w 129"/>
                <a:gd name="T45" fmla="*/ 119 h 129"/>
                <a:gd name="T46" fmla="*/ 20 w 129"/>
                <a:gd name="T47" fmla="*/ 111 h 129"/>
                <a:gd name="T48" fmla="*/ 12 w 129"/>
                <a:gd name="T49" fmla="*/ 101 h 129"/>
                <a:gd name="T50" fmla="*/ 6 w 129"/>
                <a:gd name="T51" fmla="*/ 91 h 129"/>
                <a:gd name="T52" fmla="*/ 2 w 129"/>
                <a:gd name="T53" fmla="*/ 77 h 129"/>
                <a:gd name="T54" fmla="*/ 0 w 129"/>
                <a:gd name="T55" fmla="*/ 65 h 129"/>
                <a:gd name="T56" fmla="*/ 0 w 129"/>
                <a:gd name="T57" fmla="*/ 65 h 129"/>
                <a:gd name="T58" fmla="*/ 2 w 129"/>
                <a:gd name="T59" fmla="*/ 51 h 129"/>
                <a:gd name="T60" fmla="*/ 6 w 129"/>
                <a:gd name="T61" fmla="*/ 39 h 129"/>
                <a:gd name="T62" fmla="*/ 12 w 129"/>
                <a:gd name="T63" fmla="*/ 28 h 129"/>
                <a:gd name="T64" fmla="*/ 20 w 129"/>
                <a:gd name="T65" fmla="*/ 18 h 129"/>
                <a:gd name="T66" fmla="*/ 29 w 129"/>
                <a:gd name="T67" fmla="*/ 10 h 129"/>
                <a:gd name="T68" fmla="*/ 39 w 129"/>
                <a:gd name="T69" fmla="*/ 4 h 129"/>
                <a:gd name="T70" fmla="*/ 51 w 129"/>
                <a:gd name="T71" fmla="*/ 0 h 129"/>
                <a:gd name="T72" fmla="*/ 65 w 129"/>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9">
                  <a:moveTo>
                    <a:pt x="65" y="0"/>
                  </a:moveTo>
                  <a:lnTo>
                    <a:pt x="65" y="0"/>
                  </a:lnTo>
                  <a:lnTo>
                    <a:pt x="77" y="0"/>
                  </a:lnTo>
                  <a:lnTo>
                    <a:pt x="89" y="4"/>
                  </a:lnTo>
                  <a:lnTo>
                    <a:pt x="101" y="10"/>
                  </a:lnTo>
                  <a:lnTo>
                    <a:pt x="111" y="18"/>
                  </a:lnTo>
                  <a:lnTo>
                    <a:pt x="119" y="28"/>
                  </a:lnTo>
                  <a:lnTo>
                    <a:pt x="125" y="39"/>
                  </a:lnTo>
                  <a:lnTo>
                    <a:pt x="127" y="51"/>
                  </a:lnTo>
                  <a:lnTo>
                    <a:pt x="129" y="65"/>
                  </a:lnTo>
                  <a:lnTo>
                    <a:pt x="129" y="65"/>
                  </a:lnTo>
                  <a:lnTo>
                    <a:pt x="127" y="77"/>
                  </a:lnTo>
                  <a:lnTo>
                    <a:pt x="125" y="91"/>
                  </a:lnTo>
                  <a:lnTo>
                    <a:pt x="119" y="101"/>
                  </a:lnTo>
                  <a:lnTo>
                    <a:pt x="111" y="111"/>
                  </a:lnTo>
                  <a:lnTo>
                    <a:pt x="101" y="119"/>
                  </a:lnTo>
                  <a:lnTo>
                    <a:pt x="89" y="125"/>
                  </a:lnTo>
                  <a:lnTo>
                    <a:pt x="77" y="129"/>
                  </a:lnTo>
                  <a:lnTo>
                    <a:pt x="65" y="129"/>
                  </a:lnTo>
                  <a:lnTo>
                    <a:pt x="65" y="129"/>
                  </a:lnTo>
                  <a:lnTo>
                    <a:pt x="51" y="129"/>
                  </a:lnTo>
                  <a:lnTo>
                    <a:pt x="39" y="125"/>
                  </a:lnTo>
                  <a:lnTo>
                    <a:pt x="29" y="119"/>
                  </a:lnTo>
                  <a:lnTo>
                    <a:pt x="20" y="111"/>
                  </a:lnTo>
                  <a:lnTo>
                    <a:pt x="12" y="101"/>
                  </a:lnTo>
                  <a:lnTo>
                    <a:pt x="6" y="91"/>
                  </a:lnTo>
                  <a:lnTo>
                    <a:pt x="2" y="77"/>
                  </a:lnTo>
                  <a:lnTo>
                    <a:pt x="0" y="65"/>
                  </a:lnTo>
                  <a:lnTo>
                    <a:pt x="0" y="65"/>
                  </a:lnTo>
                  <a:lnTo>
                    <a:pt x="2" y="51"/>
                  </a:lnTo>
                  <a:lnTo>
                    <a:pt x="6" y="39"/>
                  </a:lnTo>
                  <a:lnTo>
                    <a:pt x="12" y="28"/>
                  </a:lnTo>
                  <a:lnTo>
                    <a:pt x="20" y="18"/>
                  </a:lnTo>
                  <a:lnTo>
                    <a:pt x="29" y="10"/>
                  </a:lnTo>
                  <a:lnTo>
                    <a:pt x="39" y="4"/>
                  </a:lnTo>
                  <a:lnTo>
                    <a:pt x="51"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9" name="Freeform 1309">
              <a:extLst>
                <a:ext uri="{FF2B5EF4-FFF2-40B4-BE49-F238E27FC236}">
                  <a16:creationId xmlns:a16="http://schemas.microsoft.com/office/drawing/2014/main" id="{C478DE01-EBBE-4115-A3E2-307C06A15473}"/>
                </a:ext>
              </a:extLst>
            </p:cNvPr>
            <p:cNvSpPr>
              <a:spLocks/>
            </p:cNvSpPr>
            <p:nvPr/>
          </p:nvSpPr>
          <p:spPr bwMode="auto">
            <a:xfrm>
              <a:off x="3930" y="163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0" name="Freeform 1310">
              <a:extLst>
                <a:ext uri="{FF2B5EF4-FFF2-40B4-BE49-F238E27FC236}">
                  <a16:creationId xmlns:a16="http://schemas.microsoft.com/office/drawing/2014/main" id="{AB29EC58-BF5D-4BA8-B908-90B2C8FFE4E5}"/>
                </a:ext>
              </a:extLst>
            </p:cNvPr>
            <p:cNvSpPr>
              <a:spLocks/>
            </p:cNvSpPr>
            <p:nvPr/>
          </p:nvSpPr>
          <p:spPr bwMode="auto">
            <a:xfrm>
              <a:off x="3930" y="163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1" name="Freeform 1311">
              <a:extLst>
                <a:ext uri="{FF2B5EF4-FFF2-40B4-BE49-F238E27FC236}">
                  <a16:creationId xmlns:a16="http://schemas.microsoft.com/office/drawing/2014/main" id="{11878DCA-8052-480F-844D-5A6E4417D8DD}"/>
                </a:ext>
              </a:extLst>
            </p:cNvPr>
            <p:cNvSpPr>
              <a:spLocks/>
            </p:cNvSpPr>
            <p:nvPr/>
          </p:nvSpPr>
          <p:spPr bwMode="auto">
            <a:xfrm>
              <a:off x="4084" y="163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4"/>
                  </a:lnTo>
                  <a:lnTo>
                    <a:pt x="78" y="128"/>
                  </a:lnTo>
                  <a:lnTo>
                    <a:pt x="64" y="130"/>
                  </a:lnTo>
                  <a:lnTo>
                    <a:pt x="64" y="130"/>
                  </a:lnTo>
                  <a:lnTo>
                    <a:pt x="52" y="128"/>
                  </a:lnTo>
                  <a:lnTo>
                    <a:pt x="40" y="124"/>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2" name="Freeform 1312">
              <a:extLst>
                <a:ext uri="{FF2B5EF4-FFF2-40B4-BE49-F238E27FC236}">
                  <a16:creationId xmlns:a16="http://schemas.microsoft.com/office/drawing/2014/main" id="{E844E04B-6DA5-4D43-B6A5-F44C4510C6A3}"/>
                </a:ext>
              </a:extLst>
            </p:cNvPr>
            <p:cNvSpPr>
              <a:spLocks/>
            </p:cNvSpPr>
            <p:nvPr/>
          </p:nvSpPr>
          <p:spPr bwMode="auto">
            <a:xfrm>
              <a:off x="4084" y="163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4"/>
                  </a:lnTo>
                  <a:lnTo>
                    <a:pt x="78" y="128"/>
                  </a:lnTo>
                  <a:lnTo>
                    <a:pt x="64" y="130"/>
                  </a:lnTo>
                  <a:lnTo>
                    <a:pt x="64" y="130"/>
                  </a:lnTo>
                  <a:lnTo>
                    <a:pt x="52" y="128"/>
                  </a:lnTo>
                  <a:lnTo>
                    <a:pt x="40" y="124"/>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3" name="Freeform 1313">
              <a:extLst>
                <a:ext uri="{FF2B5EF4-FFF2-40B4-BE49-F238E27FC236}">
                  <a16:creationId xmlns:a16="http://schemas.microsoft.com/office/drawing/2014/main" id="{53FFD504-422F-41A1-9BEC-CD680916FFC4}"/>
                </a:ext>
              </a:extLst>
            </p:cNvPr>
            <p:cNvSpPr>
              <a:spLocks/>
            </p:cNvSpPr>
            <p:nvPr/>
          </p:nvSpPr>
          <p:spPr bwMode="auto">
            <a:xfrm>
              <a:off x="3930" y="147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4" name="Freeform 1314">
              <a:extLst>
                <a:ext uri="{FF2B5EF4-FFF2-40B4-BE49-F238E27FC236}">
                  <a16:creationId xmlns:a16="http://schemas.microsoft.com/office/drawing/2014/main" id="{7BB42FFB-DBE7-4D55-8A25-75FEC243E62C}"/>
                </a:ext>
              </a:extLst>
            </p:cNvPr>
            <p:cNvSpPr>
              <a:spLocks/>
            </p:cNvSpPr>
            <p:nvPr/>
          </p:nvSpPr>
          <p:spPr bwMode="auto">
            <a:xfrm>
              <a:off x="3930" y="147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95" name="Group 1145">
            <a:extLst>
              <a:ext uri="{FF2B5EF4-FFF2-40B4-BE49-F238E27FC236}">
                <a16:creationId xmlns:a16="http://schemas.microsoft.com/office/drawing/2014/main" id="{F450CEA6-6B34-43B7-9D56-9B6D0D0B071E}"/>
              </a:ext>
            </a:extLst>
          </p:cNvPr>
          <p:cNvGrpSpPr>
            <a:grpSpLocks noChangeAspect="1"/>
          </p:cNvGrpSpPr>
          <p:nvPr userDrawn="1"/>
        </p:nvGrpSpPr>
        <p:grpSpPr bwMode="auto">
          <a:xfrm>
            <a:off x="4387248" y="4140138"/>
            <a:ext cx="552787" cy="693837"/>
            <a:chOff x="3653" y="2664"/>
            <a:chExt cx="1211" cy="1520"/>
          </a:xfrm>
          <a:solidFill>
            <a:schemeClr val="accent3"/>
          </a:solidFill>
        </p:grpSpPr>
        <p:sp>
          <p:nvSpPr>
            <p:cNvPr id="296" name="Freeform 1146">
              <a:extLst>
                <a:ext uri="{FF2B5EF4-FFF2-40B4-BE49-F238E27FC236}">
                  <a16:creationId xmlns:a16="http://schemas.microsoft.com/office/drawing/2014/main" id="{EC980720-07AE-4DC0-8847-591FDDCB7C28}"/>
                </a:ext>
              </a:extLst>
            </p:cNvPr>
            <p:cNvSpPr>
              <a:spLocks/>
            </p:cNvSpPr>
            <p:nvPr/>
          </p:nvSpPr>
          <p:spPr bwMode="auto">
            <a:xfrm>
              <a:off x="3961" y="4056"/>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7" name="Freeform 1147">
              <a:extLst>
                <a:ext uri="{FF2B5EF4-FFF2-40B4-BE49-F238E27FC236}">
                  <a16:creationId xmlns:a16="http://schemas.microsoft.com/office/drawing/2014/main" id="{E36E244E-BF8C-4318-A93A-C6A12C25C2CD}"/>
                </a:ext>
              </a:extLst>
            </p:cNvPr>
            <p:cNvSpPr>
              <a:spLocks/>
            </p:cNvSpPr>
            <p:nvPr/>
          </p:nvSpPr>
          <p:spPr bwMode="auto">
            <a:xfrm>
              <a:off x="3961" y="4056"/>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8" name="Freeform 1148">
              <a:extLst>
                <a:ext uri="{FF2B5EF4-FFF2-40B4-BE49-F238E27FC236}">
                  <a16:creationId xmlns:a16="http://schemas.microsoft.com/office/drawing/2014/main" id="{4923B3C4-98D5-4C9E-8818-5F62270D6D70}"/>
                </a:ext>
              </a:extLst>
            </p:cNvPr>
            <p:cNvSpPr>
              <a:spLocks/>
            </p:cNvSpPr>
            <p:nvPr/>
          </p:nvSpPr>
          <p:spPr bwMode="auto">
            <a:xfrm>
              <a:off x="4115" y="4056"/>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2 w 130"/>
                <a:gd name="T53" fmla="*/ 78 h 128"/>
                <a:gd name="T54" fmla="*/ 0 w 130"/>
                <a:gd name="T55" fmla="*/ 64 h 128"/>
                <a:gd name="T56" fmla="*/ 0 w 130"/>
                <a:gd name="T57" fmla="*/ 64 h 128"/>
                <a:gd name="T58" fmla="*/ 2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9" name="Freeform 1149">
              <a:extLst>
                <a:ext uri="{FF2B5EF4-FFF2-40B4-BE49-F238E27FC236}">
                  <a16:creationId xmlns:a16="http://schemas.microsoft.com/office/drawing/2014/main" id="{853F7171-0748-4167-977C-60FE32875A27}"/>
                </a:ext>
              </a:extLst>
            </p:cNvPr>
            <p:cNvSpPr>
              <a:spLocks/>
            </p:cNvSpPr>
            <p:nvPr/>
          </p:nvSpPr>
          <p:spPr bwMode="auto">
            <a:xfrm>
              <a:off x="4115" y="4056"/>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2 w 130"/>
                <a:gd name="T53" fmla="*/ 78 h 128"/>
                <a:gd name="T54" fmla="*/ 0 w 130"/>
                <a:gd name="T55" fmla="*/ 64 h 128"/>
                <a:gd name="T56" fmla="*/ 0 w 130"/>
                <a:gd name="T57" fmla="*/ 64 h 128"/>
                <a:gd name="T58" fmla="*/ 2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0" name="Freeform 1150">
              <a:extLst>
                <a:ext uri="{FF2B5EF4-FFF2-40B4-BE49-F238E27FC236}">
                  <a16:creationId xmlns:a16="http://schemas.microsoft.com/office/drawing/2014/main" id="{A64131C6-CFB3-4FB5-AE0E-4F4925DCF03E}"/>
                </a:ext>
              </a:extLst>
            </p:cNvPr>
            <p:cNvSpPr>
              <a:spLocks/>
            </p:cNvSpPr>
            <p:nvPr/>
          </p:nvSpPr>
          <p:spPr bwMode="auto">
            <a:xfrm>
              <a:off x="4268" y="4056"/>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18" y="28"/>
                  </a:lnTo>
                  <a:lnTo>
                    <a:pt x="124" y="38"/>
                  </a:lnTo>
                  <a:lnTo>
                    <a:pt x="128" y="50"/>
                  </a:lnTo>
                  <a:lnTo>
                    <a:pt x="130" y="64"/>
                  </a:lnTo>
                  <a:lnTo>
                    <a:pt x="130" y="64"/>
                  </a:lnTo>
                  <a:lnTo>
                    <a:pt x="128" y="78"/>
                  </a:lnTo>
                  <a:lnTo>
                    <a:pt x="124" y="90"/>
                  </a:lnTo>
                  <a:lnTo>
                    <a:pt x="118"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1" name="Freeform 1151">
              <a:extLst>
                <a:ext uri="{FF2B5EF4-FFF2-40B4-BE49-F238E27FC236}">
                  <a16:creationId xmlns:a16="http://schemas.microsoft.com/office/drawing/2014/main" id="{340E8219-C007-4FAC-9E45-9CEF5E0EE61F}"/>
                </a:ext>
              </a:extLst>
            </p:cNvPr>
            <p:cNvSpPr>
              <a:spLocks/>
            </p:cNvSpPr>
            <p:nvPr/>
          </p:nvSpPr>
          <p:spPr bwMode="auto">
            <a:xfrm>
              <a:off x="4268" y="4056"/>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18" y="28"/>
                  </a:lnTo>
                  <a:lnTo>
                    <a:pt x="124" y="38"/>
                  </a:lnTo>
                  <a:lnTo>
                    <a:pt x="128" y="50"/>
                  </a:lnTo>
                  <a:lnTo>
                    <a:pt x="130" y="64"/>
                  </a:lnTo>
                  <a:lnTo>
                    <a:pt x="130" y="64"/>
                  </a:lnTo>
                  <a:lnTo>
                    <a:pt x="128" y="78"/>
                  </a:lnTo>
                  <a:lnTo>
                    <a:pt x="124" y="90"/>
                  </a:lnTo>
                  <a:lnTo>
                    <a:pt x="118"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2" name="Freeform 1152">
              <a:extLst>
                <a:ext uri="{FF2B5EF4-FFF2-40B4-BE49-F238E27FC236}">
                  <a16:creationId xmlns:a16="http://schemas.microsoft.com/office/drawing/2014/main" id="{A0946A1F-6E0D-4479-A419-6DD937258F6B}"/>
                </a:ext>
              </a:extLst>
            </p:cNvPr>
            <p:cNvSpPr>
              <a:spLocks/>
            </p:cNvSpPr>
            <p:nvPr/>
          </p:nvSpPr>
          <p:spPr bwMode="auto">
            <a:xfrm>
              <a:off x="4424" y="4056"/>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3" name="Freeform 1153">
              <a:extLst>
                <a:ext uri="{FF2B5EF4-FFF2-40B4-BE49-F238E27FC236}">
                  <a16:creationId xmlns:a16="http://schemas.microsoft.com/office/drawing/2014/main" id="{C895B1CF-1575-44DA-A9EC-237D0D40C707}"/>
                </a:ext>
              </a:extLst>
            </p:cNvPr>
            <p:cNvSpPr>
              <a:spLocks/>
            </p:cNvSpPr>
            <p:nvPr/>
          </p:nvSpPr>
          <p:spPr bwMode="auto">
            <a:xfrm>
              <a:off x="4424" y="4056"/>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4" name="Freeform 1154">
              <a:extLst>
                <a:ext uri="{FF2B5EF4-FFF2-40B4-BE49-F238E27FC236}">
                  <a16:creationId xmlns:a16="http://schemas.microsoft.com/office/drawing/2014/main" id="{25080921-1509-4FED-8404-1F5712585D94}"/>
                </a:ext>
              </a:extLst>
            </p:cNvPr>
            <p:cNvSpPr>
              <a:spLocks/>
            </p:cNvSpPr>
            <p:nvPr/>
          </p:nvSpPr>
          <p:spPr bwMode="auto">
            <a:xfrm>
              <a:off x="4578" y="4056"/>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5" name="Freeform 1155">
              <a:extLst>
                <a:ext uri="{FF2B5EF4-FFF2-40B4-BE49-F238E27FC236}">
                  <a16:creationId xmlns:a16="http://schemas.microsoft.com/office/drawing/2014/main" id="{B9DAD3C5-8606-4EC1-BA46-F5CCA108F59A}"/>
                </a:ext>
              </a:extLst>
            </p:cNvPr>
            <p:cNvSpPr>
              <a:spLocks/>
            </p:cNvSpPr>
            <p:nvPr/>
          </p:nvSpPr>
          <p:spPr bwMode="auto">
            <a:xfrm>
              <a:off x="4578" y="4056"/>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6" name="Freeform 1156">
              <a:extLst>
                <a:ext uri="{FF2B5EF4-FFF2-40B4-BE49-F238E27FC236}">
                  <a16:creationId xmlns:a16="http://schemas.microsoft.com/office/drawing/2014/main" id="{63ED4DBB-0696-4A27-B0B7-AEDCA4AD1C77}"/>
                </a:ext>
              </a:extLst>
            </p:cNvPr>
            <p:cNvSpPr>
              <a:spLocks/>
            </p:cNvSpPr>
            <p:nvPr/>
          </p:nvSpPr>
          <p:spPr bwMode="auto">
            <a:xfrm>
              <a:off x="4268" y="390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28"/>
                  </a:lnTo>
                  <a:lnTo>
                    <a:pt x="66" y="130"/>
                  </a:lnTo>
                  <a:lnTo>
                    <a:pt x="66"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7" name="Freeform 1157">
              <a:extLst>
                <a:ext uri="{FF2B5EF4-FFF2-40B4-BE49-F238E27FC236}">
                  <a16:creationId xmlns:a16="http://schemas.microsoft.com/office/drawing/2014/main" id="{64DD51BD-BF11-4F0B-987F-1E6CACC34338}"/>
                </a:ext>
              </a:extLst>
            </p:cNvPr>
            <p:cNvSpPr>
              <a:spLocks/>
            </p:cNvSpPr>
            <p:nvPr/>
          </p:nvSpPr>
          <p:spPr bwMode="auto">
            <a:xfrm>
              <a:off x="4268" y="390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28"/>
                  </a:lnTo>
                  <a:lnTo>
                    <a:pt x="66" y="130"/>
                  </a:lnTo>
                  <a:lnTo>
                    <a:pt x="66"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8" name="Freeform 1158">
              <a:extLst>
                <a:ext uri="{FF2B5EF4-FFF2-40B4-BE49-F238E27FC236}">
                  <a16:creationId xmlns:a16="http://schemas.microsoft.com/office/drawing/2014/main" id="{2383A585-D4AE-4855-9F9F-CDEBCB4AE020}"/>
                </a:ext>
              </a:extLst>
            </p:cNvPr>
            <p:cNvSpPr>
              <a:spLocks/>
            </p:cNvSpPr>
            <p:nvPr/>
          </p:nvSpPr>
          <p:spPr bwMode="auto">
            <a:xfrm>
              <a:off x="3805" y="3592"/>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28 w 130"/>
                <a:gd name="T17" fmla="*/ 52 h 130"/>
                <a:gd name="T18" fmla="*/ 130 w 130"/>
                <a:gd name="T19" fmla="*/ 64 h 130"/>
                <a:gd name="T20" fmla="*/ 130 w 130"/>
                <a:gd name="T21" fmla="*/ 64 h 130"/>
                <a:gd name="T22" fmla="*/ 128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28" y="52"/>
                  </a:lnTo>
                  <a:lnTo>
                    <a:pt x="130" y="64"/>
                  </a:lnTo>
                  <a:lnTo>
                    <a:pt x="130" y="64"/>
                  </a:lnTo>
                  <a:lnTo>
                    <a:pt x="128"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9" name="Freeform 1159">
              <a:extLst>
                <a:ext uri="{FF2B5EF4-FFF2-40B4-BE49-F238E27FC236}">
                  <a16:creationId xmlns:a16="http://schemas.microsoft.com/office/drawing/2014/main" id="{55B96059-E32F-4CFD-A90F-9F27226054B4}"/>
                </a:ext>
              </a:extLst>
            </p:cNvPr>
            <p:cNvSpPr>
              <a:spLocks/>
            </p:cNvSpPr>
            <p:nvPr/>
          </p:nvSpPr>
          <p:spPr bwMode="auto">
            <a:xfrm>
              <a:off x="3805" y="3592"/>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28 w 130"/>
                <a:gd name="T17" fmla="*/ 52 h 130"/>
                <a:gd name="T18" fmla="*/ 130 w 130"/>
                <a:gd name="T19" fmla="*/ 64 h 130"/>
                <a:gd name="T20" fmla="*/ 130 w 130"/>
                <a:gd name="T21" fmla="*/ 64 h 130"/>
                <a:gd name="T22" fmla="*/ 128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28" y="52"/>
                  </a:lnTo>
                  <a:lnTo>
                    <a:pt x="130" y="64"/>
                  </a:lnTo>
                  <a:lnTo>
                    <a:pt x="130" y="64"/>
                  </a:lnTo>
                  <a:lnTo>
                    <a:pt x="128"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0" name="Freeform 1160">
              <a:extLst>
                <a:ext uri="{FF2B5EF4-FFF2-40B4-BE49-F238E27FC236}">
                  <a16:creationId xmlns:a16="http://schemas.microsoft.com/office/drawing/2014/main" id="{F85BF252-524A-499C-B12D-FF65AB49D388}"/>
                </a:ext>
              </a:extLst>
            </p:cNvPr>
            <p:cNvSpPr>
              <a:spLocks/>
            </p:cNvSpPr>
            <p:nvPr/>
          </p:nvSpPr>
          <p:spPr bwMode="auto">
            <a:xfrm>
              <a:off x="3961" y="3746"/>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8" y="128"/>
                  </a:lnTo>
                  <a:lnTo>
                    <a:pt x="64" y="130"/>
                  </a:lnTo>
                  <a:lnTo>
                    <a:pt x="64"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1" name="Freeform 1161">
              <a:extLst>
                <a:ext uri="{FF2B5EF4-FFF2-40B4-BE49-F238E27FC236}">
                  <a16:creationId xmlns:a16="http://schemas.microsoft.com/office/drawing/2014/main" id="{03199512-29E8-4517-ADAC-497A0C21AA7F}"/>
                </a:ext>
              </a:extLst>
            </p:cNvPr>
            <p:cNvSpPr>
              <a:spLocks/>
            </p:cNvSpPr>
            <p:nvPr/>
          </p:nvSpPr>
          <p:spPr bwMode="auto">
            <a:xfrm>
              <a:off x="3961" y="3746"/>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8" y="128"/>
                  </a:lnTo>
                  <a:lnTo>
                    <a:pt x="64" y="130"/>
                  </a:lnTo>
                  <a:lnTo>
                    <a:pt x="64"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2" name="Freeform 1162">
              <a:extLst>
                <a:ext uri="{FF2B5EF4-FFF2-40B4-BE49-F238E27FC236}">
                  <a16:creationId xmlns:a16="http://schemas.microsoft.com/office/drawing/2014/main" id="{218D9114-7ADA-4837-9757-AC4DAF3EE823}"/>
                </a:ext>
              </a:extLst>
            </p:cNvPr>
            <p:cNvSpPr>
              <a:spLocks/>
            </p:cNvSpPr>
            <p:nvPr/>
          </p:nvSpPr>
          <p:spPr bwMode="auto">
            <a:xfrm>
              <a:off x="4115" y="374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3" name="Freeform 1163">
              <a:extLst>
                <a:ext uri="{FF2B5EF4-FFF2-40B4-BE49-F238E27FC236}">
                  <a16:creationId xmlns:a16="http://schemas.microsoft.com/office/drawing/2014/main" id="{9627577D-FF7D-474D-8399-0F8B832F7B8C}"/>
                </a:ext>
              </a:extLst>
            </p:cNvPr>
            <p:cNvSpPr>
              <a:spLocks/>
            </p:cNvSpPr>
            <p:nvPr/>
          </p:nvSpPr>
          <p:spPr bwMode="auto">
            <a:xfrm>
              <a:off x="4115" y="374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4" name="Freeform 1164">
              <a:extLst>
                <a:ext uri="{FF2B5EF4-FFF2-40B4-BE49-F238E27FC236}">
                  <a16:creationId xmlns:a16="http://schemas.microsoft.com/office/drawing/2014/main" id="{CD87DFDF-E652-4432-907F-E1078AEB9B53}"/>
                </a:ext>
              </a:extLst>
            </p:cNvPr>
            <p:cNvSpPr>
              <a:spLocks/>
            </p:cNvSpPr>
            <p:nvPr/>
          </p:nvSpPr>
          <p:spPr bwMode="auto">
            <a:xfrm>
              <a:off x="4268" y="374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28"/>
                  </a:lnTo>
                  <a:lnTo>
                    <a:pt x="124" y="40"/>
                  </a:lnTo>
                  <a:lnTo>
                    <a:pt x="128" y="52"/>
                  </a:lnTo>
                  <a:lnTo>
                    <a:pt x="130" y="64"/>
                  </a:lnTo>
                  <a:lnTo>
                    <a:pt x="130" y="64"/>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5" name="Freeform 1165">
              <a:extLst>
                <a:ext uri="{FF2B5EF4-FFF2-40B4-BE49-F238E27FC236}">
                  <a16:creationId xmlns:a16="http://schemas.microsoft.com/office/drawing/2014/main" id="{2D55570B-AC43-4939-8EF1-904C0558674E}"/>
                </a:ext>
              </a:extLst>
            </p:cNvPr>
            <p:cNvSpPr>
              <a:spLocks/>
            </p:cNvSpPr>
            <p:nvPr/>
          </p:nvSpPr>
          <p:spPr bwMode="auto">
            <a:xfrm>
              <a:off x="4268" y="374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28"/>
                  </a:lnTo>
                  <a:lnTo>
                    <a:pt x="124" y="40"/>
                  </a:lnTo>
                  <a:lnTo>
                    <a:pt x="128" y="52"/>
                  </a:lnTo>
                  <a:lnTo>
                    <a:pt x="130" y="64"/>
                  </a:lnTo>
                  <a:lnTo>
                    <a:pt x="130" y="64"/>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6" name="Freeform 1166">
              <a:extLst>
                <a:ext uri="{FF2B5EF4-FFF2-40B4-BE49-F238E27FC236}">
                  <a16:creationId xmlns:a16="http://schemas.microsoft.com/office/drawing/2014/main" id="{7D2C0709-6D67-405E-8CD6-39E55694808F}"/>
                </a:ext>
              </a:extLst>
            </p:cNvPr>
            <p:cNvSpPr>
              <a:spLocks/>
            </p:cNvSpPr>
            <p:nvPr/>
          </p:nvSpPr>
          <p:spPr bwMode="auto">
            <a:xfrm>
              <a:off x="4424" y="3746"/>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7" name="Freeform 1167">
              <a:extLst>
                <a:ext uri="{FF2B5EF4-FFF2-40B4-BE49-F238E27FC236}">
                  <a16:creationId xmlns:a16="http://schemas.microsoft.com/office/drawing/2014/main" id="{00E0C938-60D6-46ED-830F-4033E40489A4}"/>
                </a:ext>
              </a:extLst>
            </p:cNvPr>
            <p:cNvSpPr>
              <a:spLocks/>
            </p:cNvSpPr>
            <p:nvPr/>
          </p:nvSpPr>
          <p:spPr bwMode="auto">
            <a:xfrm>
              <a:off x="4424" y="3746"/>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8" name="Freeform 1168">
              <a:extLst>
                <a:ext uri="{FF2B5EF4-FFF2-40B4-BE49-F238E27FC236}">
                  <a16:creationId xmlns:a16="http://schemas.microsoft.com/office/drawing/2014/main" id="{D4C55EF2-257F-403A-A2A2-C248395D316C}"/>
                </a:ext>
              </a:extLst>
            </p:cNvPr>
            <p:cNvSpPr>
              <a:spLocks/>
            </p:cNvSpPr>
            <p:nvPr/>
          </p:nvSpPr>
          <p:spPr bwMode="auto">
            <a:xfrm>
              <a:off x="4578" y="374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9" name="Freeform 1169">
              <a:extLst>
                <a:ext uri="{FF2B5EF4-FFF2-40B4-BE49-F238E27FC236}">
                  <a16:creationId xmlns:a16="http://schemas.microsoft.com/office/drawing/2014/main" id="{F3F6D64B-4F10-4062-AD27-015DF6D7A8A9}"/>
                </a:ext>
              </a:extLst>
            </p:cNvPr>
            <p:cNvSpPr>
              <a:spLocks/>
            </p:cNvSpPr>
            <p:nvPr/>
          </p:nvSpPr>
          <p:spPr bwMode="auto">
            <a:xfrm>
              <a:off x="4578" y="374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0" name="Freeform 1170">
              <a:extLst>
                <a:ext uri="{FF2B5EF4-FFF2-40B4-BE49-F238E27FC236}">
                  <a16:creationId xmlns:a16="http://schemas.microsoft.com/office/drawing/2014/main" id="{BC02334C-3C19-4D80-B195-76F3AF00D3E9}"/>
                </a:ext>
              </a:extLst>
            </p:cNvPr>
            <p:cNvSpPr>
              <a:spLocks/>
            </p:cNvSpPr>
            <p:nvPr/>
          </p:nvSpPr>
          <p:spPr bwMode="auto">
            <a:xfrm>
              <a:off x="4734" y="3592"/>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20 w 130"/>
                <a:gd name="T13" fmla="*/ 28 h 128"/>
                <a:gd name="T14" fmla="*/ 126 w 130"/>
                <a:gd name="T15" fmla="*/ 40 h 128"/>
                <a:gd name="T16" fmla="*/ 130 w 130"/>
                <a:gd name="T17" fmla="*/ 52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1" name="Freeform 1171">
              <a:extLst>
                <a:ext uri="{FF2B5EF4-FFF2-40B4-BE49-F238E27FC236}">
                  <a16:creationId xmlns:a16="http://schemas.microsoft.com/office/drawing/2014/main" id="{F33C640D-02E3-4873-97B5-8877D7881356}"/>
                </a:ext>
              </a:extLst>
            </p:cNvPr>
            <p:cNvSpPr>
              <a:spLocks/>
            </p:cNvSpPr>
            <p:nvPr/>
          </p:nvSpPr>
          <p:spPr bwMode="auto">
            <a:xfrm>
              <a:off x="4734" y="3592"/>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20 w 130"/>
                <a:gd name="T13" fmla="*/ 28 h 128"/>
                <a:gd name="T14" fmla="*/ 126 w 130"/>
                <a:gd name="T15" fmla="*/ 40 h 128"/>
                <a:gd name="T16" fmla="*/ 130 w 130"/>
                <a:gd name="T17" fmla="*/ 52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2" name="Freeform 1172">
              <a:extLst>
                <a:ext uri="{FF2B5EF4-FFF2-40B4-BE49-F238E27FC236}">
                  <a16:creationId xmlns:a16="http://schemas.microsoft.com/office/drawing/2014/main" id="{DA3FF610-0B25-4490-8849-C556DC12F278}"/>
                </a:ext>
              </a:extLst>
            </p:cNvPr>
            <p:cNvSpPr>
              <a:spLocks/>
            </p:cNvSpPr>
            <p:nvPr/>
          </p:nvSpPr>
          <p:spPr bwMode="auto">
            <a:xfrm>
              <a:off x="3653" y="3436"/>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2 w 128"/>
                <a:gd name="T41" fmla="*/ 130 h 130"/>
                <a:gd name="T42" fmla="*/ 40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3" name="Freeform 1173">
              <a:extLst>
                <a:ext uri="{FF2B5EF4-FFF2-40B4-BE49-F238E27FC236}">
                  <a16:creationId xmlns:a16="http://schemas.microsoft.com/office/drawing/2014/main" id="{472FBA7E-0058-490A-BE5A-333C154909C4}"/>
                </a:ext>
              </a:extLst>
            </p:cNvPr>
            <p:cNvSpPr>
              <a:spLocks/>
            </p:cNvSpPr>
            <p:nvPr/>
          </p:nvSpPr>
          <p:spPr bwMode="auto">
            <a:xfrm>
              <a:off x="3653" y="3436"/>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2 w 128"/>
                <a:gd name="T41" fmla="*/ 130 h 130"/>
                <a:gd name="T42" fmla="*/ 40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4" name="Freeform 1174">
              <a:extLst>
                <a:ext uri="{FF2B5EF4-FFF2-40B4-BE49-F238E27FC236}">
                  <a16:creationId xmlns:a16="http://schemas.microsoft.com/office/drawing/2014/main" id="{8859532C-1020-45AD-9A31-E9C4A26CB5E0}"/>
                </a:ext>
              </a:extLst>
            </p:cNvPr>
            <p:cNvSpPr>
              <a:spLocks/>
            </p:cNvSpPr>
            <p:nvPr/>
          </p:nvSpPr>
          <p:spPr bwMode="auto">
            <a:xfrm>
              <a:off x="4115" y="343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5" name="Freeform 1175">
              <a:extLst>
                <a:ext uri="{FF2B5EF4-FFF2-40B4-BE49-F238E27FC236}">
                  <a16:creationId xmlns:a16="http://schemas.microsoft.com/office/drawing/2014/main" id="{0045DE70-BF56-42DF-A33B-CECB1253B572}"/>
                </a:ext>
              </a:extLst>
            </p:cNvPr>
            <p:cNvSpPr>
              <a:spLocks/>
            </p:cNvSpPr>
            <p:nvPr/>
          </p:nvSpPr>
          <p:spPr bwMode="auto">
            <a:xfrm>
              <a:off x="4115" y="343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6" name="Freeform 1176">
              <a:extLst>
                <a:ext uri="{FF2B5EF4-FFF2-40B4-BE49-F238E27FC236}">
                  <a16:creationId xmlns:a16="http://schemas.microsoft.com/office/drawing/2014/main" id="{106CF4C1-8BE5-4E2D-821F-D9CBDCA2BE1E}"/>
                </a:ext>
              </a:extLst>
            </p:cNvPr>
            <p:cNvSpPr>
              <a:spLocks/>
            </p:cNvSpPr>
            <p:nvPr/>
          </p:nvSpPr>
          <p:spPr bwMode="auto">
            <a:xfrm>
              <a:off x="4268" y="343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7" name="Freeform 1177">
              <a:extLst>
                <a:ext uri="{FF2B5EF4-FFF2-40B4-BE49-F238E27FC236}">
                  <a16:creationId xmlns:a16="http://schemas.microsoft.com/office/drawing/2014/main" id="{D6EDB96B-CBAE-4B93-92E7-719B4A2612A1}"/>
                </a:ext>
              </a:extLst>
            </p:cNvPr>
            <p:cNvSpPr>
              <a:spLocks/>
            </p:cNvSpPr>
            <p:nvPr/>
          </p:nvSpPr>
          <p:spPr bwMode="auto">
            <a:xfrm>
              <a:off x="4268" y="343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8" name="Freeform 1178">
              <a:extLst>
                <a:ext uri="{FF2B5EF4-FFF2-40B4-BE49-F238E27FC236}">
                  <a16:creationId xmlns:a16="http://schemas.microsoft.com/office/drawing/2014/main" id="{7942A86B-63C3-4BEB-841C-0857D5066D7A}"/>
                </a:ext>
              </a:extLst>
            </p:cNvPr>
            <p:cNvSpPr>
              <a:spLocks/>
            </p:cNvSpPr>
            <p:nvPr/>
          </p:nvSpPr>
          <p:spPr bwMode="auto">
            <a:xfrm>
              <a:off x="4424" y="3436"/>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6 w 128"/>
                <a:gd name="T35" fmla="*/ 130 h 130"/>
                <a:gd name="T36" fmla="*/ 64 w 128"/>
                <a:gd name="T37" fmla="*/ 130 h 130"/>
                <a:gd name="T38" fmla="*/ 64 w 128"/>
                <a:gd name="T39" fmla="*/ 130 h 130"/>
                <a:gd name="T40" fmla="*/ 50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6"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9" name="Freeform 1179">
              <a:extLst>
                <a:ext uri="{FF2B5EF4-FFF2-40B4-BE49-F238E27FC236}">
                  <a16:creationId xmlns:a16="http://schemas.microsoft.com/office/drawing/2014/main" id="{76A4D3DF-3361-4F96-8C62-2E697EACAA9E}"/>
                </a:ext>
              </a:extLst>
            </p:cNvPr>
            <p:cNvSpPr>
              <a:spLocks/>
            </p:cNvSpPr>
            <p:nvPr/>
          </p:nvSpPr>
          <p:spPr bwMode="auto">
            <a:xfrm>
              <a:off x="4424" y="3436"/>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6 w 128"/>
                <a:gd name="T35" fmla="*/ 130 h 130"/>
                <a:gd name="T36" fmla="*/ 64 w 128"/>
                <a:gd name="T37" fmla="*/ 130 h 130"/>
                <a:gd name="T38" fmla="*/ 64 w 128"/>
                <a:gd name="T39" fmla="*/ 130 h 130"/>
                <a:gd name="T40" fmla="*/ 50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6"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0" name="Freeform 1180">
              <a:extLst>
                <a:ext uri="{FF2B5EF4-FFF2-40B4-BE49-F238E27FC236}">
                  <a16:creationId xmlns:a16="http://schemas.microsoft.com/office/drawing/2014/main" id="{24793296-1BB5-42EA-B428-8688E0C025B0}"/>
                </a:ext>
              </a:extLst>
            </p:cNvPr>
            <p:cNvSpPr>
              <a:spLocks/>
            </p:cNvSpPr>
            <p:nvPr/>
          </p:nvSpPr>
          <p:spPr bwMode="auto">
            <a:xfrm>
              <a:off x="3653" y="3282"/>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1" name="Freeform 1181">
              <a:extLst>
                <a:ext uri="{FF2B5EF4-FFF2-40B4-BE49-F238E27FC236}">
                  <a16:creationId xmlns:a16="http://schemas.microsoft.com/office/drawing/2014/main" id="{94D78954-10E6-443F-9D2F-F94300989279}"/>
                </a:ext>
              </a:extLst>
            </p:cNvPr>
            <p:cNvSpPr>
              <a:spLocks/>
            </p:cNvSpPr>
            <p:nvPr/>
          </p:nvSpPr>
          <p:spPr bwMode="auto">
            <a:xfrm>
              <a:off x="3653" y="3282"/>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2" name="Freeform 1182">
              <a:extLst>
                <a:ext uri="{FF2B5EF4-FFF2-40B4-BE49-F238E27FC236}">
                  <a16:creationId xmlns:a16="http://schemas.microsoft.com/office/drawing/2014/main" id="{3B5A8ED5-B1DA-477B-ABE4-54AEC86F4862}"/>
                </a:ext>
              </a:extLst>
            </p:cNvPr>
            <p:cNvSpPr>
              <a:spLocks/>
            </p:cNvSpPr>
            <p:nvPr/>
          </p:nvSpPr>
          <p:spPr bwMode="auto">
            <a:xfrm>
              <a:off x="3961" y="3282"/>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3" name="Freeform 1183">
              <a:extLst>
                <a:ext uri="{FF2B5EF4-FFF2-40B4-BE49-F238E27FC236}">
                  <a16:creationId xmlns:a16="http://schemas.microsoft.com/office/drawing/2014/main" id="{FC8699CA-948A-495D-A807-2651FD3154FC}"/>
                </a:ext>
              </a:extLst>
            </p:cNvPr>
            <p:cNvSpPr>
              <a:spLocks/>
            </p:cNvSpPr>
            <p:nvPr/>
          </p:nvSpPr>
          <p:spPr bwMode="auto">
            <a:xfrm>
              <a:off x="3961" y="3282"/>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4" name="Freeform 1184">
              <a:extLst>
                <a:ext uri="{FF2B5EF4-FFF2-40B4-BE49-F238E27FC236}">
                  <a16:creationId xmlns:a16="http://schemas.microsoft.com/office/drawing/2014/main" id="{D9EBCD7D-BF4D-478F-A779-0AFF42739BBC}"/>
                </a:ext>
              </a:extLst>
            </p:cNvPr>
            <p:cNvSpPr>
              <a:spLocks/>
            </p:cNvSpPr>
            <p:nvPr/>
          </p:nvSpPr>
          <p:spPr bwMode="auto">
            <a:xfrm>
              <a:off x="4115" y="3282"/>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5" name="Freeform 1185">
              <a:extLst>
                <a:ext uri="{FF2B5EF4-FFF2-40B4-BE49-F238E27FC236}">
                  <a16:creationId xmlns:a16="http://schemas.microsoft.com/office/drawing/2014/main" id="{67906B08-E33A-437C-BB81-0F4B12D35B72}"/>
                </a:ext>
              </a:extLst>
            </p:cNvPr>
            <p:cNvSpPr>
              <a:spLocks/>
            </p:cNvSpPr>
            <p:nvPr/>
          </p:nvSpPr>
          <p:spPr bwMode="auto">
            <a:xfrm>
              <a:off x="4115" y="3282"/>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6" name="Freeform 1186">
              <a:extLst>
                <a:ext uri="{FF2B5EF4-FFF2-40B4-BE49-F238E27FC236}">
                  <a16:creationId xmlns:a16="http://schemas.microsoft.com/office/drawing/2014/main" id="{39B2EF98-C348-4CBF-AC73-D80E4CB91B65}"/>
                </a:ext>
              </a:extLst>
            </p:cNvPr>
            <p:cNvSpPr>
              <a:spLocks/>
            </p:cNvSpPr>
            <p:nvPr/>
          </p:nvSpPr>
          <p:spPr bwMode="auto">
            <a:xfrm>
              <a:off x="4268" y="3282"/>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28"/>
                  </a:lnTo>
                  <a:lnTo>
                    <a:pt x="124" y="40"/>
                  </a:lnTo>
                  <a:lnTo>
                    <a:pt x="128" y="52"/>
                  </a:lnTo>
                  <a:lnTo>
                    <a:pt x="130" y="66"/>
                  </a:lnTo>
                  <a:lnTo>
                    <a:pt x="130" y="66"/>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7" name="Freeform 1187">
              <a:extLst>
                <a:ext uri="{FF2B5EF4-FFF2-40B4-BE49-F238E27FC236}">
                  <a16:creationId xmlns:a16="http://schemas.microsoft.com/office/drawing/2014/main" id="{12DC74AE-5E39-4B33-9D51-A1B5ADA3D561}"/>
                </a:ext>
              </a:extLst>
            </p:cNvPr>
            <p:cNvSpPr>
              <a:spLocks/>
            </p:cNvSpPr>
            <p:nvPr/>
          </p:nvSpPr>
          <p:spPr bwMode="auto">
            <a:xfrm>
              <a:off x="4268" y="3282"/>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28"/>
                  </a:lnTo>
                  <a:lnTo>
                    <a:pt x="124" y="40"/>
                  </a:lnTo>
                  <a:lnTo>
                    <a:pt x="128" y="52"/>
                  </a:lnTo>
                  <a:lnTo>
                    <a:pt x="130" y="66"/>
                  </a:lnTo>
                  <a:lnTo>
                    <a:pt x="130" y="66"/>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8" name="Freeform 1188">
              <a:extLst>
                <a:ext uri="{FF2B5EF4-FFF2-40B4-BE49-F238E27FC236}">
                  <a16:creationId xmlns:a16="http://schemas.microsoft.com/office/drawing/2014/main" id="{85495DA5-C68D-4DBD-9618-ED1CFEA97A9E}"/>
                </a:ext>
              </a:extLst>
            </p:cNvPr>
            <p:cNvSpPr>
              <a:spLocks/>
            </p:cNvSpPr>
            <p:nvPr/>
          </p:nvSpPr>
          <p:spPr bwMode="auto">
            <a:xfrm>
              <a:off x="4424" y="3282"/>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9" name="Freeform 1189">
              <a:extLst>
                <a:ext uri="{FF2B5EF4-FFF2-40B4-BE49-F238E27FC236}">
                  <a16:creationId xmlns:a16="http://schemas.microsoft.com/office/drawing/2014/main" id="{CCB39F70-E135-4BFD-A370-E501B7D04296}"/>
                </a:ext>
              </a:extLst>
            </p:cNvPr>
            <p:cNvSpPr>
              <a:spLocks/>
            </p:cNvSpPr>
            <p:nvPr/>
          </p:nvSpPr>
          <p:spPr bwMode="auto">
            <a:xfrm>
              <a:off x="4424" y="3282"/>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0" name="Freeform 1190">
              <a:extLst>
                <a:ext uri="{FF2B5EF4-FFF2-40B4-BE49-F238E27FC236}">
                  <a16:creationId xmlns:a16="http://schemas.microsoft.com/office/drawing/2014/main" id="{A55B0D7C-2FC7-46FF-8DDD-91E55D27386A}"/>
                </a:ext>
              </a:extLst>
            </p:cNvPr>
            <p:cNvSpPr>
              <a:spLocks/>
            </p:cNvSpPr>
            <p:nvPr/>
          </p:nvSpPr>
          <p:spPr bwMode="auto">
            <a:xfrm>
              <a:off x="4578" y="3282"/>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1" name="Freeform 1191">
              <a:extLst>
                <a:ext uri="{FF2B5EF4-FFF2-40B4-BE49-F238E27FC236}">
                  <a16:creationId xmlns:a16="http://schemas.microsoft.com/office/drawing/2014/main" id="{CCEF8410-948D-4633-9114-753818D5AF3E}"/>
                </a:ext>
              </a:extLst>
            </p:cNvPr>
            <p:cNvSpPr>
              <a:spLocks/>
            </p:cNvSpPr>
            <p:nvPr/>
          </p:nvSpPr>
          <p:spPr bwMode="auto">
            <a:xfrm>
              <a:off x="4578" y="3282"/>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2" name="Freeform 1192">
              <a:extLst>
                <a:ext uri="{FF2B5EF4-FFF2-40B4-BE49-F238E27FC236}">
                  <a16:creationId xmlns:a16="http://schemas.microsoft.com/office/drawing/2014/main" id="{DD116914-C77E-4A70-BE3B-A2E1970FE525}"/>
                </a:ext>
              </a:extLst>
            </p:cNvPr>
            <p:cNvSpPr>
              <a:spLocks/>
            </p:cNvSpPr>
            <p:nvPr/>
          </p:nvSpPr>
          <p:spPr bwMode="auto">
            <a:xfrm>
              <a:off x="3653" y="312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40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3" name="Freeform 1193">
              <a:extLst>
                <a:ext uri="{FF2B5EF4-FFF2-40B4-BE49-F238E27FC236}">
                  <a16:creationId xmlns:a16="http://schemas.microsoft.com/office/drawing/2014/main" id="{6B5EA9AD-D284-461F-96E4-9EE410ECB988}"/>
                </a:ext>
              </a:extLst>
            </p:cNvPr>
            <p:cNvSpPr>
              <a:spLocks/>
            </p:cNvSpPr>
            <p:nvPr/>
          </p:nvSpPr>
          <p:spPr bwMode="auto">
            <a:xfrm>
              <a:off x="3653" y="312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40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4" name="Freeform 1194">
              <a:extLst>
                <a:ext uri="{FF2B5EF4-FFF2-40B4-BE49-F238E27FC236}">
                  <a16:creationId xmlns:a16="http://schemas.microsoft.com/office/drawing/2014/main" id="{C3370167-0116-414C-A6F7-0EBC1DA0250C}"/>
                </a:ext>
              </a:extLst>
            </p:cNvPr>
            <p:cNvSpPr>
              <a:spLocks/>
            </p:cNvSpPr>
            <p:nvPr/>
          </p:nvSpPr>
          <p:spPr bwMode="auto">
            <a:xfrm>
              <a:off x="3961" y="312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5" name="Freeform 1195">
              <a:extLst>
                <a:ext uri="{FF2B5EF4-FFF2-40B4-BE49-F238E27FC236}">
                  <a16:creationId xmlns:a16="http://schemas.microsoft.com/office/drawing/2014/main" id="{0E7D7BA1-8C32-4261-99FF-AEE5E390C186}"/>
                </a:ext>
              </a:extLst>
            </p:cNvPr>
            <p:cNvSpPr>
              <a:spLocks/>
            </p:cNvSpPr>
            <p:nvPr/>
          </p:nvSpPr>
          <p:spPr bwMode="auto">
            <a:xfrm>
              <a:off x="3961" y="312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6" name="Freeform 1196">
              <a:extLst>
                <a:ext uri="{FF2B5EF4-FFF2-40B4-BE49-F238E27FC236}">
                  <a16:creationId xmlns:a16="http://schemas.microsoft.com/office/drawing/2014/main" id="{3F9A8019-51FB-44FF-809A-3BB4095DC37B}"/>
                </a:ext>
              </a:extLst>
            </p:cNvPr>
            <p:cNvSpPr>
              <a:spLocks/>
            </p:cNvSpPr>
            <p:nvPr/>
          </p:nvSpPr>
          <p:spPr bwMode="auto">
            <a:xfrm>
              <a:off x="4115" y="312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7" name="Freeform 1197">
              <a:extLst>
                <a:ext uri="{FF2B5EF4-FFF2-40B4-BE49-F238E27FC236}">
                  <a16:creationId xmlns:a16="http://schemas.microsoft.com/office/drawing/2014/main" id="{89567196-BC48-4D93-9963-E98FA5B64165}"/>
                </a:ext>
              </a:extLst>
            </p:cNvPr>
            <p:cNvSpPr>
              <a:spLocks/>
            </p:cNvSpPr>
            <p:nvPr/>
          </p:nvSpPr>
          <p:spPr bwMode="auto">
            <a:xfrm>
              <a:off x="4115" y="312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8" name="Freeform 1198">
              <a:extLst>
                <a:ext uri="{FF2B5EF4-FFF2-40B4-BE49-F238E27FC236}">
                  <a16:creationId xmlns:a16="http://schemas.microsoft.com/office/drawing/2014/main" id="{107047FE-EA4D-4336-B651-103F564FA996}"/>
                </a:ext>
              </a:extLst>
            </p:cNvPr>
            <p:cNvSpPr>
              <a:spLocks/>
            </p:cNvSpPr>
            <p:nvPr/>
          </p:nvSpPr>
          <p:spPr bwMode="auto">
            <a:xfrm>
              <a:off x="4268" y="3128"/>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18" y="28"/>
                  </a:lnTo>
                  <a:lnTo>
                    <a:pt x="124" y="40"/>
                  </a:lnTo>
                  <a:lnTo>
                    <a:pt x="128" y="52"/>
                  </a:lnTo>
                  <a:lnTo>
                    <a:pt x="130" y="64"/>
                  </a:lnTo>
                  <a:lnTo>
                    <a:pt x="130" y="64"/>
                  </a:lnTo>
                  <a:lnTo>
                    <a:pt x="128" y="78"/>
                  </a:lnTo>
                  <a:lnTo>
                    <a:pt x="124" y="90"/>
                  </a:lnTo>
                  <a:lnTo>
                    <a:pt x="118"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9" name="Freeform 1199">
              <a:extLst>
                <a:ext uri="{FF2B5EF4-FFF2-40B4-BE49-F238E27FC236}">
                  <a16:creationId xmlns:a16="http://schemas.microsoft.com/office/drawing/2014/main" id="{FD276C09-9782-4D3D-9AAE-24B39D745D89}"/>
                </a:ext>
              </a:extLst>
            </p:cNvPr>
            <p:cNvSpPr>
              <a:spLocks/>
            </p:cNvSpPr>
            <p:nvPr/>
          </p:nvSpPr>
          <p:spPr bwMode="auto">
            <a:xfrm>
              <a:off x="4268" y="3128"/>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18" y="28"/>
                  </a:lnTo>
                  <a:lnTo>
                    <a:pt x="124" y="40"/>
                  </a:lnTo>
                  <a:lnTo>
                    <a:pt x="128" y="52"/>
                  </a:lnTo>
                  <a:lnTo>
                    <a:pt x="130" y="64"/>
                  </a:lnTo>
                  <a:lnTo>
                    <a:pt x="130" y="64"/>
                  </a:lnTo>
                  <a:lnTo>
                    <a:pt x="128" y="78"/>
                  </a:lnTo>
                  <a:lnTo>
                    <a:pt x="124" y="90"/>
                  </a:lnTo>
                  <a:lnTo>
                    <a:pt x="118"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0" name="Freeform 1200">
              <a:extLst>
                <a:ext uri="{FF2B5EF4-FFF2-40B4-BE49-F238E27FC236}">
                  <a16:creationId xmlns:a16="http://schemas.microsoft.com/office/drawing/2014/main" id="{4B51D6ED-C6DC-4B4E-8A6D-6B22F438ABCC}"/>
                </a:ext>
              </a:extLst>
            </p:cNvPr>
            <p:cNvSpPr>
              <a:spLocks/>
            </p:cNvSpPr>
            <p:nvPr/>
          </p:nvSpPr>
          <p:spPr bwMode="auto">
            <a:xfrm>
              <a:off x="4424" y="3128"/>
              <a:ext cx="128" cy="130"/>
            </a:xfrm>
            <a:custGeom>
              <a:avLst/>
              <a:gdLst>
                <a:gd name="T0" fmla="*/ 64 w 128"/>
                <a:gd name="T1" fmla="*/ 0 h 130"/>
                <a:gd name="T2" fmla="*/ 64 w 128"/>
                <a:gd name="T3" fmla="*/ 0 h 130"/>
                <a:gd name="T4" fmla="*/ 76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1" name="Freeform 1201">
              <a:extLst>
                <a:ext uri="{FF2B5EF4-FFF2-40B4-BE49-F238E27FC236}">
                  <a16:creationId xmlns:a16="http://schemas.microsoft.com/office/drawing/2014/main" id="{3773F3E9-A5A8-435A-AD1F-2035E2B7750C}"/>
                </a:ext>
              </a:extLst>
            </p:cNvPr>
            <p:cNvSpPr>
              <a:spLocks/>
            </p:cNvSpPr>
            <p:nvPr/>
          </p:nvSpPr>
          <p:spPr bwMode="auto">
            <a:xfrm>
              <a:off x="4424" y="3128"/>
              <a:ext cx="128" cy="130"/>
            </a:xfrm>
            <a:custGeom>
              <a:avLst/>
              <a:gdLst>
                <a:gd name="T0" fmla="*/ 64 w 128"/>
                <a:gd name="T1" fmla="*/ 0 h 130"/>
                <a:gd name="T2" fmla="*/ 64 w 128"/>
                <a:gd name="T3" fmla="*/ 0 h 130"/>
                <a:gd name="T4" fmla="*/ 76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2" name="Freeform 1202">
              <a:extLst>
                <a:ext uri="{FF2B5EF4-FFF2-40B4-BE49-F238E27FC236}">
                  <a16:creationId xmlns:a16="http://schemas.microsoft.com/office/drawing/2014/main" id="{A9BEECD1-8EC6-48AE-B307-DB6D0DB63445}"/>
                </a:ext>
              </a:extLst>
            </p:cNvPr>
            <p:cNvSpPr>
              <a:spLocks/>
            </p:cNvSpPr>
            <p:nvPr/>
          </p:nvSpPr>
          <p:spPr bwMode="auto">
            <a:xfrm>
              <a:off x="4578" y="312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3" name="Freeform 1203">
              <a:extLst>
                <a:ext uri="{FF2B5EF4-FFF2-40B4-BE49-F238E27FC236}">
                  <a16:creationId xmlns:a16="http://schemas.microsoft.com/office/drawing/2014/main" id="{C5F42DC1-8AEA-493A-8827-0F4833E906AB}"/>
                </a:ext>
              </a:extLst>
            </p:cNvPr>
            <p:cNvSpPr>
              <a:spLocks/>
            </p:cNvSpPr>
            <p:nvPr/>
          </p:nvSpPr>
          <p:spPr bwMode="auto">
            <a:xfrm>
              <a:off x="4578" y="312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4" name="Freeform 1204">
              <a:extLst>
                <a:ext uri="{FF2B5EF4-FFF2-40B4-BE49-F238E27FC236}">
                  <a16:creationId xmlns:a16="http://schemas.microsoft.com/office/drawing/2014/main" id="{BFFE3AF1-40EA-447E-A1EB-DD213735B67B}"/>
                </a:ext>
              </a:extLst>
            </p:cNvPr>
            <p:cNvSpPr>
              <a:spLocks/>
            </p:cNvSpPr>
            <p:nvPr/>
          </p:nvSpPr>
          <p:spPr bwMode="auto">
            <a:xfrm>
              <a:off x="3653" y="297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5" name="Freeform 1205">
              <a:extLst>
                <a:ext uri="{FF2B5EF4-FFF2-40B4-BE49-F238E27FC236}">
                  <a16:creationId xmlns:a16="http://schemas.microsoft.com/office/drawing/2014/main" id="{87491C86-E4F8-41F6-AF8B-44ABC0F4793F}"/>
                </a:ext>
              </a:extLst>
            </p:cNvPr>
            <p:cNvSpPr>
              <a:spLocks/>
            </p:cNvSpPr>
            <p:nvPr/>
          </p:nvSpPr>
          <p:spPr bwMode="auto">
            <a:xfrm>
              <a:off x="3653" y="297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6" name="Freeform 1206">
              <a:extLst>
                <a:ext uri="{FF2B5EF4-FFF2-40B4-BE49-F238E27FC236}">
                  <a16:creationId xmlns:a16="http://schemas.microsoft.com/office/drawing/2014/main" id="{9771E48C-C8B5-4A7A-8703-2BDF816BF3B2}"/>
                </a:ext>
              </a:extLst>
            </p:cNvPr>
            <p:cNvSpPr>
              <a:spLocks/>
            </p:cNvSpPr>
            <p:nvPr/>
          </p:nvSpPr>
          <p:spPr bwMode="auto">
            <a:xfrm>
              <a:off x="3961" y="297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0"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7" name="Freeform 1207">
              <a:extLst>
                <a:ext uri="{FF2B5EF4-FFF2-40B4-BE49-F238E27FC236}">
                  <a16:creationId xmlns:a16="http://schemas.microsoft.com/office/drawing/2014/main" id="{D10A743E-2057-4167-9406-99D92048C148}"/>
                </a:ext>
              </a:extLst>
            </p:cNvPr>
            <p:cNvSpPr>
              <a:spLocks/>
            </p:cNvSpPr>
            <p:nvPr/>
          </p:nvSpPr>
          <p:spPr bwMode="auto">
            <a:xfrm>
              <a:off x="3961" y="297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0"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8" name="Freeform 1208">
              <a:extLst>
                <a:ext uri="{FF2B5EF4-FFF2-40B4-BE49-F238E27FC236}">
                  <a16:creationId xmlns:a16="http://schemas.microsoft.com/office/drawing/2014/main" id="{A132697F-0F3E-42FE-8144-1D1240DFE065}"/>
                </a:ext>
              </a:extLst>
            </p:cNvPr>
            <p:cNvSpPr>
              <a:spLocks/>
            </p:cNvSpPr>
            <p:nvPr/>
          </p:nvSpPr>
          <p:spPr bwMode="auto">
            <a:xfrm>
              <a:off x="4115" y="297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2 w 130"/>
                <a:gd name="T53" fmla="*/ 76 h 128"/>
                <a:gd name="T54" fmla="*/ 0 w 130"/>
                <a:gd name="T55" fmla="*/ 64 h 128"/>
                <a:gd name="T56" fmla="*/ 0 w 130"/>
                <a:gd name="T57" fmla="*/ 64 h 128"/>
                <a:gd name="T58" fmla="*/ 2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2" y="76"/>
                  </a:lnTo>
                  <a:lnTo>
                    <a:pt x="0" y="64"/>
                  </a:lnTo>
                  <a:lnTo>
                    <a:pt x="0" y="64"/>
                  </a:lnTo>
                  <a:lnTo>
                    <a:pt x="2"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9" name="Freeform 1209">
              <a:extLst>
                <a:ext uri="{FF2B5EF4-FFF2-40B4-BE49-F238E27FC236}">
                  <a16:creationId xmlns:a16="http://schemas.microsoft.com/office/drawing/2014/main" id="{98E7802D-67BE-45D0-8A4B-38CBF017C5E6}"/>
                </a:ext>
              </a:extLst>
            </p:cNvPr>
            <p:cNvSpPr>
              <a:spLocks/>
            </p:cNvSpPr>
            <p:nvPr/>
          </p:nvSpPr>
          <p:spPr bwMode="auto">
            <a:xfrm>
              <a:off x="4115" y="297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2 w 130"/>
                <a:gd name="T53" fmla="*/ 76 h 128"/>
                <a:gd name="T54" fmla="*/ 0 w 130"/>
                <a:gd name="T55" fmla="*/ 64 h 128"/>
                <a:gd name="T56" fmla="*/ 0 w 130"/>
                <a:gd name="T57" fmla="*/ 64 h 128"/>
                <a:gd name="T58" fmla="*/ 2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2" y="76"/>
                  </a:lnTo>
                  <a:lnTo>
                    <a:pt x="0" y="64"/>
                  </a:lnTo>
                  <a:lnTo>
                    <a:pt x="0" y="64"/>
                  </a:lnTo>
                  <a:lnTo>
                    <a:pt x="2"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0" name="Freeform 1210">
              <a:extLst>
                <a:ext uri="{FF2B5EF4-FFF2-40B4-BE49-F238E27FC236}">
                  <a16:creationId xmlns:a16="http://schemas.microsoft.com/office/drawing/2014/main" id="{1DF906F1-F7E5-4347-972F-0A7A3DD48418}"/>
                </a:ext>
              </a:extLst>
            </p:cNvPr>
            <p:cNvSpPr>
              <a:spLocks/>
            </p:cNvSpPr>
            <p:nvPr/>
          </p:nvSpPr>
          <p:spPr bwMode="auto">
            <a:xfrm>
              <a:off x="4268" y="2974"/>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18" y="28"/>
                  </a:lnTo>
                  <a:lnTo>
                    <a:pt x="124" y="38"/>
                  </a:lnTo>
                  <a:lnTo>
                    <a:pt x="128" y="50"/>
                  </a:lnTo>
                  <a:lnTo>
                    <a:pt x="130" y="64"/>
                  </a:lnTo>
                  <a:lnTo>
                    <a:pt x="130" y="64"/>
                  </a:lnTo>
                  <a:lnTo>
                    <a:pt x="128" y="76"/>
                  </a:lnTo>
                  <a:lnTo>
                    <a:pt x="124" y="90"/>
                  </a:lnTo>
                  <a:lnTo>
                    <a:pt x="118"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6"/>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1" name="Freeform 1211">
              <a:extLst>
                <a:ext uri="{FF2B5EF4-FFF2-40B4-BE49-F238E27FC236}">
                  <a16:creationId xmlns:a16="http://schemas.microsoft.com/office/drawing/2014/main" id="{7620DE59-06F8-452D-BCAC-CBA15106F52D}"/>
                </a:ext>
              </a:extLst>
            </p:cNvPr>
            <p:cNvSpPr>
              <a:spLocks/>
            </p:cNvSpPr>
            <p:nvPr/>
          </p:nvSpPr>
          <p:spPr bwMode="auto">
            <a:xfrm>
              <a:off x="4268" y="2974"/>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18" y="28"/>
                  </a:lnTo>
                  <a:lnTo>
                    <a:pt x="124" y="38"/>
                  </a:lnTo>
                  <a:lnTo>
                    <a:pt x="128" y="50"/>
                  </a:lnTo>
                  <a:lnTo>
                    <a:pt x="130" y="64"/>
                  </a:lnTo>
                  <a:lnTo>
                    <a:pt x="130" y="64"/>
                  </a:lnTo>
                  <a:lnTo>
                    <a:pt x="128" y="76"/>
                  </a:lnTo>
                  <a:lnTo>
                    <a:pt x="124" y="90"/>
                  </a:lnTo>
                  <a:lnTo>
                    <a:pt x="118"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6"/>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2" name="Freeform 1212">
              <a:extLst>
                <a:ext uri="{FF2B5EF4-FFF2-40B4-BE49-F238E27FC236}">
                  <a16:creationId xmlns:a16="http://schemas.microsoft.com/office/drawing/2014/main" id="{DDCE2444-D173-44DF-A640-E2FB0ECD8A66}"/>
                </a:ext>
              </a:extLst>
            </p:cNvPr>
            <p:cNvSpPr>
              <a:spLocks/>
            </p:cNvSpPr>
            <p:nvPr/>
          </p:nvSpPr>
          <p:spPr bwMode="auto">
            <a:xfrm>
              <a:off x="4424" y="2974"/>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3" name="Freeform 1213">
              <a:extLst>
                <a:ext uri="{FF2B5EF4-FFF2-40B4-BE49-F238E27FC236}">
                  <a16:creationId xmlns:a16="http://schemas.microsoft.com/office/drawing/2014/main" id="{B4D73AB8-CFAD-476A-AB18-C6A53CAC278B}"/>
                </a:ext>
              </a:extLst>
            </p:cNvPr>
            <p:cNvSpPr>
              <a:spLocks/>
            </p:cNvSpPr>
            <p:nvPr/>
          </p:nvSpPr>
          <p:spPr bwMode="auto">
            <a:xfrm>
              <a:off x="4424" y="2974"/>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4" name="Freeform 1214">
              <a:extLst>
                <a:ext uri="{FF2B5EF4-FFF2-40B4-BE49-F238E27FC236}">
                  <a16:creationId xmlns:a16="http://schemas.microsoft.com/office/drawing/2014/main" id="{0CA5C339-BBFD-4C4B-A27B-5A3C161AC26D}"/>
                </a:ext>
              </a:extLst>
            </p:cNvPr>
            <p:cNvSpPr>
              <a:spLocks/>
            </p:cNvSpPr>
            <p:nvPr/>
          </p:nvSpPr>
          <p:spPr bwMode="auto">
            <a:xfrm>
              <a:off x="4578" y="297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6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5" name="Freeform 1215">
              <a:extLst>
                <a:ext uri="{FF2B5EF4-FFF2-40B4-BE49-F238E27FC236}">
                  <a16:creationId xmlns:a16="http://schemas.microsoft.com/office/drawing/2014/main" id="{BFB446DE-3F44-41D9-B86C-86831E93920E}"/>
                </a:ext>
              </a:extLst>
            </p:cNvPr>
            <p:cNvSpPr>
              <a:spLocks/>
            </p:cNvSpPr>
            <p:nvPr/>
          </p:nvSpPr>
          <p:spPr bwMode="auto">
            <a:xfrm>
              <a:off x="4578" y="297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6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6" name="Freeform 1216">
              <a:extLst>
                <a:ext uri="{FF2B5EF4-FFF2-40B4-BE49-F238E27FC236}">
                  <a16:creationId xmlns:a16="http://schemas.microsoft.com/office/drawing/2014/main" id="{6A6FA93A-CBD8-4513-B98C-F548D97F76CA}"/>
                </a:ext>
              </a:extLst>
            </p:cNvPr>
            <p:cNvSpPr>
              <a:spLocks/>
            </p:cNvSpPr>
            <p:nvPr/>
          </p:nvSpPr>
          <p:spPr bwMode="auto">
            <a:xfrm>
              <a:off x="3653" y="2818"/>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7" name="Freeform 1217">
              <a:extLst>
                <a:ext uri="{FF2B5EF4-FFF2-40B4-BE49-F238E27FC236}">
                  <a16:creationId xmlns:a16="http://schemas.microsoft.com/office/drawing/2014/main" id="{5930EA65-1254-4F39-96C4-C63C85E1C2C6}"/>
                </a:ext>
              </a:extLst>
            </p:cNvPr>
            <p:cNvSpPr>
              <a:spLocks/>
            </p:cNvSpPr>
            <p:nvPr/>
          </p:nvSpPr>
          <p:spPr bwMode="auto">
            <a:xfrm>
              <a:off x="3653" y="2818"/>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8" name="Freeform 1218">
              <a:extLst>
                <a:ext uri="{FF2B5EF4-FFF2-40B4-BE49-F238E27FC236}">
                  <a16:creationId xmlns:a16="http://schemas.microsoft.com/office/drawing/2014/main" id="{C32CEC5E-C1DA-492D-A766-97A7375986F0}"/>
                </a:ext>
              </a:extLst>
            </p:cNvPr>
            <p:cNvSpPr>
              <a:spLocks/>
            </p:cNvSpPr>
            <p:nvPr/>
          </p:nvSpPr>
          <p:spPr bwMode="auto">
            <a:xfrm>
              <a:off x="4115" y="281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9" name="Freeform 1219">
              <a:extLst>
                <a:ext uri="{FF2B5EF4-FFF2-40B4-BE49-F238E27FC236}">
                  <a16:creationId xmlns:a16="http://schemas.microsoft.com/office/drawing/2014/main" id="{4BB13F6B-4E3C-46D6-95C5-A7839A54E52D}"/>
                </a:ext>
              </a:extLst>
            </p:cNvPr>
            <p:cNvSpPr>
              <a:spLocks/>
            </p:cNvSpPr>
            <p:nvPr/>
          </p:nvSpPr>
          <p:spPr bwMode="auto">
            <a:xfrm>
              <a:off x="4115" y="281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0" name="Freeform 1220">
              <a:extLst>
                <a:ext uri="{FF2B5EF4-FFF2-40B4-BE49-F238E27FC236}">
                  <a16:creationId xmlns:a16="http://schemas.microsoft.com/office/drawing/2014/main" id="{2BC86A22-024C-4C95-BE70-54A23BB79507}"/>
                </a:ext>
              </a:extLst>
            </p:cNvPr>
            <p:cNvSpPr>
              <a:spLocks/>
            </p:cNvSpPr>
            <p:nvPr/>
          </p:nvSpPr>
          <p:spPr bwMode="auto">
            <a:xfrm>
              <a:off x="4268" y="2818"/>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4"/>
                  </a:lnTo>
                  <a:lnTo>
                    <a:pt x="78" y="128"/>
                  </a:lnTo>
                  <a:lnTo>
                    <a:pt x="66" y="130"/>
                  </a:lnTo>
                  <a:lnTo>
                    <a:pt x="66" y="130"/>
                  </a:lnTo>
                  <a:lnTo>
                    <a:pt x="52" y="128"/>
                  </a:lnTo>
                  <a:lnTo>
                    <a:pt x="40" y="124"/>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1" name="Freeform 1221">
              <a:extLst>
                <a:ext uri="{FF2B5EF4-FFF2-40B4-BE49-F238E27FC236}">
                  <a16:creationId xmlns:a16="http://schemas.microsoft.com/office/drawing/2014/main" id="{366FE553-A0B6-4E92-8568-CB981B75EE04}"/>
                </a:ext>
              </a:extLst>
            </p:cNvPr>
            <p:cNvSpPr>
              <a:spLocks/>
            </p:cNvSpPr>
            <p:nvPr/>
          </p:nvSpPr>
          <p:spPr bwMode="auto">
            <a:xfrm>
              <a:off x="4268" y="2818"/>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4"/>
                  </a:lnTo>
                  <a:lnTo>
                    <a:pt x="78" y="128"/>
                  </a:lnTo>
                  <a:lnTo>
                    <a:pt x="66" y="130"/>
                  </a:lnTo>
                  <a:lnTo>
                    <a:pt x="66" y="130"/>
                  </a:lnTo>
                  <a:lnTo>
                    <a:pt x="52" y="128"/>
                  </a:lnTo>
                  <a:lnTo>
                    <a:pt x="40" y="124"/>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2" name="Freeform 1222">
              <a:extLst>
                <a:ext uri="{FF2B5EF4-FFF2-40B4-BE49-F238E27FC236}">
                  <a16:creationId xmlns:a16="http://schemas.microsoft.com/office/drawing/2014/main" id="{98CB76E6-6177-4BBE-9EE1-29E9FC018BEA}"/>
                </a:ext>
              </a:extLst>
            </p:cNvPr>
            <p:cNvSpPr>
              <a:spLocks/>
            </p:cNvSpPr>
            <p:nvPr/>
          </p:nvSpPr>
          <p:spPr bwMode="auto">
            <a:xfrm>
              <a:off x="4424" y="2818"/>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6" y="128"/>
                  </a:lnTo>
                  <a:lnTo>
                    <a:pt x="64" y="130"/>
                  </a:lnTo>
                  <a:lnTo>
                    <a:pt x="64" y="130"/>
                  </a:lnTo>
                  <a:lnTo>
                    <a:pt x="50" y="128"/>
                  </a:lnTo>
                  <a:lnTo>
                    <a:pt x="38"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3" name="Freeform 1223">
              <a:extLst>
                <a:ext uri="{FF2B5EF4-FFF2-40B4-BE49-F238E27FC236}">
                  <a16:creationId xmlns:a16="http://schemas.microsoft.com/office/drawing/2014/main" id="{847EA42D-712A-4070-87C1-0AD7B2D8A79E}"/>
                </a:ext>
              </a:extLst>
            </p:cNvPr>
            <p:cNvSpPr>
              <a:spLocks/>
            </p:cNvSpPr>
            <p:nvPr/>
          </p:nvSpPr>
          <p:spPr bwMode="auto">
            <a:xfrm>
              <a:off x="4424" y="2818"/>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6" y="128"/>
                  </a:lnTo>
                  <a:lnTo>
                    <a:pt x="64" y="130"/>
                  </a:lnTo>
                  <a:lnTo>
                    <a:pt x="64" y="130"/>
                  </a:lnTo>
                  <a:lnTo>
                    <a:pt x="50" y="128"/>
                  </a:lnTo>
                  <a:lnTo>
                    <a:pt x="38"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4" name="Freeform 1224">
              <a:extLst>
                <a:ext uri="{FF2B5EF4-FFF2-40B4-BE49-F238E27FC236}">
                  <a16:creationId xmlns:a16="http://schemas.microsoft.com/office/drawing/2014/main" id="{A552DA70-C64B-48B7-9C2D-67D6F33617CA}"/>
                </a:ext>
              </a:extLst>
            </p:cNvPr>
            <p:cNvSpPr>
              <a:spLocks/>
            </p:cNvSpPr>
            <p:nvPr/>
          </p:nvSpPr>
          <p:spPr bwMode="auto">
            <a:xfrm>
              <a:off x="3807" y="2664"/>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5" name="Freeform 1225">
              <a:extLst>
                <a:ext uri="{FF2B5EF4-FFF2-40B4-BE49-F238E27FC236}">
                  <a16:creationId xmlns:a16="http://schemas.microsoft.com/office/drawing/2014/main" id="{F9698433-1A95-4DE4-A2B5-0E453A659AD5}"/>
                </a:ext>
              </a:extLst>
            </p:cNvPr>
            <p:cNvSpPr>
              <a:spLocks/>
            </p:cNvSpPr>
            <p:nvPr/>
          </p:nvSpPr>
          <p:spPr bwMode="auto">
            <a:xfrm>
              <a:off x="3807" y="2664"/>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76" name="Group 495">
            <a:extLst>
              <a:ext uri="{FF2B5EF4-FFF2-40B4-BE49-F238E27FC236}">
                <a16:creationId xmlns:a16="http://schemas.microsoft.com/office/drawing/2014/main" id="{B617837D-8982-459E-91BC-2D6B31AD1BBF}"/>
              </a:ext>
            </a:extLst>
          </p:cNvPr>
          <p:cNvGrpSpPr>
            <a:grpSpLocks noChangeAspect="1"/>
          </p:cNvGrpSpPr>
          <p:nvPr userDrawn="1"/>
        </p:nvGrpSpPr>
        <p:grpSpPr bwMode="auto">
          <a:xfrm>
            <a:off x="8146931" y="4140000"/>
            <a:ext cx="773869" cy="772938"/>
            <a:chOff x="6255" y="2681"/>
            <a:chExt cx="1662" cy="1660"/>
          </a:xfrm>
          <a:solidFill>
            <a:schemeClr val="accent1"/>
          </a:solidFill>
        </p:grpSpPr>
        <p:sp>
          <p:nvSpPr>
            <p:cNvPr id="377" name="Freeform 496">
              <a:extLst>
                <a:ext uri="{FF2B5EF4-FFF2-40B4-BE49-F238E27FC236}">
                  <a16:creationId xmlns:a16="http://schemas.microsoft.com/office/drawing/2014/main" id="{92F602EF-D662-475E-9C35-5C6D1C23D5C6}"/>
                </a:ext>
              </a:extLst>
            </p:cNvPr>
            <p:cNvSpPr>
              <a:spLocks/>
            </p:cNvSpPr>
            <p:nvPr/>
          </p:nvSpPr>
          <p:spPr bwMode="auto">
            <a:xfrm>
              <a:off x="7022" y="2681"/>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8" name="Freeform 497">
              <a:extLst>
                <a:ext uri="{FF2B5EF4-FFF2-40B4-BE49-F238E27FC236}">
                  <a16:creationId xmlns:a16="http://schemas.microsoft.com/office/drawing/2014/main" id="{AD338D17-BFDC-438D-83F7-8A3DF03A959E}"/>
                </a:ext>
              </a:extLst>
            </p:cNvPr>
            <p:cNvSpPr>
              <a:spLocks/>
            </p:cNvSpPr>
            <p:nvPr/>
          </p:nvSpPr>
          <p:spPr bwMode="auto">
            <a:xfrm>
              <a:off x="7022" y="2681"/>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9" name="Freeform 498">
              <a:extLst>
                <a:ext uri="{FF2B5EF4-FFF2-40B4-BE49-F238E27FC236}">
                  <a16:creationId xmlns:a16="http://schemas.microsoft.com/office/drawing/2014/main" id="{2FDB6807-84A6-428D-AE41-AE59F2EE4E91}"/>
                </a:ext>
              </a:extLst>
            </p:cNvPr>
            <p:cNvSpPr>
              <a:spLocks/>
            </p:cNvSpPr>
            <p:nvPr/>
          </p:nvSpPr>
          <p:spPr bwMode="auto">
            <a:xfrm>
              <a:off x="7176" y="2681"/>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0" name="Freeform 499">
              <a:extLst>
                <a:ext uri="{FF2B5EF4-FFF2-40B4-BE49-F238E27FC236}">
                  <a16:creationId xmlns:a16="http://schemas.microsoft.com/office/drawing/2014/main" id="{AA9A1688-C51D-4839-A639-F71AA390EBBA}"/>
                </a:ext>
              </a:extLst>
            </p:cNvPr>
            <p:cNvSpPr>
              <a:spLocks/>
            </p:cNvSpPr>
            <p:nvPr/>
          </p:nvSpPr>
          <p:spPr bwMode="auto">
            <a:xfrm>
              <a:off x="7176" y="2681"/>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1" name="Freeform 500">
              <a:extLst>
                <a:ext uri="{FF2B5EF4-FFF2-40B4-BE49-F238E27FC236}">
                  <a16:creationId xmlns:a16="http://schemas.microsoft.com/office/drawing/2014/main" id="{DA2072D4-EBD7-4C9B-A1C6-1C1FFCB88448}"/>
                </a:ext>
              </a:extLst>
            </p:cNvPr>
            <p:cNvSpPr>
              <a:spLocks/>
            </p:cNvSpPr>
            <p:nvPr/>
          </p:nvSpPr>
          <p:spPr bwMode="auto">
            <a:xfrm>
              <a:off x="7328" y="2681"/>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2" name="Freeform 501">
              <a:extLst>
                <a:ext uri="{FF2B5EF4-FFF2-40B4-BE49-F238E27FC236}">
                  <a16:creationId xmlns:a16="http://schemas.microsoft.com/office/drawing/2014/main" id="{8BA66D66-C297-47EF-9F3C-F983CD3CEEC5}"/>
                </a:ext>
              </a:extLst>
            </p:cNvPr>
            <p:cNvSpPr>
              <a:spLocks/>
            </p:cNvSpPr>
            <p:nvPr/>
          </p:nvSpPr>
          <p:spPr bwMode="auto">
            <a:xfrm>
              <a:off x="7328" y="2681"/>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3" name="Freeform 502">
              <a:extLst>
                <a:ext uri="{FF2B5EF4-FFF2-40B4-BE49-F238E27FC236}">
                  <a16:creationId xmlns:a16="http://schemas.microsoft.com/office/drawing/2014/main" id="{CF55487A-D8C8-4D61-9B3F-BE9444302969}"/>
                </a:ext>
              </a:extLst>
            </p:cNvPr>
            <p:cNvSpPr>
              <a:spLocks/>
            </p:cNvSpPr>
            <p:nvPr/>
          </p:nvSpPr>
          <p:spPr bwMode="auto">
            <a:xfrm>
              <a:off x="6255" y="4213"/>
              <a:ext cx="130" cy="128"/>
            </a:xfrm>
            <a:custGeom>
              <a:avLst/>
              <a:gdLst>
                <a:gd name="T0" fmla="*/ 64 w 130"/>
                <a:gd name="T1" fmla="*/ 0 h 128"/>
                <a:gd name="T2" fmla="*/ 64 w 130"/>
                <a:gd name="T3" fmla="*/ 0 h 128"/>
                <a:gd name="T4" fmla="*/ 78 w 130"/>
                <a:gd name="T5" fmla="*/ 2 h 128"/>
                <a:gd name="T6" fmla="*/ 90 w 130"/>
                <a:gd name="T7" fmla="*/ 6 h 128"/>
                <a:gd name="T8" fmla="*/ 100 w 130"/>
                <a:gd name="T9" fmla="*/ 12 h 128"/>
                <a:gd name="T10" fmla="*/ 110 w 130"/>
                <a:gd name="T11" fmla="*/ 20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20 h 128"/>
                <a:gd name="T66" fmla="*/ 30 w 130"/>
                <a:gd name="T67" fmla="*/ 12 h 128"/>
                <a:gd name="T68" fmla="*/ 40 w 130"/>
                <a:gd name="T69" fmla="*/ 6 h 128"/>
                <a:gd name="T70" fmla="*/ 52 w 130"/>
                <a:gd name="T71" fmla="*/ 2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20"/>
                  </a:lnTo>
                  <a:lnTo>
                    <a:pt x="30"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4" name="Freeform 503">
              <a:extLst>
                <a:ext uri="{FF2B5EF4-FFF2-40B4-BE49-F238E27FC236}">
                  <a16:creationId xmlns:a16="http://schemas.microsoft.com/office/drawing/2014/main" id="{8DAD29AD-ED47-43C4-836C-FACE4603843E}"/>
                </a:ext>
              </a:extLst>
            </p:cNvPr>
            <p:cNvSpPr>
              <a:spLocks/>
            </p:cNvSpPr>
            <p:nvPr/>
          </p:nvSpPr>
          <p:spPr bwMode="auto">
            <a:xfrm>
              <a:off x="6255" y="4213"/>
              <a:ext cx="130" cy="128"/>
            </a:xfrm>
            <a:custGeom>
              <a:avLst/>
              <a:gdLst>
                <a:gd name="T0" fmla="*/ 64 w 130"/>
                <a:gd name="T1" fmla="*/ 0 h 128"/>
                <a:gd name="T2" fmla="*/ 64 w 130"/>
                <a:gd name="T3" fmla="*/ 0 h 128"/>
                <a:gd name="T4" fmla="*/ 78 w 130"/>
                <a:gd name="T5" fmla="*/ 2 h 128"/>
                <a:gd name="T6" fmla="*/ 90 w 130"/>
                <a:gd name="T7" fmla="*/ 6 h 128"/>
                <a:gd name="T8" fmla="*/ 100 w 130"/>
                <a:gd name="T9" fmla="*/ 12 h 128"/>
                <a:gd name="T10" fmla="*/ 110 w 130"/>
                <a:gd name="T11" fmla="*/ 20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20 h 128"/>
                <a:gd name="T66" fmla="*/ 30 w 130"/>
                <a:gd name="T67" fmla="*/ 12 h 128"/>
                <a:gd name="T68" fmla="*/ 40 w 130"/>
                <a:gd name="T69" fmla="*/ 6 h 128"/>
                <a:gd name="T70" fmla="*/ 52 w 130"/>
                <a:gd name="T71" fmla="*/ 2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20"/>
                  </a:lnTo>
                  <a:lnTo>
                    <a:pt x="30"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5" name="Freeform 504">
              <a:extLst>
                <a:ext uri="{FF2B5EF4-FFF2-40B4-BE49-F238E27FC236}">
                  <a16:creationId xmlns:a16="http://schemas.microsoft.com/office/drawing/2014/main" id="{6B9DA630-4452-4FC8-8144-E642FF69D3BC}"/>
                </a:ext>
              </a:extLst>
            </p:cNvPr>
            <p:cNvSpPr>
              <a:spLocks/>
            </p:cNvSpPr>
            <p:nvPr/>
          </p:nvSpPr>
          <p:spPr bwMode="auto">
            <a:xfrm>
              <a:off x="6409"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2 w 128"/>
                <a:gd name="T53" fmla="*/ 78 h 128"/>
                <a:gd name="T54" fmla="*/ 0 w 128"/>
                <a:gd name="T55" fmla="*/ 64 h 128"/>
                <a:gd name="T56" fmla="*/ 0 w 128"/>
                <a:gd name="T57" fmla="*/ 64 h 128"/>
                <a:gd name="T58" fmla="*/ 2 w 128"/>
                <a:gd name="T59" fmla="*/ 52 h 128"/>
                <a:gd name="T60" fmla="*/ 4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88" y="124"/>
                  </a:lnTo>
                  <a:lnTo>
                    <a:pt x="76"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6" name="Freeform 505">
              <a:extLst>
                <a:ext uri="{FF2B5EF4-FFF2-40B4-BE49-F238E27FC236}">
                  <a16:creationId xmlns:a16="http://schemas.microsoft.com/office/drawing/2014/main" id="{461D94AD-D10A-4A0A-9C8E-4596AFE17E1F}"/>
                </a:ext>
              </a:extLst>
            </p:cNvPr>
            <p:cNvSpPr>
              <a:spLocks/>
            </p:cNvSpPr>
            <p:nvPr/>
          </p:nvSpPr>
          <p:spPr bwMode="auto">
            <a:xfrm>
              <a:off x="6409"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2 w 128"/>
                <a:gd name="T53" fmla="*/ 78 h 128"/>
                <a:gd name="T54" fmla="*/ 0 w 128"/>
                <a:gd name="T55" fmla="*/ 64 h 128"/>
                <a:gd name="T56" fmla="*/ 0 w 128"/>
                <a:gd name="T57" fmla="*/ 64 h 128"/>
                <a:gd name="T58" fmla="*/ 2 w 128"/>
                <a:gd name="T59" fmla="*/ 52 h 128"/>
                <a:gd name="T60" fmla="*/ 4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88" y="124"/>
                  </a:lnTo>
                  <a:lnTo>
                    <a:pt x="76"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7" name="Freeform 506">
              <a:extLst>
                <a:ext uri="{FF2B5EF4-FFF2-40B4-BE49-F238E27FC236}">
                  <a16:creationId xmlns:a16="http://schemas.microsoft.com/office/drawing/2014/main" id="{00BC5E70-5B1C-4A92-8308-FFE1F70DB731}"/>
                </a:ext>
              </a:extLst>
            </p:cNvPr>
            <p:cNvSpPr>
              <a:spLocks/>
            </p:cNvSpPr>
            <p:nvPr/>
          </p:nvSpPr>
          <p:spPr bwMode="auto">
            <a:xfrm>
              <a:off x="6716"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6" y="90"/>
                  </a:lnTo>
                  <a:lnTo>
                    <a:pt x="2" y="78"/>
                  </a:lnTo>
                  <a:lnTo>
                    <a:pt x="0" y="64"/>
                  </a:lnTo>
                  <a:lnTo>
                    <a:pt x="0" y="64"/>
                  </a:lnTo>
                  <a:lnTo>
                    <a:pt x="2" y="52"/>
                  </a:lnTo>
                  <a:lnTo>
                    <a:pt x="6"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8" name="Freeform 507">
              <a:extLst>
                <a:ext uri="{FF2B5EF4-FFF2-40B4-BE49-F238E27FC236}">
                  <a16:creationId xmlns:a16="http://schemas.microsoft.com/office/drawing/2014/main" id="{059FA988-9999-44CD-BF8B-5F92DB388291}"/>
                </a:ext>
              </a:extLst>
            </p:cNvPr>
            <p:cNvSpPr>
              <a:spLocks/>
            </p:cNvSpPr>
            <p:nvPr/>
          </p:nvSpPr>
          <p:spPr bwMode="auto">
            <a:xfrm>
              <a:off x="6716"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6" y="90"/>
                  </a:lnTo>
                  <a:lnTo>
                    <a:pt x="2" y="78"/>
                  </a:lnTo>
                  <a:lnTo>
                    <a:pt x="0" y="64"/>
                  </a:lnTo>
                  <a:lnTo>
                    <a:pt x="0" y="64"/>
                  </a:lnTo>
                  <a:lnTo>
                    <a:pt x="2" y="52"/>
                  </a:lnTo>
                  <a:lnTo>
                    <a:pt x="6"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9" name="Freeform 508">
              <a:extLst>
                <a:ext uri="{FF2B5EF4-FFF2-40B4-BE49-F238E27FC236}">
                  <a16:creationId xmlns:a16="http://schemas.microsoft.com/office/drawing/2014/main" id="{0256AFE7-53EF-4F95-AB96-85BAC5A4D255}"/>
                </a:ext>
              </a:extLst>
            </p:cNvPr>
            <p:cNvSpPr>
              <a:spLocks/>
            </p:cNvSpPr>
            <p:nvPr/>
          </p:nvSpPr>
          <p:spPr bwMode="auto">
            <a:xfrm>
              <a:off x="6870" y="4213"/>
              <a:ext cx="128" cy="128"/>
            </a:xfrm>
            <a:custGeom>
              <a:avLst/>
              <a:gdLst>
                <a:gd name="T0" fmla="*/ 64 w 128"/>
                <a:gd name="T1" fmla="*/ 0 h 128"/>
                <a:gd name="T2" fmla="*/ 64 w 128"/>
                <a:gd name="T3" fmla="*/ 0 h 128"/>
                <a:gd name="T4" fmla="*/ 76 w 128"/>
                <a:gd name="T5" fmla="*/ 2 h 128"/>
                <a:gd name="T6" fmla="*/ 88 w 128"/>
                <a:gd name="T7" fmla="*/ 6 h 128"/>
                <a:gd name="T8" fmla="*/ 98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98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98" y="12"/>
                  </a:lnTo>
                  <a:lnTo>
                    <a:pt x="108" y="20"/>
                  </a:lnTo>
                  <a:lnTo>
                    <a:pt x="116" y="28"/>
                  </a:lnTo>
                  <a:lnTo>
                    <a:pt x="122" y="40"/>
                  </a:lnTo>
                  <a:lnTo>
                    <a:pt x="126" y="52"/>
                  </a:lnTo>
                  <a:lnTo>
                    <a:pt x="128" y="64"/>
                  </a:lnTo>
                  <a:lnTo>
                    <a:pt x="128" y="64"/>
                  </a:lnTo>
                  <a:lnTo>
                    <a:pt x="126" y="78"/>
                  </a:lnTo>
                  <a:lnTo>
                    <a:pt x="122" y="90"/>
                  </a:lnTo>
                  <a:lnTo>
                    <a:pt x="116" y="100"/>
                  </a:lnTo>
                  <a:lnTo>
                    <a:pt x="108" y="110"/>
                  </a:lnTo>
                  <a:lnTo>
                    <a:pt x="98"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0" name="Freeform 509">
              <a:extLst>
                <a:ext uri="{FF2B5EF4-FFF2-40B4-BE49-F238E27FC236}">
                  <a16:creationId xmlns:a16="http://schemas.microsoft.com/office/drawing/2014/main" id="{D5A743BF-B20E-4CD7-8BB5-116ED8F890FA}"/>
                </a:ext>
              </a:extLst>
            </p:cNvPr>
            <p:cNvSpPr>
              <a:spLocks/>
            </p:cNvSpPr>
            <p:nvPr/>
          </p:nvSpPr>
          <p:spPr bwMode="auto">
            <a:xfrm>
              <a:off x="6870" y="4213"/>
              <a:ext cx="128" cy="128"/>
            </a:xfrm>
            <a:custGeom>
              <a:avLst/>
              <a:gdLst>
                <a:gd name="T0" fmla="*/ 64 w 128"/>
                <a:gd name="T1" fmla="*/ 0 h 128"/>
                <a:gd name="T2" fmla="*/ 64 w 128"/>
                <a:gd name="T3" fmla="*/ 0 h 128"/>
                <a:gd name="T4" fmla="*/ 76 w 128"/>
                <a:gd name="T5" fmla="*/ 2 h 128"/>
                <a:gd name="T6" fmla="*/ 88 w 128"/>
                <a:gd name="T7" fmla="*/ 6 h 128"/>
                <a:gd name="T8" fmla="*/ 98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98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98" y="12"/>
                  </a:lnTo>
                  <a:lnTo>
                    <a:pt x="108" y="20"/>
                  </a:lnTo>
                  <a:lnTo>
                    <a:pt x="116" y="28"/>
                  </a:lnTo>
                  <a:lnTo>
                    <a:pt x="122" y="40"/>
                  </a:lnTo>
                  <a:lnTo>
                    <a:pt x="126" y="52"/>
                  </a:lnTo>
                  <a:lnTo>
                    <a:pt x="128" y="64"/>
                  </a:lnTo>
                  <a:lnTo>
                    <a:pt x="128" y="64"/>
                  </a:lnTo>
                  <a:lnTo>
                    <a:pt x="126" y="78"/>
                  </a:lnTo>
                  <a:lnTo>
                    <a:pt x="122" y="90"/>
                  </a:lnTo>
                  <a:lnTo>
                    <a:pt x="116" y="100"/>
                  </a:lnTo>
                  <a:lnTo>
                    <a:pt x="108" y="110"/>
                  </a:lnTo>
                  <a:lnTo>
                    <a:pt x="98"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1" name="Freeform 510">
              <a:extLst>
                <a:ext uri="{FF2B5EF4-FFF2-40B4-BE49-F238E27FC236}">
                  <a16:creationId xmlns:a16="http://schemas.microsoft.com/office/drawing/2014/main" id="{5E4786EF-ED9D-4E49-8422-E14BF08A3A54}"/>
                </a:ext>
              </a:extLst>
            </p:cNvPr>
            <p:cNvSpPr>
              <a:spLocks/>
            </p:cNvSpPr>
            <p:nvPr/>
          </p:nvSpPr>
          <p:spPr bwMode="auto">
            <a:xfrm>
              <a:off x="7176"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2" name="Freeform 511">
              <a:extLst>
                <a:ext uri="{FF2B5EF4-FFF2-40B4-BE49-F238E27FC236}">
                  <a16:creationId xmlns:a16="http://schemas.microsoft.com/office/drawing/2014/main" id="{750027A2-1621-47D2-B231-55BE9FFD8871}"/>
                </a:ext>
              </a:extLst>
            </p:cNvPr>
            <p:cNvSpPr>
              <a:spLocks/>
            </p:cNvSpPr>
            <p:nvPr/>
          </p:nvSpPr>
          <p:spPr bwMode="auto">
            <a:xfrm>
              <a:off x="7176"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3" name="Freeform 512">
              <a:extLst>
                <a:ext uri="{FF2B5EF4-FFF2-40B4-BE49-F238E27FC236}">
                  <a16:creationId xmlns:a16="http://schemas.microsoft.com/office/drawing/2014/main" id="{52DF8025-E53F-44C5-A55F-DFBBEB7B8C0E}"/>
                </a:ext>
              </a:extLst>
            </p:cNvPr>
            <p:cNvSpPr>
              <a:spLocks/>
            </p:cNvSpPr>
            <p:nvPr/>
          </p:nvSpPr>
          <p:spPr bwMode="auto">
            <a:xfrm>
              <a:off x="7328"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4" name="Freeform 513">
              <a:extLst>
                <a:ext uri="{FF2B5EF4-FFF2-40B4-BE49-F238E27FC236}">
                  <a16:creationId xmlns:a16="http://schemas.microsoft.com/office/drawing/2014/main" id="{F0E6A52A-8950-403A-B144-4ED886220E1E}"/>
                </a:ext>
              </a:extLst>
            </p:cNvPr>
            <p:cNvSpPr>
              <a:spLocks/>
            </p:cNvSpPr>
            <p:nvPr/>
          </p:nvSpPr>
          <p:spPr bwMode="auto">
            <a:xfrm>
              <a:off x="7328"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5" name="Freeform 514">
              <a:extLst>
                <a:ext uri="{FF2B5EF4-FFF2-40B4-BE49-F238E27FC236}">
                  <a16:creationId xmlns:a16="http://schemas.microsoft.com/office/drawing/2014/main" id="{4385BF32-66C1-44D7-8C26-10E70A3964D2}"/>
                </a:ext>
              </a:extLst>
            </p:cNvPr>
            <p:cNvSpPr>
              <a:spLocks/>
            </p:cNvSpPr>
            <p:nvPr/>
          </p:nvSpPr>
          <p:spPr bwMode="auto">
            <a:xfrm>
              <a:off x="7635"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6" name="Freeform 515">
              <a:extLst>
                <a:ext uri="{FF2B5EF4-FFF2-40B4-BE49-F238E27FC236}">
                  <a16:creationId xmlns:a16="http://schemas.microsoft.com/office/drawing/2014/main" id="{98C4D50E-0819-4A3E-BD28-9AF70577AF36}"/>
                </a:ext>
              </a:extLst>
            </p:cNvPr>
            <p:cNvSpPr>
              <a:spLocks/>
            </p:cNvSpPr>
            <p:nvPr/>
          </p:nvSpPr>
          <p:spPr bwMode="auto">
            <a:xfrm>
              <a:off x="7635"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7" name="Freeform 516">
              <a:extLst>
                <a:ext uri="{FF2B5EF4-FFF2-40B4-BE49-F238E27FC236}">
                  <a16:creationId xmlns:a16="http://schemas.microsoft.com/office/drawing/2014/main" id="{8D35CCA8-4043-472D-A917-FE8A7DBF8121}"/>
                </a:ext>
              </a:extLst>
            </p:cNvPr>
            <p:cNvSpPr>
              <a:spLocks/>
            </p:cNvSpPr>
            <p:nvPr/>
          </p:nvSpPr>
          <p:spPr bwMode="auto">
            <a:xfrm>
              <a:off x="7789"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8" name="Freeform 517">
              <a:extLst>
                <a:ext uri="{FF2B5EF4-FFF2-40B4-BE49-F238E27FC236}">
                  <a16:creationId xmlns:a16="http://schemas.microsoft.com/office/drawing/2014/main" id="{36A31865-AF8E-41DF-A31E-8A5DCB237466}"/>
                </a:ext>
              </a:extLst>
            </p:cNvPr>
            <p:cNvSpPr>
              <a:spLocks/>
            </p:cNvSpPr>
            <p:nvPr/>
          </p:nvSpPr>
          <p:spPr bwMode="auto">
            <a:xfrm>
              <a:off x="7789"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9" name="Freeform 518">
              <a:extLst>
                <a:ext uri="{FF2B5EF4-FFF2-40B4-BE49-F238E27FC236}">
                  <a16:creationId xmlns:a16="http://schemas.microsoft.com/office/drawing/2014/main" id="{9C5049CA-7A95-4F4D-AD7D-74C28E444E5F}"/>
                </a:ext>
              </a:extLst>
            </p:cNvPr>
            <p:cNvSpPr>
              <a:spLocks/>
            </p:cNvSpPr>
            <p:nvPr/>
          </p:nvSpPr>
          <p:spPr bwMode="auto">
            <a:xfrm>
              <a:off x="6255" y="406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88 h 128"/>
                <a:gd name="T26" fmla="*/ 118 w 130"/>
                <a:gd name="T27" fmla="*/ 100 h 128"/>
                <a:gd name="T28" fmla="*/ 110 w 130"/>
                <a:gd name="T29" fmla="*/ 108 h 128"/>
                <a:gd name="T30" fmla="*/ 100 w 130"/>
                <a:gd name="T31" fmla="*/ 116 h 128"/>
                <a:gd name="T32" fmla="*/ 90 w 130"/>
                <a:gd name="T33" fmla="*/ 122 h 128"/>
                <a:gd name="T34" fmla="*/ 78 w 130"/>
                <a:gd name="T35" fmla="*/ 126 h 128"/>
                <a:gd name="T36" fmla="*/ 64 w 130"/>
                <a:gd name="T37" fmla="*/ 128 h 128"/>
                <a:gd name="T38" fmla="*/ 64 w 130"/>
                <a:gd name="T39" fmla="*/ 128 h 128"/>
                <a:gd name="T40" fmla="*/ 52 w 130"/>
                <a:gd name="T41" fmla="*/ 126 h 128"/>
                <a:gd name="T42" fmla="*/ 40 w 130"/>
                <a:gd name="T43" fmla="*/ 122 h 128"/>
                <a:gd name="T44" fmla="*/ 30 w 130"/>
                <a:gd name="T45" fmla="*/ 116 h 128"/>
                <a:gd name="T46" fmla="*/ 20 w 130"/>
                <a:gd name="T47" fmla="*/ 108 h 128"/>
                <a:gd name="T48" fmla="*/ 12 w 130"/>
                <a:gd name="T49" fmla="*/ 100 h 128"/>
                <a:gd name="T50" fmla="*/ 6 w 130"/>
                <a:gd name="T51" fmla="*/ 88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30" y="116"/>
                  </a:lnTo>
                  <a:lnTo>
                    <a:pt x="20" y="108"/>
                  </a:lnTo>
                  <a:lnTo>
                    <a:pt x="12" y="100"/>
                  </a:lnTo>
                  <a:lnTo>
                    <a:pt x="6" y="88"/>
                  </a:lnTo>
                  <a:lnTo>
                    <a:pt x="2" y="76"/>
                  </a:lnTo>
                  <a:lnTo>
                    <a:pt x="0" y="64"/>
                  </a:lnTo>
                  <a:lnTo>
                    <a:pt x="0" y="64"/>
                  </a:lnTo>
                  <a:lnTo>
                    <a:pt x="2" y="50"/>
                  </a:lnTo>
                  <a:lnTo>
                    <a:pt x="6" y="38"/>
                  </a:lnTo>
                  <a:lnTo>
                    <a:pt x="12" y="28"/>
                  </a:lnTo>
                  <a:lnTo>
                    <a:pt x="20" y="18"/>
                  </a:lnTo>
                  <a:lnTo>
                    <a:pt x="30"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0" name="Freeform 519">
              <a:extLst>
                <a:ext uri="{FF2B5EF4-FFF2-40B4-BE49-F238E27FC236}">
                  <a16:creationId xmlns:a16="http://schemas.microsoft.com/office/drawing/2014/main" id="{BDE4D5F1-0D8C-4A50-B087-42091D20F7F6}"/>
                </a:ext>
              </a:extLst>
            </p:cNvPr>
            <p:cNvSpPr>
              <a:spLocks/>
            </p:cNvSpPr>
            <p:nvPr/>
          </p:nvSpPr>
          <p:spPr bwMode="auto">
            <a:xfrm>
              <a:off x="6255" y="406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88 h 128"/>
                <a:gd name="T26" fmla="*/ 118 w 130"/>
                <a:gd name="T27" fmla="*/ 100 h 128"/>
                <a:gd name="T28" fmla="*/ 110 w 130"/>
                <a:gd name="T29" fmla="*/ 108 h 128"/>
                <a:gd name="T30" fmla="*/ 100 w 130"/>
                <a:gd name="T31" fmla="*/ 116 h 128"/>
                <a:gd name="T32" fmla="*/ 90 w 130"/>
                <a:gd name="T33" fmla="*/ 122 h 128"/>
                <a:gd name="T34" fmla="*/ 78 w 130"/>
                <a:gd name="T35" fmla="*/ 126 h 128"/>
                <a:gd name="T36" fmla="*/ 64 w 130"/>
                <a:gd name="T37" fmla="*/ 128 h 128"/>
                <a:gd name="T38" fmla="*/ 64 w 130"/>
                <a:gd name="T39" fmla="*/ 128 h 128"/>
                <a:gd name="T40" fmla="*/ 52 w 130"/>
                <a:gd name="T41" fmla="*/ 126 h 128"/>
                <a:gd name="T42" fmla="*/ 40 w 130"/>
                <a:gd name="T43" fmla="*/ 122 h 128"/>
                <a:gd name="T44" fmla="*/ 30 w 130"/>
                <a:gd name="T45" fmla="*/ 116 h 128"/>
                <a:gd name="T46" fmla="*/ 20 w 130"/>
                <a:gd name="T47" fmla="*/ 108 h 128"/>
                <a:gd name="T48" fmla="*/ 12 w 130"/>
                <a:gd name="T49" fmla="*/ 100 h 128"/>
                <a:gd name="T50" fmla="*/ 6 w 130"/>
                <a:gd name="T51" fmla="*/ 88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30" y="116"/>
                  </a:lnTo>
                  <a:lnTo>
                    <a:pt x="20" y="108"/>
                  </a:lnTo>
                  <a:lnTo>
                    <a:pt x="12" y="100"/>
                  </a:lnTo>
                  <a:lnTo>
                    <a:pt x="6" y="88"/>
                  </a:lnTo>
                  <a:lnTo>
                    <a:pt x="2" y="76"/>
                  </a:lnTo>
                  <a:lnTo>
                    <a:pt x="0" y="64"/>
                  </a:lnTo>
                  <a:lnTo>
                    <a:pt x="0" y="64"/>
                  </a:lnTo>
                  <a:lnTo>
                    <a:pt x="2" y="50"/>
                  </a:lnTo>
                  <a:lnTo>
                    <a:pt x="6" y="38"/>
                  </a:lnTo>
                  <a:lnTo>
                    <a:pt x="12" y="28"/>
                  </a:lnTo>
                  <a:lnTo>
                    <a:pt x="20" y="18"/>
                  </a:lnTo>
                  <a:lnTo>
                    <a:pt x="30"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1" name="Freeform 520">
              <a:extLst>
                <a:ext uri="{FF2B5EF4-FFF2-40B4-BE49-F238E27FC236}">
                  <a16:creationId xmlns:a16="http://schemas.microsoft.com/office/drawing/2014/main" id="{B63721EB-4975-4F37-BB2E-573C3ABE62AE}"/>
                </a:ext>
              </a:extLst>
            </p:cNvPr>
            <p:cNvSpPr>
              <a:spLocks/>
            </p:cNvSpPr>
            <p:nvPr/>
          </p:nvSpPr>
          <p:spPr bwMode="auto">
            <a:xfrm>
              <a:off x="6409"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4 w 128"/>
                <a:gd name="T51" fmla="*/ 88 h 128"/>
                <a:gd name="T52" fmla="*/ 2 w 128"/>
                <a:gd name="T53" fmla="*/ 76 h 128"/>
                <a:gd name="T54" fmla="*/ 0 w 128"/>
                <a:gd name="T55" fmla="*/ 64 h 128"/>
                <a:gd name="T56" fmla="*/ 0 w 128"/>
                <a:gd name="T57" fmla="*/ 64 h 128"/>
                <a:gd name="T58" fmla="*/ 2 w 128"/>
                <a:gd name="T59" fmla="*/ 50 h 128"/>
                <a:gd name="T60" fmla="*/ 4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88" y="122"/>
                  </a:lnTo>
                  <a:lnTo>
                    <a:pt x="76" y="126"/>
                  </a:lnTo>
                  <a:lnTo>
                    <a:pt x="64" y="128"/>
                  </a:lnTo>
                  <a:lnTo>
                    <a:pt x="64" y="128"/>
                  </a:lnTo>
                  <a:lnTo>
                    <a:pt x="52" y="126"/>
                  </a:lnTo>
                  <a:lnTo>
                    <a:pt x="40" y="122"/>
                  </a:lnTo>
                  <a:lnTo>
                    <a:pt x="28" y="116"/>
                  </a:lnTo>
                  <a:lnTo>
                    <a:pt x="18" y="108"/>
                  </a:lnTo>
                  <a:lnTo>
                    <a:pt x="10" y="100"/>
                  </a:lnTo>
                  <a:lnTo>
                    <a:pt x="4" y="88"/>
                  </a:lnTo>
                  <a:lnTo>
                    <a:pt x="2" y="76"/>
                  </a:lnTo>
                  <a:lnTo>
                    <a:pt x="0" y="64"/>
                  </a:lnTo>
                  <a:lnTo>
                    <a:pt x="0" y="64"/>
                  </a:lnTo>
                  <a:lnTo>
                    <a:pt x="2"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2" name="Freeform 521">
              <a:extLst>
                <a:ext uri="{FF2B5EF4-FFF2-40B4-BE49-F238E27FC236}">
                  <a16:creationId xmlns:a16="http://schemas.microsoft.com/office/drawing/2014/main" id="{557DACAB-DFCD-4363-9620-3943D248E6A3}"/>
                </a:ext>
              </a:extLst>
            </p:cNvPr>
            <p:cNvSpPr>
              <a:spLocks/>
            </p:cNvSpPr>
            <p:nvPr/>
          </p:nvSpPr>
          <p:spPr bwMode="auto">
            <a:xfrm>
              <a:off x="6409"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4 w 128"/>
                <a:gd name="T51" fmla="*/ 88 h 128"/>
                <a:gd name="T52" fmla="*/ 2 w 128"/>
                <a:gd name="T53" fmla="*/ 76 h 128"/>
                <a:gd name="T54" fmla="*/ 0 w 128"/>
                <a:gd name="T55" fmla="*/ 64 h 128"/>
                <a:gd name="T56" fmla="*/ 0 w 128"/>
                <a:gd name="T57" fmla="*/ 64 h 128"/>
                <a:gd name="T58" fmla="*/ 2 w 128"/>
                <a:gd name="T59" fmla="*/ 50 h 128"/>
                <a:gd name="T60" fmla="*/ 4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88" y="122"/>
                  </a:lnTo>
                  <a:lnTo>
                    <a:pt x="76" y="126"/>
                  </a:lnTo>
                  <a:lnTo>
                    <a:pt x="64" y="128"/>
                  </a:lnTo>
                  <a:lnTo>
                    <a:pt x="64" y="128"/>
                  </a:lnTo>
                  <a:lnTo>
                    <a:pt x="52" y="126"/>
                  </a:lnTo>
                  <a:lnTo>
                    <a:pt x="40" y="122"/>
                  </a:lnTo>
                  <a:lnTo>
                    <a:pt x="28" y="116"/>
                  </a:lnTo>
                  <a:lnTo>
                    <a:pt x="18" y="108"/>
                  </a:lnTo>
                  <a:lnTo>
                    <a:pt x="10" y="100"/>
                  </a:lnTo>
                  <a:lnTo>
                    <a:pt x="4" y="88"/>
                  </a:lnTo>
                  <a:lnTo>
                    <a:pt x="2" y="76"/>
                  </a:lnTo>
                  <a:lnTo>
                    <a:pt x="0" y="64"/>
                  </a:lnTo>
                  <a:lnTo>
                    <a:pt x="0" y="64"/>
                  </a:lnTo>
                  <a:lnTo>
                    <a:pt x="2"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3" name="Freeform 522">
              <a:extLst>
                <a:ext uri="{FF2B5EF4-FFF2-40B4-BE49-F238E27FC236}">
                  <a16:creationId xmlns:a16="http://schemas.microsoft.com/office/drawing/2014/main" id="{45D06CDC-7A16-4281-A1CD-2523177E6EED}"/>
                </a:ext>
              </a:extLst>
            </p:cNvPr>
            <p:cNvSpPr>
              <a:spLocks/>
            </p:cNvSpPr>
            <p:nvPr/>
          </p:nvSpPr>
          <p:spPr bwMode="auto">
            <a:xfrm>
              <a:off x="6716"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0" y="100"/>
                  </a:lnTo>
                  <a:lnTo>
                    <a:pt x="6" y="88"/>
                  </a:lnTo>
                  <a:lnTo>
                    <a:pt x="2" y="76"/>
                  </a:lnTo>
                  <a:lnTo>
                    <a:pt x="0" y="64"/>
                  </a:lnTo>
                  <a:lnTo>
                    <a:pt x="0" y="64"/>
                  </a:lnTo>
                  <a:lnTo>
                    <a:pt x="2" y="50"/>
                  </a:lnTo>
                  <a:lnTo>
                    <a:pt x="6"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4" name="Freeform 523">
              <a:extLst>
                <a:ext uri="{FF2B5EF4-FFF2-40B4-BE49-F238E27FC236}">
                  <a16:creationId xmlns:a16="http://schemas.microsoft.com/office/drawing/2014/main" id="{62568DBC-230D-49DF-A0CD-3ADA1F606991}"/>
                </a:ext>
              </a:extLst>
            </p:cNvPr>
            <p:cNvSpPr>
              <a:spLocks/>
            </p:cNvSpPr>
            <p:nvPr/>
          </p:nvSpPr>
          <p:spPr bwMode="auto">
            <a:xfrm>
              <a:off x="6716"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0" y="100"/>
                  </a:lnTo>
                  <a:lnTo>
                    <a:pt x="6" y="88"/>
                  </a:lnTo>
                  <a:lnTo>
                    <a:pt x="2" y="76"/>
                  </a:lnTo>
                  <a:lnTo>
                    <a:pt x="0" y="64"/>
                  </a:lnTo>
                  <a:lnTo>
                    <a:pt x="0" y="64"/>
                  </a:lnTo>
                  <a:lnTo>
                    <a:pt x="2" y="50"/>
                  </a:lnTo>
                  <a:lnTo>
                    <a:pt x="6"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5" name="Freeform 524">
              <a:extLst>
                <a:ext uri="{FF2B5EF4-FFF2-40B4-BE49-F238E27FC236}">
                  <a16:creationId xmlns:a16="http://schemas.microsoft.com/office/drawing/2014/main" id="{65898C09-4C5B-4B3E-ACF7-19129971667E}"/>
                </a:ext>
              </a:extLst>
            </p:cNvPr>
            <p:cNvSpPr>
              <a:spLocks/>
            </p:cNvSpPr>
            <p:nvPr/>
          </p:nvSpPr>
          <p:spPr bwMode="auto">
            <a:xfrm>
              <a:off x="6870" y="4061"/>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6" name="Freeform 525">
              <a:extLst>
                <a:ext uri="{FF2B5EF4-FFF2-40B4-BE49-F238E27FC236}">
                  <a16:creationId xmlns:a16="http://schemas.microsoft.com/office/drawing/2014/main" id="{DE632242-9016-4EF9-93CD-E2097B3AFAD4}"/>
                </a:ext>
              </a:extLst>
            </p:cNvPr>
            <p:cNvSpPr>
              <a:spLocks/>
            </p:cNvSpPr>
            <p:nvPr/>
          </p:nvSpPr>
          <p:spPr bwMode="auto">
            <a:xfrm>
              <a:off x="6870" y="4061"/>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7" name="Freeform 526">
              <a:extLst>
                <a:ext uri="{FF2B5EF4-FFF2-40B4-BE49-F238E27FC236}">
                  <a16:creationId xmlns:a16="http://schemas.microsoft.com/office/drawing/2014/main" id="{72E850DA-CAAF-44AC-8406-7943CCE270D7}"/>
                </a:ext>
              </a:extLst>
            </p:cNvPr>
            <p:cNvSpPr>
              <a:spLocks/>
            </p:cNvSpPr>
            <p:nvPr/>
          </p:nvSpPr>
          <p:spPr bwMode="auto">
            <a:xfrm>
              <a:off x="7176"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8" name="Freeform 527">
              <a:extLst>
                <a:ext uri="{FF2B5EF4-FFF2-40B4-BE49-F238E27FC236}">
                  <a16:creationId xmlns:a16="http://schemas.microsoft.com/office/drawing/2014/main" id="{5179F3CD-AF66-46C2-864C-04D948F79AD2}"/>
                </a:ext>
              </a:extLst>
            </p:cNvPr>
            <p:cNvSpPr>
              <a:spLocks/>
            </p:cNvSpPr>
            <p:nvPr/>
          </p:nvSpPr>
          <p:spPr bwMode="auto">
            <a:xfrm>
              <a:off x="7176"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9" name="Freeform 528">
              <a:extLst>
                <a:ext uri="{FF2B5EF4-FFF2-40B4-BE49-F238E27FC236}">
                  <a16:creationId xmlns:a16="http://schemas.microsoft.com/office/drawing/2014/main" id="{F2671C82-A8EF-4D96-8749-DB330BDD56A6}"/>
                </a:ext>
              </a:extLst>
            </p:cNvPr>
            <p:cNvSpPr>
              <a:spLocks/>
            </p:cNvSpPr>
            <p:nvPr/>
          </p:nvSpPr>
          <p:spPr bwMode="auto">
            <a:xfrm>
              <a:off x="7328"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0" name="Freeform 529">
              <a:extLst>
                <a:ext uri="{FF2B5EF4-FFF2-40B4-BE49-F238E27FC236}">
                  <a16:creationId xmlns:a16="http://schemas.microsoft.com/office/drawing/2014/main" id="{9E02F813-36EF-4E97-8993-C14219EC5C95}"/>
                </a:ext>
              </a:extLst>
            </p:cNvPr>
            <p:cNvSpPr>
              <a:spLocks/>
            </p:cNvSpPr>
            <p:nvPr/>
          </p:nvSpPr>
          <p:spPr bwMode="auto">
            <a:xfrm>
              <a:off x="7328"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1" name="Freeform 530">
              <a:extLst>
                <a:ext uri="{FF2B5EF4-FFF2-40B4-BE49-F238E27FC236}">
                  <a16:creationId xmlns:a16="http://schemas.microsoft.com/office/drawing/2014/main" id="{FCB21955-AED3-4FDD-A35F-FD9AB4AA49BE}"/>
                </a:ext>
              </a:extLst>
            </p:cNvPr>
            <p:cNvSpPr>
              <a:spLocks/>
            </p:cNvSpPr>
            <p:nvPr/>
          </p:nvSpPr>
          <p:spPr bwMode="auto">
            <a:xfrm>
              <a:off x="7635"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2" name="Freeform 531">
              <a:extLst>
                <a:ext uri="{FF2B5EF4-FFF2-40B4-BE49-F238E27FC236}">
                  <a16:creationId xmlns:a16="http://schemas.microsoft.com/office/drawing/2014/main" id="{D92DBF65-4104-4E9D-AC74-2E176CDEA14C}"/>
                </a:ext>
              </a:extLst>
            </p:cNvPr>
            <p:cNvSpPr>
              <a:spLocks/>
            </p:cNvSpPr>
            <p:nvPr/>
          </p:nvSpPr>
          <p:spPr bwMode="auto">
            <a:xfrm>
              <a:off x="7635"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3" name="Freeform 532">
              <a:extLst>
                <a:ext uri="{FF2B5EF4-FFF2-40B4-BE49-F238E27FC236}">
                  <a16:creationId xmlns:a16="http://schemas.microsoft.com/office/drawing/2014/main" id="{859BBA40-F12C-434E-912A-B4DB258A5EFA}"/>
                </a:ext>
              </a:extLst>
            </p:cNvPr>
            <p:cNvSpPr>
              <a:spLocks/>
            </p:cNvSpPr>
            <p:nvPr/>
          </p:nvSpPr>
          <p:spPr bwMode="auto">
            <a:xfrm>
              <a:off x="7789"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4" name="Freeform 533">
              <a:extLst>
                <a:ext uri="{FF2B5EF4-FFF2-40B4-BE49-F238E27FC236}">
                  <a16:creationId xmlns:a16="http://schemas.microsoft.com/office/drawing/2014/main" id="{ED993733-8CEF-4F0A-AA5D-19861765A155}"/>
                </a:ext>
              </a:extLst>
            </p:cNvPr>
            <p:cNvSpPr>
              <a:spLocks/>
            </p:cNvSpPr>
            <p:nvPr/>
          </p:nvSpPr>
          <p:spPr bwMode="auto">
            <a:xfrm>
              <a:off x="7789"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5" name="Freeform 534">
              <a:extLst>
                <a:ext uri="{FF2B5EF4-FFF2-40B4-BE49-F238E27FC236}">
                  <a16:creationId xmlns:a16="http://schemas.microsoft.com/office/drawing/2014/main" id="{BEED7530-7197-4B9B-93E2-2AF46CF88BA6}"/>
                </a:ext>
              </a:extLst>
            </p:cNvPr>
            <p:cNvSpPr>
              <a:spLocks/>
            </p:cNvSpPr>
            <p:nvPr/>
          </p:nvSpPr>
          <p:spPr bwMode="auto">
            <a:xfrm>
              <a:off x="6716"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6 w 128"/>
                <a:gd name="T17" fmla="*/ 53 h 129"/>
                <a:gd name="T18" fmla="*/ 128 w 128"/>
                <a:gd name="T19" fmla="*/ 65 h 129"/>
                <a:gd name="T20" fmla="*/ 128 w 128"/>
                <a:gd name="T21" fmla="*/ 65 h 129"/>
                <a:gd name="T22" fmla="*/ 126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0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0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6" y="53"/>
                  </a:lnTo>
                  <a:lnTo>
                    <a:pt x="128" y="65"/>
                  </a:lnTo>
                  <a:lnTo>
                    <a:pt x="128" y="65"/>
                  </a:lnTo>
                  <a:lnTo>
                    <a:pt x="126"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6" y="91"/>
                  </a:lnTo>
                  <a:lnTo>
                    <a:pt x="2" y="79"/>
                  </a:lnTo>
                  <a:lnTo>
                    <a:pt x="0" y="65"/>
                  </a:lnTo>
                  <a:lnTo>
                    <a:pt x="0" y="65"/>
                  </a:lnTo>
                  <a:lnTo>
                    <a:pt x="2" y="53"/>
                  </a:lnTo>
                  <a:lnTo>
                    <a:pt x="6" y="41"/>
                  </a:lnTo>
                  <a:lnTo>
                    <a:pt x="10" y="29"/>
                  </a:lnTo>
                  <a:lnTo>
                    <a:pt x="18" y="21"/>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6" name="Freeform 535">
              <a:extLst>
                <a:ext uri="{FF2B5EF4-FFF2-40B4-BE49-F238E27FC236}">
                  <a16:creationId xmlns:a16="http://schemas.microsoft.com/office/drawing/2014/main" id="{1AC8697A-C8B5-4FC7-B945-3B43141AD135}"/>
                </a:ext>
              </a:extLst>
            </p:cNvPr>
            <p:cNvSpPr>
              <a:spLocks/>
            </p:cNvSpPr>
            <p:nvPr/>
          </p:nvSpPr>
          <p:spPr bwMode="auto">
            <a:xfrm>
              <a:off x="6716"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6 w 128"/>
                <a:gd name="T17" fmla="*/ 53 h 129"/>
                <a:gd name="T18" fmla="*/ 128 w 128"/>
                <a:gd name="T19" fmla="*/ 65 h 129"/>
                <a:gd name="T20" fmla="*/ 128 w 128"/>
                <a:gd name="T21" fmla="*/ 65 h 129"/>
                <a:gd name="T22" fmla="*/ 126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0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0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6" y="53"/>
                  </a:lnTo>
                  <a:lnTo>
                    <a:pt x="128" y="65"/>
                  </a:lnTo>
                  <a:lnTo>
                    <a:pt x="128" y="65"/>
                  </a:lnTo>
                  <a:lnTo>
                    <a:pt x="126"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6" y="91"/>
                  </a:lnTo>
                  <a:lnTo>
                    <a:pt x="2" y="79"/>
                  </a:lnTo>
                  <a:lnTo>
                    <a:pt x="0" y="65"/>
                  </a:lnTo>
                  <a:lnTo>
                    <a:pt x="0" y="65"/>
                  </a:lnTo>
                  <a:lnTo>
                    <a:pt x="2" y="53"/>
                  </a:lnTo>
                  <a:lnTo>
                    <a:pt x="6" y="41"/>
                  </a:lnTo>
                  <a:lnTo>
                    <a:pt x="10" y="29"/>
                  </a:lnTo>
                  <a:lnTo>
                    <a:pt x="18" y="21"/>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7" name="Freeform 536">
              <a:extLst>
                <a:ext uri="{FF2B5EF4-FFF2-40B4-BE49-F238E27FC236}">
                  <a16:creationId xmlns:a16="http://schemas.microsoft.com/office/drawing/2014/main" id="{D1EFF243-F173-408C-8A63-E71C71EA956F}"/>
                </a:ext>
              </a:extLst>
            </p:cNvPr>
            <p:cNvSpPr>
              <a:spLocks/>
            </p:cNvSpPr>
            <p:nvPr/>
          </p:nvSpPr>
          <p:spPr bwMode="auto">
            <a:xfrm>
              <a:off x="6870" y="3906"/>
              <a:ext cx="128" cy="129"/>
            </a:xfrm>
            <a:custGeom>
              <a:avLst/>
              <a:gdLst>
                <a:gd name="T0" fmla="*/ 64 w 128"/>
                <a:gd name="T1" fmla="*/ 0 h 129"/>
                <a:gd name="T2" fmla="*/ 64 w 128"/>
                <a:gd name="T3" fmla="*/ 0 h 129"/>
                <a:gd name="T4" fmla="*/ 76 w 128"/>
                <a:gd name="T5" fmla="*/ 2 h 129"/>
                <a:gd name="T6" fmla="*/ 88 w 128"/>
                <a:gd name="T7" fmla="*/ 6 h 129"/>
                <a:gd name="T8" fmla="*/ 98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98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98" y="12"/>
                  </a:lnTo>
                  <a:lnTo>
                    <a:pt x="108" y="21"/>
                  </a:lnTo>
                  <a:lnTo>
                    <a:pt x="116" y="29"/>
                  </a:lnTo>
                  <a:lnTo>
                    <a:pt x="122" y="41"/>
                  </a:lnTo>
                  <a:lnTo>
                    <a:pt x="126" y="53"/>
                  </a:lnTo>
                  <a:lnTo>
                    <a:pt x="128" y="65"/>
                  </a:lnTo>
                  <a:lnTo>
                    <a:pt x="128" y="65"/>
                  </a:lnTo>
                  <a:lnTo>
                    <a:pt x="126" y="79"/>
                  </a:lnTo>
                  <a:lnTo>
                    <a:pt x="122" y="91"/>
                  </a:lnTo>
                  <a:lnTo>
                    <a:pt x="116" y="101"/>
                  </a:lnTo>
                  <a:lnTo>
                    <a:pt x="108" y="111"/>
                  </a:lnTo>
                  <a:lnTo>
                    <a:pt x="98"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8" name="Freeform 537">
              <a:extLst>
                <a:ext uri="{FF2B5EF4-FFF2-40B4-BE49-F238E27FC236}">
                  <a16:creationId xmlns:a16="http://schemas.microsoft.com/office/drawing/2014/main" id="{E99A44F9-9A1E-422F-8274-469F93E8C43D}"/>
                </a:ext>
              </a:extLst>
            </p:cNvPr>
            <p:cNvSpPr>
              <a:spLocks/>
            </p:cNvSpPr>
            <p:nvPr/>
          </p:nvSpPr>
          <p:spPr bwMode="auto">
            <a:xfrm>
              <a:off x="6870" y="3906"/>
              <a:ext cx="128" cy="129"/>
            </a:xfrm>
            <a:custGeom>
              <a:avLst/>
              <a:gdLst>
                <a:gd name="T0" fmla="*/ 64 w 128"/>
                <a:gd name="T1" fmla="*/ 0 h 129"/>
                <a:gd name="T2" fmla="*/ 64 w 128"/>
                <a:gd name="T3" fmla="*/ 0 h 129"/>
                <a:gd name="T4" fmla="*/ 76 w 128"/>
                <a:gd name="T5" fmla="*/ 2 h 129"/>
                <a:gd name="T6" fmla="*/ 88 w 128"/>
                <a:gd name="T7" fmla="*/ 6 h 129"/>
                <a:gd name="T8" fmla="*/ 98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98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98" y="12"/>
                  </a:lnTo>
                  <a:lnTo>
                    <a:pt x="108" y="21"/>
                  </a:lnTo>
                  <a:lnTo>
                    <a:pt x="116" y="29"/>
                  </a:lnTo>
                  <a:lnTo>
                    <a:pt x="122" y="41"/>
                  </a:lnTo>
                  <a:lnTo>
                    <a:pt x="126" y="53"/>
                  </a:lnTo>
                  <a:lnTo>
                    <a:pt x="128" y="65"/>
                  </a:lnTo>
                  <a:lnTo>
                    <a:pt x="128" y="65"/>
                  </a:lnTo>
                  <a:lnTo>
                    <a:pt x="126" y="79"/>
                  </a:lnTo>
                  <a:lnTo>
                    <a:pt x="122" y="91"/>
                  </a:lnTo>
                  <a:lnTo>
                    <a:pt x="116" y="101"/>
                  </a:lnTo>
                  <a:lnTo>
                    <a:pt x="108" y="111"/>
                  </a:lnTo>
                  <a:lnTo>
                    <a:pt x="98"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9" name="Freeform 538">
              <a:extLst>
                <a:ext uri="{FF2B5EF4-FFF2-40B4-BE49-F238E27FC236}">
                  <a16:creationId xmlns:a16="http://schemas.microsoft.com/office/drawing/2014/main" id="{903A080D-61D5-40F1-8BF8-28DA1C0305FD}"/>
                </a:ext>
              </a:extLst>
            </p:cNvPr>
            <p:cNvSpPr>
              <a:spLocks/>
            </p:cNvSpPr>
            <p:nvPr/>
          </p:nvSpPr>
          <p:spPr bwMode="auto">
            <a:xfrm>
              <a:off x="7176" y="3906"/>
              <a:ext cx="128" cy="129"/>
            </a:xfrm>
            <a:custGeom>
              <a:avLst/>
              <a:gdLst>
                <a:gd name="T0" fmla="*/ 64 w 128"/>
                <a:gd name="T1" fmla="*/ 0 h 129"/>
                <a:gd name="T2" fmla="*/ 64 w 128"/>
                <a:gd name="T3" fmla="*/ 0 h 129"/>
                <a:gd name="T4" fmla="*/ 76 w 128"/>
                <a:gd name="T5" fmla="*/ 2 h 129"/>
                <a:gd name="T6" fmla="*/ 88 w 128"/>
                <a:gd name="T7" fmla="*/ 6 h 129"/>
                <a:gd name="T8" fmla="*/ 100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100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100" y="12"/>
                  </a:lnTo>
                  <a:lnTo>
                    <a:pt x="108" y="21"/>
                  </a:lnTo>
                  <a:lnTo>
                    <a:pt x="116" y="29"/>
                  </a:lnTo>
                  <a:lnTo>
                    <a:pt x="122" y="41"/>
                  </a:lnTo>
                  <a:lnTo>
                    <a:pt x="126" y="53"/>
                  </a:lnTo>
                  <a:lnTo>
                    <a:pt x="128" y="65"/>
                  </a:lnTo>
                  <a:lnTo>
                    <a:pt x="128" y="65"/>
                  </a:lnTo>
                  <a:lnTo>
                    <a:pt x="126" y="79"/>
                  </a:lnTo>
                  <a:lnTo>
                    <a:pt x="122" y="91"/>
                  </a:lnTo>
                  <a:lnTo>
                    <a:pt x="116" y="101"/>
                  </a:lnTo>
                  <a:lnTo>
                    <a:pt x="108" y="111"/>
                  </a:lnTo>
                  <a:lnTo>
                    <a:pt x="100"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0" name="Freeform 539">
              <a:extLst>
                <a:ext uri="{FF2B5EF4-FFF2-40B4-BE49-F238E27FC236}">
                  <a16:creationId xmlns:a16="http://schemas.microsoft.com/office/drawing/2014/main" id="{881EF97B-0ECF-4613-96E8-57F142580D7C}"/>
                </a:ext>
              </a:extLst>
            </p:cNvPr>
            <p:cNvSpPr>
              <a:spLocks/>
            </p:cNvSpPr>
            <p:nvPr/>
          </p:nvSpPr>
          <p:spPr bwMode="auto">
            <a:xfrm>
              <a:off x="7176" y="3906"/>
              <a:ext cx="128" cy="129"/>
            </a:xfrm>
            <a:custGeom>
              <a:avLst/>
              <a:gdLst>
                <a:gd name="T0" fmla="*/ 64 w 128"/>
                <a:gd name="T1" fmla="*/ 0 h 129"/>
                <a:gd name="T2" fmla="*/ 64 w 128"/>
                <a:gd name="T3" fmla="*/ 0 h 129"/>
                <a:gd name="T4" fmla="*/ 76 w 128"/>
                <a:gd name="T5" fmla="*/ 2 h 129"/>
                <a:gd name="T6" fmla="*/ 88 w 128"/>
                <a:gd name="T7" fmla="*/ 6 h 129"/>
                <a:gd name="T8" fmla="*/ 100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100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100" y="12"/>
                  </a:lnTo>
                  <a:lnTo>
                    <a:pt x="108" y="21"/>
                  </a:lnTo>
                  <a:lnTo>
                    <a:pt x="116" y="29"/>
                  </a:lnTo>
                  <a:lnTo>
                    <a:pt x="122" y="41"/>
                  </a:lnTo>
                  <a:lnTo>
                    <a:pt x="126" y="53"/>
                  </a:lnTo>
                  <a:lnTo>
                    <a:pt x="128" y="65"/>
                  </a:lnTo>
                  <a:lnTo>
                    <a:pt x="128" y="65"/>
                  </a:lnTo>
                  <a:lnTo>
                    <a:pt x="126" y="79"/>
                  </a:lnTo>
                  <a:lnTo>
                    <a:pt x="122" y="91"/>
                  </a:lnTo>
                  <a:lnTo>
                    <a:pt x="116" y="101"/>
                  </a:lnTo>
                  <a:lnTo>
                    <a:pt x="108" y="111"/>
                  </a:lnTo>
                  <a:lnTo>
                    <a:pt x="100"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1" name="Freeform 540">
              <a:extLst>
                <a:ext uri="{FF2B5EF4-FFF2-40B4-BE49-F238E27FC236}">
                  <a16:creationId xmlns:a16="http://schemas.microsoft.com/office/drawing/2014/main" id="{2B33F4E8-BE0D-4EBB-805D-7D26EEDF8280}"/>
                </a:ext>
              </a:extLst>
            </p:cNvPr>
            <p:cNvSpPr>
              <a:spLocks/>
            </p:cNvSpPr>
            <p:nvPr/>
          </p:nvSpPr>
          <p:spPr bwMode="auto">
            <a:xfrm>
              <a:off x="7328"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8 w 128"/>
                <a:gd name="T17" fmla="*/ 53 h 129"/>
                <a:gd name="T18" fmla="*/ 128 w 128"/>
                <a:gd name="T19" fmla="*/ 65 h 129"/>
                <a:gd name="T20" fmla="*/ 128 w 128"/>
                <a:gd name="T21" fmla="*/ 65 h 129"/>
                <a:gd name="T22" fmla="*/ 128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2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8" y="53"/>
                  </a:lnTo>
                  <a:lnTo>
                    <a:pt x="128" y="65"/>
                  </a:lnTo>
                  <a:lnTo>
                    <a:pt x="128" y="65"/>
                  </a:lnTo>
                  <a:lnTo>
                    <a:pt x="128"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2" y="101"/>
                  </a:lnTo>
                  <a:lnTo>
                    <a:pt x="6" y="91"/>
                  </a:lnTo>
                  <a:lnTo>
                    <a:pt x="2" y="79"/>
                  </a:lnTo>
                  <a:lnTo>
                    <a:pt x="0" y="65"/>
                  </a:lnTo>
                  <a:lnTo>
                    <a:pt x="0" y="65"/>
                  </a:lnTo>
                  <a:lnTo>
                    <a:pt x="2" y="53"/>
                  </a:lnTo>
                  <a:lnTo>
                    <a:pt x="6" y="41"/>
                  </a:lnTo>
                  <a:lnTo>
                    <a:pt x="12" y="29"/>
                  </a:lnTo>
                  <a:lnTo>
                    <a:pt x="18" y="21"/>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2" name="Freeform 541">
              <a:extLst>
                <a:ext uri="{FF2B5EF4-FFF2-40B4-BE49-F238E27FC236}">
                  <a16:creationId xmlns:a16="http://schemas.microsoft.com/office/drawing/2014/main" id="{F1662EBA-9A87-45F2-AF8E-5497E2AC711F}"/>
                </a:ext>
              </a:extLst>
            </p:cNvPr>
            <p:cNvSpPr>
              <a:spLocks/>
            </p:cNvSpPr>
            <p:nvPr/>
          </p:nvSpPr>
          <p:spPr bwMode="auto">
            <a:xfrm>
              <a:off x="7328"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8 w 128"/>
                <a:gd name="T17" fmla="*/ 53 h 129"/>
                <a:gd name="T18" fmla="*/ 128 w 128"/>
                <a:gd name="T19" fmla="*/ 65 h 129"/>
                <a:gd name="T20" fmla="*/ 128 w 128"/>
                <a:gd name="T21" fmla="*/ 65 h 129"/>
                <a:gd name="T22" fmla="*/ 128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2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8" y="53"/>
                  </a:lnTo>
                  <a:lnTo>
                    <a:pt x="128" y="65"/>
                  </a:lnTo>
                  <a:lnTo>
                    <a:pt x="128" y="65"/>
                  </a:lnTo>
                  <a:lnTo>
                    <a:pt x="128"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2" y="101"/>
                  </a:lnTo>
                  <a:lnTo>
                    <a:pt x="6" y="91"/>
                  </a:lnTo>
                  <a:lnTo>
                    <a:pt x="2" y="79"/>
                  </a:lnTo>
                  <a:lnTo>
                    <a:pt x="0" y="65"/>
                  </a:lnTo>
                  <a:lnTo>
                    <a:pt x="0" y="65"/>
                  </a:lnTo>
                  <a:lnTo>
                    <a:pt x="2" y="53"/>
                  </a:lnTo>
                  <a:lnTo>
                    <a:pt x="6" y="41"/>
                  </a:lnTo>
                  <a:lnTo>
                    <a:pt x="12" y="29"/>
                  </a:lnTo>
                  <a:lnTo>
                    <a:pt x="18" y="21"/>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3" name="Freeform 542">
              <a:extLst>
                <a:ext uri="{FF2B5EF4-FFF2-40B4-BE49-F238E27FC236}">
                  <a16:creationId xmlns:a16="http://schemas.microsoft.com/office/drawing/2014/main" id="{539354C0-B413-4A6E-81D8-D74A98E9DEB9}"/>
                </a:ext>
              </a:extLst>
            </p:cNvPr>
            <p:cNvSpPr>
              <a:spLocks/>
            </p:cNvSpPr>
            <p:nvPr/>
          </p:nvSpPr>
          <p:spPr bwMode="auto">
            <a:xfrm>
              <a:off x="7635"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8 w 128"/>
                <a:gd name="T17" fmla="*/ 53 h 129"/>
                <a:gd name="T18" fmla="*/ 128 w 128"/>
                <a:gd name="T19" fmla="*/ 65 h 129"/>
                <a:gd name="T20" fmla="*/ 128 w 128"/>
                <a:gd name="T21" fmla="*/ 65 h 129"/>
                <a:gd name="T22" fmla="*/ 128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2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8" y="53"/>
                  </a:lnTo>
                  <a:lnTo>
                    <a:pt x="128" y="65"/>
                  </a:lnTo>
                  <a:lnTo>
                    <a:pt x="128" y="65"/>
                  </a:lnTo>
                  <a:lnTo>
                    <a:pt x="128"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2" y="101"/>
                  </a:lnTo>
                  <a:lnTo>
                    <a:pt x="6" y="91"/>
                  </a:lnTo>
                  <a:lnTo>
                    <a:pt x="2" y="79"/>
                  </a:lnTo>
                  <a:lnTo>
                    <a:pt x="0" y="65"/>
                  </a:lnTo>
                  <a:lnTo>
                    <a:pt x="0" y="65"/>
                  </a:lnTo>
                  <a:lnTo>
                    <a:pt x="2" y="53"/>
                  </a:lnTo>
                  <a:lnTo>
                    <a:pt x="6" y="41"/>
                  </a:lnTo>
                  <a:lnTo>
                    <a:pt x="12" y="29"/>
                  </a:lnTo>
                  <a:lnTo>
                    <a:pt x="18" y="21"/>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4" name="Freeform 543">
              <a:extLst>
                <a:ext uri="{FF2B5EF4-FFF2-40B4-BE49-F238E27FC236}">
                  <a16:creationId xmlns:a16="http://schemas.microsoft.com/office/drawing/2014/main" id="{A81A8DE6-C3AE-4FB6-A9DC-AFCE39555B21}"/>
                </a:ext>
              </a:extLst>
            </p:cNvPr>
            <p:cNvSpPr>
              <a:spLocks/>
            </p:cNvSpPr>
            <p:nvPr/>
          </p:nvSpPr>
          <p:spPr bwMode="auto">
            <a:xfrm>
              <a:off x="7635"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8 w 128"/>
                <a:gd name="T17" fmla="*/ 53 h 129"/>
                <a:gd name="T18" fmla="*/ 128 w 128"/>
                <a:gd name="T19" fmla="*/ 65 h 129"/>
                <a:gd name="T20" fmla="*/ 128 w 128"/>
                <a:gd name="T21" fmla="*/ 65 h 129"/>
                <a:gd name="T22" fmla="*/ 128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2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8" y="53"/>
                  </a:lnTo>
                  <a:lnTo>
                    <a:pt x="128" y="65"/>
                  </a:lnTo>
                  <a:lnTo>
                    <a:pt x="128" y="65"/>
                  </a:lnTo>
                  <a:lnTo>
                    <a:pt x="128"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2" y="101"/>
                  </a:lnTo>
                  <a:lnTo>
                    <a:pt x="6" y="91"/>
                  </a:lnTo>
                  <a:lnTo>
                    <a:pt x="2" y="79"/>
                  </a:lnTo>
                  <a:lnTo>
                    <a:pt x="0" y="65"/>
                  </a:lnTo>
                  <a:lnTo>
                    <a:pt x="0" y="65"/>
                  </a:lnTo>
                  <a:lnTo>
                    <a:pt x="2" y="53"/>
                  </a:lnTo>
                  <a:lnTo>
                    <a:pt x="6" y="41"/>
                  </a:lnTo>
                  <a:lnTo>
                    <a:pt x="12" y="29"/>
                  </a:lnTo>
                  <a:lnTo>
                    <a:pt x="18" y="21"/>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5" name="Freeform 544">
              <a:extLst>
                <a:ext uri="{FF2B5EF4-FFF2-40B4-BE49-F238E27FC236}">
                  <a16:creationId xmlns:a16="http://schemas.microsoft.com/office/drawing/2014/main" id="{7E241AA0-AC0A-49DE-B063-D98522185B56}"/>
                </a:ext>
              </a:extLst>
            </p:cNvPr>
            <p:cNvSpPr>
              <a:spLocks/>
            </p:cNvSpPr>
            <p:nvPr/>
          </p:nvSpPr>
          <p:spPr bwMode="auto">
            <a:xfrm>
              <a:off x="7789" y="3906"/>
              <a:ext cx="128" cy="129"/>
            </a:xfrm>
            <a:custGeom>
              <a:avLst/>
              <a:gdLst>
                <a:gd name="T0" fmla="*/ 64 w 128"/>
                <a:gd name="T1" fmla="*/ 0 h 129"/>
                <a:gd name="T2" fmla="*/ 64 w 128"/>
                <a:gd name="T3" fmla="*/ 0 h 129"/>
                <a:gd name="T4" fmla="*/ 76 w 128"/>
                <a:gd name="T5" fmla="*/ 2 h 129"/>
                <a:gd name="T6" fmla="*/ 88 w 128"/>
                <a:gd name="T7" fmla="*/ 6 h 129"/>
                <a:gd name="T8" fmla="*/ 100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100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100" y="12"/>
                  </a:lnTo>
                  <a:lnTo>
                    <a:pt x="108" y="21"/>
                  </a:lnTo>
                  <a:lnTo>
                    <a:pt x="116" y="29"/>
                  </a:lnTo>
                  <a:lnTo>
                    <a:pt x="122" y="41"/>
                  </a:lnTo>
                  <a:lnTo>
                    <a:pt x="126" y="53"/>
                  </a:lnTo>
                  <a:lnTo>
                    <a:pt x="128" y="65"/>
                  </a:lnTo>
                  <a:lnTo>
                    <a:pt x="128" y="65"/>
                  </a:lnTo>
                  <a:lnTo>
                    <a:pt x="126" y="79"/>
                  </a:lnTo>
                  <a:lnTo>
                    <a:pt x="122" y="91"/>
                  </a:lnTo>
                  <a:lnTo>
                    <a:pt x="116" y="101"/>
                  </a:lnTo>
                  <a:lnTo>
                    <a:pt x="108" y="111"/>
                  </a:lnTo>
                  <a:lnTo>
                    <a:pt x="100"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6" name="Freeform 545">
              <a:extLst>
                <a:ext uri="{FF2B5EF4-FFF2-40B4-BE49-F238E27FC236}">
                  <a16:creationId xmlns:a16="http://schemas.microsoft.com/office/drawing/2014/main" id="{D0F86723-6752-4AF8-9842-363BCD57616A}"/>
                </a:ext>
              </a:extLst>
            </p:cNvPr>
            <p:cNvSpPr>
              <a:spLocks/>
            </p:cNvSpPr>
            <p:nvPr/>
          </p:nvSpPr>
          <p:spPr bwMode="auto">
            <a:xfrm>
              <a:off x="7789" y="3906"/>
              <a:ext cx="128" cy="129"/>
            </a:xfrm>
            <a:custGeom>
              <a:avLst/>
              <a:gdLst>
                <a:gd name="T0" fmla="*/ 64 w 128"/>
                <a:gd name="T1" fmla="*/ 0 h 129"/>
                <a:gd name="T2" fmla="*/ 64 w 128"/>
                <a:gd name="T3" fmla="*/ 0 h 129"/>
                <a:gd name="T4" fmla="*/ 76 w 128"/>
                <a:gd name="T5" fmla="*/ 2 h 129"/>
                <a:gd name="T6" fmla="*/ 88 w 128"/>
                <a:gd name="T7" fmla="*/ 6 h 129"/>
                <a:gd name="T8" fmla="*/ 100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100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100" y="12"/>
                  </a:lnTo>
                  <a:lnTo>
                    <a:pt x="108" y="21"/>
                  </a:lnTo>
                  <a:lnTo>
                    <a:pt x="116" y="29"/>
                  </a:lnTo>
                  <a:lnTo>
                    <a:pt x="122" y="41"/>
                  </a:lnTo>
                  <a:lnTo>
                    <a:pt x="126" y="53"/>
                  </a:lnTo>
                  <a:lnTo>
                    <a:pt x="128" y="65"/>
                  </a:lnTo>
                  <a:lnTo>
                    <a:pt x="128" y="65"/>
                  </a:lnTo>
                  <a:lnTo>
                    <a:pt x="126" y="79"/>
                  </a:lnTo>
                  <a:lnTo>
                    <a:pt x="122" y="91"/>
                  </a:lnTo>
                  <a:lnTo>
                    <a:pt x="116" y="101"/>
                  </a:lnTo>
                  <a:lnTo>
                    <a:pt x="108" y="111"/>
                  </a:lnTo>
                  <a:lnTo>
                    <a:pt x="100"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7" name="Freeform 546">
              <a:extLst>
                <a:ext uri="{FF2B5EF4-FFF2-40B4-BE49-F238E27FC236}">
                  <a16:creationId xmlns:a16="http://schemas.microsoft.com/office/drawing/2014/main" id="{E05604CE-5D85-4072-B896-F62FFB11EE50}"/>
                </a:ext>
              </a:extLst>
            </p:cNvPr>
            <p:cNvSpPr>
              <a:spLocks/>
            </p:cNvSpPr>
            <p:nvPr/>
          </p:nvSpPr>
          <p:spPr bwMode="auto">
            <a:xfrm>
              <a:off x="6716"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0" y="100"/>
                  </a:lnTo>
                  <a:lnTo>
                    <a:pt x="6" y="88"/>
                  </a:lnTo>
                  <a:lnTo>
                    <a:pt x="2" y="76"/>
                  </a:lnTo>
                  <a:lnTo>
                    <a:pt x="0" y="64"/>
                  </a:lnTo>
                  <a:lnTo>
                    <a:pt x="0" y="64"/>
                  </a:lnTo>
                  <a:lnTo>
                    <a:pt x="2" y="50"/>
                  </a:lnTo>
                  <a:lnTo>
                    <a:pt x="6"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8" name="Freeform 547">
              <a:extLst>
                <a:ext uri="{FF2B5EF4-FFF2-40B4-BE49-F238E27FC236}">
                  <a16:creationId xmlns:a16="http://schemas.microsoft.com/office/drawing/2014/main" id="{98A0333A-B76C-40E3-B042-782E68B75CEC}"/>
                </a:ext>
              </a:extLst>
            </p:cNvPr>
            <p:cNvSpPr>
              <a:spLocks/>
            </p:cNvSpPr>
            <p:nvPr/>
          </p:nvSpPr>
          <p:spPr bwMode="auto">
            <a:xfrm>
              <a:off x="6716"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0" y="100"/>
                  </a:lnTo>
                  <a:lnTo>
                    <a:pt x="6" y="88"/>
                  </a:lnTo>
                  <a:lnTo>
                    <a:pt x="2" y="76"/>
                  </a:lnTo>
                  <a:lnTo>
                    <a:pt x="0" y="64"/>
                  </a:lnTo>
                  <a:lnTo>
                    <a:pt x="0" y="64"/>
                  </a:lnTo>
                  <a:lnTo>
                    <a:pt x="2" y="50"/>
                  </a:lnTo>
                  <a:lnTo>
                    <a:pt x="6"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9" name="Freeform 548">
              <a:extLst>
                <a:ext uri="{FF2B5EF4-FFF2-40B4-BE49-F238E27FC236}">
                  <a16:creationId xmlns:a16="http://schemas.microsoft.com/office/drawing/2014/main" id="{2A2F025A-7BB2-4960-9588-D777714450B9}"/>
                </a:ext>
              </a:extLst>
            </p:cNvPr>
            <p:cNvSpPr>
              <a:spLocks/>
            </p:cNvSpPr>
            <p:nvPr/>
          </p:nvSpPr>
          <p:spPr bwMode="auto">
            <a:xfrm>
              <a:off x="6870" y="3754"/>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0" name="Freeform 549">
              <a:extLst>
                <a:ext uri="{FF2B5EF4-FFF2-40B4-BE49-F238E27FC236}">
                  <a16:creationId xmlns:a16="http://schemas.microsoft.com/office/drawing/2014/main" id="{427CD6F4-9A3E-4439-B899-67123BA499F9}"/>
                </a:ext>
              </a:extLst>
            </p:cNvPr>
            <p:cNvSpPr>
              <a:spLocks/>
            </p:cNvSpPr>
            <p:nvPr/>
          </p:nvSpPr>
          <p:spPr bwMode="auto">
            <a:xfrm>
              <a:off x="6870" y="3754"/>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1" name="Freeform 550">
              <a:extLst>
                <a:ext uri="{FF2B5EF4-FFF2-40B4-BE49-F238E27FC236}">
                  <a16:creationId xmlns:a16="http://schemas.microsoft.com/office/drawing/2014/main" id="{69CA5932-7918-4219-B53E-C6783CE86D08}"/>
                </a:ext>
              </a:extLst>
            </p:cNvPr>
            <p:cNvSpPr>
              <a:spLocks/>
            </p:cNvSpPr>
            <p:nvPr/>
          </p:nvSpPr>
          <p:spPr bwMode="auto">
            <a:xfrm>
              <a:off x="7176" y="3754"/>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2" name="Freeform 551">
              <a:extLst>
                <a:ext uri="{FF2B5EF4-FFF2-40B4-BE49-F238E27FC236}">
                  <a16:creationId xmlns:a16="http://schemas.microsoft.com/office/drawing/2014/main" id="{A4E6F17C-D3AF-4DA0-9420-EDCAFA2C7F58}"/>
                </a:ext>
              </a:extLst>
            </p:cNvPr>
            <p:cNvSpPr>
              <a:spLocks/>
            </p:cNvSpPr>
            <p:nvPr/>
          </p:nvSpPr>
          <p:spPr bwMode="auto">
            <a:xfrm>
              <a:off x="7176" y="3754"/>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3" name="Freeform 552">
              <a:extLst>
                <a:ext uri="{FF2B5EF4-FFF2-40B4-BE49-F238E27FC236}">
                  <a16:creationId xmlns:a16="http://schemas.microsoft.com/office/drawing/2014/main" id="{C87822F6-12C2-40E7-95C7-ED493D0CC046}"/>
                </a:ext>
              </a:extLst>
            </p:cNvPr>
            <p:cNvSpPr>
              <a:spLocks/>
            </p:cNvSpPr>
            <p:nvPr/>
          </p:nvSpPr>
          <p:spPr bwMode="auto">
            <a:xfrm>
              <a:off x="7328"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4" name="Freeform 553">
              <a:extLst>
                <a:ext uri="{FF2B5EF4-FFF2-40B4-BE49-F238E27FC236}">
                  <a16:creationId xmlns:a16="http://schemas.microsoft.com/office/drawing/2014/main" id="{A2B8E458-B9DD-4EBD-B737-1C96F2CDA37A}"/>
                </a:ext>
              </a:extLst>
            </p:cNvPr>
            <p:cNvSpPr>
              <a:spLocks/>
            </p:cNvSpPr>
            <p:nvPr/>
          </p:nvSpPr>
          <p:spPr bwMode="auto">
            <a:xfrm>
              <a:off x="7328"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5" name="Freeform 554">
              <a:extLst>
                <a:ext uri="{FF2B5EF4-FFF2-40B4-BE49-F238E27FC236}">
                  <a16:creationId xmlns:a16="http://schemas.microsoft.com/office/drawing/2014/main" id="{926440C9-5B85-4848-9186-A3CD199ACEA4}"/>
                </a:ext>
              </a:extLst>
            </p:cNvPr>
            <p:cNvSpPr>
              <a:spLocks/>
            </p:cNvSpPr>
            <p:nvPr/>
          </p:nvSpPr>
          <p:spPr bwMode="auto">
            <a:xfrm>
              <a:off x="7635"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6" name="Freeform 555">
              <a:extLst>
                <a:ext uri="{FF2B5EF4-FFF2-40B4-BE49-F238E27FC236}">
                  <a16:creationId xmlns:a16="http://schemas.microsoft.com/office/drawing/2014/main" id="{596462BD-905F-41E2-B101-7AF73630A5BD}"/>
                </a:ext>
              </a:extLst>
            </p:cNvPr>
            <p:cNvSpPr>
              <a:spLocks/>
            </p:cNvSpPr>
            <p:nvPr/>
          </p:nvSpPr>
          <p:spPr bwMode="auto">
            <a:xfrm>
              <a:off x="7635"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7" name="Freeform 556">
              <a:extLst>
                <a:ext uri="{FF2B5EF4-FFF2-40B4-BE49-F238E27FC236}">
                  <a16:creationId xmlns:a16="http://schemas.microsoft.com/office/drawing/2014/main" id="{C682A60D-6AAA-432E-BFA3-E3670B93C297}"/>
                </a:ext>
              </a:extLst>
            </p:cNvPr>
            <p:cNvSpPr>
              <a:spLocks/>
            </p:cNvSpPr>
            <p:nvPr/>
          </p:nvSpPr>
          <p:spPr bwMode="auto">
            <a:xfrm>
              <a:off x="7789" y="3754"/>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8" name="Freeform 557">
              <a:extLst>
                <a:ext uri="{FF2B5EF4-FFF2-40B4-BE49-F238E27FC236}">
                  <a16:creationId xmlns:a16="http://schemas.microsoft.com/office/drawing/2014/main" id="{F8EED973-5DBA-45F5-9A29-20F7E6FF9D48}"/>
                </a:ext>
              </a:extLst>
            </p:cNvPr>
            <p:cNvSpPr>
              <a:spLocks/>
            </p:cNvSpPr>
            <p:nvPr/>
          </p:nvSpPr>
          <p:spPr bwMode="auto">
            <a:xfrm>
              <a:off x="7789" y="3754"/>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9" name="Freeform 558">
              <a:extLst>
                <a:ext uri="{FF2B5EF4-FFF2-40B4-BE49-F238E27FC236}">
                  <a16:creationId xmlns:a16="http://schemas.microsoft.com/office/drawing/2014/main" id="{EBE07940-CC91-4523-8184-CE7684CE029C}"/>
                </a:ext>
              </a:extLst>
            </p:cNvPr>
            <p:cNvSpPr>
              <a:spLocks/>
            </p:cNvSpPr>
            <p:nvPr/>
          </p:nvSpPr>
          <p:spPr bwMode="auto">
            <a:xfrm>
              <a:off x="6409"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2 w 128"/>
                <a:gd name="T53" fmla="*/ 78 h 128"/>
                <a:gd name="T54" fmla="*/ 0 w 128"/>
                <a:gd name="T55" fmla="*/ 64 h 128"/>
                <a:gd name="T56" fmla="*/ 0 w 128"/>
                <a:gd name="T57" fmla="*/ 64 h 128"/>
                <a:gd name="T58" fmla="*/ 2 w 128"/>
                <a:gd name="T59" fmla="*/ 52 h 128"/>
                <a:gd name="T60" fmla="*/ 4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88" y="124"/>
                  </a:lnTo>
                  <a:lnTo>
                    <a:pt x="76"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0" name="Freeform 559">
              <a:extLst>
                <a:ext uri="{FF2B5EF4-FFF2-40B4-BE49-F238E27FC236}">
                  <a16:creationId xmlns:a16="http://schemas.microsoft.com/office/drawing/2014/main" id="{82017EB4-523B-4139-AA4B-756C3614D3E4}"/>
                </a:ext>
              </a:extLst>
            </p:cNvPr>
            <p:cNvSpPr>
              <a:spLocks/>
            </p:cNvSpPr>
            <p:nvPr/>
          </p:nvSpPr>
          <p:spPr bwMode="auto">
            <a:xfrm>
              <a:off x="6409"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2 w 128"/>
                <a:gd name="T53" fmla="*/ 78 h 128"/>
                <a:gd name="T54" fmla="*/ 0 w 128"/>
                <a:gd name="T55" fmla="*/ 64 h 128"/>
                <a:gd name="T56" fmla="*/ 0 w 128"/>
                <a:gd name="T57" fmla="*/ 64 h 128"/>
                <a:gd name="T58" fmla="*/ 2 w 128"/>
                <a:gd name="T59" fmla="*/ 52 h 128"/>
                <a:gd name="T60" fmla="*/ 4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88" y="124"/>
                  </a:lnTo>
                  <a:lnTo>
                    <a:pt x="76"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1" name="Freeform 560">
              <a:extLst>
                <a:ext uri="{FF2B5EF4-FFF2-40B4-BE49-F238E27FC236}">
                  <a16:creationId xmlns:a16="http://schemas.microsoft.com/office/drawing/2014/main" id="{086AA285-B0BF-4F10-B26F-7A9934C720AA}"/>
                </a:ext>
              </a:extLst>
            </p:cNvPr>
            <p:cNvSpPr>
              <a:spLocks/>
            </p:cNvSpPr>
            <p:nvPr/>
          </p:nvSpPr>
          <p:spPr bwMode="auto">
            <a:xfrm>
              <a:off x="7176"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2" name="Freeform 561">
              <a:extLst>
                <a:ext uri="{FF2B5EF4-FFF2-40B4-BE49-F238E27FC236}">
                  <a16:creationId xmlns:a16="http://schemas.microsoft.com/office/drawing/2014/main" id="{66373BFB-38C0-41F0-BC07-DBAC1275C322}"/>
                </a:ext>
              </a:extLst>
            </p:cNvPr>
            <p:cNvSpPr>
              <a:spLocks/>
            </p:cNvSpPr>
            <p:nvPr/>
          </p:nvSpPr>
          <p:spPr bwMode="auto">
            <a:xfrm>
              <a:off x="7176"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3" name="Freeform 562">
              <a:extLst>
                <a:ext uri="{FF2B5EF4-FFF2-40B4-BE49-F238E27FC236}">
                  <a16:creationId xmlns:a16="http://schemas.microsoft.com/office/drawing/2014/main" id="{F9E79C91-443F-47CA-A32E-9C4CC4C981F5}"/>
                </a:ext>
              </a:extLst>
            </p:cNvPr>
            <p:cNvSpPr>
              <a:spLocks/>
            </p:cNvSpPr>
            <p:nvPr/>
          </p:nvSpPr>
          <p:spPr bwMode="auto">
            <a:xfrm>
              <a:off x="7328" y="3600"/>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4" name="Freeform 563">
              <a:extLst>
                <a:ext uri="{FF2B5EF4-FFF2-40B4-BE49-F238E27FC236}">
                  <a16:creationId xmlns:a16="http://schemas.microsoft.com/office/drawing/2014/main" id="{6F134711-00AC-4218-990B-25CBD08DF89B}"/>
                </a:ext>
              </a:extLst>
            </p:cNvPr>
            <p:cNvSpPr>
              <a:spLocks/>
            </p:cNvSpPr>
            <p:nvPr/>
          </p:nvSpPr>
          <p:spPr bwMode="auto">
            <a:xfrm>
              <a:off x="7328" y="3600"/>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 name="Freeform 564">
              <a:extLst>
                <a:ext uri="{FF2B5EF4-FFF2-40B4-BE49-F238E27FC236}">
                  <a16:creationId xmlns:a16="http://schemas.microsoft.com/office/drawing/2014/main" id="{B28F5DC8-6F77-4EFC-B43E-508D14F1072F}"/>
                </a:ext>
              </a:extLst>
            </p:cNvPr>
            <p:cNvSpPr>
              <a:spLocks/>
            </p:cNvSpPr>
            <p:nvPr/>
          </p:nvSpPr>
          <p:spPr bwMode="auto">
            <a:xfrm>
              <a:off x="7635" y="3600"/>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6" name="Freeform 565">
              <a:extLst>
                <a:ext uri="{FF2B5EF4-FFF2-40B4-BE49-F238E27FC236}">
                  <a16:creationId xmlns:a16="http://schemas.microsoft.com/office/drawing/2014/main" id="{BA555F00-24EA-47BA-B861-B2CCFC158484}"/>
                </a:ext>
              </a:extLst>
            </p:cNvPr>
            <p:cNvSpPr>
              <a:spLocks/>
            </p:cNvSpPr>
            <p:nvPr/>
          </p:nvSpPr>
          <p:spPr bwMode="auto">
            <a:xfrm>
              <a:off x="7635" y="3600"/>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7" name="Freeform 566">
              <a:extLst>
                <a:ext uri="{FF2B5EF4-FFF2-40B4-BE49-F238E27FC236}">
                  <a16:creationId xmlns:a16="http://schemas.microsoft.com/office/drawing/2014/main" id="{0D7A1757-428D-4A2E-BEF6-BDF2D350E55F}"/>
                </a:ext>
              </a:extLst>
            </p:cNvPr>
            <p:cNvSpPr>
              <a:spLocks/>
            </p:cNvSpPr>
            <p:nvPr/>
          </p:nvSpPr>
          <p:spPr bwMode="auto">
            <a:xfrm>
              <a:off x="7789"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8" name="Freeform 567">
              <a:extLst>
                <a:ext uri="{FF2B5EF4-FFF2-40B4-BE49-F238E27FC236}">
                  <a16:creationId xmlns:a16="http://schemas.microsoft.com/office/drawing/2014/main" id="{7D4B3D57-6F8F-494C-924C-E1F0171A4316}"/>
                </a:ext>
              </a:extLst>
            </p:cNvPr>
            <p:cNvSpPr>
              <a:spLocks/>
            </p:cNvSpPr>
            <p:nvPr/>
          </p:nvSpPr>
          <p:spPr bwMode="auto">
            <a:xfrm>
              <a:off x="7789"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9" name="Freeform 568">
              <a:extLst>
                <a:ext uri="{FF2B5EF4-FFF2-40B4-BE49-F238E27FC236}">
                  <a16:creationId xmlns:a16="http://schemas.microsoft.com/office/drawing/2014/main" id="{D9CB89FE-95E5-4220-805A-08313FB9F813}"/>
                </a:ext>
              </a:extLst>
            </p:cNvPr>
            <p:cNvSpPr>
              <a:spLocks/>
            </p:cNvSpPr>
            <p:nvPr/>
          </p:nvSpPr>
          <p:spPr bwMode="auto">
            <a:xfrm>
              <a:off x="6561" y="3448"/>
              <a:ext cx="131" cy="128"/>
            </a:xfrm>
            <a:custGeom>
              <a:avLst/>
              <a:gdLst>
                <a:gd name="T0" fmla="*/ 66 w 131"/>
                <a:gd name="T1" fmla="*/ 0 h 128"/>
                <a:gd name="T2" fmla="*/ 66 w 131"/>
                <a:gd name="T3" fmla="*/ 0 h 128"/>
                <a:gd name="T4" fmla="*/ 78 w 131"/>
                <a:gd name="T5" fmla="*/ 0 h 128"/>
                <a:gd name="T6" fmla="*/ 90 w 131"/>
                <a:gd name="T7" fmla="*/ 4 h 128"/>
                <a:gd name="T8" fmla="*/ 100 w 131"/>
                <a:gd name="T9" fmla="*/ 10 h 128"/>
                <a:gd name="T10" fmla="*/ 111 w 131"/>
                <a:gd name="T11" fmla="*/ 18 h 128"/>
                <a:gd name="T12" fmla="*/ 119 w 131"/>
                <a:gd name="T13" fmla="*/ 28 h 128"/>
                <a:gd name="T14" fmla="*/ 125 w 131"/>
                <a:gd name="T15" fmla="*/ 38 h 128"/>
                <a:gd name="T16" fmla="*/ 129 w 131"/>
                <a:gd name="T17" fmla="*/ 50 h 128"/>
                <a:gd name="T18" fmla="*/ 131 w 131"/>
                <a:gd name="T19" fmla="*/ 64 h 128"/>
                <a:gd name="T20" fmla="*/ 131 w 131"/>
                <a:gd name="T21" fmla="*/ 64 h 128"/>
                <a:gd name="T22" fmla="*/ 129 w 131"/>
                <a:gd name="T23" fmla="*/ 76 h 128"/>
                <a:gd name="T24" fmla="*/ 125 w 131"/>
                <a:gd name="T25" fmla="*/ 88 h 128"/>
                <a:gd name="T26" fmla="*/ 119 w 131"/>
                <a:gd name="T27" fmla="*/ 100 h 128"/>
                <a:gd name="T28" fmla="*/ 111 w 131"/>
                <a:gd name="T29" fmla="*/ 108 h 128"/>
                <a:gd name="T30" fmla="*/ 100 w 131"/>
                <a:gd name="T31" fmla="*/ 116 h 128"/>
                <a:gd name="T32" fmla="*/ 90 w 131"/>
                <a:gd name="T33" fmla="*/ 122 h 128"/>
                <a:gd name="T34" fmla="*/ 78 w 131"/>
                <a:gd name="T35" fmla="*/ 126 h 128"/>
                <a:gd name="T36" fmla="*/ 66 w 131"/>
                <a:gd name="T37" fmla="*/ 128 h 128"/>
                <a:gd name="T38" fmla="*/ 66 w 131"/>
                <a:gd name="T39" fmla="*/ 128 h 128"/>
                <a:gd name="T40" fmla="*/ 52 w 131"/>
                <a:gd name="T41" fmla="*/ 126 h 128"/>
                <a:gd name="T42" fmla="*/ 40 w 131"/>
                <a:gd name="T43" fmla="*/ 122 h 128"/>
                <a:gd name="T44" fmla="*/ 30 w 131"/>
                <a:gd name="T45" fmla="*/ 116 h 128"/>
                <a:gd name="T46" fmla="*/ 20 w 131"/>
                <a:gd name="T47" fmla="*/ 108 h 128"/>
                <a:gd name="T48" fmla="*/ 12 w 131"/>
                <a:gd name="T49" fmla="*/ 100 h 128"/>
                <a:gd name="T50" fmla="*/ 6 w 131"/>
                <a:gd name="T51" fmla="*/ 88 h 128"/>
                <a:gd name="T52" fmla="*/ 2 w 131"/>
                <a:gd name="T53" fmla="*/ 76 h 128"/>
                <a:gd name="T54" fmla="*/ 0 w 131"/>
                <a:gd name="T55" fmla="*/ 64 h 128"/>
                <a:gd name="T56" fmla="*/ 0 w 131"/>
                <a:gd name="T57" fmla="*/ 64 h 128"/>
                <a:gd name="T58" fmla="*/ 2 w 131"/>
                <a:gd name="T59" fmla="*/ 50 h 128"/>
                <a:gd name="T60" fmla="*/ 6 w 131"/>
                <a:gd name="T61" fmla="*/ 38 h 128"/>
                <a:gd name="T62" fmla="*/ 12 w 131"/>
                <a:gd name="T63" fmla="*/ 28 h 128"/>
                <a:gd name="T64" fmla="*/ 20 w 131"/>
                <a:gd name="T65" fmla="*/ 18 h 128"/>
                <a:gd name="T66" fmla="*/ 30 w 131"/>
                <a:gd name="T67" fmla="*/ 10 h 128"/>
                <a:gd name="T68" fmla="*/ 40 w 131"/>
                <a:gd name="T69" fmla="*/ 4 h 128"/>
                <a:gd name="T70" fmla="*/ 52 w 131"/>
                <a:gd name="T71" fmla="*/ 0 h 128"/>
                <a:gd name="T72" fmla="*/ 66 w 131"/>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28">
                  <a:moveTo>
                    <a:pt x="66" y="0"/>
                  </a:moveTo>
                  <a:lnTo>
                    <a:pt x="66" y="0"/>
                  </a:lnTo>
                  <a:lnTo>
                    <a:pt x="78" y="0"/>
                  </a:lnTo>
                  <a:lnTo>
                    <a:pt x="90" y="4"/>
                  </a:lnTo>
                  <a:lnTo>
                    <a:pt x="100" y="10"/>
                  </a:lnTo>
                  <a:lnTo>
                    <a:pt x="111" y="18"/>
                  </a:lnTo>
                  <a:lnTo>
                    <a:pt x="119" y="28"/>
                  </a:lnTo>
                  <a:lnTo>
                    <a:pt x="125" y="38"/>
                  </a:lnTo>
                  <a:lnTo>
                    <a:pt x="129" y="50"/>
                  </a:lnTo>
                  <a:lnTo>
                    <a:pt x="131" y="64"/>
                  </a:lnTo>
                  <a:lnTo>
                    <a:pt x="131" y="64"/>
                  </a:lnTo>
                  <a:lnTo>
                    <a:pt x="129" y="76"/>
                  </a:lnTo>
                  <a:lnTo>
                    <a:pt x="125" y="88"/>
                  </a:lnTo>
                  <a:lnTo>
                    <a:pt x="119" y="100"/>
                  </a:lnTo>
                  <a:lnTo>
                    <a:pt x="111" y="108"/>
                  </a:lnTo>
                  <a:lnTo>
                    <a:pt x="100" y="116"/>
                  </a:lnTo>
                  <a:lnTo>
                    <a:pt x="90" y="122"/>
                  </a:lnTo>
                  <a:lnTo>
                    <a:pt x="78" y="126"/>
                  </a:lnTo>
                  <a:lnTo>
                    <a:pt x="66" y="128"/>
                  </a:lnTo>
                  <a:lnTo>
                    <a:pt x="66" y="128"/>
                  </a:lnTo>
                  <a:lnTo>
                    <a:pt x="52" y="126"/>
                  </a:lnTo>
                  <a:lnTo>
                    <a:pt x="40" y="122"/>
                  </a:lnTo>
                  <a:lnTo>
                    <a:pt x="30" y="116"/>
                  </a:lnTo>
                  <a:lnTo>
                    <a:pt x="20" y="108"/>
                  </a:lnTo>
                  <a:lnTo>
                    <a:pt x="12" y="100"/>
                  </a:lnTo>
                  <a:lnTo>
                    <a:pt x="6" y="88"/>
                  </a:lnTo>
                  <a:lnTo>
                    <a:pt x="2" y="76"/>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0" name="Freeform 569">
              <a:extLst>
                <a:ext uri="{FF2B5EF4-FFF2-40B4-BE49-F238E27FC236}">
                  <a16:creationId xmlns:a16="http://schemas.microsoft.com/office/drawing/2014/main" id="{BD1BC3C9-4B4B-46E9-A7BF-CDE6A969548C}"/>
                </a:ext>
              </a:extLst>
            </p:cNvPr>
            <p:cNvSpPr>
              <a:spLocks/>
            </p:cNvSpPr>
            <p:nvPr/>
          </p:nvSpPr>
          <p:spPr bwMode="auto">
            <a:xfrm>
              <a:off x="6561" y="3448"/>
              <a:ext cx="131" cy="128"/>
            </a:xfrm>
            <a:custGeom>
              <a:avLst/>
              <a:gdLst>
                <a:gd name="T0" fmla="*/ 66 w 131"/>
                <a:gd name="T1" fmla="*/ 0 h 128"/>
                <a:gd name="T2" fmla="*/ 66 w 131"/>
                <a:gd name="T3" fmla="*/ 0 h 128"/>
                <a:gd name="T4" fmla="*/ 78 w 131"/>
                <a:gd name="T5" fmla="*/ 0 h 128"/>
                <a:gd name="T6" fmla="*/ 90 w 131"/>
                <a:gd name="T7" fmla="*/ 4 h 128"/>
                <a:gd name="T8" fmla="*/ 100 w 131"/>
                <a:gd name="T9" fmla="*/ 10 h 128"/>
                <a:gd name="T10" fmla="*/ 111 w 131"/>
                <a:gd name="T11" fmla="*/ 18 h 128"/>
                <a:gd name="T12" fmla="*/ 119 w 131"/>
                <a:gd name="T13" fmla="*/ 28 h 128"/>
                <a:gd name="T14" fmla="*/ 125 w 131"/>
                <a:gd name="T15" fmla="*/ 38 h 128"/>
                <a:gd name="T16" fmla="*/ 129 w 131"/>
                <a:gd name="T17" fmla="*/ 50 h 128"/>
                <a:gd name="T18" fmla="*/ 131 w 131"/>
                <a:gd name="T19" fmla="*/ 64 h 128"/>
                <a:gd name="T20" fmla="*/ 131 w 131"/>
                <a:gd name="T21" fmla="*/ 64 h 128"/>
                <a:gd name="T22" fmla="*/ 129 w 131"/>
                <a:gd name="T23" fmla="*/ 76 h 128"/>
                <a:gd name="T24" fmla="*/ 125 w 131"/>
                <a:gd name="T25" fmla="*/ 88 h 128"/>
                <a:gd name="T26" fmla="*/ 119 w 131"/>
                <a:gd name="T27" fmla="*/ 100 h 128"/>
                <a:gd name="T28" fmla="*/ 111 w 131"/>
                <a:gd name="T29" fmla="*/ 108 h 128"/>
                <a:gd name="T30" fmla="*/ 100 w 131"/>
                <a:gd name="T31" fmla="*/ 116 h 128"/>
                <a:gd name="T32" fmla="*/ 90 w 131"/>
                <a:gd name="T33" fmla="*/ 122 h 128"/>
                <a:gd name="T34" fmla="*/ 78 w 131"/>
                <a:gd name="T35" fmla="*/ 126 h 128"/>
                <a:gd name="T36" fmla="*/ 66 w 131"/>
                <a:gd name="T37" fmla="*/ 128 h 128"/>
                <a:gd name="T38" fmla="*/ 66 w 131"/>
                <a:gd name="T39" fmla="*/ 128 h 128"/>
                <a:gd name="T40" fmla="*/ 52 w 131"/>
                <a:gd name="T41" fmla="*/ 126 h 128"/>
                <a:gd name="T42" fmla="*/ 40 w 131"/>
                <a:gd name="T43" fmla="*/ 122 h 128"/>
                <a:gd name="T44" fmla="*/ 30 w 131"/>
                <a:gd name="T45" fmla="*/ 116 h 128"/>
                <a:gd name="T46" fmla="*/ 20 w 131"/>
                <a:gd name="T47" fmla="*/ 108 h 128"/>
                <a:gd name="T48" fmla="*/ 12 w 131"/>
                <a:gd name="T49" fmla="*/ 100 h 128"/>
                <a:gd name="T50" fmla="*/ 6 w 131"/>
                <a:gd name="T51" fmla="*/ 88 h 128"/>
                <a:gd name="T52" fmla="*/ 2 w 131"/>
                <a:gd name="T53" fmla="*/ 76 h 128"/>
                <a:gd name="T54" fmla="*/ 0 w 131"/>
                <a:gd name="T55" fmla="*/ 64 h 128"/>
                <a:gd name="T56" fmla="*/ 0 w 131"/>
                <a:gd name="T57" fmla="*/ 64 h 128"/>
                <a:gd name="T58" fmla="*/ 2 w 131"/>
                <a:gd name="T59" fmla="*/ 50 h 128"/>
                <a:gd name="T60" fmla="*/ 6 w 131"/>
                <a:gd name="T61" fmla="*/ 38 h 128"/>
                <a:gd name="T62" fmla="*/ 12 w 131"/>
                <a:gd name="T63" fmla="*/ 28 h 128"/>
                <a:gd name="T64" fmla="*/ 20 w 131"/>
                <a:gd name="T65" fmla="*/ 18 h 128"/>
                <a:gd name="T66" fmla="*/ 30 w 131"/>
                <a:gd name="T67" fmla="*/ 10 h 128"/>
                <a:gd name="T68" fmla="*/ 40 w 131"/>
                <a:gd name="T69" fmla="*/ 4 h 128"/>
                <a:gd name="T70" fmla="*/ 52 w 131"/>
                <a:gd name="T71" fmla="*/ 0 h 128"/>
                <a:gd name="T72" fmla="*/ 66 w 131"/>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28">
                  <a:moveTo>
                    <a:pt x="66" y="0"/>
                  </a:moveTo>
                  <a:lnTo>
                    <a:pt x="66" y="0"/>
                  </a:lnTo>
                  <a:lnTo>
                    <a:pt x="78" y="0"/>
                  </a:lnTo>
                  <a:lnTo>
                    <a:pt x="90" y="4"/>
                  </a:lnTo>
                  <a:lnTo>
                    <a:pt x="100" y="10"/>
                  </a:lnTo>
                  <a:lnTo>
                    <a:pt x="111" y="18"/>
                  </a:lnTo>
                  <a:lnTo>
                    <a:pt x="119" y="28"/>
                  </a:lnTo>
                  <a:lnTo>
                    <a:pt x="125" y="38"/>
                  </a:lnTo>
                  <a:lnTo>
                    <a:pt x="129" y="50"/>
                  </a:lnTo>
                  <a:lnTo>
                    <a:pt x="131" y="64"/>
                  </a:lnTo>
                  <a:lnTo>
                    <a:pt x="131" y="64"/>
                  </a:lnTo>
                  <a:lnTo>
                    <a:pt x="129" y="76"/>
                  </a:lnTo>
                  <a:lnTo>
                    <a:pt x="125" y="88"/>
                  </a:lnTo>
                  <a:lnTo>
                    <a:pt x="119" y="100"/>
                  </a:lnTo>
                  <a:lnTo>
                    <a:pt x="111" y="108"/>
                  </a:lnTo>
                  <a:lnTo>
                    <a:pt x="100" y="116"/>
                  </a:lnTo>
                  <a:lnTo>
                    <a:pt x="90" y="122"/>
                  </a:lnTo>
                  <a:lnTo>
                    <a:pt x="78" y="126"/>
                  </a:lnTo>
                  <a:lnTo>
                    <a:pt x="66" y="128"/>
                  </a:lnTo>
                  <a:lnTo>
                    <a:pt x="66" y="128"/>
                  </a:lnTo>
                  <a:lnTo>
                    <a:pt x="52" y="126"/>
                  </a:lnTo>
                  <a:lnTo>
                    <a:pt x="40" y="122"/>
                  </a:lnTo>
                  <a:lnTo>
                    <a:pt x="30" y="116"/>
                  </a:lnTo>
                  <a:lnTo>
                    <a:pt x="20" y="108"/>
                  </a:lnTo>
                  <a:lnTo>
                    <a:pt x="12" y="100"/>
                  </a:lnTo>
                  <a:lnTo>
                    <a:pt x="6" y="88"/>
                  </a:lnTo>
                  <a:lnTo>
                    <a:pt x="2" y="76"/>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1" name="Freeform 570">
              <a:extLst>
                <a:ext uri="{FF2B5EF4-FFF2-40B4-BE49-F238E27FC236}">
                  <a16:creationId xmlns:a16="http://schemas.microsoft.com/office/drawing/2014/main" id="{6DCCB5BC-B0E6-4B02-9169-0A6492F70403}"/>
                </a:ext>
              </a:extLst>
            </p:cNvPr>
            <p:cNvSpPr>
              <a:spLocks/>
            </p:cNvSpPr>
            <p:nvPr/>
          </p:nvSpPr>
          <p:spPr bwMode="auto">
            <a:xfrm>
              <a:off x="7176" y="3448"/>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2" name="Freeform 571">
              <a:extLst>
                <a:ext uri="{FF2B5EF4-FFF2-40B4-BE49-F238E27FC236}">
                  <a16:creationId xmlns:a16="http://schemas.microsoft.com/office/drawing/2014/main" id="{56786F8F-E7BF-4EA5-83EF-27B4F44E7DEC}"/>
                </a:ext>
              </a:extLst>
            </p:cNvPr>
            <p:cNvSpPr>
              <a:spLocks/>
            </p:cNvSpPr>
            <p:nvPr/>
          </p:nvSpPr>
          <p:spPr bwMode="auto">
            <a:xfrm>
              <a:off x="7176" y="3448"/>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3" name="Freeform 572">
              <a:extLst>
                <a:ext uri="{FF2B5EF4-FFF2-40B4-BE49-F238E27FC236}">
                  <a16:creationId xmlns:a16="http://schemas.microsoft.com/office/drawing/2014/main" id="{5BDE1D62-D6F4-4DCB-8D58-91B77D777EFE}"/>
                </a:ext>
              </a:extLst>
            </p:cNvPr>
            <p:cNvSpPr>
              <a:spLocks/>
            </p:cNvSpPr>
            <p:nvPr/>
          </p:nvSpPr>
          <p:spPr bwMode="auto">
            <a:xfrm>
              <a:off x="7328" y="3448"/>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4" name="Freeform 573">
              <a:extLst>
                <a:ext uri="{FF2B5EF4-FFF2-40B4-BE49-F238E27FC236}">
                  <a16:creationId xmlns:a16="http://schemas.microsoft.com/office/drawing/2014/main" id="{61A40AA7-DB8A-45E4-90B1-2FEDD6FD0D28}"/>
                </a:ext>
              </a:extLst>
            </p:cNvPr>
            <p:cNvSpPr>
              <a:spLocks/>
            </p:cNvSpPr>
            <p:nvPr/>
          </p:nvSpPr>
          <p:spPr bwMode="auto">
            <a:xfrm>
              <a:off x="7328" y="3448"/>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5" name="Freeform 574">
              <a:extLst>
                <a:ext uri="{FF2B5EF4-FFF2-40B4-BE49-F238E27FC236}">
                  <a16:creationId xmlns:a16="http://schemas.microsoft.com/office/drawing/2014/main" id="{9103F8A5-B297-496F-9220-4CB53B95A48E}"/>
                </a:ext>
              </a:extLst>
            </p:cNvPr>
            <p:cNvSpPr>
              <a:spLocks/>
            </p:cNvSpPr>
            <p:nvPr/>
          </p:nvSpPr>
          <p:spPr bwMode="auto">
            <a:xfrm>
              <a:off x="7635" y="3448"/>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6" name="Freeform 575">
              <a:extLst>
                <a:ext uri="{FF2B5EF4-FFF2-40B4-BE49-F238E27FC236}">
                  <a16:creationId xmlns:a16="http://schemas.microsoft.com/office/drawing/2014/main" id="{69E362D0-F9B6-4D2D-904B-07FD68BAB6D4}"/>
                </a:ext>
              </a:extLst>
            </p:cNvPr>
            <p:cNvSpPr>
              <a:spLocks/>
            </p:cNvSpPr>
            <p:nvPr/>
          </p:nvSpPr>
          <p:spPr bwMode="auto">
            <a:xfrm>
              <a:off x="7635" y="3448"/>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7" name="Freeform 576">
              <a:extLst>
                <a:ext uri="{FF2B5EF4-FFF2-40B4-BE49-F238E27FC236}">
                  <a16:creationId xmlns:a16="http://schemas.microsoft.com/office/drawing/2014/main" id="{9829B901-1D01-4D89-A248-A4E13BAE1CE4}"/>
                </a:ext>
              </a:extLst>
            </p:cNvPr>
            <p:cNvSpPr>
              <a:spLocks/>
            </p:cNvSpPr>
            <p:nvPr/>
          </p:nvSpPr>
          <p:spPr bwMode="auto">
            <a:xfrm>
              <a:off x="7789" y="3448"/>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8" name="Freeform 577">
              <a:extLst>
                <a:ext uri="{FF2B5EF4-FFF2-40B4-BE49-F238E27FC236}">
                  <a16:creationId xmlns:a16="http://schemas.microsoft.com/office/drawing/2014/main" id="{F7295992-CC99-45D4-AB7F-116E4EBE6CBC}"/>
                </a:ext>
              </a:extLst>
            </p:cNvPr>
            <p:cNvSpPr>
              <a:spLocks/>
            </p:cNvSpPr>
            <p:nvPr/>
          </p:nvSpPr>
          <p:spPr bwMode="auto">
            <a:xfrm>
              <a:off x="7789" y="3448"/>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9" name="Freeform 578">
              <a:extLst>
                <a:ext uri="{FF2B5EF4-FFF2-40B4-BE49-F238E27FC236}">
                  <a16:creationId xmlns:a16="http://schemas.microsoft.com/office/drawing/2014/main" id="{80FDC6C5-D471-4CAB-8A5D-308F4580FDCE}"/>
                </a:ext>
              </a:extLst>
            </p:cNvPr>
            <p:cNvSpPr>
              <a:spLocks/>
            </p:cNvSpPr>
            <p:nvPr/>
          </p:nvSpPr>
          <p:spPr bwMode="auto">
            <a:xfrm>
              <a:off x="6716" y="3294"/>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6" y="90"/>
                  </a:lnTo>
                  <a:lnTo>
                    <a:pt x="2" y="78"/>
                  </a:lnTo>
                  <a:lnTo>
                    <a:pt x="0" y="64"/>
                  </a:lnTo>
                  <a:lnTo>
                    <a:pt x="0" y="64"/>
                  </a:lnTo>
                  <a:lnTo>
                    <a:pt x="2" y="52"/>
                  </a:lnTo>
                  <a:lnTo>
                    <a:pt x="6"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0" name="Freeform 579">
              <a:extLst>
                <a:ext uri="{FF2B5EF4-FFF2-40B4-BE49-F238E27FC236}">
                  <a16:creationId xmlns:a16="http://schemas.microsoft.com/office/drawing/2014/main" id="{1AE6CA92-9692-4120-ABC2-E55AD1D5C577}"/>
                </a:ext>
              </a:extLst>
            </p:cNvPr>
            <p:cNvSpPr>
              <a:spLocks/>
            </p:cNvSpPr>
            <p:nvPr/>
          </p:nvSpPr>
          <p:spPr bwMode="auto">
            <a:xfrm>
              <a:off x="6716" y="3294"/>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6" y="90"/>
                  </a:lnTo>
                  <a:lnTo>
                    <a:pt x="2" y="78"/>
                  </a:lnTo>
                  <a:lnTo>
                    <a:pt x="0" y="64"/>
                  </a:lnTo>
                  <a:lnTo>
                    <a:pt x="0" y="64"/>
                  </a:lnTo>
                  <a:lnTo>
                    <a:pt x="2" y="52"/>
                  </a:lnTo>
                  <a:lnTo>
                    <a:pt x="6"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1" name="Freeform 580">
              <a:extLst>
                <a:ext uri="{FF2B5EF4-FFF2-40B4-BE49-F238E27FC236}">
                  <a16:creationId xmlns:a16="http://schemas.microsoft.com/office/drawing/2014/main" id="{443CC6F1-17BA-4782-B7B9-023CEF7E2FC8}"/>
                </a:ext>
              </a:extLst>
            </p:cNvPr>
            <p:cNvSpPr>
              <a:spLocks/>
            </p:cNvSpPr>
            <p:nvPr/>
          </p:nvSpPr>
          <p:spPr bwMode="auto">
            <a:xfrm>
              <a:off x="7635" y="3294"/>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2" name="Freeform 581">
              <a:extLst>
                <a:ext uri="{FF2B5EF4-FFF2-40B4-BE49-F238E27FC236}">
                  <a16:creationId xmlns:a16="http://schemas.microsoft.com/office/drawing/2014/main" id="{3DEC23C3-8810-42DD-A391-F5FFBD81D12B}"/>
                </a:ext>
              </a:extLst>
            </p:cNvPr>
            <p:cNvSpPr>
              <a:spLocks/>
            </p:cNvSpPr>
            <p:nvPr/>
          </p:nvSpPr>
          <p:spPr bwMode="auto">
            <a:xfrm>
              <a:off x="7635" y="3294"/>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3" name="Freeform 582">
              <a:extLst>
                <a:ext uri="{FF2B5EF4-FFF2-40B4-BE49-F238E27FC236}">
                  <a16:creationId xmlns:a16="http://schemas.microsoft.com/office/drawing/2014/main" id="{815261BE-DEC6-4844-8C9D-BE8FA90E457A}"/>
                </a:ext>
              </a:extLst>
            </p:cNvPr>
            <p:cNvSpPr>
              <a:spLocks/>
            </p:cNvSpPr>
            <p:nvPr/>
          </p:nvSpPr>
          <p:spPr bwMode="auto">
            <a:xfrm>
              <a:off x="7789" y="3294"/>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4" name="Freeform 583">
              <a:extLst>
                <a:ext uri="{FF2B5EF4-FFF2-40B4-BE49-F238E27FC236}">
                  <a16:creationId xmlns:a16="http://schemas.microsoft.com/office/drawing/2014/main" id="{562DD05E-681F-4523-B0E2-DA1C1AFC89A4}"/>
                </a:ext>
              </a:extLst>
            </p:cNvPr>
            <p:cNvSpPr>
              <a:spLocks/>
            </p:cNvSpPr>
            <p:nvPr/>
          </p:nvSpPr>
          <p:spPr bwMode="auto">
            <a:xfrm>
              <a:off x="7789" y="3294"/>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5" name="Freeform 584">
              <a:extLst>
                <a:ext uri="{FF2B5EF4-FFF2-40B4-BE49-F238E27FC236}">
                  <a16:creationId xmlns:a16="http://schemas.microsoft.com/office/drawing/2014/main" id="{D241A0B1-AF70-4AF3-88EF-9B3255B4CBB3}"/>
                </a:ext>
              </a:extLst>
            </p:cNvPr>
            <p:cNvSpPr>
              <a:spLocks/>
            </p:cNvSpPr>
            <p:nvPr/>
          </p:nvSpPr>
          <p:spPr bwMode="auto">
            <a:xfrm>
              <a:off x="6870" y="3142"/>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6" name="Freeform 585">
              <a:extLst>
                <a:ext uri="{FF2B5EF4-FFF2-40B4-BE49-F238E27FC236}">
                  <a16:creationId xmlns:a16="http://schemas.microsoft.com/office/drawing/2014/main" id="{27E6D60D-5A69-4A10-82B0-7F3D474D8642}"/>
                </a:ext>
              </a:extLst>
            </p:cNvPr>
            <p:cNvSpPr>
              <a:spLocks/>
            </p:cNvSpPr>
            <p:nvPr/>
          </p:nvSpPr>
          <p:spPr bwMode="auto">
            <a:xfrm>
              <a:off x="6870" y="3142"/>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7" name="Freeform 586">
              <a:extLst>
                <a:ext uri="{FF2B5EF4-FFF2-40B4-BE49-F238E27FC236}">
                  <a16:creationId xmlns:a16="http://schemas.microsoft.com/office/drawing/2014/main" id="{1BBF967B-84B8-498B-90A0-0CCD4C07CED5}"/>
                </a:ext>
              </a:extLst>
            </p:cNvPr>
            <p:cNvSpPr>
              <a:spLocks/>
            </p:cNvSpPr>
            <p:nvPr/>
          </p:nvSpPr>
          <p:spPr bwMode="auto">
            <a:xfrm>
              <a:off x="7635" y="3142"/>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8" name="Freeform 587">
              <a:extLst>
                <a:ext uri="{FF2B5EF4-FFF2-40B4-BE49-F238E27FC236}">
                  <a16:creationId xmlns:a16="http://schemas.microsoft.com/office/drawing/2014/main" id="{7AA83F56-85EE-4F81-B869-49B084F056CF}"/>
                </a:ext>
              </a:extLst>
            </p:cNvPr>
            <p:cNvSpPr>
              <a:spLocks/>
            </p:cNvSpPr>
            <p:nvPr/>
          </p:nvSpPr>
          <p:spPr bwMode="auto">
            <a:xfrm>
              <a:off x="7635" y="3142"/>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9" name="Freeform 588">
              <a:extLst>
                <a:ext uri="{FF2B5EF4-FFF2-40B4-BE49-F238E27FC236}">
                  <a16:creationId xmlns:a16="http://schemas.microsoft.com/office/drawing/2014/main" id="{F6F7DF15-A13F-4102-95AC-4AA14E89AAFD}"/>
                </a:ext>
              </a:extLst>
            </p:cNvPr>
            <p:cNvSpPr>
              <a:spLocks/>
            </p:cNvSpPr>
            <p:nvPr/>
          </p:nvSpPr>
          <p:spPr bwMode="auto">
            <a:xfrm>
              <a:off x="7789" y="3142"/>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0" name="Freeform 589">
              <a:extLst>
                <a:ext uri="{FF2B5EF4-FFF2-40B4-BE49-F238E27FC236}">
                  <a16:creationId xmlns:a16="http://schemas.microsoft.com/office/drawing/2014/main" id="{D12868A0-9477-4AC8-A7F3-9A901565EB42}"/>
                </a:ext>
              </a:extLst>
            </p:cNvPr>
            <p:cNvSpPr>
              <a:spLocks/>
            </p:cNvSpPr>
            <p:nvPr/>
          </p:nvSpPr>
          <p:spPr bwMode="auto">
            <a:xfrm>
              <a:off x="7789" y="3142"/>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1" name="Freeform 590">
              <a:extLst>
                <a:ext uri="{FF2B5EF4-FFF2-40B4-BE49-F238E27FC236}">
                  <a16:creationId xmlns:a16="http://schemas.microsoft.com/office/drawing/2014/main" id="{6C32D160-51C7-426D-ADFD-D850A897E1A5}"/>
                </a:ext>
              </a:extLst>
            </p:cNvPr>
            <p:cNvSpPr>
              <a:spLocks/>
            </p:cNvSpPr>
            <p:nvPr/>
          </p:nvSpPr>
          <p:spPr bwMode="auto">
            <a:xfrm>
              <a:off x="7022" y="2987"/>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0 h 129"/>
                <a:gd name="T12" fmla="*/ 118 w 128"/>
                <a:gd name="T13" fmla="*/ 28 h 129"/>
                <a:gd name="T14" fmla="*/ 124 w 128"/>
                <a:gd name="T15" fmla="*/ 40 h 129"/>
                <a:gd name="T16" fmla="*/ 126 w 128"/>
                <a:gd name="T17" fmla="*/ 52 h 129"/>
                <a:gd name="T18" fmla="*/ 128 w 128"/>
                <a:gd name="T19" fmla="*/ 64 h 129"/>
                <a:gd name="T20" fmla="*/ 128 w 128"/>
                <a:gd name="T21" fmla="*/ 64 h 129"/>
                <a:gd name="T22" fmla="*/ 126 w 128"/>
                <a:gd name="T23" fmla="*/ 78 h 129"/>
                <a:gd name="T24" fmla="*/ 124 w 128"/>
                <a:gd name="T25" fmla="*/ 90 h 129"/>
                <a:gd name="T26" fmla="*/ 118 w 128"/>
                <a:gd name="T27" fmla="*/ 100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0 h 129"/>
                <a:gd name="T50" fmla="*/ 6 w 128"/>
                <a:gd name="T51" fmla="*/ 90 h 129"/>
                <a:gd name="T52" fmla="*/ 2 w 128"/>
                <a:gd name="T53" fmla="*/ 78 h 129"/>
                <a:gd name="T54" fmla="*/ 0 w 128"/>
                <a:gd name="T55" fmla="*/ 64 h 129"/>
                <a:gd name="T56" fmla="*/ 0 w 128"/>
                <a:gd name="T57" fmla="*/ 64 h 129"/>
                <a:gd name="T58" fmla="*/ 2 w 128"/>
                <a:gd name="T59" fmla="*/ 52 h 129"/>
                <a:gd name="T60" fmla="*/ 6 w 128"/>
                <a:gd name="T61" fmla="*/ 40 h 129"/>
                <a:gd name="T62" fmla="*/ 12 w 128"/>
                <a:gd name="T63" fmla="*/ 28 h 129"/>
                <a:gd name="T64" fmla="*/ 18 w 128"/>
                <a:gd name="T65" fmla="*/ 20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1"/>
                  </a:lnTo>
                  <a:lnTo>
                    <a:pt x="100" y="119"/>
                  </a:lnTo>
                  <a:lnTo>
                    <a:pt x="90" y="125"/>
                  </a:lnTo>
                  <a:lnTo>
                    <a:pt x="78" y="129"/>
                  </a:lnTo>
                  <a:lnTo>
                    <a:pt x="64" y="129"/>
                  </a:lnTo>
                  <a:lnTo>
                    <a:pt x="64" y="129"/>
                  </a:lnTo>
                  <a:lnTo>
                    <a:pt x="52" y="129"/>
                  </a:lnTo>
                  <a:lnTo>
                    <a:pt x="40" y="125"/>
                  </a:lnTo>
                  <a:lnTo>
                    <a:pt x="28" y="119"/>
                  </a:lnTo>
                  <a:lnTo>
                    <a:pt x="18" y="111"/>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2" name="Freeform 591">
              <a:extLst>
                <a:ext uri="{FF2B5EF4-FFF2-40B4-BE49-F238E27FC236}">
                  <a16:creationId xmlns:a16="http://schemas.microsoft.com/office/drawing/2014/main" id="{84553028-92AB-4756-AFB4-56A570D33457}"/>
                </a:ext>
              </a:extLst>
            </p:cNvPr>
            <p:cNvSpPr>
              <a:spLocks/>
            </p:cNvSpPr>
            <p:nvPr/>
          </p:nvSpPr>
          <p:spPr bwMode="auto">
            <a:xfrm>
              <a:off x="7022" y="2987"/>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0 h 129"/>
                <a:gd name="T12" fmla="*/ 118 w 128"/>
                <a:gd name="T13" fmla="*/ 28 h 129"/>
                <a:gd name="T14" fmla="*/ 124 w 128"/>
                <a:gd name="T15" fmla="*/ 40 h 129"/>
                <a:gd name="T16" fmla="*/ 126 w 128"/>
                <a:gd name="T17" fmla="*/ 52 h 129"/>
                <a:gd name="T18" fmla="*/ 128 w 128"/>
                <a:gd name="T19" fmla="*/ 64 h 129"/>
                <a:gd name="T20" fmla="*/ 128 w 128"/>
                <a:gd name="T21" fmla="*/ 64 h 129"/>
                <a:gd name="T22" fmla="*/ 126 w 128"/>
                <a:gd name="T23" fmla="*/ 78 h 129"/>
                <a:gd name="T24" fmla="*/ 124 w 128"/>
                <a:gd name="T25" fmla="*/ 90 h 129"/>
                <a:gd name="T26" fmla="*/ 118 w 128"/>
                <a:gd name="T27" fmla="*/ 100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0 h 129"/>
                <a:gd name="T50" fmla="*/ 6 w 128"/>
                <a:gd name="T51" fmla="*/ 90 h 129"/>
                <a:gd name="T52" fmla="*/ 2 w 128"/>
                <a:gd name="T53" fmla="*/ 78 h 129"/>
                <a:gd name="T54" fmla="*/ 0 w 128"/>
                <a:gd name="T55" fmla="*/ 64 h 129"/>
                <a:gd name="T56" fmla="*/ 0 w 128"/>
                <a:gd name="T57" fmla="*/ 64 h 129"/>
                <a:gd name="T58" fmla="*/ 2 w 128"/>
                <a:gd name="T59" fmla="*/ 52 h 129"/>
                <a:gd name="T60" fmla="*/ 6 w 128"/>
                <a:gd name="T61" fmla="*/ 40 h 129"/>
                <a:gd name="T62" fmla="*/ 12 w 128"/>
                <a:gd name="T63" fmla="*/ 28 h 129"/>
                <a:gd name="T64" fmla="*/ 18 w 128"/>
                <a:gd name="T65" fmla="*/ 20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1"/>
                  </a:lnTo>
                  <a:lnTo>
                    <a:pt x="100" y="119"/>
                  </a:lnTo>
                  <a:lnTo>
                    <a:pt x="90" y="125"/>
                  </a:lnTo>
                  <a:lnTo>
                    <a:pt x="78" y="129"/>
                  </a:lnTo>
                  <a:lnTo>
                    <a:pt x="64" y="129"/>
                  </a:lnTo>
                  <a:lnTo>
                    <a:pt x="64" y="129"/>
                  </a:lnTo>
                  <a:lnTo>
                    <a:pt x="52" y="129"/>
                  </a:lnTo>
                  <a:lnTo>
                    <a:pt x="40" y="125"/>
                  </a:lnTo>
                  <a:lnTo>
                    <a:pt x="28" y="119"/>
                  </a:lnTo>
                  <a:lnTo>
                    <a:pt x="18" y="111"/>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3" name="Freeform 592">
              <a:extLst>
                <a:ext uri="{FF2B5EF4-FFF2-40B4-BE49-F238E27FC236}">
                  <a16:creationId xmlns:a16="http://schemas.microsoft.com/office/drawing/2014/main" id="{25AF773F-BB5E-4A3B-A0AC-1752AA344984}"/>
                </a:ext>
              </a:extLst>
            </p:cNvPr>
            <p:cNvSpPr>
              <a:spLocks/>
            </p:cNvSpPr>
            <p:nvPr/>
          </p:nvSpPr>
          <p:spPr bwMode="auto">
            <a:xfrm>
              <a:off x="7328" y="2987"/>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0 h 129"/>
                <a:gd name="T12" fmla="*/ 118 w 128"/>
                <a:gd name="T13" fmla="*/ 28 h 129"/>
                <a:gd name="T14" fmla="*/ 124 w 128"/>
                <a:gd name="T15" fmla="*/ 40 h 129"/>
                <a:gd name="T16" fmla="*/ 128 w 128"/>
                <a:gd name="T17" fmla="*/ 52 h 129"/>
                <a:gd name="T18" fmla="*/ 128 w 128"/>
                <a:gd name="T19" fmla="*/ 64 h 129"/>
                <a:gd name="T20" fmla="*/ 128 w 128"/>
                <a:gd name="T21" fmla="*/ 64 h 129"/>
                <a:gd name="T22" fmla="*/ 128 w 128"/>
                <a:gd name="T23" fmla="*/ 78 h 129"/>
                <a:gd name="T24" fmla="*/ 124 w 128"/>
                <a:gd name="T25" fmla="*/ 90 h 129"/>
                <a:gd name="T26" fmla="*/ 118 w 128"/>
                <a:gd name="T27" fmla="*/ 100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0 h 129"/>
                <a:gd name="T50" fmla="*/ 6 w 128"/>
                <a:gd name="T51" fmla="*/ 90 h 129"/>
                <a:gd name="T52" fmla="*/ 2 w 128"/>
                <a:gd name="T53" fmla="*/ 78 h 129"/>
                <a:gd name="T54" fmla="*/ 0 w 128"/>
                <a:gd name="T55" fmla="*/ 64 h 129"/>
                <a:gd name="T56" fmla="*/ 0 w 128"/>
                <a:gd name="T57" fmla="*/ 64 h 129"/>
                <a:gd name="T58" fmla="*/ 2 w 128"/>
                <a:gd name="T59" fmla="*/ 52 h 129"/>
                <a:gd name="T60" fmla="*/ 6 w 128"/>
                <a:gd name="T61" fmla="*/ 40 h 129"/>
                <a:gd name="T62" fmla="*/ 12 w 128"/>
                <a:gd name="T63" fmla="*/ 28 h 129"/>
                <a:gd name="T64" fmla="*/ 18 w 128"/>
                <a:gd name="T65" fmla="*/ 20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1"/>
                  </a:lnTo>
                  <a:lnTo>
                    <a:pt x="100" y="119"/>
                  </a:lnTo>
                  <a:lnTo>
                    <a:pt x="90" y="125"/>
                  </a:lnTo>
                  <a:lnTo>
                    <a:pt x="78" y="129"/>
                  </a:lnTo>
                  <a:lnTo>
                    <a:pt x="64" y="129"/>
                  </a:lnTo>
                  <a:lnTo>
                    <a:pt x="64" y="129"/>
                  </a:lnTo>
                  <a:lnTo>
                    <a:pt x="52" y="129"/>
                  </a:lnTo>
                  <a:lnTo>
                    <a:pt x="40" y="125"/>
                  </a:lnTo>
                  <a:lnTo>
                    <a:pt x="28" y="119"/>
                  </a:lnTo>
                  <a:lnTo>
                    <a:pt x="18" y="111"/>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4" name="Freeform 593">
              <a:extLst>
                <a:ext uri="{FF2B5EF4-FFF2-40B4-BE49-F238E27FC236}">
                  <a16:creationId xmlns:a16="http://schemas.microsoft.com/office/drawing/2014/main" id="{04A7DC9A-2DFF-4B1B-8043-3FB076EAE06B}"/>
                </a:ext>
              </a:extLst>
            </p:cNvPr>
            <p:cNvSpPr>
              <a:spLocks/>
            </p:cNvSpPr>
            <p:nvPr/>
          </p:nvSpPr>
          <p:spPr bwMode="auto">
            <a:xfrm>
              <a:off x="7328" y="2987"/>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0 h 129"/>
                <a:gd name="T12" fmla="*/ 118 w 128"/>
                <a:gd name="T13" fmla="*/ 28 h 129"/>
                <a:gd name="T14" fmla="*/ 124 w 128"/>
                <a:gd name="T15" fmla="*/ 40 h 129"/>
                <a:gd name="T16" fmla="*/ 128 w 128"/>
                <a:gd name="T17" fmla="*/ 52 h 129"/>
                <a:gd name="T18" fmla="*/ 128 w 128"/>
                <a:gd name="T19" fmla="*/ 64 h 129"/>
                <a:gd name="T20" fmla="*/ 128 w 128"/>
                <a:gd name="T21" fmla="*/ 64 h 129"/>
                <a:gd name="T22" fmla="*/ 128 w 128"/>
                <a:gd name="T23" fmla="*/ 78 h 129"/>
                <a:gd name="T24" fmla="*/ 124 w 128"/>
                <a:gd name="T25" fmla="*/ 90 h 129"/>
                <a:gd name="T26" fmla="*/ 118 w 128"/>
                <a:gd name="T27" fmla="*/ 100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0 h 129"/>
                <a:gd name="T50" fmla="*/ 6 w 128"/>
                <a:gd name="T51" fmla="*/ 90 h 129"/>
                <a:gd name="T52" fmla="*/ 2 w 128"/>
                <a:gd name="T53" fmla="*/ 78 h 129"/>
                <a:gd name="T54" fmla="*/ 0 w 128"/>
                <a:gd name="T55" fmla="*/ 64 h 129"/>
                <a:gd name="T56" fmla="*/ 0 w 128"/>
                <a:gd name="T57" fmla="*/ 64 h 129"/>
                <a:gd name="T58" fmla="*/ 2 w 128"/>
                <a:gd name="T59" fmla="*/ 52 h 129"/>
                <a:gd name="T60" fmla="*/ 6 w 128"/>
                <a:gd name="T61" fmla="*/ 40 h 129"/>
                <a:gd name="T62" fmla="*/ 12 w 128"/>
                <a:gd name="T63" fmla="*/ 28 h 129"/>
                <a:gd name="T64" fmla="*/ 18 w 128"/>
                <a:gd name="T65" fmla="*/ 20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1"/>
                  </a:lnTo>
                  <a:lnTo>
                    <a:pt x="100" y="119"/>
                  </a:lnTo>
                  <a:lnTo>
                    <a:pt x="90" y="125"/>
                  </a:lnTo>
                  <a:lnTo>
                    <a:pt x="78" y="129"/>
                  </a:lnTo>
                  <a:lnTo>
                    <a:pt x="64" y="129"/>
                  </a:lnTo>
                  <a:lnTo>
                    <a:pt x="64" y="129"/>
                  </a:lnTo>
                  <a:lnTo>
                    <a:pt x="52" y="129"/>
                  </a:lnTo>
                  <a:lnTo>
                    <a:pt x="40" y="125"/>
                  </a:lnTo>
                  <a:lnTo>
                    <a:pt x="28" y="119"/>
                  </a:lnTo>
                  <a:lnTo>
                    <a:pt x="18" y="111"/>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5" name="Freeform 594">
              <a:extLst>
                <a:ext uri="{FF2B5EF4-FFF2-40B4-BE49-F238E27FC236}">
                  <a16:creationId xmlns:a16="http://schemas.microsoft.com/office/drawing/2014/main" id="{3AB58F92-79B0-4DEF-8D62-31064E72D7B7}"/>
                </a:ext>
              </a:extLst>
            </p:cNvPr>
            <p:cNvSpPr>
              <a:spLocks/>
            </p:cNvSpPr>
            <p:nvPr/>
          </p:nvSpPr>
          <p:spPr bwMode="auto">
            <a:xfrm>
              <a:off x="7176" y="2835"/>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6" name="Freeform 595">
              <a:extLst>
                <a:ext uri="{FF2B5EF4-FFF2-40B4-BE49-F238E27FC236}">
                  <a16:creationId xmlns:a16="http://schemas.microsoft.com/office/drawing/2014/main" id="{FFC5CEF8-FF84-45CD-81FA-604DA25186A3}"/>
                </a:ext>
              </a:extLst>
            </p:cNvPr>
            <p:cNvSpPr>
              <a:spLocks/>
            </p:cNvSpPr>
            <p:nvPr/>
          </p:nvSpPr>
          <p:spPr bwMode="auto">
            <a:xfrm>
              <a:off x="7176" y="2835"/>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7" name="Freeform 596">
              <a:extLst>
                <a:ext uri="{FF2B5EF4-FFF2-40B4-BE49-F238E27FC236}">
                  <a16:creationId xmlns:a16="http://schemas.microsoft.com/office/drawing/2014/main" id="{6B7EA0A2-94C7-4C99-8452-00EEACA724E4}"/>
                </a:ext>
              </a:extLst>
            </p:cNvPr>
            <p:cNvSpPr>
              <a:spLocks/>
            </p:cNvSpPr>
            <p:nvPr/>
          </p:nvSpPr>
          <p:spPr bwMode="auto">
            <a:xfrm>
              <a:off x="7328" y="2835"/>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8" name="Freeform 597">
              <a:extLst>
                <a:ext uri="{FF2B5EF4-FFF2-40B4-BE49-F238E27FC236}">
                  <a16:creationId xmlns:a16="http://schemas.microsoft.com/office/drawing/2014/main" id="{4410C984-349C-4E42-A7C7-35E95DABB9E4}"/>
                </a:ext>
              </a:extLst>
            </p:cNvPr>
            <p:cNvSpPr>
              <a:spLocks/>
            </p:cNvSpPr>
            <p:nvPr/>
          </p:nvSpPr>
          <p:spPr bwMode="auto">
            <a:xfrm>
              <a:off x="7328" y="2835"/>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79" name="Group 360">
            <a:extLst>
              <a:ext uri="{FF2B5EF4-FFF2-40B4-BE49-F238E27FC236}">
                <a16:creationId xmlns:a16="http://schemas.microsoft.com/office/drawing/2014/main" id="{F2F3AAA0-70B6-478C-8586-28E30479501D}"/>
              </a:ext>
            </a:extLst>
          </p:cNvPr>
          <p:cNvGrpSpPr>
            <a:grpSpLocks noChangeAspect="1"/>
          </p:cNvGrpSpPr>
          <p:nvPr userDrawn="1"/>
        </p:nvGrpSpPr>
        <p:grpSpPr bwMode="auto">
          <a:xfrm>
            <a:off x="8197050" y="1714522"/>
            <a:ext cx="673629" cy="824032"/>
            <a:chOff x="3733" y="170"/>
            <a:chExt cx="1375" cy="1682"/>
          </a:xfrm>
          <a:solidFill>
            <a:schemeClr val="accent3"/>
          </a:solidFill>
        </p:grpSpPr>
        <p:sp>
          <p:nvSpPr>
            <p:cNvPr id="480" name="Freeform 361">
              <a:extLst>
                <a:ext uri="{FF2B5EF4-FFF2-40B4-BE49-F238E27FC236}">
                  <a16:creationId xmlns:a16="http://schemas.microsoft.com/office/drawing/2014/main" id="{FD60664C-6D5E-4676-8768-93A615BBA960}"/>
                </a:ext>
              </a:extLst>
            </p:cNvPr>
            <p:cNvSpPr>
              <a:spLocks/>
            </p:cNvSpPr>
            <p:nvPr/>
          </p:nvSpPr>
          <p:spPr bwMode="auto">
            <a:xfrm>
              <a:off x="4198" y="17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1" name="Freeform 362">
              <a:extLst>
                <a:ext uri="{FF2B5EF4-FFF2-40B4-BE49-F238E27FC236}">
                  <a16:creationId xmlns:a16="http://schemas.microsoft.com/office/drawing/2014/main" id="{AB865EF4-36DF-4A24-9596-4BDC75F59130}"/>
                </a:ext>
              </a:extLst>
            </p:cNvPr>
            <p:cNvSpPr>
              <a:spLocks/>
            </p:cNvSpPr>
            <p:nvPr/>
          </p:nvSpPr>
          <p:spPr bwMode="auto">
            <a:xfrm>
              <a:off x="4198" y="17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2" name="Freeform 363">
              <a:extLst>
                <a:ext uri="{FF2B5EF4-FFF2-40B4-BE49-F238E27FC236}">
                  <a16:creationId xmlns:a16="http://schemas.microsoft.com/office/drawing/2014/main" id="{E9A53BEA-3EF2-42AC-91A3-75A2AFC41035}"/>
                </a:ext>
              </a:extLst>
            </p:cNvPr>
            <p:cNvSpPr>
              <a:spLocks/>
            </p:cNvSpPr>
            <p:nvPr/>
          </p:nvSpPr>
          <p:spPr bwMode="auto">
            <a:xfrm>
              <a:off x="4046" y="17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3" name="Freeform 364">
              <a:extLst>
                <a:ext uri="{FF2B5EF4-FFF2-40B4-BE49-F238E27FC236}">
                  <a16:creationId xmlns:a16="http://schemas.microsoft.com/office/drawing/2014/main" id="{8A8350BF-B320-4746-9E5B-EB8C53082525}"/>
                </a:ext>
              </a:extLst>
            </p:cNvPr>
            <p:cNvSpPr>
              <a:spLocks/>
            </p:cNvSpPr>
            <p:nvPr/>
          </p:nvSpPr>
          <p:spPr bwMode="auto">
            <a:xfrm>
              <a:off x="4046" y="17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4" name="Freeform 365">
              <a:extLst>
                <a:ext uri="{FF2B5EF4-FFF2-40B4-BE49-F238E27FC236}">
                  <a16:creationId xmlns:a16="http://schemas.microsoft.com/office/drawing/2014/main" id="{AA81609A-4089-4216-B643-FD7106AD634F}"/>
                </a:ext>
              </a:extLst>
            </p:cNvPr>
            <p:cNvSpPr>
              <a:spLocks/>
            </p:cNvSpPr>
            <p:nvPr/>
          </p:nvSpPr>
          <p:spPr bwMode="auto">
            <a:xfrm>
              <a:off x="4354" y="17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5" name="Freeform 366">
              <a:extLst>
                <a:ext uri="{FF2B5EF4-FFF2-40B4-BE49-F238E27FC236}">
                  <a16:creationId xmlns:a16="http://schemas.microsoft.com/office/drawing/2014/main" id="{7275270F-436C-43F8-92B6-5CA731320EFF}"/>
                </a:ext>
              </a:extLst>
            </p:cNvPr>
            <p:cNvSpPr>
              <a:spLocks/>
            </p:cNvSpPr>
            <p:nvPr/>
          </p:nvSpPr>
          <p:spPr bwMode="auto">
            <a:xfrm>
              <a:off x="4354" y="17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6" name="Freeform 367">
              <a:extLst>
                <a:ext uri="{FF2B5EF4-FFF2-40B4-BE49-F238E27FC236}">
                  <a16:creationId xmlns:a16="http://schemas.microsoft.com/office/drawing/2014/main" id="{E55D0F53-687A-49CF-BF9C-3712C07AA334}"/>
                </a:ext>
              </a:extLst>
            </p:cNvPr>
            <p:cNvSpPr>
              <a:spLocks/>
            </p:cNvSpPr>
            <p:nvPr/>
          </p:nvSpPr>
          <p:spPr bwMode="auto">
            <a:xfrm>
              <a:off x="4509" y="17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7" name="Freeform 368">
              <a:extLst>
                <a:ext uri="{FF2B5EF4-FFF2-40B4-BE49-F238E27FC236}">
                  <a16:creationId xmlns:a16="http://schemas.microsoft.com/office/drawing/2014/main" id="{C1DB48B8-B7A6-4178-8802-B370AD29715E}"/>
                </a:ext>
              </a:extLst>
            </p:cNvPr>
            <p:cNvSpPr>
              <a:spLocks/>
            </p:cNvSpPr>
            <p:nvPr/>
          </p:nvSpPr>
          <p:spPr bwMode="auto">
            <a:xfrm>
              <a:off x="4509" y="17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8" name="Freeform 369">
              <a:extLst>
                <a:ext uri="{FF2B5EF4-FFF2-40B4-BE49-F238E27FC236}">
                  <a16:creationId xmlns:a16="http://schemas.microsoft.com/office/drawing/2014/main" id="{8BF32DD5-5A0F-4C47-9DEC-5AF45C30AC28}"/>
                </a:ext>
              </a:extLst>
            </p:cNvPr>
            <p:cNvSpPr>
              <a:spLocks/>
            </p:cNvSpPr>
            <p:nvPr/>
          </p:nvSpPr>
          <p:spPr bwMode="auto">
            <a:xfrm>
              <a:off x="4667" y="17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9" name="Freeform 370">
              <a:extLst>
                <a:ext uri="{FF2B5EF4-FFF2-40B4-BE49-F238E27FC236}">
                  <a16:creationId xmlns:a16="http://schemas.microsoft.com/office/drawing/2014/main" id="{A8D10452-4FA7-42DB-BE1B-5775174E0791}"/>
                </a:ext>
              </a:extLst>
            </p:cNvPr>
            <p:cNvSpPr>
              <a:spLocks/>
            </p:cNvSpPr>
            <p:nvPr/>
          </p:nvSpPr>
          <p:spPr bwMode="auto">
            <a:xfrm>
              <a:off x="4667" y="17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0" name="Freeform 371">
              <a:extLst>
                <a:ext uri="{FF2B5EF4-FFF2-40B4-BE49-F238E27FC236}">
                  <a16:creationId xmlns:a16="http://schemas.microsoft.com/office/drawing/2014/main" id="{476C6513-C72B-4A38-9936-CDC7E3A184A2}"/>
                </a:ext>
              </a:extLst>
            </p:cNvPr>
            <p:cNvSpPr>
              <a:spLocks/>
            </p:cNvSpPr>
            <p:nvPr/>
          </p:nvSpPr>
          <p:spPr bwMode="auto">
            <a:xfrm>
              <a:off x="4819" y="326"/>
              <a:ext cx="131" cy="130"/>
            </a:xfrm>
            <a:custGeom>
              <a:avLst/>
              <a:gdLst>
                <a:gd name="T0" fmla="*/ 67 w 131"/>
                <a:gd name="T1" fmla="*/ 0 h 130"/>
                <a:gd name="T2" fmla="*/ 67 w 131"/>
                <a:gd name="T3" fmla="*/ 0 h 130"/>
                <a:gd name="T4" fmla="*/ 79 w 131"/>
                <a:gd name="T5" fmla="*/ 0 h 130"/>
                <a:gd name="T6" fmla="*/ 93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0 h 130"/>
                <a:gd name="T28" fmla="*/ 113 w 131"/>
                <a:gd name="T29" fmla="*/ 110 h 130"/>
                <a:gd name="T30" fmla="*/ 103 w 131"/>
                <a:gd name="T31" fmla="*/ 118 h 130"/>
                <a:gd name="T32" fmla="*/ 93 w 131"/>
                <a:gd name="T33" fmla="*/ 124 h 130"/>
                <a:gd name="T34" fmla="*/ 79 w 131"/>
                <a:gd name="T35" fmla="*/ 128 h 130"/>
                <a:gd name="T36" fmla="*/ 67 w 131"/>
                <a:gd name="T37" fmla="*/ 130 h 130"/>
                <a:gd name="T38" fmla="*/ 67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0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0 h 130"/>
                <a:gd name="T72" fmla="*/ 67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7" y="0"/>
                  </a:moveTo>
                  <a:lnTo>
                    <a:pt x="67" y="0"/>
                  </a:lnTo>
                  <a:lnTo>
                    <a:pt x="79" y="0"/>
                  </a:lnTo>
                  <a:lnTo>
                    <a:pt x="93" y="4"/>
                  </a:lnTo>
                  <a:lnTo>
                    <a:pt x="103" y="10"/>
                  </a:lnTo>
                  <a:lnTo>
                    <a:pt x="113" y="18"/>
                  </a:lnTo>
                  <a:lnTo>
                    <a:pt x="121" y="28"/>
                  </a:lnTo>
                  <a:lnTo>
                    <a:pt x="127" y="40"/>
                  </a:lnTo>
                  <a:lnTo>
                    <a:pt x="131" y="52"/>
                  </a:lnTo>
                  <a:lnTo>
                    <a:pt x="131" y="64"/>
                  </a:lnTo>
                  <a:lnTo>
                    <a:pt x="131" y="64"/>
                  </a:lnTo>
                  <a:lnTo>
                    <a:pt x="131" y="78"/>
                  </a:lnTo>
                  <a:lnTo>
                    <a:pt x="127" y="90"/>
                  </a:lnTo>
                  <a:lnTo>
                    <a:pt x="121" y="100"/>
                  </a:lnTo>
                  <a:lnTo>
                    <a:pt x="113" y="110"/>
                  </a:lnTo>
                  <a:lnTo>
                    <a:pt x="103" y="118"/>
                  </a:lnTo>
                  <a:lnTo>
                    <a:pt x="93" y="124"/>
                  </a:lnTo>
                  <a:lnTo>
                    <a:pt x="79" y="128"/>
                  </a:lnTo>
                  <a:lnTo>
                    <a:pt x="67" y="130"/>
                  </a:lnTo>
                  <a:lnTo>
                    <a:pt x="67"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1" name="Freeform 372">
              <a:extLst>
                <a:ext uri="{FF2B5EF4-FFF2-40B4-BE49-F238E27FC236}">
                  <a16:creationId xmlns:a16="http://schemas.microsoft.com/office/drawing/2014/main" id="{545C8E25-2654-46A1-85FA-8932CD2D89A9}"/>
                </a:ext>
              </a:extLst>
            </p:cNvPr>
            <p:cNvSpPr>
              <a:spLocks/>
            </p:cNvSpPr>
            <p:nvPr/>
          </p:nvSpPr>
          <p:spPr bwMode="auto">
            <a:xfrm>
              <a:off x="4819" y="326"/>
              <a:ext cx="131" cy="130"/>
            </a:xfrm>
            <a:custGeom>
              <a:avLst/>
              <a:gdLst>
                <a:gd name="T0" fmla="*/ 67 w 131"/>
                <a:gd name="T1" fmla="*/ 0 h 130"/>
                <a:gd name="T2" fmla="*/ 67 w 131"/>
                <a:gd name="T3" fmla="*/ 0 h 130"/>
                <a:gd name="T4" fmla="*/ 79 w 131"/>
                <a:gd name="T5" fmla="*/ 0 h 130"/>
                <a:gd name="T6" fmla="*/ 93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0 h 130"/>
                <a:gd name="T28" fmla="*/ 113 w 131"/>
                <a:gd name="T29" fmla="*/ 110 h 130"/>
                <a:gd name="T30" fmla="*/ 103 w 131"/>
                <a:gd name="T31" fmla="*/ 118 h 130"/>
                <a:gd name="T32" fmla="*/ 93 w 131"/>
                <a:gd name="T33" fmla="*/ 124 h 130"/>
                <a:gd name="T34" fmla="*/ 79 w 131"/>
                <a:gd name="T35" fmla="*/ 128 h 130"/>
                <a:gd name="T36" fmla="*/ 67 w 131"/>
                <a:gd name="T37" fmla="*/ 130 h 130"/>
                <a:gd name="T38" fmla="*/ 67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0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0 h 130"/>
                <a:gd name="T72" fmla="*/ 67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7" y="0"/>
                  </a:moveTo>
                  <a:lnTo>
                    <a:pt x="67" y="0"/>
                  </a:lnTo>
                  <a:lnTo>
                    <a:pt x="79" y="0"/>
                  </a:lnTo>
                  <a:lnTo>
                    <a:pt x="93" y="4"/>
                  </a:lnTo>
                  <a:lnTo>
                    <a:pt x="103" y="10"/>
                  </a:lnTo>
                  <a:lnTo>
                    <a:pt x="113" y="18"/>
                  </a:lnTo>
                  <a:lnTo>
                    <a:pt x="121" y="28"/>
                  </a:lnTo>
                  <a:lnTo>
                    <a:pt x="127" y="40"/>
                  </a:lnTo>
                  <a:lnTo>
                    <a:pt x="131" y="52"/>
                  </a:lnTo>
                  <a:lnTo>
                    <a:pt x="131" y="64"/>
                  </a:lnTo>
                  <a:lnTo>
                    <a:pt x="131" y="64"/>
                  </a:lnTo>
                  <a:lnTo>
                    <a:pt x="131" y="78"/>
                  </a:lnTo>
                  <a:lnTo>
                    <a:pt x="127" y="90"/>
                  </a:lnTo>
                  <a:lnTo>
                    <a:pt x="121" y="100"/>
                  </a:lnTo>
                  <a:lnTo>
                    <a:pt x="113" y="110"/>
                  </a:lnTo>
                  <a:lnTo>
                    <a:pt x="103" y="118"/>
                  </a:lnTo>
                  <a:lnTo>
                    <a:pt x="93" y="124"/>
                  </a:lnTo>
                  <a:lnTo>
                    <a:pt x="79" y="128"/>
                  </a:lnTo>
                  <a:lnTo>
                    <a:pt x="67" y="130"/>
                  </a:lnTo>
                  <a:lnTo>
                    <a:pt x="67"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2" name="Freeform 373">
              <a:extLst>
                <a:ext uri="{FF2B5EF4-FFF2-40B4-BE49-F238E27FC236}">
                  <a16:creationId xmlns:a16="http://schemas.microsoft.com/office/drawing/2014/main" id="{78E42A98-36F0-4750-97FA-2F6C3C371163}"/>
                </a:ext>
              </a:extLst>
            </p:cNvPr>
            <p:cNvSpPr>
              <a:spLocks/>
            </p:cNvSpPr>
            <p:nvPr/>
          </p:nvSpPr>
          <p:spPr bwMode="auto">
            <a:xfrm>
              <a:off x="4978" y="48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38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38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3" name="Freeform 374">
              <a:extLst>
                <a:ext uri="{FF2B5EF4-FFF2-40B4-BE49-F238E27FC236}">
                  <a16:creationId xmlns:a16="http://schemas.microsoft.com/office/drawing/2014/main" id="{F077935B-7F84-4E40-852E-122E0B6B2184}"/>
                </a:ext>
              </a:extLst>
            </p:cNvPr>
            <p:cNvSpPr>
              <a:spLocks/>
            </p:cNvSpPr>
            <p:nvPr/>
          </p:nvSpPr>
          <p:spPr bwMode="auto">
            <a:xfrm>
              <a:off x="4978" y="48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38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38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4" name="Freeform 375">
              <a:extLst>
                <a:ext uri="{FF2B5EF4-FFF2-40B4-BE49-F238E27FC236}">
                  <a16:creationId xmlns:a16="http://schemas.microsoft.com/office/drawing/2014/main" id="{89A2A4FD-79EE-4531-86D1-0C2CE3C71271}"/>
                </a:ext>
              </a:extLst>
            </p:cNvPr>
            <p:cNvSpPr>
              <a:spLocks/>
            </p:cNvSpPr>
            <p:nvPr/>
          </p:nvSpPr>
          <p:spPr bwMode="auto">
            <a:xfrm>
              <a:off x="4198" y="1722"/>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38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38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38"/>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5" name="Freeform 376">
              <a:extLst>
                <a:ext uri="{FF2B5EF4-FFF2-40B4-BE49-F238E27FC236}">
                  <a16:creationId xmlns:a16="http://schemas.microsoft.com/office/drawing/2014/main" id="{E1DD03B1-DFEE-410D-8291-4257A2181381}"/>
                </a:ext>
              </a:extLst>
            </p:cNvPr>
            <p:cNvSpPr>
              <a:spLocks/>
            </p:cNvSpPr>
            <p:nvPr/>
          </p:nvSpPr>
          <p:spPr bwMode="auto">
            <a:xfrm>
              <a:off x="4198" y="1722"/>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38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38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38"/>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6" name="Freeform 377">
              <a:extLst>
                <a:ext uri="{FF2B5EF4-FFF2-40B4-BE49-F238E27FC236}">
                  <a16:creationId xmlns:a16="http://schemas.microsoft.com/office/drawing/2014/main" id="{423D195F-C025-4E94-8181-B07C97E0155A}"/>
                </a:ext>
              </a:extLst>
            </p:cNvPr>
            <p:cNvSpPr>
              <a:spLocks/>
            </p:cNvSpPr>
            <p:nvPr/>
          </p:nvSpPr>
          <p:spPr bwMode="auto">
            <a:xfrm>
              <a:off x="4354" y="1722"/>
              <a:ext cx="131" cy="130"/>
            </a:xfrm>
            <a:custGeom>
              <a:avLst/>
              <a:gdLst>
                <a:gd name="T0" fmla="*/ 64 w 131"/>
                <a:gd name="T1" fmla="*/ 0 h 130"/>
                <a:gd name="T2" fmla="*/ 64 w 131"/>
                <a:gd name="T3" fmla="*/ 0 h 130"/>
                <a:gd name="T4" fmla="*/ 79 w 131"/>
                <a:gd name="T5" fmla="*/ 0 h 130"/>
                <a:gd name="T6" fmla="*/ 91 w 131"/>
                <a:gd name="T7" fmla="*/ 4 h 130"/>
                <a:gd name="T8" fmla="*/ 103 w 131"/>
                <a:gd name="T9" fmla="*/ 10 h 130"/>
                <a:gd name="T10" fmla="*/ 111 w 131"/>
                <a:gd name="T11" fmla="*/ 18 h 130"/>
                <a:gd name="T12" fmla="*/ 119 w 131"/>
                <a:gd name="T13" fmla="*/ 28 h 130"/>
                <a:gd name="T14" fmla="*/ 125 w 131"/>
                <a:gd name="T15" fmla="*/ 38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38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3" y="10"/>
                  </a:lnTo>
                  <a:lnTo>
                    <a:pt x="111" y="18"/>
                  </a:lnTo>
                  <a:lnTo>
                    <a:pt x="119" y="28"/>
                  </a:lnTo>
                  <a:lnTo>
                    <a:pt x="125" y="38"/>
                  </a:lnTo>
                  <a:lnTo>
                    <a:pt x="129" y="52"/>
                  </a:lnTo>
                  <a:lnTo>
                    <a:pt x="131" y="64"/>
                  </a:lnTo>
                  <a:lnTo>
                    <a:pt x="131" y="64"/>
                  </a:lnTo>
                  <a:lnTo>
                    <a:pt x="129" y="78"/>
                  </a:lnTo>
                  <a:lnTo>
                    <a:pt x="125" y="90"/>
                  </a:lnTo>
                  <a:lnTo>
                    <a:pt x="119" y="100"/>
                  </a:lnTo>
                  <a:lnTo>
                    <a:pt x="111" y="110"/>
                  </a:lnTo>
                  <a:lnTo>
                    <a:pt x="103" y="118"/>
                  </a:lnTo>
                  <a:lnTo>
                    <a:pt x="91" y="124"/>
                  </a:lnTo>
                  <a:lnTo>
                    <a:pt x="79"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7" name="Freeform 378">
              <a:extLst>
                <a:ext uri="{FF2B5EF4-FFF2-40B4-BE49-F238E27FC236}">
                  <a16:creationId xmlns:a16="http://schemas.microsoft.com/office/drawing/2014/main" id="{DC677AEA-2CFE-4C45-98C3-92049EA99404}"/>
                </a:ext>
              </a:extLst>
            </p:cNvPr>
            <p:cNvSpPr>
              <a:spLocks/>
            </p:cNvSpPr>
            <p:nvPr/>
          </p:nvSpPr>
          <p:spPr bwMode="auto">
            <a:xfrm>
              <a:off x="4354" y="1722"/>
              <a:ext cx="131" cy="130"/>
            </a:xfrm>
            <a:custGeom>
              <a:avLst/>
              <a:gdLst>
                <a:gd name="T0" fmla="*/ 64 w 131"/>
                <a:gd name="T1" fmla="*/ 0 h 130"/>
                <a:gd name="T2" fmla="*/ 64 w 131"/>
                <a:gd name="T3" fmla="*/ 0 h 130"/>
                <a:gd name="T4" fmla="*/ 79 w 131"/>
                <a:gd name="T5" fmla="*/ 0 h 130"/>
                <a:gd name="T6" fmla="*/ 91 w 131"/>
                <a:gd name="T7" fmla="*/ 4 h 130"/>
                <a:gd name="T8" fmla="*/ 103 w 131"/>
                <a:gd name="T9" fmla="*/ 10 h 130"/>
                <a:gd name="T10" fmla="*/ 111 w 131"/>
                <a:gd name="T11" fmla="*/ 18 h 130"/>
                <a:gd name="T12" fmla="*/ 119 w 131"/>
                <a:gd name="T13" fmla="*/ 28 h 130"/>
                <a:gd name="T14" fmla="*/ 125 w 131"/>
                <a:gd name="T15" fmla="*/ 38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38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3" y="10"/>
                  </a:lnTo>
                  <a:lnTo>
                    <a:pt x="111" y="18"/>
                  </a:lnTo>
                  <a:lnTo>
                    <a:pt x="119" y="28"/>
                  </a:lnTo>
                  <a:lnTo>
                    <a:pt x="125" y="38"/>
                  </a:lnTo>
                  <a:lnTo>
                    <a:pt x="129" y="52"/>
                  </a:lnTo>
                  <a:lnTo>
                    <a:pt x="131" y="64"/>
                  </a:lnTo>
                  <a:lnTo>
                    <a:pt x="131" y="64"/>
                  </a:lnTo>
                  <a:lnTo>
                    <a:pt x="129" y="78"/>
                  </a:lnTo>
                  <a:lnTo>
                    <a:pt x="125" y="90"/>
                  </a:lnTo>
                  <a:lnTo>
                    <a:pt x="119" y="100"/>
                  </a:lnTo>
                  <a:lnTo>
                    <a:pt x="111" y="110"/>
                  </a:lnTo>
                  <a:lnTo>
                    <a:pt x="103" y="118"/>
                  </a:lnTo>
                  <a:lnTo>
                    <a:pt x="91" y="124"/>
                  </a:lnTo>
                  <a:lnTo>
                    <a:pt x="79"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8" name="Freeform 379">
              <a:extLst>
                <a:ext uri="{FF2B5EF4-FFF2-40B4-BE49-F238E27FC236}">
                  <a16:creationId xmlns:a16="http://schemas.microsoft.com/office/drawing/2014/main" id="{D63F4BFC-EF1E-402B-8852-81470527DC7A}"/>
                </a:ext>
              </a:extLst>
            </p:cNvPr>
            <p:cNvSpPr>
              <a:spLocks/>
            </p:cNvSpPr>
            <p:nvPr/>
          </p:nvSpPr>
          <p:spPr bwMode="auto">
            <a:xfrm>
              <a:off x="4509" y="1722"/>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38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38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38"/>
                  </a:lnTo>
                  <a:lnTo>
                    <a:pt x="130" y="52"/>
                  </a:lnTo>
                  <a:lnTo>
                    <a:pt x="130" y="64"/>
                  </a:lnTo>
                  <a:lnTo>
                    <a:pt x="130" y="64"/>
                  </a:lnTo>
                  <a:lnTo>
                    <a:pt x="130" y="78"/>
                  </a:lnTo>
                  <a:lnTo>
                    <a:pt x="126" y="90"/>
                  </a:lnTo>
                  <a:lnTo>
                    <a:pt x="120" y="100"/>
                  </a:lnTo>
                  <a:lnTo>
                    <a:pt x="112" y="110"/>
                  </a:lnTo>
                  <a:lnTo>
                    <a:pt x="102" y="118"/>
                  </a:lnTo>
                  <a:lnTo>
                    <a:pt x="92"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9" name="Freeform 380">
              <a:extLst>
                <a:ext uri="{FF2B5EF4-FFF2-40B4-BE49-F238E27FC236}">
                  <a16:creationId xmlns:a16="http://schemas.microsoft.com/office/drawing/2014/main" id="{AECAE4F8-7D1A-4062-A085-9003D3EA7A37}"/>
                </a:ext>
              </a:extLst>
            </p:cNvPr>
            <p:cNvSpPr>
              <a:spLocks/>
            </p:cNvSpPr>
            <p:nvPr/>
          </p:nvSpPr>
          <p:spPr bwMode="auto">
            <a:xfrm>
              <a:off x="4509" y="1722"/>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38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38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38"/>
                  </a:lnTo>
                  <a:lnTo>
                    <a:pt x="130" y="52"/>
                  </a:lnTo>
                  <a:lnTo>
                    <a:pt x="130" y="64"/>
                  </a:lnTo>
                  <a:lnTo>
                    <a:pt x="130" y="64"/>
                  </a:lnTo>
                  <a:lnTo>
                    <a:pt x="130" y="78"/>
                  </a:lnTo>
                  <a:lnTo>
                    <a:pt x="126" y="90"/>
                  </a:lnTo>
                  <a:lnTo>
                    <a:pt x="120" y="100"/>
                  </a:lnTo>
                  <a:lnTo>
                    <a:pt x="112" y="110"/>
                  </a:lnTo>
                  <a:lnTo>
                    <a:pt x="102" y="118"/>
                  </a:lnTo>
                  <a:lnTo>
                    <a:pt x="92"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0" name="Freeform 381">
              <a:extLst>
                <a:ext uri="{FF2B5EF4-FFF2-40B4-BE49-F238E27FC236}">
                  <a16:creationId xmlns:a16="http://schemas.microsoft.com/office/drawing/2014/main" id="{D763683B-DDCD-463C-BA40-8AA0F279532F}"/>
                </a:ext>
              </a:extLst>
            </p:cNvPr>
            <p:cNvSpPr>
              <a:spLocks/>
            </p:cNvSpPr>
            <p:nvPr/>
          </p:nvSpPr>
          <p:spPr bwMode="auto">
            <a:xfrm>
              <a:off x="4044" y="156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1" name="Freeform 382">
              <a:extLst>
                <a:ext uri="{FF2B5EF4-FFF2-40B4-BE49-F238E27FC236}">
                  <a16:creationId xmlns:a16="http://schemas.microsoft.com/office/drawing/2014/main" id="{3DE4E749-FC4D-4033-B192-EE095603F84E}"/>
                </a:ext>
              </a:extLst>
            </p:cNvPr>
            <p:cNvSpPr>
              <a:spLocks/>
            </p:cNvSpPr>
            <p:nvPr/>
          </p:nvSpPr>
          <p:spPr bwMode="auto">
            <a:xfrm>
              <a:off x="4044" y="156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2" name="Freeform 383">
              <a:extLst>
                <a:ext uri="{FF2B5EF4-FFF2-40B4-BE49-F238E27FC236}">
                  <a16:creationId xmlns:a16="http://schemas.microsoft.com/office/drawing/2014/main" id="{5DB0D7D1-8438-4FEF-8E8A-A12F83A85334}"/>
                </a:ext>
              </a:extLst>
            </p:cNvPr>
            <p:cNvSpPr>
              <a:spLocks/>
            </p:cNvSpPr>
            <p:nvPr/>
          </p:nvSpPr>
          <p:spPr bwMode="auto">
            <a:xfrm>
              <a:off x="4198" y="156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3" name="Freeform 384">
              <a:extLst>
                <a:ext uri="{FF2B5EF4-FFF2-40B4-BE49-F238E27FC236}">
                  <a16:creationId xmlns:a16="http://schemas.microsoft.com/office/drawing/2014/main" id="{F731462E-F6EE-400E-8C80-7906CB51EA32}"/>
                </a:ext>
              </a:extLst>
            </p:cNvPr>
            <p:cNvSpPr>
              <a:spLocks/>
            </p:cNvSpPr>
            <p:nvPr/>
          </p:nvSpPr>
          <p:spPr bwMode="auto">
            <a:xfrm>
              <a:off x="4198" y="156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4" name="Freeform 385">
              <a:extLst>
                <a:ext uri="{FF2B5EF4-FFF2-40B4-BE49-F238E27FC236}">
                  <a16:creationId xmlns:a16="http://schemas.microsoft.com/office/drawing/2014/main" id="{772BABB2-E1AC-4C6A-82F4-E664A3FACC58}"/>
                </a:ext>
              </a:extLst>
            </p:cNvPr>
            <p:cNvSpPr>
              <a:spLocks/>
            </p:cNvSpPr>
            <p:nvPr/>
          </p:nvSpPr>
          <p:spPr bwMode="auto">
            <a:xfrm>
              <a:off x="4354" y="1566"/>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28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28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28"/>
                  </a:lnTo>
                  <a:lnTo>
                    <a:pt x="125" y="40"/>
                  </a:lnTo>
                  <a:lnTo>
                    <a:pt x="129" y="52"/>
                  </a:lnTo>
                  <a:lnTo>
                    <a:pt x="131" y="66"/>
                  </a:lnTo>
                  <a:lnTo>
                    <a:pt x="131" y="66"/>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5" name="Freeform 386">
              <a:extLst>
                <a:ext uri="{FF2B5EF4-FFF2-40B4-BE49-F238E27FC236}">
                  <a16:creationId xmlns:a16="http://schemas.microsoft.com/office/drawing/2014/main" id="{11C17F85-FDEF-4BD0-A76E-881753740297}"/>
                </a:ext>
              </a:extLst>
            </p:cNvPr>
            <p:cNvSpPr>
              <a:spLocks/>
            </p:cNvSpPr>
            <p:nvPr/>
          </p:nvSpPr>
          <p:spPr bwMode="auto">
            <a:xfrm>
              <a:off x="4354" y="1566"/>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28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28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28"/>
                  </a:lnTo>
                  <a:lnTo>
                    <a:pt x="125" y="40"/>
                  </a:lnTo>
                  <a:lnTo>
                    <a:pt x="129" y="52"/>
                  </a:lnTo>
                  <a:lnTo>
                    <a:pt x="131" y="66"/>
                  </a:lnTo>
                  <a:lnTo>
                    <a:pt x="131" y="66"/>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6" name="Freeform 387">
              <a:extLst>
                <a:ext uri="{FF2B5EF4-FFF2-40B4-BE49-F238E27FC236}">
                  <a16:creationId xmlns:a16="http://schemas.microsoft.com/office/drawing/2014/main" id="{F14F8432-90F8-4CD9-9106-3EA61175B25B}"/>
                </a:ext>
              </a:extLst>
            </p:cNvPr>
            <p:cNvSpPr>
              <a:spLocks/>
            </p:cNvSpPr>
            <p:nvPr/>
          </p:nvSpPr>
          <p:spPr bwMode="auto">
            <a:xfrm>
              <a:off x="4509" y="1566"/>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7" name="Freeform 388">
              <a:extLst>
                <a:ext uri="{FF2B5EF4-FFF2-40B4-BE49-F238E27FC236}">
                  <a16:creationId xmlns:a16="http://schemas.microsoft.com/office/drawing/2014/main" id="{6C4FBC74-AC8B-4137-8AF5-08EA3C423804}"/>
                </a:ext>
              </a:extLst>
            </p:cNvPr>
            <p:cNvSpPr>
              <a:spLocks/>
            </p:cNvSpPr>
            <p:nvPr/>
          </p:nvSpPr>
          <p:spPr bwMode="auto">
            <a:xfrm>
              <a:off x="4509" y="1566"/>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8" name="Freeform 389">
              <a:extLst>
                <a:ext uri="{FF2B5EF4-FFF2-40B4-BE49-F238E27FC236}">
                  <a16:creationId xmlns:a16="http://schemas.microsoft.com/office/drawing/2014/main" id="{AE352CAE-D1A4-4F74-BA9F-1FA2D0FC9307}"/>
                </a:ext>
              </a:extLst>
            </p:cNvPr>
            <p:cNvSpPr>
              <a:spLocks/>
            </p:cNvSpPr>
            <p:nvPr/>
          </p:nvSpPr>
          <p:spPr bwMode="auto">
            <a:xfrm>
              <a:off x="4665" y="1566"/>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9" name="Freeform 390">
              <a:extLst>
                <a:ext uri="{FF2B5EF4-FFF2-40B4-BE49-F238E27FC236}">
                  <a16:creationId xmlns:a16="http://schemas.microsoft.com/office/drawing/2014/main" id="{96900234-6A70-40ED-935F-9783631D57E5}"/>
                </a:ext>
              </a:extLst>
            </p:cNvPr>
            <p:cNvSpPr>
              <a:spLocks/>
            </p:cNvSpPr>
            <p:nvPr/>
          </p:nvSpPr>
          <p:spPr bwMode="auto">
            <a:xfrm>
              <a:off x="4665" y="1566"/>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0" name="Freeform 391">
              <a:extLst>
                <a:ext uri="{FF2B5EF4-FFF2-40B4-BE49-F238E27FC236}">
                  <a16:creationId xmlns:a16="http://schemas.microsoft.com/office/drawing/2014/main" id="{A18FD508-2C94-4656-8BCE-27774FFD8C02}"/>
                </a:ext>
              </a:extLst>
            </p:cNvPr>
            <p:cNvSpPr>
              <a:spLocks/>
            </p:cNvSpPr>
            <p:nvPr/>
          </p:nvSpPr>
          <p:spPr bwMode="auto">
            <a:xfrm>
              <a:off x="4044" y="1412"/>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1" name="Freeform 392">
              <a:extLst>
                <a:ext uri="{FF2B5EF4-FFF2-40B4-BE49-F238E27FC236}">
                  <a16:creationId xmlns:a16="http://schemas.microsoft.com/office/drawing/2014/main" id="{2B750A83-DDED-4ED1-AE02-D442666FAFF9}"/>
                </a:ext>
              </a:extLst>
            </p:cNvPr>
            <p:cNvSpPr>
              <a:spLocks/>
            </p:cNvSpPr>
            <p:nvPr/>
          </p:nvSpPr>
          <p:spPr bwMode="auto">
            <a:xfrm>
              <a:off x="4044" y="1412"/>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2" name="Freeform 393">
              <a:extLst>
                <a:ext uri="{FF2B5EF4-FFF2-40B4-BE49-F238E27FC236}">
                  <a16:creationId xmlns:a16="http://schemas.microsoft.com/office/drawing/2014/main" id="{8167EFAE-43FC-40FB-A678-D5B4BE4BF1F5}"/>
                </a:ext>
              </a:extLst>
            </p:cNvPr>
            <p:cNvSpPr>
              <a:spLocks/>
            </p:cNvSpPr>
            <p:nvPr/>
          </p:nvSpPr>
          <p:spPr bwMode="auto">
            <a:xfrm>
              <a:off x="4198" y="1412"/>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20 w 130"/>
                <a:gd name="T13" fmla="*/ 28 h 128"/>
                <a:gd name="T14" fmla="*/ 126 w 130"/>
                <a:gd name="T15" fmla="*/ 38 h 128"/>
                <a:gd name="T16" fmla="*/ 130 w 130"/>
                <a:gd name="T17" fmla="*/ 50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20" y="28"/>
                  </a:lnTo>
                  <a:lnTo>
                    <a:pt x="126" y="38"/>
                  </a:lnTo>
                  <a:lnTo>
                    <a:pt x="130" y="50"/>
                  </a:lnTo>
                  <a:lnTo>
                    <a:pt x="130" y="64"/>
                  </a:lnTo>
                  <a:lnTo>
                    <a:pt x="130" y="64"/>
                  </a:lnTo>
                  <a:lnTo>
                    <a:pt x="130" y="78"/>
                  </a:lnTo>
                  <a:lnTo>
                    <a:pt x="126" y="90"/>
                  </a:lnTo>
                  <a:lnTo>
                    <a:pt x="120"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3" name="Freeform 394">
              <a:extLst>
                <a:ext uri="{FF2B5EF4-FFF2-40B4-BE49-F238E27FC236}">
                  <a16:creationId xmlns:a16="http://schemas.microsoft.com/office/drawing/2014/main" id="{AB8D2338-25E3-42AA-9AFF-E5AF12D17EEE}"/>
                </a:ext>
              </a:extLst>
            </p:cNvPr>
            <p:cNvSpPr>
              <a:spLocks/>
            </p:cNvSpPr>
            <p:nvPr/>
          </p:nvSpPr>
          <p:spPr bwMode="auto">
            <a:xfrm>
              <a:off x="4198" y="1412"/>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20 w 130"/>
                <a:gd name="T13" fmla="*/ 28 h 128"/>
                <a:gd name="T14" fmla="*/ 126 w 130"/>
                <a:gd name="T15" fmla="*/ 38 h 128"/>
                <a:gd name="T16" fmla="*/ 130 w 130"/>
                <a:gd name="T17" fmla="*/ 50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20" y="28"/>
                  </a:lnTo>
                  <a:lnTo>
                    <a:pt x="126" y="38"/>
                  </a:lnTo>
                  <a:lnTo>
                    <a:pt x="130" y="50"/>
                  </a:lnTo>
                  <a:lnTo>
                    <a:pt x="130" y="64"/>
                  </a:lnTo>
                  <a:lnTo>
                    <a:pt x="130" y="64"/>
                  </a:lnTo>
                  <a:lnTo>
                    <a:pt x="130" y="78"/>
                  </a:lnTo>
                  <a:lnTo>
                    <a:pt x="126" y="90"/>
                  </a:lnTo>
                  <a:lnTo>
                    <a:pt x="120"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4" name="Freeform 395">
              <a:extLst>
                <a:ext uri="{FF2B5EF4-FFF2-40B4-BE49-F238E27FC236}">
                  <a16:creationId xmlns:a16="http://schemas.microsoft.com/office/drawing/2014/main" id="{C25F345B-8E27-4951-8C7C-B3FF9DE231A6}"/>
                </a:ext>
              </a:extLst>
            </p:cNvPr>
            <p:cNvSpPr>
              <a:spLocks/>
            </p:cNvSpPr>
            <p:nvPr/>
          </p:nvSpPr>
          <p:spPr bwMode="auto">
            <a:xfrm>
              <a:off x="4354" y="1412"/>
              <a:ext cx="131" cy="128"/>
            </a:xfrm>
            <a:custGeom>
              <a:avLst/>
              <a:gdLst>
                <a:gd name="T0" fmla="*/ 64 w 131"/>
                <a:gd name="T1" fmla="*/ 0 h 128"/>
                <a:gd name="T2" fmla="*/ 64 w 131"/>
                <a:gd name="T3" fmla="*/ 0 h 128"/>
                <a:gd name="T4" fmla="*/ 79 w 131"/>
                <a:gd name="T5" fmla="*/ 0 h 128"/>
                <a:gd name="T6" fmla="*/ 91 w 131"/>
                <a:gd name="T7" fmla="*/ 4 h 128"/>
                <a:gd name="T8" fmla="*/ 103 w 131"/>
                <a:gd name="T9" fmla="*/ 10 h 128"/>
                <a:gd name="T10" fmla="*/ 111 w 131"/>
                <a:gd name="T11" fmla="*/ 18 h 128"/>
                <a:gd name="T12" fmla="*/ 119 w 131"/>
                <a:gd name="T13" fmla="*/ 28 h 128"/>
                <a:gd name="T14" fmla="*/ 125 w 131"/>
                <a:gd name="T15" fmla="*/ 38 h 128"/>
                <a:gd name="T16" fmla="*/ 129 w 131"/>
                <a:gd name="T17" fmla="*/ 50 h 128"/>
                <a:gd name="T18" fmla="*/ 131 w 131"/>
                <a:gd name="T19" fmla="*/ 64 h 128"/>
                <a:gd name="T20" fmla="*/ 131 w 131"/>
                <a:gd name="T21" fmla="*/ 64 h 128"/>
                <a:gd name="T22" fmla="*/ 129 w 131"/>
                <a:gd name="T23" fmla="*/ 78 h 128"/>
                <a:gd name="T24" fmla="*/ 125 w 131"/>
                <a:gd name="T25" fmla="*/ 90 h 128"/>
                <a:gd name="T26" fmla="*/ 119 w 131"/>
                <a:gd name="T27" fmla="*/ 100 h 128"/>
                <a:gd name="T28" fmla="*/ 111 w 131"/>
                <a:gd name="T29" fmla="*/ 110 h 128"/>
                <a:gd name="T30" fmla="*/ 103 w 131"/>
                <a:gd name="T31" fmla="*/ 118 h 128"/>
                <a:gd name="T32" fmla="*/ 91 w 131"/>
                <a:gd name="T33" fmla="*/ 124 h 128"/>
                <a:gd name="T34" fmla="*/ 79 w 131"/>
                <a:gd name="T35" fmla="*/ 128 h 128"/>
                <a:gd name="T36" fmla="*/ 64 w 131"/>
                <a:gd name="T37" fmla="*/ 128 h 128"/>
                <a:gd name="T38" fmla="*/ 64 w 131"/>
                <a:gd name="T39" fmla="*/ 128 h 128"/>
                <a:gd name="T40" fmla="*/ 52 w 131"/>
                <a:gd name="T41" fmla="*/ 128 h 128"/>
                <a:gd name="T42" fmla="*/ 40 w 131"/>
                <a:gd name="T43" fmla="*/ 124 h 128"/>
                <a:gd name="T44" fmla="*/ 28 w 131"/>
                <a:gd name="T45" fmla="*/ 118 h 128"/>
                <a:gd name="T46" fmla="*/ 18 w 131"/>
                <a:gd name="T47" fmla="*/ 110 h 128"/>
                <a:gd name="T48" fmla="*/ 10 w 131"/>
                <a:gd name="T49" fmla="*/ 100 h 128"/>
                <a:gd name="T50" fmla="*/ 4 w 131"/>
                <a:gd name="T51" fmla="*/ 90 h 128"/>
                <a:gd name="T52" fmla="*/ 2 w 131"/>
                <a:gd name="T53" fmla="*/ 78 h 128"/>
                <a:gd name="T54" fmla="*/ 0 w 131"/>
                <a:gd name="T55" fmla="*/ 64 h 128"/>
                <a:gd name="T56" fmla="*/ 0 w 131"/>
                <a:gd name="T57" fmla="*/ 64 h 128"/>
                <a:gd name="T58" fmla="*/ 2 w 131"/>
                <a:gd name="T59" fmla="*/ 50 h 128"/>
                <a:gd name="T60" fmla="*/ 4 w 131"/>
                <a:gd name="T61" fmla="*/ 38 h 128"/>
                <a:gd name="T62" fmla="*/ 10 w 131"/>
                <a:gd name="T63" fmla="*/ 28 h 128"/>
                <a:gd name="T64" fmla="*/ 18 w 131"/>
                <a:gd name="T65" fmla="*/ 18 h 128"/>
                <a:gd name="T66" fmla="*/ 28 w 131"/>
                <a:gd name="T67" fmla="*/ 10 h 128"/>
                <a:gd name="T68" fmla="*/ 40 w 131"/>
                <a:gd name="T69" fmla="*/ 4 h 128"/>
                <a:gd name="T70" fmla="*/ 52 w 131"/>
                <a:gd name="T71" fmla="*/ 0 h 128"/>
                <a:gd name="T72" fmla="*/ 64 w 131"/>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28">
                  <a:moveTo>
                    <a:pt x="64" y="0"/>
                  </a:moveTo>
                  <a:lnTo>
                    <a:pt x="64" y="0"/>
                  </a:lnTo>
                  <a:lnTo>
                    <a:pt x="79" y="0"/>
                  </a:lnTo>
                  <a:lnTo>
                    <a:pt x="91" y="4"/>
                  </a:lnTo>
                  <a:lnTo>
                    <a:pt x="103" y="10"/>
                  </a:lnTo>
                  <a:lnTo>
                    <a:pt x="111" y="18"/>
                  </a:lnTo>
                  <a:lnTo>
                    <a:pt x="119" y="28"/>
                  </a:lnTo>
                  <a:lnTo>
                    <a:pt x="125" y="38"/>
                  </a:lnTo>
                  <a:lnTo>
                    <a:pt x="129" y="50"/>
                  </a:lnTo>
                  <a:lnTo>
                    <a:pt x="131" y="64"/>
                  </a:lnTo>
                  <a:lnTo>
                    <a:pt x="131" y="64"/>
                  </a:lnTo>
                  <a:lnTo>
                    <a:pt x="129" y="78"/>
                  </a:lnTo>
                  <a:lnTo>
                    <a:pt x="125" y="90"/>
                  </a:lnTo>
                  <a:lnTo>
                    <a:pt x="119" y="100"/>
                  </a:lnTo>
                  <a:lnTo>
                    <a:pt x="111" y="110"/>
                  </a:lnTo>
                  <a:lnTo>
                    <a:pt x="103" y="118"/>
                  </a:lnTo>
                  <a:lnTo>
                    <a:pt x="91" y="124"/>
                  </a:lnTo>
                  <a:lnTo>
                    <a:pt x="79"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5" name="Freeform 396">
              <a:extLst>
                <a:ext uri="{FF2B5EF4-FFF2-40B4-BE49-F238E27FC236}">
                  <a16:creationId xmlns:a16="http://schemas.microsoft.com/office/drawing/2014/main" id="{DB4EA184-B3FC-48A9-AEFF-1FB5B4C9A675}"/>
                </a:ext>
              </a:extLst>
            </p:cNvPr>
            <p:cNvSpPr>
              <a:spLocks/>
            </p:cNvSpPr>
            <p:nvPr/>
          </p:nvSpPr>
          <p:spPr bwMode="auto">
            <a:xfrm>
              <a:off x="4354" y="1412"/>
              <a:ext cx="131" cy="128"/>
            </a:xfrm>
            <a:custGeom>
              <a:avLst/>
              <a:gdLst>
                <a:gd name="T0" fmla="*/ 64 w 131"/>
                <a:gd name="T1" fmla="*/ 0 h 128"/>
                <a:gd name="T2" fmla="*/ 64 w 131"/>
                <a:gd name="T3" fmla="*/ 0 h 128"/>
                <a:gd name="T4" fmla="*/ 79 w 131"/>
                <a:gd name="T5" fmla="*/ 0 h 128"/>
                <a:gd name="T6" fmla="*/ 91 w 131"/>
                <a:gd name="T7" fmla="*/ 4 h 128"/>
                <a:gd name="T8" fmla="*/ 103 w 131"/>
                <a:gd name="T9" fmla="*/ 10 h 128"/>
                <a:gd name="T10" fmla="*/ 111 w 131"/>
                <a:gd name="T11" fmla="*/ 18 h 128"/>
                <a:gd name="T12" fmla="*/ 119 w 131"/>
                <a:gd name="T13" fmla="*/ 28 h 128"/>
                <a:gd name="T14" fmla="*/ 125 w 131"/>
                <a:gd name="T15" fmla="*/ 38 h 128"/>
                <a:gd name="T16" fmla="*/ 129 w 131"/>
                <a:gd name="T17" fmla="*/ 50 h 128"/>
                <a:gd name="T18" fmla="*/ 131 w 131"/>
                <a:gd name="T19" fmla="*/ 64 h 128"/>
                <a:gd name="T20" fmla="*/ 131 w 131"/>
                <a:gd name="T21" fmla="*/ 64 h 128"/>
                <a:gd name="T22" fmla="*/ 129 w 131"/>
                <a:gd name="T23" fmla="*/ 78 h 128"/>
                <a:gd name="T24" fmla="*/ 125 w 131"/>
                <a:gd name="T25" fmla="*/ 90 h 128"/>
                <a:gd name="T26" fmla="*/ 119 w 131"/>
                <a:gd name="T27" fmla="*/ 100 h 128"/>
                <a:gd name="T28" fmla="*/ 111 w 131"/>
                <a:gd name="T29" fmla="*/ 110 h 128"/>
                <a:gd name="T30" fmla="*/ 103 w 131"/>
                <a:gd name="T31" fmla="*/ 118 h 128"/>
                <a:gd name="T32" fmla="*/ 91 w 131"/>
                <a:gd name="T33" fmla="*/ 124 h 128"/>
                <a:gd name="T34" fmla="*/ 79 w 131"/>
                <a:gd name="T35" fmla="*/ 128 h 128"/>
                <a:gd name="T36" fmla="*/ 64 w 131"/>
                <a:gd name="T37" fmla="*/ 128 h 128"/>
                <a:gd name="T38" fmla="*/ 64 w 131"/>
                <a:gd name="T39" fmla="*/ 128 h 128"/>
                <a:gd name="T40" fmla="*/ 52 w 131"/>
                <a:gd name="T41" fmla="*/ 128 h 128"/>
                <a:gd name="T42" fmla="*/ 40 w 131"/>
                <a:gd name="T43" fmla="*/ 124 h 128"/>
                <a:gd name="T44" fmla="*/ 28 w 131"/>
                <a:gd name="T45" fmla="*/ 118 h 128"/>
                <a:gd name="T46" fmla="*/ 18 w 131"/>
                <a:gd name="T47" fmla="*/ 110 h 128"/>
                <a:gd name="T48" fmla="*/ 10 w 131"/>
                <a:gd name="T49" fmla="*/ 100 h 128"/>
                <a:gd name="T50" fmla="*/ 4 w 131"/>
                <a:gd name="T51" fmla="*/ 90 h 128"/>
                <a:gd name="T52" fmla="*/ 2 w 131"/>
                <a:gd name="T53" fmla="*/ 78 h 128"/>
                <a:gd name="T54" fmla="*/ 0 w 131"/>
                <a:gd name="T55" fmla="*/ 64 h 128"/>
                <a:gd name="T56" fmla="*/ 0 w 131"/>
                <a:gd name="T57" fmla="*/ 64 h 128"/>
                <a:gd name="T58" fmla="*/ 2 w 131"/>
                <a:gd name="T59" fmla="*/ 50 h 128"/>
                <a:gd name="T60" fmla="*/ 4 w 131"/>
                <a:gd name="T61" fmla="*/ 38 h 128"/>
                <a:gd name="T62" fmla="*/ 10 w 131"/>
                <a:gd name="T63" fmla="*/ 28 h 128"/>
                <a:gd name="T64" fmla="*/ 18 w 131"/>
                <a:gd name="T65" fmla="*/ 18 h 128"/>
                <a:gd name="T66" fmla="*/ 28 w 131"/>
                <a:gd name="T67" fmla="*/ 10 h 128"/>
                <a:gd name="T68" fmla="*/ 40 w 131"/>
                <a:gd name="T69" fmla="*/ 4 h 128"/>
                <a:gd name="T70" fmla="*/ 52 w 131"/>
                <a:gd name="T71" fmla="*/ 0 h 128"/>
                <a:gd name="T72" fmla="*/ 64 w 131"/>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28">
                  <a:moveTo>
                    <a:pt x="64" y="0"/>
                  </a:moveTo>
                  <a:lnTo>
                    <a:pt x="64" y="0"/>
                  </a:lnTo>
                  <a:lnTo>
                    <a:pt x="79" y="0"/>
                  </a:lnTo>
                  <a:lnTo>
                    <a:pt x="91" y="4"/>
                  </a:lnTo>
                  <a:lnTo>
                    <a:pt x="103" y="10"/>
                  </a:lnTo>
                  <a:lnTo>
                    <a:pt x="111" y="18"/>
                  </a:lnTo>
                  <a:lnTo>
                    <a:pt x="119" y="28"/>
                  </a:lnTo>
                  <a:lnTo>
                    <a:pt x="125" y="38"/>
                  </a:lnTo>
                  <a:lnTo>
                    <a:pt x="129" y="50"/>
                  </a:lnTo>
                  <a:lnTo>
                    <a:pt x="131" y="64"/>
                  </a:lnTo>
                  <a:lnTo>
                    <a:pt x="131" y="64"/>
                  </a:lnTo>
                  <a:lnTo>
                    <a:pt x="129" y="78"/>
                  </a:lnTo>
                  <a:lnTo>
                    <a:pt x="125" y="90"/>
                  </a:lnTo>
                  <a:lnTo>
                    <a:pt x="119" y="100"/>
                  </a:lnTo>
                  <a:lnTo>
                    <a:pt x="111" y="110"/>
                  </a:lnTo>
                  <a:lnTo>
                    <a:pt x="103" y="118"/>
                  </a:lnTo>
                  <a:lnTo>
                    <a:pt x="91" y="124"/>
                  </a:lnTo>
                  <a:lnTo>
                    <a:pt x="79"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6" name="Freeform 397">
              <a:extLst>
                <a:ext uri="{FF2B5EF4-FFF2-40B4-BE49-F238E27FC236}">
                  <a16:creationId xmlns:a16="http://schemas.microsoft.com/office/drawing/2014/main" id="{B11B0A10-2AC8-4A16-8C04-A2F2C6CB9678}"/>
                </a:ext>
              </a:extLst>
            </p:cNvPr>
            <p:cNvSpPr>
              <a:spLocks/>
            </p:cNvSpPr>
            <p:nvPr/>
          </p:nvSpPr>
          <p:spPr bwMode="auto">
            <a:xfrm>
              <a:off x="4509" y="1412"/>
              <a:ext cx="130" cy="128"/>
            </a:xfrm>
            <a:custGeom>
              <a:avLst/>
              <a:gdLst>
                <a:gd name="T0" fmla="*/ 66 w 130"/>
                <a:gd name="T1" fmla="*/ 0 h 128"/>
                <a:gd name="T2" fmla="*/ 66 w 130"/>
                <a:gd name="T3" fmla="*/ 0 h 128"/>
                <a:gd name="T4" fmla="*/ 78 w 130"/>
                <a:gd name="T5" fmla="*/ 0 h 128"/>
                <a:gd name="T6" fmla="*/ 92 w 130"/>
                <a:gd name="T7" fmla="*/ 4 h 128"/>
                <a:gd name="T8" fmla="*/ 102 w 130"/>
                <a:gd name="T9" fmla="*/ 10 h 128"/>
                <a:gd name="T10" fmla="*/ 112 w 130"/>
                <a:gd name="T11" fmla="*/ 18 h 128"/>
                <a:gd name="T12" fmla="*/ 120 w 130"/>
                <a:gd name="T13" fmla="*/ 28 h 128"/>
                <a:gd name="T14" fmla="*/ 126 w 130"/>
                <a:gd name="T15" fmla="*/ 38 h 128"/>
                <a:gd name="T16" fmla="*/ 130 w 130"/>
                <a:gd name="T17" fmla="*/ 50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2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2" y="4"/>
                  </a:lnTo>
                  <a:lnTo>
                    <a:pt x="102" y="10"/>
                  </a:lnTo>
                  <a:lnTo>
                    <a:pt x="112" y="18"/>
                  </a:lnTo>
                  <a:lnTo>
                    <a:pt x="120" y="28"/>
                  </a:lnTo>
                  <a:lnTo>
                    <a:pt x="126" y="38"/>
                  </a:lnTo>
                  <a:lnTo>
                    <a:pt x="130" y="50"/>
                  </a:lnTo>
                  <a:lnTo>
                    <a:pt x="130" y="64"/>
                  </a:lnTo>
                  <a:lnTo>
                    <a:pt x="130" y="64"/>
                  </a:lnTo>
                  <a:lnTo>
                    <a:pt x="130" y="78"/>
                  </a:lnTo>
                  <a:lnTo>
                    <a:pt x="126" y="90"/>
                  </a:lnTo>
                  <a:lnTo>
                    <a:pt x="120" y="100"/>
                  </a:lnTo>
                  <a:lnTo>
                    <a:pt x="112" y="110"/>
                  </a:lnTo>
                  <a:lnTo>
                    <a:pt x="102" y="118"/>
                  </a:lnTo>
                  <a:lnTo>
                    <a:pt x="92"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7" name="Freeform 398">
              <a:extLst>
                <a:ext uri="{FF2B5EF4-FFF2-40B4-BE49-F238E27FC236}">
                  <a16:creationId xmlns:a16="http://schemas.microsoft.com/office/drawing/2014/main" id="{5540CD01-850A-4F3F-AA1B-DA480E8FD443}"/>
                </a:ext>
              </a:extLst>
            </p:cNvPr>
            <p:cNvSpPr>
              <a:spLocks/>
            </p:cNvSpPr>
            <p:nvPr/>
          </p:nvSpPr>
          <p:spPr bwMode="auto">
            <a:xfrm>
              <a:off x="4509" y="1412"/>
              <a:ext cx="130" cy="128"/>
            </a:xfrm>
            <a:custGeom>
              <a:avLst/>
              <a:gdLst>
                <a:gd name="T0" fmla="*/ 66 w 130"/>
                <a:gd name="T1" fmla="*/ 0 h 128"/>
                <a:gd name="T2" fmla="*/ 66 w 130"/>
                <a:gd name="T3" fmla="*/ 0 h 128"/>
                <a:gd name="T4" fmla="*/ 78 w 130"/>
                <a:gd name="T5" fmla="*/ 0 h 128"/>
                <a:gd name="T6" fmla="*/ 92 w 130"/>
                <a:gd name="T7" fmla="*/ 4 h 128"/>
                <a:gd name="T8" fmla="*/ 102 w 130"/>
                <a:gd name="T9" fmla="*/ 10 h 128"/>
                <a:gd name="T10" fmla="*/ 112 w 130"/>
                <a:gd name="T11" fmla="*/ 18 h 128"/>
                <a:gd name="T12" fmla="*/ 120 w 130"/>
                <a:gd name="T13" fmla="*/ 28 h 128"/>
                <a:gd name="T14" fmla="*/ 126 w 130"/>
                <a:gd name="T15" fmla="*/ 38 h 128"/>
                <a:gd name="T16" fmla="*/ 130 w 130"/>
                <a:gd name="T17" fmla="*/ 50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2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2" y="4"/>
                  </a:lnTo>
                  <a:lnTo>
                    <a:pt x="102" y="10"/>
                  </a:lnTo>
                  <a:lnTo>
                    <a:pt x="112" y="18"/>
                  </a:lnTo>
                  <a:lnTo>
                    <a:pt x="120" y="28"/>
                  </a:lnTo>
                  <a:lnTo>
                    <a:pt x="126" y="38"/>
                  </a:lnTo>
                  <a:lnTo>
                    <a:pt x="130" y="50"/>
                  </a:lnTo>
                  <a:lnTo>
                    <a:pt x="130" y="64"/>
                  </a:lnTo>
                  <a:lnTo>
                    <a:pt x="130" y="64"/>
                  </a:lnTo>
                  <a:lnTo>
                    <a:pt x="130" y="78"/>
                  </a:lnTo>
                  <a:lnTo>
                    <a:pt x="126" y="90"/>
                  </a:lnTo>
                  <a:lnTo>
                    <a:pt x="120" y="100"/>
                  </a:lnTo>
                  <a:lnTo>
                    <a:pt x="112" y="110"/>
                  </a:lnTo>
                  <a:lnTo>
                    <a:pt x="102" y="118"/>
                  </a:lnTo>
                  <a:lnTo>
                    <a:pt x="92"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8" name="Freeform 399">
              <a:extLst>
                <a:ext uri="{FF2B5EF4-FFF2-40B4-BE49-F238E27FC236}">
                  <a16:creationId xmlns:a16="http://schemas.microsoft.com/office/drawing/2014/main" id="{7D8A96BC-04B8-4A15-85DC-9C1F84B8DB46}"/>
                </a:ext>
              </a:extLst>
            </p:cNvPr>
            <p:cNvSpPr>
              <a:spLocks/>
            </p:cNvSpPr>
            <p:nvPr/>
          </p:nvSpPr>
          <p:spPr bwMode="auto">
            <a:xfrm>
              <a:off x="4665" y="1412"/>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9" name="Freeform 400">
              <a:extLst>
                <a:ext uri="{FF2B5EF4-FFF2-40B4-BE49-F238E27FC236}">
                  <a16:creationId xmlns:a16="http://schemas.microsoft.com/office/drawing/2014/main" id="{049DF190-BCBE-466B-8870-AF4A7DC83D5D}"/>
                </a:ext>
              </a:extLst>
            </p:cNvPr>
            <p:cNvSpPr>
              <a:spLocks/>
            </p:cNvSpPr>
            <p:nvPr/>
          </p:nvSpPr>
          <p:spPr bwMode="auto">
            <a:xfrm>
              <a:off x="4665" y="1412"/>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0" name="Freeform 401">
              <a:extLst>
                <a:ext uri="{FF2B5EF4-FFF2-40B4-BE49-F238E27FC236}">
                  <a16:creationId xmlns:a16="http://schemas.microsoft.com/office/drawing/2014/main" id="{F8157ADB-1954-4060-8F01-34EF45E44C7F}"/>
                </a:ext>
              </a:extLst>
            </p:cNvPr>
            <p:cNvSpPr>
              <a:spLocks/>
            </p:cNvSpPr>
            <p:nvPr/>
          </p:nvSpPr>
          <p:spPr bwMode="auto">
            <a:xfrm>
              <a:off x="4044" y="125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1" name="Freeform 402">
              <a:extLst>
                <a:ext uri="{FF2B5EF4-FFF2-40B4-BE49-F238E27FC236}">
                  <a16:creationId xmlns:a16="http://schemas.microsoft.com/office/drawing/2014/main" id="{19A3C2F7-4D04-4264-92ED-CFD6814E2CA9}"/>
                </a:ext>
              </a:extLst>
            </p:cNvPr>
            <p:cNvSpPr>
              <a:spLocks/>
            </p:cNvSpPr>
            <p:nvPr/>
          </p:nvSpPr>
          <p:spPr bwMode="auto">
            <a:xfrm>
              <a:off x="4044" y="125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2" name="Freeform 403">
              <a:extLst>
                <a:ext uri="{FF2B5EF4-FFF2-40B4-BE49-F238E27FC236}">
                  <a16:creationId xmlns:a16="http://schemas.microsoft.com/office/drawing/2014/main" id="{90F579B9-BE77-42F0-97FF-3BE0501E958B}"/>
                </a:ext>
              </a:extLst>
            </p:cNvPr>
            <p:cNvSpPr>
              <a:spLocks/>
            </p:cNvSpPr>
            <p:nvPr/>
          </p:nvSpPr>
          <p:spPr bwMode="auto">
            <a:xfrm>
              <a:off x="4198" y="125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3" name="Freeform 404">
              <a:extLst>
                <a:ext uri="{FF2B5EF4-FFF2-40B4-BE49-F238E27FC236}">
                  <a16:creationId xmlns:a16="http://schemas.microsoft.com/office/drawing/2014/main" id="{F6228C5C-8C54-4361-A76D-1213ADB5CEB3}"/>
                </a:ext>
              </a:extLst>
            </p:cNvPr>
            <p:cNvSpPr>
              <a:spLocks/>
            </p:cNvSpPr>
            <p:nvPr/>
          </p:nvSpPr>
          <p:spPr bwMode="auto">
            <a:xfrm>
              <a:off x="4198" y="125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4" name="Freeform 405">
              <a:extLst>
                <a:ext uri="{FF2B5EF4-FFF2-40B4-BE49-F238E27FC236}">
                  <a16:creationId xmlns:a16="http://schemas.microsoft.com/office/drawing/2014/main" id="{DF8CB644-E516-475D-A858-794E9944DEE7}"/>
                </a:ext>
              </a:extLst>
            </p:cNvPr>
            <p:cNvSpPr>
              <a:spLocks/>
            </p:cNvSpPr>
            <p:nvPr/>
          </p:nvSpPr>
          <p:spPr bwMode="auto">
            <a:xfrm>
              <a:off x="4354" y="1256"/>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18"/>
                  </a:lnTo>
                  <a:lnTo>
                    <a:pt x="119" y="28"/>
                  </a:lnTo>
                  <a:lnTo>
                    <a:pt x="125" y="40"/>
                  </a:lnTo>
                  <a:lnTo>
                    <a:pt x="129" y="52"/>
                  </a:lnTo>
                  <a:lnTo>
                    <a:pt x="131" y="64"/>
                  </a:lnTo>
                  <a:lnTo>
                    <a:pt x="131" y="64"/>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5" name="Freeform 406">
              <a:extLst>
                <a:ext uri="{FF2B5EF4-FFF2-40B4-BE49-F238E27FC236}">
                  <a16:creationId xmlns:a16="http://schemas.microsoft.com/office/drawing/2014/main" id="{27794348-1FBF-4016-9E12-0C965B3F37E6}"/>
                </a:ext>
              </a:extLst>
            </p:cNvPr>
            <p:cNvSpPr>
              <a:spLocks/>
            </p:cNvSpPr>
            <p:nvPr/>
          </p:nvSpPr>
          <p:spPr bwMode="auto">
            <a:xfrm>
              <a:off x="4354" y="1256"/>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18"/>
                  </a:lnTo>
                  <a:lnTo>
                    <a:pt x="119" y="28"/>
                  </a:lnTo>
                  <a:lnTo>
                    <a:pt x="125" y="40"/>
                  </a:lnTo>
                  <a:lnTo>
                    <a:pt x="129" y="52"/>
                  </a:lnTo>
                  <a:lnTo>
                    <a:pt x="131" y="64"/>
                  </a:lnTo>
                  <a:lnTo>
                    <a:pt x="131" y="64"/>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6" name="Freeform 407">
              <a:extLst>
                <a:ext uri="{FF2B5EF4-FFF2-40B4-BE49-F238E27FC236}">
                  <a16:creationId xmlns:a16="http://schemas.microsoft.com/office/drawing/2014/main" id="{913DEBB0-5376-420B-AF62-8AC7692A4639}"/>
                </a:ext>
              </a:extLst>
            </p:cNvPr>
            <p:cNvSpPr>
              <a:spLocks/>
            </p:cNvSpPr>
            <p:nvPr/>
          </p:nvSpPr>
          <p:spPr bwMode="auto">
            <a:xfrm>
              <a:off x="4509" y="1256"/>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7" name="Freeform 408">
              <a:extLst>
                <a:ext uri="{FF2B5EF4-FFF2-40B4-BE49-F238E27FC236}">
                  <a16:creationId xmlns:a16="http://schemas.microsoft.com/office/drawing/2014/main" id="{4DB2DEBC-9BA1-44A8-99B6-4BB4EFE13171}"/>
                </a:ext>
              </a:extLst>
            </p:cNvPr>
            <p:cNvSpPr>
              <a:spLocks/>
            </p:cNvSpPr>
            <p:nvPr/>
          </p:nvSpPr>
          <p:spPr bwMode="auto">
            <a:xfrm>
              <a:off x="4509" y="1256"/>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8" name="Freeform 409">
              <a:extLst>
                <a:ext uri="{FF2B5EF4-FFF2-40B4-BE49-F238E27FC236}">
                  <a16:creationId xmlns:a16="http://schemas.microsoft.com/office/drawing/2014/main" id="{7F849934-1FE4-49CC-BDB2-8A11D06ED898}"/>
                </a:ext>
              </a:extLst>
            </p:cNvPr>
            <p:cNvSpPr>
              <a:spLocks/>
            </p:cNvSpPr>
            <p:nvPr/>
          </p:nvSpPr>
          <p:spPr bwMode="auto">
            <a:xfrm>
              <a:off x="4665" y="1256"/>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9" name="Freeform 410">
              <a:extLst>
                <a:ext uri="{FF2B5EF4-FFF2-40B4-BE49-F238E27FC236}">
                  <a16:creationId xmlns:a16="http://schemas.microsoft.com/office/drawing/2014/main" id="{E65182C8-470E-4EDA-BEF9-15F2F2104D08}"/>
                </a:ext>
              </a:extLst>
            </p:cNvPr>
            <p:cNvSpPr>
              <a:spLocks/>
            </p:cNvSpPr>
            <p:nvPr/>
          </p:nvSpPr>
          <p:spPr bwMode="auto">
            <a:xfrm>
              <a:off x="4665" y="1256"/>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0" name="Freeform 411">
              <a:extLst>
                <a:ext uri="{FF2B5EF4-FFF2-40B4-BE49-F238E27FC236}">
                  <a16:creationId xmlns:a16="http://schemas.microsoft.com/office/drawing/2014/main" id="{51C4E132-61AA-469B-823B-C2ADB265895B}"/>
                </a:ext>
              </a:extLst>
            </p:cNvPr>
            <p:cNvSpPr>
              <a:spLocks/>
            </p:cNvSpPr>
            <p:nvPr/>
          </p:nvSpPr>
          <p:spPr bwMode="auto">
            <a:xfrm>
              <a:off x="3887" y="110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2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2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2"/>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1" name="Freeform 412">
              <a:extLst>
                <a:ext uri="{FF2B5EF4-FFF2-40B4-BE49-F238E27FC236}">
                  <a16:creationId xmlns:a16="http://schemas.microsoft.com/office/drawing/2014/main" id="{CFFBF018-4CD6-4E94-8208-A823171B1753}"/>
                </a:ext>
              </a:extLst>
            </p:cNvPr>
            <p:cNvSpPr>
              <a:spLocks/>
            </p:cNvSpPr>
            <p:nvPr/>
          </p:nvSpPr>
          <p:spPr bwMode="auto">
            <a:xfrm>
              <a:off x="3887" y="110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2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2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2"/>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2" name="Freeform 413">
              <a:extLst>
                <a:ext uri="{FF2B5EF4-FFF2-40B4-BE49-F238E27FC236}">
                  <a16:creationId xmlns:a16="http://schemas.microsoft.com/office/drawing/2014/main" id="{85224619-A71A-4B05-B366-8470FCC66438}"/>
                </a:ext>
              </a:extLst>
            </p:cNvPr>
            <p:cNvSpPr>
              <a:spLocks/>
            </p:cNvSpPr>
            <p:nvPr/>
          </p:nvSpPr>
          <p:spPr bwMode="auto">
            <a:xfrm>
              <a:off x="4044" y="110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2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2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2"/>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2"/>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3" name="Freeform 414">
              <a:extLst>
                <a:ext uri="{FF2B5EF4-FFF2-40B4-BE49-F238E27FC236}">
                  <a16:creationId xmlns:a16="http://schemas.microsoft.com/office/drawing/2014/main" id="{052E46CB-1045-4E34-921C-0861F36F2BFC}"/>
                </a:ext>
              </a:extLst>
            </p:cNvPr>
            <p:cNvSpPr>
              <a:spLocks/>
            </p:cNvSpPr>
            <p:nvPr/>
          </p:nvSpPr>
          <p:spPr bwMode="auto">
            <a:xfrm>
              <a:off x="4044" y="110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2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2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2"/>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2"/>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4" name="Freeform 415">
              <a:extLst>
                <a:ext uri="{FF2B5EF4-FFF2-40B4-BE49-F238E27FC236}">
                  <a16:creationId xmlns:a16="http://schemas.microsoft.com/office/drawing/2014/main" id="{A42037C5-B85E-4592-AAA5-541B7DF00EE2}"/>
                </a:ext>
              </a:extLst>
            </p:cNvPr>
            <p:cNvSpPr>
              <a:spLocks/>
            </p:cNvSpPr>
            <p:nvPr/>
          </p:nvSpPr>
          <p:spPr bwMode="auto">
            <a:xfrm>
              <a:off x="4198" y="110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2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2"/>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5" name="Freeform 416">
              <a:extLst>
                <a:ext uri="{FF2B5EF4-FFF2-40B4-BE49-F238E27FC236}">
                  <a16:creationId xmlns:a16="http://schemas.microsoft.com/office/drawing/2014/main" id="{C84938F7-9FC7-4494-BB1E-586475F6C3EA}"/>
                </a:ext>
              </a:extLst>
            </p:cNvPr>
            <p:cNvSpPr>
              <a:spLocks/>
            </p:cNvSpPr>
            <p:nvPr/>
          </p:nvSpPr>
          <p:spPr bwMode="auto">
            <a:xfrm>
              <a:off x="4198" y="110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2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2"/>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6" name="Freeform 417">
              <a:extLst>
                <a:ext uri="{FF2B5EF4-FFF2-40B4-BE49-F238E27FC236}">
                  <a16:creationId xmlns:a16="http://schemas.microsoft.com/office/drawing/2014/main" id="{F22D79EE-6368-4A7B-ACD7-FB609365BB10}"/>
                </a:ext>
              </a:extLst>
            </p:cNvPr>
            <p:cNvSpPr>
              <a:spLocks/>
            </p:cNvSpPr>
            <p:nvPr/>
          </p:nvSpPr>
          <p:spPr bwMode="auto">
            <a:xfrm>
              <a:off x="4354" y="110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2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2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2"/>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2"/>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7" name="Freeform 418">
              <a:extLst>
                <a:ext uri="{FF2B5EF4-FFF2-40B4-BE49-F238E27FC236}">
                  <a16:creationId xmlns:a16="http://schemas.microsoft.com/office/drawing/2014/main" id="{5D0A2EA3-D633-461E-AEE7-3F2A9716C089}"/>
                </a:ext>
              </a:extLst>
            </p:cNvPr>
            <p:cNvSpPr>
              <a:spLocks/>
            </p:cNvSpPr>
            <p:nvPr/>
          </p:nvSpPr>
          <p:spPr bwMode="auto">
            <a:xfrm>
              <a:off x="4354" y="110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2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2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2"/>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2"/>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8" name="Freeform 419">
              <a:extLst>
                <a:ext uri="{FF2B5EF4-FFF2-40B4-BE49-F238E27FC236}">
                  <a16:creationId xmlns:a16="http://schemas.microsoft.com/office/drawing/2014/main" id="{4A8B67E6-3A9A-4471-8955-F1B78CF7A369}"/>
                </a:ext>
              </a:extLst>
            </p:cNvPr>
            <p:cNvSpPr>
              <a:spLocks/>
            </p:cNvSpPr>
            <p:nvPr/>
          </p:nvSpPr>
          <p:spPr bwMode="auto">
            <a:xfrm>
              <a:off x="4509" y="110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2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2"/>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9" name="Freeform 420">
              <a:extLst>
                <a:ext uri="{FF2B5EF4-FFF2-40B4-BE49-F238E27FC236}">
                  <a16:creationId xmlns:a16="http://schemas.microsoft.com/office/drawing/2014/main" id="{F9F7A521-3DBF-45D6-940A-943E19436066}"/>
                </a:ext>
              </a:extLst>
            </p:cNvPr>
            <p:cNvSpPr>
              <a:spLocks/>
            </p:cNvSpPr>
            <p:nvPr/>
          </p:nvSpPr>
          <p:spPr bwMode="auto">
            <a:xfrm>
              <a:off x="4509" y="110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2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2"/>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0" name="Freeform 421">
              <a:extLst>
                <a:ext uri="{FF2B5EF4-FFF2-40B4-BE49-F238E27FC236}">
                  <a16:creationId xmlns:a16="http://schemas.microsoft.com/office/drawing/2014/main" id="{2373D00C-67E4-4058-A76B-61FA29047905}"/>
                </a:ext>
              </a:extLst>
            </p:cNvPr>
            <p:cNvSpPr>
              <a:spLocks/>
            </p:cNvSpPr>
            <p:nvPr/>
          </p:nvSpPr>
          <p:spPr bwMode="auto">
            <a:xfrm>
              <a:off x="4665" y="110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2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2"/>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2"/>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1" name="Freeform 422">
              <a:extLst>
                <a:ext uri="{FF2B5EF4-FFF2-40B4-BE49-F238E27FC236}">
                  <a16:creationId xmlns:a16="http://schemas.microsoft.com/office/drawing/2014/main" id="{B8CD4430-42B5-43B1-8D5E-DC192DCDB889}"/>
                </a:ext>
              </a:extLst>
            </p:cNvPr>
            <p:cNvSpPr>
              <a:spLocks/>
            </p:cNvSpPr>
            <p:nvPr/>
          </p:nvSpPr>
          <p:spPr bwMode="auto">
            <a:xfrm>
              <a:off x="4665" y="110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2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2"/>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2"/>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2" name="Freeform 423">
              <a:extLst>
                <a:ext uri="{FF2B5EF4-FFF2-40B4-BE49-F238E27FC236}">
                  <a16:creationId xmlns:a16="http://schemas.microsoft.com/office/drawing/2014/main" id="{88BAF447-4114-46A3-BA69-CC344D4A29EF}"/>
                </a:ext>
              </a:extLst>
            </p:cNvPr>
            <p:cNvSpPr>
              <a:spLocks/>
            </p:cNvSpPr>
            <p:nvPr/>
          </p:nvSpPr>
          <p:spPr bwMode="auto">
            <a:xfrm>
              <a:off x="4821" y="1100"/>
              <a:ext cx="129" cy="130"/>
            </a:xfrm>
            <a:custGeom>
              <a:avLst/>
              <a:gdLst>
                <a:gd name="T0" fmla="*/ 65 w 129"/>
                <a:gd name="T1" fmla="*/ 0 h 130"/>
                <a:gd name="T2" fmla="*/ 65 w 129"/>
                <a:gd name="T3" fmla="*/ 0 h 130"/>
                <a:gd name="T4" fmla="*/ 79 w 129"/>
                <a:gd name="T5" fmla="*/ 2 h 130"/>
                <a:gd name="T6" fmla="*/ 91 w 129"/>
                <a:gd name="T7" fmla="*/ 6 h 130"/>
                <a:gd name="T8" fmla="*/ 101 w 129"/>
                <a:gd name="T9" fmla="*/ 12 h 130"/>
                <a:gd name="T10" fmla="*/ 111 w 129"/>
                <a:gd name="T11" fmla="*/ 20 h 130"/>
                <a:gd name="T12" fmla="*/ 119 w 129"/>
                <a:gd name="T13" fmla="*/ 30 h 130"/>
                <a:gd name="T14" fmla="*/ 125 w 129"/>
                <a:gd name="T15" fmla="*/ 40 h 130"/>
                <a:gd name="T16" fmla="*/ 129 w 129"/>
                <a:gd name="T17" fmla="*/ 52 h 130"/>
                <a:gd name="T18" fmla="*/ 129 w 129"/>
                <a:gd name="T19" fmla="*/ 66 h 130"/>
                <a:gd name="T20" fmla="*/ 129 w 129"/>
                <a:gd name="T21" fmla="*/ 66 h 130"/>
                <a:gd name="T22" fmla="*/ 129 w 129"/>
                <a:gd name="T23" fmla="*/ 78 h 130"/>
                <a:gd name="T24" fmla="*/ 125 w 129"/>
                <a:gd name="T25" fmla="*/ 92 h 130"/>
                <a:gd name="T26" fmla="*/ 119 w 129"/>
                <a:gd name="T27" fmla="*/ 102 h 130"/>
                <a:gd name="T28" fmla="*/ 111 w 129"/>
                <a:gd name="T29" fmla="*/ 112 h 130"/>
                <a:gd name="T30" fmla="*/ 101 w 129"/>
                <a:gd name="T31" fmla="*/ 120 h 130"/>
                <a:gd name="T32" fmla="*/ 91 w 129"/>
                <a:gd name="T33" fmla="*/ 126 h 130"/>
                <a:gd name="T34" fmla="*/ 79 w 129"/>
                <a:gd name="T35" fmla="*/ 130 h 130"/>
                <a:gd name="T36" fmla="*/ 65 w 129"/>
                <a:gd name="T37" fmla="*/ 130 h 130"/>
                <a:gd name="T38" fmla="*/ 65 w 129"/>
                <a:gd name="T39" fmla="*/ 130 h 130"/>
                <a:gd name="T40" fmla="*/ 50 w 129"/>
                <a:gd name="T41" fmla="*/ 130 h 130"/>
                <a:gd name="T42" fmla="*/ 38 w 129"/>
                <a:gd name="T43" fmla="*/ 126 h 130"/>
                <a:gd name="T44" fmla="*/ 28 w 129"/>
                <a:gd name="T45" fmla="*/ 120 h 130"/>
                <a:gd name="T46" fmla="*/ 18 w 129"/>
                <a:gd name="T47" fmla="*/ 112 h 130"/>
                <a:gd name="T48" fmla="*/ 10 w 129"/>
                <a:gd name="T49" fmla="*/ 102 h 130"/>
                <a:gd name="T50" fmla="*/ 4 w 129"/>
                <a:gd name="T51" fmla="*/ 92 h 130"/>
                <a:gd name="T52" fmla="*/ 0 w 129"/>
                <a:gd name="T53" fmla="*/ 78 h 130"/>
                <a:gd name="T54" fmla="*/ 0 w 129"/>
                <a:gd name="T55" fmla="*/ 66 h 130"/>
                <a:gd name="T56" fmla="*/ 0 w 129"/>
                <a:gd name="T57" fmla="*/ 66 h 130"/>
                <a:gd name="T58" fmla="*/ 0 w 129"/>
                <a:gd name="T59" fmla="*/ 52 h 130"/>
                <a:gd name="T60" fmla="*/ 4 w 129"/>
                <a:gd name="T61" fmla="*/ 40 h 130"/>
                <a:gd name="T62" fmla="*/ 10 w 129"/>
                <a:gd name="T63" fmla="*/ 30 h 130"/>
                <a:gd name="T64" fmla="*/ 18 w 129"/>
                <a:gd name="T65" fmla="*/ 20 h 130"/>
                <a:gd name="T66" fmla="*/ 28 w 129"/>
                <a:gd name="T67" fmla="*/ 12 h 130"/>
                <a:gd name="T68" fmla="*/ 38 w 129"/>
                <a:gd name="T69" fmla="*/ 6 h 130"/>
                <a:gd name="T70" fmla="*/ 50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9" y="2"/>
                  </a:lnTo>
                  <a:lnTo>
                    <a:pt x="91" y="6"/>
                  </a:lnTo>
                  <a:lnTo>
                    <a:pt x="101" y="12"/>
                  </a:lnTo>
                  <a:lnTo>
                    <a:pt x="111" y="20"/>
                  </a:lnTo>
                  <a:lnTo>
                    <a:pt x="119" y="30"/>
                  </a:lnTo>
                  <a:lnTo>
                    <a:pt x="125" y="40"/>
                  </a:lnTo>
                  <a:lnTo>
                    <a:pt x="129" y="52"/>
                  </a:lnTo>
                  <a:lnTo>
                    <a:pt x="129" y="66"/>
                  </a:lnTo>
                  <a:lnTo>
                    <a:pt x="129" y="66"/>
                  </a:lnTo>
                  <a:lnTo>
                    <a:pt x="129" y="78"/>
                  </a:lnTo>
                  <a:lnTo>
                    <a:pt x="125" y="92"/>
                  </a:lnTo>
                  <a:lnTo>
                    <a:pt x="119" y="102"/>
                  </a:lnTo>
                  <a:lnTo>
                    <a:pt x="111" y="112"/>
                  </a:lnTo>
                  <a:lnTo>
                    <a:pt x="101" y="120"/>
                  </a:lnTo>
                  <a:lnTo>
                    <a:pt x="91" y="126"/>
                  </a:lnTo>
                  <a:lnTo>
                    <a:pt x="79" y="130"/>
                  </a:lnTo>
                  <a:lnTo>
                    <a:pt x="65" y="130"/>
                  </a:lnTo>
                  <a:lnTo>
                    <a:pt x="65" y="130"/>
                  </a:lnTo>
                  <a:lnTo>
                    <a:pt x="50" y="130"/>
                  </a:lnTo>
                  <a:lnTo>
                    <a:pt x="38" y="126"/>
                  </a:lnTo>
                  <a:lnTo>
                    <a:pt x="28" y="120"/>
                  </a:lnTo>
                  <a:lnTo>
                    <a:pt x="18" y="112"/>
                  </a:lnTo>
                  <a:lnTo>
                    <a:pt x="10" y="102"/>
                  </a:lnTo>
                  <a:lnTo>
                    <a:pt x="4" y="92"/>
                  </a:lnTo>
                  <a:lnTo>
                    <a:pt x="0" y="78"/>
                  </a:lnTo>
                  <a:lnTo>
                    <a:pt x="0" y="66"/>
                  </a:lnTo>
                  <a:lnTo>
                    <a:pt x="0" y="66"/>
                  </a:lnTo>
                  <a:lnTo>
                    <a:pt x="0" y="52"/>
                  </a:lnTo>
                  <a:lnTo>
                    <a:pt x="4" y="40"/>
                  </a:lnTo>
                  <a:lnTo>
                    <a:pt x="10" y="30"/>
                  </a:lnTo>
                  <a:lnTo>
                    <a:pt x="18" y="20"/>
                  </a:lnTo>
                  <a:lnTo>
                    <a:pt x="28" y="12"/>
                  </a:lnTo>
                  <a:lnTo>
                    <a:pt x="38" y="6"/>
                  </a:lnTo>
                  <a:lnTo>
                    <a:pt x="50"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3" name="Freeform 424">
              <a:extLst>
                <a:ext uri="{FF2B5EF4-FFF2-40B4-BE49-F238E27FC236}">
                  <a16:creationId xmlns:a16="http://schemas.microsoft.com/office/drawing/2014/main" id="{57C0493E-E051-4F6B-96CE-1122B3868A1F}"/>
                </a:ext>
              </a:extLst>
            </p:cNvPr>
            <p:cNvSpPr>
              <a:spLocks/>
            </p:cNvSpPr>
            <p:nvPr/>
          </p:nvSpPr>
          <p:spPr bwMode="auto">
            <a:xfrm>
              <a:off x="4821" y="1100"/>
              <a:ext cx="129" cy="130"/>
            </a:xfrm>
            <a:custGeom>
              <a:avLst/>
              <a:gdLst>
                <a:gd name="T0" fmla="*/ 65 w 129"/>
                <a:gd name="T1" fmla="*/ 0 h 130"/>
                <a:gd name="T2" fmla="*/ 65 w 129"/>
                <a:gd name="T3" fmla="*/ 0 h 130"/>
                <a:gd name="T4" fmla="*/ 79 w 129"/>
                <a:gd name="T5" fmla="*/ 2 h 130"/>
                <a:gd name="T6" fmla="*/ 91 w 129"/>
                <a:gd name="T7" fmla="*/ 6 h 130"/>
                <a:gd name="T8" fmla="*/ 101 w 129"/>
                <a:gd name="T9" fmla="*/ 12 h 130"/>
                <a:gd name="T10" fmla="*/ 111 w 129"/>
                <a:gd name="T11" fmla="*/ 20 h 130"/>
                <a:gd name="T12" fmla="*/ 119 w 129"/>
                <a:gd name="T13" fmla="*/ 30 h 130"/>
                <a:gd name="T14" fmla="*/ 125 w 129"/>
                <a:gd name="T15" fmla="*/ 40 h 130"/>
                <a:gd name="T16" fmla="*/ 129 w 129"/>
                <a:gd name="T17" fmla="*/ 52 h 130"/>
                <a:gd name="T18" fmla="*/ 129 w 129"/>
                <a:gd name="T19" fmla="*/ 66 h 130"/>
                <a:gd name="T20" fmla="*/ 129 w 129"/>
                <a:gd name="T21" fmla="*/ 66 h 130"/>
                <a:gd name="T22" fmla="*/ 129 w 129"/>
                <a:gd name="T23" fmla="*/ 78 h 130"/>
                <a:gd name="T24" fmla="*/ 125 w 129"/>
                <a:gd name="T25" fmla="*/ 92 h 130"/>
                <a:gd name="T26" fmla="*/ 119 w 129"/>
                <a:gd name="T27" fmla="*/ 102 h 130"/>
                <a:gd name="T28" fmla="*/ 111 w 129"/>
                <a:gd name="T29" fmla="*/ 112 h 130"/>
                <a:gd name="T30" fmla="*/ 101 w 129"/>
                <a:gd name="T31" fmla="*/ 120 h 130"/>
                <a:gd name="T32" fmla="*/ 91 w 129"/>
                <a:gd name="T33" fmla="*/ 126 h 130"/>
                <a:gd name="T34" fmla="*/ 79 w 129"/>
                <a:gd name="T35" fmla="*/ 130 h 130"/>
                <a:gd name="T36" fmla="*/ 65 w 129"/>
                <a:gd name="T37" fmla="*/ 130 h 130"/>
                <a:gd name="T38" fmla="*/ 65 w 129"/>
                <a:gd name="T39" fmla="*/ 130 h 130"/>
                <a:gd name="T40" fmla="*/ 50 w 129"/>
                <a:gd name="T41" fmla="*/ 130 h 130"/>
                <a:gd name="T42" fmla="*/ 38 w 129"/>
                <a:gd name="T43" fmla="*/ 126 h 130"/>
                <a:gd name="T44" fmla="*/ 28 w 129"/>
                <a:gd name="T45" fmla="*/ 120 h 130"/>
                <a:gd name="T46" fmla="*/ 18 w 129"/>
                <a:gd name="T47" fmla="*/ 112 h 130"/>
                <a:gd name="T48" fmla="*/ 10 w 129"/>
                <a:gd name="T49" fmla="*/ 102 h 130"/>
                <a:gd name="T50" fmla="*/ 4 w 129"/>
                <a:gd name="T51" fmla="*/ 92 h 130"/>
                <a:gd name="T52" fmla="*/ 0 w 129"/>
                <a:gd name="T53" fmla="*/ 78 h 130"/>
                <a:gd name="T54" fmla="*/ 0 w 129"/>
                <a:gd name="T55" fmla="*/ 66 h 130"/>
                <a:gd name="T56" fmla="*/ 0 w 129"/>
                <a:gd name="T57" fmla="*/ 66 h 130"/>
                <a:gd name="T58" fmla="*/ 0 w 129"/>
                <a:gd name="T59" fmla="*/ 52 h 130"/>
                <a:gd name="T60" fmla="*/ 4 w 129"/>
                <a:gd name="T61" fmla="*/ 40 h 130"/>
                <a:gd name="T62" fmla="*/ 10 w 129"/>
                <a:gd name="T63" fmla="*/ 30 h 130"/>
                <a:gd name="T64" fmla="*/ 18 w 129"/>
                <a:gd name="T65" fmla="*/ 20 h 130"/>
                <a:gd name="T66" fmla="*/ 28 w 129"/>
                <a:gd name="T67" fmla="*/ 12 h 130"/>
                <a:gd name="T68" fmla="*/ 38 w 129"/>
                <a:gd name="T69" fmla="*/ 6 h 130"/>
                <a:gd name="T70" fmla="*/ 50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9" y="2"/>
                  </a:lnTo>
                  <a:lnTo>
                    <a:pt x="91" y="6"/>
                  </a:lnTo>
                  <a:lnTo>
                    <a:pt x="101" y="12"/>
                  </a:lnTo>
                  <a:lnTo>
                    <a:pt x="111" y="20"/>
                  </a:lnTo>
                  <a:lnTo>
                    <a:pt x="119" y="30"/>
                  </a:lnTo>
                  <a:lnTo>
                    <a:pt x="125" y="40"/>
                  </a:lnTo>
                  <a:lnTo>
                    <a:pt x="129" y="52"/>
                  </a:lnTo>
                  <a:lnTo>
                    <a:pt x="129" y="66"/>
                  </a:lnTo>
                  <a:lnTo>
                    <a:pt x="129" y="66"/>
                  </a:lnTo>
                  <a:lnTo>
                    <a:pt x="129" y="78"/>
                  </a:lnTo>
                  <a:lnTo>
                    <a:pt x="125" y="92"/>
                  </a:lnTo>
                  <a:lnTo>
                    <a:pt x="119" y="102"/>
                  </a:lnTo>
                  <a:lnTo>
                    <a:pt x="111" y="112"/>
                  </a:lnTo>
                  <a:lnTo>
                    <a:pt x="101" y="120"/>
                  </a:lnTo>
                  <a:lnTo>
                    <a:pt x="91" y="126"/>
                  </a:lnTo>
                  <a:lnTo>
                    <a:pt x="79" y="130"/>
                  </a:lnTo>
                  <a:lnTo>
                    <a:pt x="65" y="130"/>
                  </a:lnTo>
                  <a:lnTo>
                    <a:pt x="65" y="130"/>
                  </a:lnTo>
                  <a:lnTo>
                    <a:pt x="50" y="130"/>
                  </a:lnTo>
                  <a:lnTo>
                    <a:pt x="38" y="126"/>
                  </a:lnTo>
                  <a:lnTo>
                    <a:pt x="28" y="120"/>
                  </a:lnTo>
                  <a:lnTo>
                    <a:pt x="18" y="112"/>
                  </a:lnTo>
                  <a:lnTo>
                    <a:pt x="10" y="102"/>
                  </a:lnTo>
                  <a:lnTo>
                    <a:pt x="4" y="92"/>
                  </a:lnTo>
                  <a:lnTo>
                    <a:pt x="0" y="78"/>
                  </a:lnTo>
                  <a:lnTo>
                    <a:pt x="0" y="66"/>
                  </a:lnTo>
                  <a:lnTo>
                    <a:pt x="0" y="66"/>
                  </a:lnTo>
                  <a:lnTo>
                    <a:pt x="0" y="52"/>
                  </a:lnTo>
                  <a:lnTo>
                    <a:pt x="4" y="40"/>
                  </a:lnTo>
                  <a:lnTo>
                    <a:pt x="10" y="30"/>
                  </a:lnTo>
                  <a:lnTo>
                    <a:pt x="18" y="20"/>
                  </a:lnTo>
                  <a:lnTo>
                    <a:pt x="28" y="12"/>
                  </a:lnTo>
                  <a:lnTo>
                    <a:pt x="38" y="6"/>
                  </a:lnTo>
                  <a:lnTo>
                    <a:pt x="50"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4" name="Freeform 425">
              <a:extLst>
                <a:ext uri="{FF2B5EF4-FFF2-40B4-BE49-F238E27FC236}">
                  <a16:creationId xmlns:a16="http://schemas.microsoft.com/office/drawing/2014/main" id="{16F59088-9ABF-4E78-BF44-EB37075A01B7}"/>
                </a:ext>
              </a:extLst>
            </p:cNvPr>
            <p:cNvSpPr>
              <a:spLocks/>
            </p:cNvSpPr>
            <p:nvPr/>
          </p:nvSpPr>
          <p:spPr bwMode="auto">
            <a:xfrm>
              <a:off x="3733" y="946"/>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5" name="Freeform 426">
              <a:extLst>
                <a:ext uri="{FF2B5EF4-FFF2-40B4-BE49-F238E27FC236}">
                  <a16:creationId xmlns:a16="http://schemas.microsoft.com/office/drawing/2014/main" id="{952A263C-45D1-4575-BD9F-E5F6C6C0E8C6}"/>
                </a:ext>
              </a:extLst>
            </p:cNvPr>
            <p:cNvSpPr>
              <a:spLocks/>
            </p:cNvSpPr>
            <p:nvPr/>
          </p:nvSpPr>
          <p:spPr bwMode="auto">
            <a:xfrm>
              <a:off x="3733" y="946"/>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6" name="Freeform 427">
              <a:extLst>
                <a:ext uri="{FF2B5EF4-FFF2-40B4-BE49-F238E27FC236}">
                  <a16:creationId xmlns:a16="http://schemas.microsoft.com/office/drawing/2014/main" id="{56F161E6-28B6-4CB9-A94F-F88DE4EEA2F2}"/>
                </a:ext>
              </a:extLst>
            </p:cNvPr>
            <p:cNvSpPr>
              <a:spLocks/>
            </p:cNvSpPr>
            <p:nvPr/>
          </p:nvSpPr>
          <p:spPr bwMode="auto">
            <a:xfrm>
              <a:off x="3887" y="946"/>
              <a:ext cx="131" cy="130"/>
            </a:xfrm>
            <a:custGeom>
              <a:avLst/>
              <a:gdLst>
                <a:gd name="T0" fmla="*/ 66 w 131"/>
                <a:gd name="T1" fmla="*/ 0 h 130"/>
                <a:gd name="T2" fmla="*/ 66 w 131"/>
                <a:gd name="T3" fmla="*/ 0 h 130"/>
                <a:gd name="T4" fmla="*/ 79 w 131"/>
                <a:gd name="T5" fmla="*/ 2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2 h 130"/>
                <a:gd name="T28" fmla="*/ 113 w 131"/>
                <a:gd name="T29" fmla="*/ 110 h 130"/>
                <a:gd name="T30" fmla="*/ 103 w 131"/>
                <a:gd name="T31" fmla="*/ 118 h 130"/>
                <a:gd name="T32" fmla="*/ 91 w 131"/>
                <a:gd name="T33" fmla="*/ 124 h 130"/>
                <a:gd name="T34" fmla="*/ 79 w 131"/>
                <a:gd name="T35" fmla="*/ 128 h 130"/>
                <a:gd name="T36" fmla="*/ 66 w 131"/>
                <a:gd name="T37" fmla="*/ 130 h 130"/>
                <a:gd name="T38" fmla="*/ 66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2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4"/>
                  </a:lnTo>
                  <a:lnTo>
                    <a:pt x="103" y="10"/>
                  </a:lnTo>
                  <a:lnTo>
                    <a:pt x="113" y="18"/>
                  </a:lnTo>
                  <a:lnTo>
                    <a:pt x="121" y="28"/>
                  </a:lnTo>
                  <a:lnTo>
                    <a:pt x="127" y="40"/>
                  </a:lnTo>
                  <a:lnTo>
                    <a:pt x="131" y="52"/>
                  </a:lnTo>
                  <a:lnTo>
                    <a:pt x="131" y="64"/>
                  </a:lnTo>
                  <a:lnTo>
                    <a:pt x="131" y="64"/>
                  </a:lnTo>
                  <a:lnTo>
                    <a:pt x="131" y="78"/>
                  </a:lnTo>
                  <a:lnTo>
                    <a:pt x="127" y="90"/>
                  </a:lnTo>
                  <a:lnTo>
                    <a:pt x="121" y="102"/>
                  </a:lnTo>
                  <a:lnTo>
                    <a:pt x="113" y="110"/>
                  </a:lnTo>
                  <a:lnTo>
                    <a:pt x="103" y="118"/>
                  </a:lnTo>
                  <a:lnTo>
                    <a:pt x="91" y="124"/>
                  </a:lnTo>
                  <a:lnTo>
                    <a:pt x="79"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7" name="Freeform 428">
              <a:extLst>
                <a:ext uri="{FF2B5EF4-FFF2-40B4-BE49-F238E27FC236}">
                  <a16:creationId xmlns:a16="http://schemas.microsoft.com/office/drawing/2014/main" id="{90D96636-6BA3-4B61-971E-0AA05F784ECC}"/>
                </a:ext>
              </a:extLst>
            </p:cNvPr>
            <p:cNvSpPr>
              <a:spLocks/>
            </p:cNvSpPr>
            <p:nvPr/>
          </p:nvSpPr>
          <p:spPr bwMode="auto">
            <a:xfrm>
              <a:off x="3887" y="946"/>
              <a:ext cx="131" cy="130"/>
            </a:xfrm>
            <a:custGeom>
              <a:avLst/>
              <a:gdLst>
                <a:gd name="T0" fmla="*/ 66 w 131"/>
                <a:gd name="T1" fmla="*/ 0 h 130"/>
                <a:gd name="T2" fmla="*/ 66 w 131"/>
                <a:gd name="T3" fmla="*/ 0 h 130"/>
                <a:gd name="T4" fmla="*/ 79 w 131"/>
                <a:gd name="T5" fmla="*/ 2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2 h 130"/>
                <a:gd name="T28" fmla="*/ 113 w 131"/>
                <a:gd name="T29" fmla="*/ 110 h 130"/>
                <a:gd name="T30" fmla="*/ 103 w 131"/>
                <a:gd name="T31" fmla="*/ 118 h 130"/>
                <a:gd name="T32" fmla="*/ 91 w 131"/>
                <a:gd name="T33" fmla="*/ 124 h 130"/>
                <a:gd name="T34" fmla="*/ 79 w 131"/>
                <a:gd name="T35" fmla="*/ 128 h 130"/>
                <a:gd name="T36" fmla="*/ 66 w 131"/>
                <a:gd name="T37" fmla="*/ 130 h 130"/>
                <a:gd name="T38" fmla="*/ 66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2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4"/>
                  </a:lnTo>
                  <a:lnTo>
                    <a:pt x="103" y="10"/>
                  </a:lnTo>
                  <a:lnTo>
                    <a:pt x="113" y="18"/>
                  </a:lnTo>
                  <a:lnTo>
                    <a:pt x="121" y="28"/>
                  </a:lnTo>
                  <a:lnTo>
                    <a:pt x="127" y="40"/>
                  </a:lnTo>
                  <a:lnTo>
                    <a:pt x="131" y="52"/>
                  </a:lnTo>
                  <a:lnTo>
                    <a:pt x="131" y="64"/>
                  </a:lnTo>
                  <a:lnTo>
                    <a:pt x="131" y="64"/>
                  </a:lnTo>
                  <a:lnTo>
                    <a:pt x="131" y="78"/>
                  </a:lnTo>
                  <a:lnTo>
                    <a:pt x="127" y="90"/>
                  </a:lnTo>
                  <a:lnTo>
                    <a:pt x="121" y="102"/>
                  </a:lnTo>
                  <a:lnTo>
                    <a:pt x="113" y="110"/>
                  </a:lnTo>
                  <a:lnTo>
                    <a:pt x="103" y="118"/>
                  </a:lnTo>
                  <a:lnTo>
                    <a:pt x="91" y="124"/>
                  </a:lnTo>
                  <a:lnTo>
                    <a:pt x="79"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8" name="Freeform 429">
              <a:extLst>
                <a:ext uri="{FF2B5EF4-FFF2-40B4-BE49-F238E27FC236}">
                  <a16:creationId xmlns:a16="http://schemas.microsoft.com/office/drawing/2014/main" id="{4E2F3A2E-CF89-49CB-AEEE-B810070ABACE}"/>
                </a:ext>
              </a:extLst>
            </p:cNvPr>
            <p:cNvSpPr>
              <a:spLocks/>
            </p:cNvSpPr>
            <p:nvPr/>
          </p:nvSpPr>
          <p:spPr bwMode="auto">
            <a:xfrm>
              <a:off x="4044" y="946"/>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9" name="Freeform 430">
              <a:extLst>
                <a:ext uri="{FF2B5EF4-FFF2-40B4-BE49-F238E27FC236}">
                  <a16:creationId xmlns:a16="http://schemas.microsoft.com/office/drawing/2014/main" id="{3D99E992-1AA9-4D3E-B80C-602243728AE6}"/>
                </a:ext>
              </a:extLst>
            </p:cNvPr>
            <p:cNvSpPr>
              <a:spLocks/>
            </p:cNvSpPr>
            <p:nvPr/>
          </p:nvSpPr>
          <p:spPr bwMode="auto">
            <a:xfrm>
              <a:off x="4044" y="946"/>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0" name="Freeform 431">
              <a:extLst>
                <a:ext uri="{FF2B5EF4-FFF2-40B4-BE49-F238E27FC236}">
                  <a16:creationId xmlns:a16="http://schemas.microsoft.com/office/drawing/2014/main" id="{CDEAE013-24B8-46D5-A6BB-3861B550C44A}"/>
                </a:ext>
              </a:extLst>
            </p:cNvPr>
            <p:cNvSpPr>
              <a:spLocks/>
            </p:cNvSpPr>
            <p:nvPr/>
          </p:nvSpPr>
          <p:spPr bwMode="auto">
            <a:xfrm>
              <a:off x="4198" y="946"/>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1" name="Freeform 432">
              <a:extLst>
                <a:ext uri="{FF2B5EF4-FFF2-40B4-BE49-F238E27FC236}">
                  <a16:creationId xmlns:a16="http://schemas.microsoft.com/office/drawing/2014/main" id="{1939E748-F70F-448E-AEFB-0748CA8ACD62}"/>
                </a:ext>
              </a:extLst>
            </p:cNvPr>
            <p:cNvSpPr>
              <a:spLocks/>
            </p:cNvSpPr>
            <p:nvPr/>
          </p:nvSpPr>
          <p:spPr bwMode="auto">
            <a:xfrm>
              <a:off x="4198" y="946"/>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2" name="Freeform 433">
              <a:extLst>
                <a:ext uri="{FF2B5EF4-FFF2-40B4-BE49-F238E27FC236}">
                  <a16:creationId xmlns:a16="http://schemas.microsoft.com/office/drawing/2014/main" id="{A1CA92C6-0D30-48C3-890C-E8E2FB559CE1}"/>
                </a:ext>
              </a:extLst>
            </p:cNvPr>
            <p:cNvSpPr>
              <a:spLocks/>
            </p:cNvSpPr>
            <p:nvPr/>
          </p:nvSpPr>
          <p:spPr bwMode="auto">
            <a:xfrm>
              <a:off x="4354" y="946"/>
              <a:ext cx="131" cy="130"/>
            </a:xfrm>
            <a:custGeom>
              <a:avLst/>
              <a:gdLst>
                <a:gd name="T0" fmla="*/ 64 w 131"/>
                <a:gd name="T1" fmla="*/ 0 h 130"/>
                <a:gd name="T2" fmla="*/ 64 w 131"/>
                <a:gd name="T3" fmla="*/ 0 h 130"/>
                <a:gd name="T4" fmla="*/ 79 w 131"/>
                <a:gd name="T5" fmla="*/ 2 h 130"/>
                <a:gd name="T6" fmla="*/ 91 w 131"/>
                <a:gd name="T7" fmla="*/ 4 h 130"/>
                <a:gd name="T8" fmla="*/ 103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4"/>
                  </a:lnTo>
                  <a:lnTo>
                    <a:pt x="103" y="10"/>
                  </a:lnTo>
                  <a:lnTo>
                    <a:pt x="111" y="18"/>
                  </a:lnTo>
                  <a:lnTo>
                    <a:pt x="119" y="28"/>
                  </a:lnTo>
                  <a:lnTo>
                    <a:pt x="125" y="40"/>
                  </a:lnTo>
                  <a:lnTo>
                    <a:pt x="129" y="52"/>
                  </a:lnTo>
                  <a:lnTo>
                    <a:pt x="131" y="64"/>
                  </a:lnTo>
                  <a:lnTo>
                    <a:pt x="131" y="64"/>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3" name="Freeform 434">
              <a:extLst>
                <a:ext uri="{FF2B5EF4-FFF2-40B4-BE49-F238E27FC236}">
                  <a16:creationId xmlns:a16="http://schemas.microsoft.com/office/drawing/2014/main" id="{9B43AB6E-5247-4671-8223-4C537EE25C6E}"/>
                </a:ext>
              </a:extLst>
            </p:cNvPr>
            <p:cNvSpPr>
              <a:spLocks/>
            </p:cNvSpPr>
            <p:nvPr/>
          </p:nvSpPr>
          <p:spPr bwMode="auto">
            <a:xfrm>
              <a:off x="4354" y="946"/>
              <a:ext cx="131" cy="130"/>
            </a:xfrm>
            <a:custGeom>
              <a:avLst/>
              <a:gdLst>
                <a:gd name="T0" fmla="*/ 64 w 131"/>
                <a:gd name="T1" fmla="*/ 0 h 130"/>
                <a:gd name="T2" fmla="*/ 64 w 131"/>
                <a:gd name="T3" fmla="*/ 0 h 130"/>
                <a:gd name="T4" fmla="*/ 79 w 131"/>
                <a:gd name="T5" fmla="*/ 2 h 130"/>
                <a:gd name="T6" fmla="*/ 91 w 131"/>
                <a:gd name="T7" fmla="*/ 4 h 130"/>
                <a:gd name="T8" fmla="*/ 103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4"/>
                  </a:lnTo>
                  <a:lnTo>
                    <a:pt x="103" y="10"/>
                  </a:lnTo>
                  <a:lnTo>
                    <a:pt x="111" y="18"/>
                  </a:lnTo>
                  <a:lnTo>
                    <a:pt x="119" y="28"/>
                  </a:lnTo>
                  <a:lnTo>
                    <a:pt x="125" y="40"/>
                  </a:lnTo>
                  <a:lnTo>
                    <a:pt x="129" y="52"/>
                  </a:lnTo>
                  <a:lnTo>
                    <a:pt x="131" y="64"/>
                  </a:lnTo>
                  <a:lnTo>
                    <a:pt x="131" y="64"/>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4" name="Freeform 435">
              <a:extLst>
                <a:ext uri="{FF2B5EF4-FFF2-40B4-BE49-F238E27FC236}">
                  <a16:creationId xmlns:a16="http://schemas.microsoft.com/office/drawing/2014/main" id="{F5A4DDDF-2D58-4E70-A6E5-913CA9649558}"/>
                </a:ext>
              </a:extLst>
            </p:cNvPr>
            <p:cNvSpPr>
              <a:spLocks/>
            </p:cNvSpPr>
            <p:nvPr/>
          </p:nvSpPr>
          <p:spPr bwMode="auto">
            <a:xfrm>
              <a:off x="4509" y="946"/>
              <a:ext cx="130" cy="130"/>
            </a:xfrm>
            <a:custGeom>
              <a:avLst/>
              <a:gdLst>
                <a:gd name="T0" fmla="*/ 66 w 130"/>
                <a:gd name="T1" fmla="*/ 0 h 130"/>
                <a:gd name="T2" fmla="*/ 66 w 130"/>
                <a:gd name="T3" fmla="*/ 0 h 130"/>
                <a:gd name="T4" fmla="*/ 78 w 130"/>
                <a:gd name="T5" fmla="*/ 2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5" name="Freeform 436">
              <a:extLst>
                <a:ext uri="{FF2B5EF4-FFF2-40B4-BE49-F238E27FC236}">
                  <a16:creationId xmlns:a16="http://schemas.microsoft.com/office/drawing/2014/main" id="{3D9009F4-324B-4660-8431-36596AB171A8}"/>
                </a:ext>
              </a:extLst>
            </p:cNvPr>
            <p:cNvSpPr>
              <a:spLocks/>
            </p:cNvSpPr>
            <p:nvPr/>
          </p:nvSpPr>
          <p:spPr bwMode="auto">
            <a:xfrm>
              <a:off x="4509" y="946"/>
              <a:ext cx="130" cy="130"/>
            </a:xfrm>
            <a:custGeom>
              <a:avLst/>
              <a:gdLst>
                <a:gd name="T0" fmla="*/ 66 w 130"/>
                <a:gd name="T1" fmla="*/ 0 h 130"/>
                <a:gd name="T2" fmla="*/ 66 w 130"/>
                <a:gd name="T3" fmla="*/ 0 h 130"/>
                <a:gd name="T4" fmla="*/ 78 w 130"/>
                <a:gd name="T5" fmla="*/ 2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6" name="Freeform 437">
              <a:extLst>
                <a:ext uri="{FF2B5EF4-FFF2-40B4-BE49-F238E27FC236}">
                  <a16:creationId xmlns:a16="http://schemas.microsoft.com/office/drawing/2014/main" id="{829350B1-5BF2-49E1-8C10-7DE76A5E5A60}"/>
                </a:ext>
              </a:extLst>
            </p:cNvPr>
            <p:cNvSpPr>
              <a:spLocks/>
            </p:cNvSpPr>
            <p:nvPr/>
          </p:nvSpPr>
          <p:spPr bwMode="auto">
            <a:xfrm>
              <a:off x="4665" y="946"/>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7" name="Freeform 438">
              <a:extLst>
                <a:ext uri="{FF2B5EF4-FFF2-40B4-BE49-F238E27FC236}">
                  <a16:creationId xmlns:a16="http://schemas.microsoft.com/office/drawing/2014/main" id="{67CBE49F-9CE7-462D-B944-6FDCD16C0111}"/>
                </a:ext>
              </a:extLst>
            </p:cNvPr>
            <p:cNvSpPr>
              <a:spLocks/>
            </p:cNvSpPr>
            <p:nvPr/>
          </p:nvSpPr>
          <p:spPr bwMode="auto">
            <a:xfrm>
              <a:off x="4665" y="946"/>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8" name="Freeform 439">
              <a:extLst>
                <a:ext uri="{FF2B5EF4-FFF2-40B4-BE49-F238E27FC236}">
                  <a16:creationId xmlns:a16="http://schemas.microsoft.com/office/drawing/2014/main" id="{BC3DE7C5-B161-45E5-9EF9-1129F812FD69}"/>
                </a:ext>
              </a:extLst>
            </p:cNvPr>
            <p:cNvSpPr>
              <a:spLocks/>
            </p:cNvSpPr>
            <p:nvPr/>
          </p:nvSpPr>
          <p:spPr bwMode="auto">
            <a:xfrm>
              <a:off x="4821" y="946"/>
              <a:ext cx="129" cy="130"/>
            </a:xfrm>
            <a:custGeom>
              <a:avLst/>
              <a:gdLst>
                <a:gd name="T0" fmla="*/ 65 w 129"/>
                <a:gd name="T1" fmla="*/ 0 h 130"/>
                <a:gd name="T2" fmla="*/ 65 w 129"/>
                <a:gd name="T3" fmla="*/ 0 h 130"/>
                <a:gd name="T4" fmla="*/ 79 w 129"/>
                <a:gd name="T5" fmla="*/ 2 h 130"/>
                <a:gd name="T6" fmla="*/ 91 w 129"/>
                <a:gd name="T7" fmla="*/ 4 h 130"/>
                <a:gd name="T8" fmla="*/ 101 w 129"/>
                <a:gd name="T9" fmla="*/ 10 h 130"/>
                <a:gd name="T10" fmla="*/ 111 w 129"/>
                <a:gd name="T11" fmla="*/ 18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2 h 130"/>
                <a:gd name="T28" fmla="*/ 111 w 129"/>
                <a:gd name="T29" fmla="*/ 110 h 130"/>
                <a:gd name="T30" fmla="*/ 101 w 129"/>
                <a:gd name="T31" fmla="*/ 118 h 130"/>
                <a:gd name="T32" fmla="*/ 91 w 129"/>
                <a:gd name="T33" fmla="*/ 124 h 130"/>
                <a:gd name="T34" fmla="*/ 79 w 129"/>
                <a:gd name="T35" fmla="*/ 128 h 130"/>
                <a:gd name="T36" fmla="*/ 65 w 129"/>
                <a:gd name="T37" fmla="*/ 130 h 130"/>
                <a:gd name="T38" fmla="*/ 65 w 129"/>
                <a:gd name="T39" fmla="*/ 130 h 130"/>
                <a:gd name="T40" fmla="*/ 50 w 129"/>
                <a:gd name="T41" fmla="*/ 128 h 130"/>
                <a:gd name="T42" fmla="*/ 38 w 129"/>
                <a:gd name="T43" fmla="*/ 124 h 130"/>
                <a:gd name="T44" fmla="*/ 28 w 129"/>
                <a:gd name="T45" fmla="*/ 118 h 130"/>
                <a:gd name="T46" fmla="*/ 18 w 129"/>
                <a:gd name="T47" fmla="*/ 110 h 130"/>
                <a:gd name="T48" fmla="*/ 10 w 129"/>
                <a:gd name="T49" fmla="*/ 102 h 130"/>
                <a:gd name="T50" fmla="*/ 4 w 129"/>
                <a:gd name="T51" fmla="*/ 90 h 130"/>
                <a:gd name="T52" fmla="*/ 0 w 129"/>
                <a:gd name="T53" fmla="*/ 78 h 130"/>
                <a:gd name="T54" fmla="*/ 0 w 129"/>
                <a:gd name="T55" fmla="*/ 64 h 130"/>
                <a:gd name="T56" fmla="*/ 0 w 129"/>
                <a:gd name="T57" fmla="*/ 64 h 130"/>
                <a:gd name="T58" fmla="*/ 0 w 129"/>
                <a:gd name="T59" fmla="*/ 52 h 130"/>
                <a:gd name="T60" fmla="*/ 4 w 129"/>
                <a:gd name="T61" fmla="*/ 40 h 130"/>
                <a:gd name="T62" fmla="*/ 10 w 129"/>
                <a:gd name="T63" fmla="*/ 28 h 130"/>
                <a:gd name="T64" fmla="*/ 18 w 129"/>
                <a:gd name="T65" fmla="*/ 18 h 130"/>
                <a:gd name="T66" fmla="*/ 28 w 129"/>
                <a:gd name="T67" fmla="*/ 10 h 130"/>
                <a:gd name="T68" fmla="*/ 38 w 129"/>
                <a:gd name="T69" fmla="*/ 4 h 130"/>
                <a:gd name="T70" fmla="*/ 50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9" y="2"/>
                  </a:lnTo>
                  <a:lnTo>
                    <a:pt x="91" y="4"/>
                  </a:lnTo>
                  <a:lnTo>
                    <a:pt x="101" y="10"/>
                  </a:lnTo>
                  <a:lnTo>
                    <a:pt x="111" y="18"/>
                  </a:lnTo>
                  <a:lnTo>
                    <a:pt x="119" y="28"/>
                  </a:lnTo>
                  <a:lnTo>
                    <a:pt x="125" y="40"/>
                  </a:lnTo>
                  <a:lnTo>
                    <a:pt x="129" y="52"/>
                  </a:lnTo>
                  <a:lnTo>
                    <a:pt x="129" y="64"/>
                  </a:lnTo>
                  <a:lnTo>
                    <a:pt x="129" y="64"/>
                  </a:lnTo>
                  <a:lnTo>
                    <a:pt x="129" y="78"/>
                  </a:lnTo>
                  <a:lnTo>
                    <a:pt x="125" y="90"/>
                  </a:lnTo>
                  <a:lnTo>
                    <a:pt x="119" y="102"/>
                  </a:lnTo>
                  <a:lnTo>
                    <a:pt x="111" y="110"/>
                  </a:lnTo>
                  <a:lnTo>
                    <a:pt x="101" y="118"/>
                  </a:lnTo>
                  <a:lnTo>
                    <a:pt x="91" y="124"/>
                  </a:lnTo>
                  <a:lnTo>
                    <a:pt x="79" y="128"/>
                  </a:lnTo>
                  <a:lnTo>
                    <a:pt x="65" y="130"/>
                  </a:lnTo>
                  <a:lnTo>
                    <a:pt x="65"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38" y="4"/>
                  </a:lnTo>
                  <a:lnTo>
                    <a:pt x="50"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9" name="Freeform 440">
              <a:extLst>
                <a:ext uri="{FF2B5EF4-FFF2-40B4-BE49-F238E27FC236}">
                  <a16:creationId xmlns:a16="http://schemas.microsoft.com/office/drawing/2014/main" id="{48B5C547-2FCB-4752-8A56-EA7A6A0F3C63}"/>
                </a:ext>
              </a:extLst>
            </p:cNvPr>
            <p:cNvSpPr>
              <a:spLocks/>
            </p:cNvSpPr>
            <p:nvPr/>
          </p:nvSpPr>
          <p:spPr bwMode="auto">
            <a:xfrm>
              <a:off x="4821" y="946"/>
              <a:ext cx="129" cy="130"/>
            </a:xfrm>
            <a:custGeom>
              <a:avLst/>
              <a:gdLst>
                <a:gd name="T0" fmla="*/ 65 w 129"/>
                <a:gd name="T1" fmla="*/ 0 h 130"/>
                <a:gd name="T2" fmla="*/ 65 w 129"/>
                <a:gd name="T3" fmla="*/ 0 h 130"/>
                <a:gd name="T4" fmla="*/ 79 w 129"/>
                <a:gd name="T5" fmla="*/ 2 h 130"/>
                <a:gd name="T6" fmla="*/ 91 w 129"/>
                <a:gd name="T7" fmla="*/ 4 h 130"/>
                <a:gd name="T8" fmla="*/ 101 w 129"/>
                <a:gd name="T9" fmla="*/ 10 h 130"/>
                <a:gd name="T10" fmla="*/ 111 w 129"/>
                <a:gd name="T11" fmla="*/ 18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2 h 130"/>
                <a:gd name="T28" fmla="*/ 111 w 129"/>
                <a:gd name="T29" fmla="*/ 110 h 130"/>
                <a:gd name="T30" fmla="*/ 101 w 129"/>
                <a:gd name="T31" fmla="*/ 118 h 130"/>
                <a:gd name="T32" fmla="*/ 91 w 129"/>
                <a:gd name="T33" fmla="*/ 124 h 130"/>
                <a:gd name="T34" fmla="*/ 79 w 129"/>
                <a:gd name="T35" fmla="*/ 128 h 130"/>
                <a:gd name="T36" fmla="*/ 65 w 129"/>
                <a:gd name="T37" fmla="*/ 130 h 130"/>
                <a:gd name="T38" fmla="*/ 65 w 129"/>
                <a:gd name="T39" fmla="*/ 130 h 130"/>
                <a:gd name="T40" fmla="*/ 50 w 129"/>
                <a:gd name="T41" fmla="*/ 128 h 130"/>
                <a:gd name="T42" fmla="*/ 38 w 129"/>
                <a:gd name="T43" fmla="*/ 124 h 130"/>
                <a:gd name="T44" fmla="*/ 28 w 129"/>
                <a:gd name="T45" fmla="*/ 118 h 130"/>
                <a:gd name="T46" fmla="*/ 18 w 129"/>
                <a:gd name="T47" fmla="*/ 110 h 130"/>
                <a:gd name="T48" fmla="*/ 10 w 129"/>
                <a:gd name="T49" fmla="*/ 102 h 130"/>
                <a:gd name="T50" fmla="*/ 4 w 129"/>
                <a:gd name="T51" fmla="*/ 90 h 130"/>
                <a:gd name="T52" fmla="*/ 0 w 129"/>
                <a:gd name="T53" fmla="*/ 78 h 130"/>
                <a:gd name="T54" fmla="*/ 0 w 129"/>
                <a:gd name="T55" fmla="*/ 64 h 130"/>
                <a:gd name="T56" fmla="*/ 0 w 129"/>
                <a:gd name="T57" fmla="*/ 64 h 130"/>
                <a:gd name="T58" fmla="*/ 0 w 129"/>
                <a:gd name="T59" fmla="*/ 52 h 130"/>
                <a:gd name="T60" fmla="*/ 4 w 129"/>
                <a:gd name="T61" fmla="*/ 40 h 130"/>
                <a:gd name="T62" fmla="*/ 10 w 129"/>
                <a:gd name="T63" fmla="*/ 28 h 130"/>
                <a:gd name="T64" fmla="*/ 18 w 129"/>
                <a:gd name="T65" fmla="*/ 18 h 130"/>
                <a:gd name="T66" fmla="*/ 28 w 129"/>
                <a:gd name="T67" fmla="*/ 10 h 130"/>
                <a:gd name="T68" fmla="*/ 38 w 129"/>
                <a:gd name="T69" fmla="*/ 4 h 130"/>
                <a:gd name="T70" fmla="*/ 50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9" y="2"/>
                  </a:lnTo>
                  <a:lnTo>
                    <a:pt x="91" y="4"/>
                  </a:lnTo>
                  <a:lnTo>
                    <a:pt x="101" y="10"/>
                  </a:lnTo>
                  <a:lnTo>
                    <a:pt x="111" y="18"/>
                  </a:lnTo>
                  <a:lnTo>
                    <a:pt x="119" y="28"/>
                  </a:lnTo>
                  <a:lnTo>
                    <a:pt x="125" y="40"/>
                  </a:lnTo>
                  <a:lnTo>
                    <a:pt x="129" y="52"/>
                  </a:lnTo>
                  <a:lnTo>
                    <a:pt x="129" y="64"/>
                  </a:lnTo>
                  <a:lnTo>
                    <a:pt x="129" y="64"/>
                  </a:lnTo>
                  <a:lnTo>
                    <a:pt x="129" y="78"/>
                  </a:lnTo>
                  <a:lnTo>
                    <a:pt x="125" y="90"/>
                  </a:lnTo>
                  <a:lnTo>
                    <a:pt x="119" y="102"/>
                  </a:lnTo>
                  <a:lnTo>
                    <a:pt x="111" y="110"/>
                  </a:lnTo>
                  <a:lnTo>
                    <a:pt x="101" y="118"/>
                  </a:lnTo>
                  <a:lnTo>
                    <a:pt x="91" y="124"/>
                  </a:lnTo>
                  <a:lnTo>
                    <a:pt x="79" y="128"/>
                  </a:lnTo>
                  <a:lnTo>
                    <a:pt x="65" y="130"/>
                  </a:lnTo>
                  <a:lnTo>
                    <a:pt x="65"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38" y="4"/>
                  </a:lnTo>
                  <a:lnTo>
                    <a:pt x="50"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0" name="Freeform 441">
              <a:extLst>
                <a:ext uri="{FF2B5EF4-FFF2-40B4-BE49-F238E27FC236}">
                  <a16:creationId xmlns:a16="http://schemas.microsoft.com/office/drawing/2014/main" id="{DE9F4068-2C71-4748-A37C-8AF75FA7DBB8}"/>
                </a:ext>
              </a:extLst>
            </p:cNvPr>
            <p:cNvSpPr>
              <a:spLocks/>
            </p:cNvSpPr>
            <p:nvPr/>
          </p:nvSpPr>
          <p:spPr bwMode="auto">
            <a:xfrm>
              <a:off x="4976" y="946"/>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18" y="28"/>
                  </a:lnTo>
                  <a:lnTo>
                    <a:pt x="124" y="40"/>
                  </a:lnTo>
                  <a:lnTo>
                    <a:pt x="128" y="52"/>
                  </a:lnTo>
                  <a:lnTo>
                    <a:pt x="130" y="64"/>
                  </a:lnTo>
                  <a:lnTo>
                    <a:pt x="130" y="64"/>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1" name="Freeform 442">
              <a:extLst>
                <a:ext uri="{FF2B5EF4-FFF2-40B4-BE49-F238E27FC236}">
                  <a16:creationId xmlns:a16="http://schemas.microsoft.com/office/drawing/2014/main" id="{76F7A9F8-EE56-474F-9B36-E87021E01064}"/>
                </a:ext>
              </a:extLst>
            </p:cNvPr>
            <p:cNvSpPr>
              <a:spLocks/>
            </p:cNvSpPr>
            <p:nvPr/>
          </p:nvSpPr>
          <p:spPr bwMode="auto">
            <a:xfrm>
              <a:off x="4976" y="946"/>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18" y="28"/>
                  </a:lnTo>
                  <a:lnTo>
                    <a:pt x="124" y="40"/>
                  </a:lnTo>
                  <a:lnTo>
                    <a:pt x="128" y="52"/>
                  </a:lnTo>
                  <a:lnTo>
                    <a:pt x="130" y="64"/>
                  </a:lnTo>
                  <a:lnTo>
                    <a:pt x="130" y="64"/>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2" name="Freeform 443">
              <a:extLst>
                <a:ext uri="{FF2B5EF4-FFF2-40B4-BE49-F238E27FC236}">
                  <a16:creationId xmlns:a16="http://schemas.microsoft.com/office/drawing/2014/main" id="{8A396710-5F3A-4F8B-959B-119EBA274054}"/>
                </a:ext>
              </a:extLst>
            </p:cNvPr>
            <p:cNvSpPr>
              <a:spLocks/>
            </p:cNvSpPr>
            <p:nvPr/>
          </p:nvSpPr>
          <p:spPr bwMode="auto">
            <a:xfrm>
              <a:off x="3733" y="79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3" name="Freeform 444">
              <a:extLst>
                <a:ext uri="{FF2B5EF4-FFF2-40B4-BE49-F238E27FC236}">
                  <a16:creationId xmlns:a16="http://schemas.microsoft.com/office/drawing/2014/main" id="{3115F752-A852-4F17-A9D8-3AA657EC589D}"/>
                </a:ext>
              </a:extLst>
            </p:cNvPr>
            <p:cNvSpPr>
              <a:spLocks/>
            </p:cNvSpPr>
            <p:nvPr/>
          </p:nvSpPr>
          <p:spPr bwMode="auto">
            <a:xfrm>
              <a:off x="3733" y="79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4" name="Freeform 445">
              <a:extLst>
                <a:ext uri="{FF2B5EF4-FFF2-40B4-BE49-F238E27FC236}">
                  <a16:creationId xmlns:a16="http://schemas.microsoft.com/office/drawing/2014/main" id="{2895DA08-61D3-49EA-A70E-1C8CED6DD4E1}"/>
                </a:ext>
              </a:extLst>
            </p:cNvPr>
            <p:cNvSpPr>
              <a:spLocks/>
            </p:cNvSpPr>
            <p:nvPr/>
          </p:nvSpPr>
          <p:spPr bwMode="auto">
            <a:xfrm>
              <a:off x="3887" y="79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0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0"/>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5" name="Freeform 446">
              <a:extLst>
                <a:ext uri="{FF2B5EF4-FFF2-40B4-BE49-F238E27FC236}">
                  <a16:creationId xmlns:a16="http://schemas.microsoft.com/office/drawing/2014/main" id="{88EEABE8-2A2D-4E07-8F7A-9F8F42BD18D1}"/>
                </a:ext>
              </a:extLst>
            </p:cNvPr>
            <p:cNvSpPr>
              <a:spLocks/>
            </p:cNvSpPr>
            <p:nvPr/>
          </p:nvSpPr>
          <p:spPr bwMode="auto">
            <a:xfrm>
              <a:off x="3887" y="79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0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0"/>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6" name="Freeform 447">
              <a:extLst>
                <a:ext uri="{FF2B5EF4-FFF2-40B4-BE49-F238E27FC236}">
                  <a16:creationId xmlns:a16="http://schemas.microsoft.com/office/drawing/2014/main" id="{B2EFFFB2-C87A-41A9-B2A6-11EB8D501185}"/>
                </a:ext>
              </a:extLst>
            </p:cNvPr>
            <p:cNvSpPr>
              <a:spLocks/>
            </p:cNvSpPr>
            <p:nvPr/>
          </p:nvSpPr>
          <p:spPr bwMode="auto">
            <a:xfrm>
              <a:off x="4044" y="79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7" name="Freeform 448">
              <a:extLst>
                <a:ext uri="{FF2B5EF4-FFF2-40B4-BE49-F238E27FC236}">
                  <a16:creationId xmlns:a16="http://schemas.microsoft.com/office/drawing/2014/main" id="{8312CF23-0008-436D-8233-90BA01E199E7}"/>
                </a:ext>
              </a:extLst>
            </p:cNvPr>
            <p:cNvSpPr>
              <a:spLocks/>
            </p:cNvSpPr>
            <p:nvPr/>
          </p:nvSpPr>
          <p:spPr bwMode="auto">
            <a:xfrm>
              <a:off x="4044" y="79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8" name="Freeform 449">
              <a:extLst>
                <a:ext uri="{FF2B5EF4-FFF2-40B4-BE49-F238E27FC236}">
                  <a16:creationId xmlns:a16="http://schemas.microsoft.com/office/drawing/2014/main" id="{58D289D0-498D-49A3-A23D-67A1DE7400FE}"/>
                </a:ext>
              </a:extLst>
            </p:cNvPr>
            <p:cNvSpPr>
              <a:spLocks/>
            </p:cNvSpPr>
            <p:nvPr/>
          </p:nvSpPr>
          <p:spPr bwMode="auto">
            <a:xfrm>
              <a:off x="4198" y="79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9" name="Freeform 450">
              <a:extLst>
                <a:ext uri="{FF2B5EF4-FFF2-40B4-BE49-F238E27FC236}">
                  <a16:creationId xmlns:a16="http://schemas.microsoft.com/office/drawing/2014/main" id="{AF19D97F-370B-4C86-9391-E299E86EB504}"/>
                </a:ext>
              </a:extLst>
            </p:cNvPr>
            <p:cNvSpPr>
              <a:spLocks/>
            </p:cNvSpPr>
            <p:nvPr/>
          </p:nvSpPr>
          <p:spPr bwMode="auto">
            <a:xfrm>
              <a:off x="4198" y="79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0" name="Freeform 451">
              <a:extLst>
                <a:ext uri="{FF2B5EF4-FFF2-40B4-BE49-F238E27FC236}">
                  <a16:creationId xmlns:a16="http://schemas.microsoft.com/office/drawing/2014/main" id="{FBA71DCE-EC9C-4D6F-AE56-AD99612B02DA}"/>
                </a:ext>
              </a:extLst>
            </p:cNvPr>
            <p:cNvSpPr>
              <a:spLocks/>
            </p:cNvSpPr>
            <p:nvPr/>
          </p:nvSpPr>
          <p:spPr bwMode="auto">
            <a:xfrm>
              <a:off x="4354" y="79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1" name="Freeform 452">
              <a:extLst>
                <a:ext uri="{FF2B5EF4-FFF2-40B4-BE49-F238E27FC236}">
                  <a16:creationId xmlns:a16="http://schemas.microsoft.com/office/drawing/2014/main" id="{4E9836B1-9B9A-40CA-B588-6C2C24C51E2A}"/>
                </a:ext>
              </a:extLst>
            </p:cNvPr>
            <p:cNvSpPr>
              <a:spLocks/>
            </p:cNvSpPr>
            <p:nvPr/>
          </p:nvSpPr>
          <p:spPr bwMode="auto">
            <a:xfrm>
              <a:off x="4354" y="79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2" name="Freeform 453">
              <a:extLst>
                <a:ext uri="{FF2B5EF4-FFF2-40B4-BE49-F238E27FC236}">
                  <a16:creationId xmlns:a16="http://schemas.microsoft.com/office/drawing/2014/main" id="{EDE96D3F-9578-4C71-9CC7-18A45AA0328A}"/>
                </a:ext>
              </a:extLst>
            </p:cNvPr>
            <p:cNvSpPr>
              <a:spLocks/>
            </p:cNvSpPr>
            <p:nvPr/>
          </p:nvSpPr>
          <p:spPr bwMode="auto">
            <a:xfrm>
              <a:off x="4509" y="79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3" name="Freeform 454">
              <a:extLst>
                <a:ext uri="{FF2B5EF4-FFF2-40B4-BE49-F238E27FC236}">
                  <a16:creationId xmlns:a16="http://schemas.microsoft.com/office/drawing/2014/main" id="{75DBD07B-F68D-4C13-AB69-7025A7A3A31B}"/>
                </a:ext>
              </a:extLst>
            </p:cNvPr>
            <p:cNvSpPr>
              <a:spLocks/>
            </p:cNvSpPr>
            <p:nvPr/>
          </p:nvSpPr>
          <p:spPr bwMode="auto">
            <a:xfrm>
              <a:off x="4509" y="79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4" name="Freeform 455">
              <a:extLst>
                <a:ext uri="{FF2B5EF4-FFF2-40B4-BE49-F238E27FC236}">
                  <a16:creationId xmlns:a16="http://schemas.microsoft.com/office/drawing/2014/main" id="{1E753322-6D5D-4653-952C-92FD1CBBCCE2}"/>
                </a:ext>
              </a:extLst>
            </p:cNvPr>
            <p:cNvSpPr>
              <a:spLocks/>
            </p:cNvSpPr>
            <p:nvPr/>
          </p:nvSpPr>
          <p:spPr bwMode="auto">
            <a:xfrm>
              <a:off x="4665" y="79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5" name="Freeform 456">
              <a:extLst>
                <a:ext uri="{FF2B5EF4-FFF2-40B4-BE49-F238E27FC236}">
                  <a16:creationId xmlns:a16="http://schemas.microsoft.com/office/drawing/2014/main" id="{7726D2E4-1F31-493A-9F38-3082D35B14C5}"/>
                </a:ext>
              </a:extLst>
            </p:cNvPr>
            <p:cNvSpPr>
              <a:spLocks/>
            </p:cNvSpPr>
            <p:nvPr/>
          </p:nvSpPr>
          <p:spPr bwMode="auto">
            <a:xfrm>
              <a:off x="4665" y="79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6" name="Freeform 457">
              <a:extLst>
                <a:ext uri="{FF2B5EF4-FFF2-40B4-BE49-F238E27FC236}">
                  <a16:creationId xmlns:a16="http://schemas.microsoft.com/office/drawing/2014/main" id="{F718619F-E3CF-476A-B448-8C081AB40B79}"/>
                </a:ext>
              </a:extLst>
            </p:cNvPr>
            <p:cNvSpPr>
              <a:spLocks/>
            </p:cNvSpPr>
            <p:nvPr/>
          </p:nvSpPr>
          <p:spPr bwMode="auto">
            <a:xfrm>
              <a:off x="4976" y="79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30"/>
                  </a:lnTo>
                  <a:lnTo>
                    <a:pt x="66" y="130"/>
                  </a:lnTo>
                  <a:lnTo>
                    <a:pt x="66"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7" name="Freeform 458">
              <a:extLst>
                <a:ext uri="{FF2B5EF4-FFF2-40B4-BE49-F238E27FC236}">
                  <a16:creationId xmlns:a16="http://schemas.microsoft.com/office/drawing/2014/main" id="{39E5A239-FC2D-4C8D-AF3A-81536307E964}"/>
                </a:ext>
              </a:extLst>
            </p:cNvPr>
            <p:cNvSpPr>
              <a:spLocks/>
            </p:cNvSpPr>
            <p:nvPr/>
          </p:nvSpPr>
          <p:spPr bwMode="auto">
            <a:xfrm>
              <a:off x="4976" y="79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30"/>
                  </a:lnTo>
                  <a:lnTo>
                    <a:pt x="66" y="130"/>
                  </a:lnTo>
                  <a:lnTo>
                    <a:pt x="66"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8" name="Freeform 459">
              <a:extLst>
                <a:ext uri="{FF2B5EF4-FFF2-40B4-BE49-F238E27FC236}">
                  <a16:creationId xmlns:a16="http://schemas.microsoft.com/office/drawing/2014/main" id="{ACB019B3-70CE-4401-87D4-A47CF9A9FEDD}"/>
                </a:ext>
              </a:extLst>
            </p:cNvPr>
            <p:cNvSpPr>
              <a:spLocks/>
            </p:cNvSpPr>
            <p:nvPr/>
          </p:nvSpPr>
          <p:spPr bwMode="auto">
            <a:xfrm>
              <a:off x="3733" y="63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9" name="Freeform 460">
              <a:extLst>
                <a:ext uri="{FF2B5EF4-FFF2-40B4-BE49-F238E27FC236}">
                  <a16:creationId xmlns:a16="http://schemas.microsoft.com/office/drawing/2014/main" id="{3F98343D-60EA-491C-9D23-7A6A34694935}"/>
                </a:ext>
              </a:extLst>
            </p:cNvPr>
            <p:cNvSpPr>
              <a:spLocks/>
            </p:cNvSpPr>
            <p:nvPr/>
          </p:nvSpPr>
          <p:spPr bwMode="auto">
            <a:xfrm>
              <a:off x="3733" y="63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0" name="Freeform 461">
              <a:extLst>
                <a:ext uri="{FF2B5EF4-FFF2-40B4-BE49-F238E27FC236}">
                  <a16:creationId xmlns:a16="http://schemas.microsoft.com/office/drawing/2014/main" id="{00540398-93CD-40E2-A5E5-7B0B3B19D297}"/>
                </a:ext>
              </a:extLst>
            </p:cNvPr>
            <p:cNvSpPr>
              <a:spLocks/>
            </p:cNvSpPr>
            <p:nvPr/>
          </p:nvSpPr>
          <p:spPr bwMode="auto">
            <a:xfrm>
              <a:off x="3887" y="636"/>
              <a:ext cx="131" cy="130"/>
            </a:xfrm>
            <a:custGeom>
              <a:avLst/>
              <a:gdLst>
                <a:gd name="T0" fmla="*/ 66 w 131"/>
                <a:gd name="T1" fmla="*/ 0 h 130"/>
                <a:gd name="T2" fmla="*/ 66 w 131"/>
                <a:gd name="T3" fmla="*/ 0 h 130"/>
                <a:gd name="T4" fmla="*/ 79 w 131"/>
                <a:gd name="T5" fmla="*/ 0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0 h 130"/>
                <a:gd name="T28" fmla="*/ 113 w 131"/>
                <a:gd name="T29" fmla="*/ 110 h 130"/>
                <a:gd name="T30" fmla="*/ 103 w 131"/>
                <a:gd name="T31" fmla="*/ 118 h 130"/>
                <a:gd name="T32" fmla="*/ 91 w 131"/>
                <a:gd name="T33" fmla="*/ 124 h 130"/>
                <a:gd name="T34" fmla="*/ 79 w 131"/>
                <a:gd name="T35" fmla="*/ 128 h 130"/>
                <a:gd name="T36" fmla="*/ 66 w 131"/>
                <a:gd name="T37" fmla="*/ 130 h 130"/>
                <a:gd name="T38" fmla="*/ 66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0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0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0"/>
                  </a:lnTo>
                  <a:lnTo>
                    <a:pt x="91" y="4"/>
                  </a:lnTo>
                  <a:lnTo>
                    <a:pt x="103" y="10"/>
                  </a:lnTo>
                  <a:lnTo>
                    <a:pt x="113" y="18"/>
                  </a:lnTo>
                  <a:lnTo>
                    <a:pt x="121" y="28"/>
                  </a:lnTo>
                  <a:lnTo>
                    <a:pt x="127" y="40"/>
                  </a:lnTo>
                  <a:lnTo>
                    <a:pt x="131" y="52"/>
                  </a:lnTo>
                  <a:lnTo>
                    <a:pt x="131" y="64"/>
                  </a:lnTo>
                  <a:lnTo>
                    <a:pt x="131" y="64"/>
                  </a:lnTo>
                  <a:lnTo>
                    <a:pt x="131" y="78"/>
                  </a:lnTo>
                  <a:lnTo>
                    <a:pt x="127" y="90"/>
                  </a:lnTo>
                  <a:lnTo>
                    <a:pt x="121" y="100"/>
                  </a:lnTo>
                  <a:lnTo>
                    <a:pt x="113" y="110"/>
                  </a:lnTo>
                  <a:lnTo>
                    <a:pt x="103" y="118"/>
                  </a:lnTo>
                  <a:lnTo>
                    <a:pt x="91" y="124"/>
                  </a:lnTo>
                  <a:lnTo>
                    <a:pt x="79"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1" name="Freeform 462">
              <a:extLst>
                <a:ext uri="{FF2B5EF4-FFF2-40B4-BE49-F238E27FC236}">
                  <a16:creationId xmlns:a16="http://schemas.microsoft.com/office/drawing/2014/main" id="{61194DA5-CFB8-4E36-A97A-58F85FCA530B}"/>
                </a:ext>
              </a:extLst>
            </p:cNvPr>
            <p:cNvSpPr>
              <a:spLocks/>
            </p:cNvSpPr>
            <p:nvPr/>
          </p:nvSpPr>
          <p:spPr bwMode="auto">
            <a:xfrm>
              <a:off x="3887" y="636"/>
              <a:ext cx="131" cy="130"/>
            </a:xfrm>
            <a:custGeom>
              <a:avLst/>
              <a:gdLst>
                <a:gd name="T0" fmla="*/ 66 w 131"/>
                <a:gd name="T1" fmla="*/ 0 h 130"/>
                <a:gd name="T2" fmla="*/ 66 w 131"/>
                <a:gd name="T3" fmla="*/ 0 h 130"/>
                <a:gd name="T4" fmla="*/ 79 w 131"/>
                <a:gd name="T5" fmla="*/ 0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0 h 130"/>
                <a:gd name="T28" fmla="*/ 113 w 131"/>
                <a:gd name="T29" fmla="*/ 110 h 130"/>
                <a:gd name="T30" fmla="*/ 103 w 131"/>
                <a:gd name="T31" fmla="*/ 118 h 130"/>
                <a:gd name="T32" fmla="*/ 91 w 131"/>
                <a:gd name="T33" fmla="*/ 124 h 130"/>
                <a:gd name="T34" fmla="*/ 79 w 131"/>
                <a:gd name="T35" fmla="*/ 128 h 130"/>
                <a:gd name="T36" fmla="*/ 66 w 131"/>
                <a:gd name="T37" fmla="*/ 130 h 130"/>
                <a:gd name="T38" fmla="*/ 66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0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0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0"/>
                  </a:lnTo>
                  <a:lnTo>
                    <a:pt x="91" y="4"/>
                  </a:lnTo>
                  <a:lnTo>
                    <a:pt x="103" y="10"/>
                  </a:lnTo>
                  <a:lnTo>
                    <a:pt x="113" y="18"/>
                  </a:lnTo>
                  <a:lnTo>
                    <a:pt x="121" y="28"/>
                  </a:lnTo>
                  <a:lnTo>
                    <a:pt x="127" y="40"/>
                  </a:lnTo>
                  <a:lnTo>
                    <a:pt x="131" y="52"/>
                  </a:lnTo>
                  <a:lnTo>
                    <a:pt x="131" y="64"/>
                  </a:lnTo>
                  <a:lnTo>
                    <a:pt x="131" y="64"/>
                  </a:lnTo>
                  <a:lnTo>
                    <a:pt x="131" y="78"/>
                  </a:lnTo>
                  <a:lnTo>
                    <a:pt x="127" y="90"/>
                  </a:lnTo>
                  <a:lnTo>
                    <a:pt x="121" y="100"/>
                  </a:lnTo>
                  <a:lnTo>
                    <a:pt x="113" y="110"/>
                  </a:lnTo>
                  <a:lnTo>
                    <a:pt x="103" y="118"/>
                  </a:lnTo>
                  <a:lnTo>
                    <a:pt x="91" y="124"/>
                  </a:lnTo>
                  <a:lnTo>
                    <a:pt x="79"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2" name="Freeform 463">
              <a:extLst>
                <a:ext uri="{FF2B5EF4-FFF2-40B4-BE49-F238E27FC236}">
                  <a16:creationId xmlns:a16="http://schemas.microsoft.com/office/drawing/2014/main" id="{4E501A20-7A7C-48C5-81B8-9DB83E85815B}"/>
                </a:ext>
              </a:extLst>
            </p:cNvPr>
            <p:cNvSpPr>
              <a:spLocks/>
            </p:cNvSpPr>
            <p:nvPr/>
          </p:nvSpPr>
          <p:spPr bwMode="auto">
            <a:xfrm>
              <a:off x="4044" y="63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3" name="Freeform 464">
              <a:extLst>
                <a:ext uri="{FF2B5EF4-FFF2-40B4-BE49-F238E27FC236}">
                  <a16:creationId xmlns:a16="http://schemas.microsoft.com/office/drawing/2014/main" id="{EAD54AC7-DC4E-4792-8985-FDCBC74CA44B}"/>
                </a:ext>
              </a:extLst>
            </p:cNvPr>
            <p:cNvSpPr>
              <a:spLocks/>
            </p:cNvSpPr>
            <p:nvPr/>
          </p:nvSpPr>
          <p:spPr bwMode="auto">
            <a:xfrm>
              <a:off x="4044" y="63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4" name="Freeform 465">
              <a:extLst>
                <a:ext uri="{FF2B5EF4-FFF2-40B4-BE49-F238E27FC236}">
                  <a16:creationId xmlns:a16="http://schemas.microsoft.com/office/drawing/2014/main" id="{EFE15566-078E-47AC-996B-A036827E0041}"/>
                </a:ext>
              </a:extLst>
            </p:cNvPr>
            <p:cNvSpPr>
              <a:spLocks/>
            </p:cNvSpPr>
            <p:nvPr/>
          </p:nvSpPr>
          <p:spPr bwMode="auto">
            <a:xfrm>
              <a:off x="4198" y="63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5" name="Freeform 466">
              <a:extLst>
                <a:ext uri="{FF2B5EF4-FFF2-40B4-BE49-F238E27FC236}">
                  <a16:creationId xmlns:a16="http://schemas.microsoft.com/office/drawing/2014/main" id="{184742DA-5D7C-4759-A9DC-6A5827BDC817}"/>
                </a:ext>
              </a:extLst>
            </p:cNvPr>
            <p:cNvSpPr>
              <a:spLocks/>
            </p:cNvSpPr>
            <p:nvPr/>
          </p:nvSpPr>
          <p:spPr bwMode="auto">
            <a:xfrm>
              <a:off x="4198" y="63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6" name="Freeform 467">
              <a:extLst>
                <a:ext uri="{FF2B5EF4-FFF2-40B4-BE49-F238E27FC236}">
                  <a16:creationId xmlns:a16="http://schemas.microsoft.com/office/drawing/2014/main" id="{F8E163B5-E002-4166-9E99-60CA06B0690F}"/>
                </a:ext>
              </a:extLst>
            </p:cNvPr>
            <p:cNvSpPr>
              <a:spLocks/>
            </p:cNvSpPr>
            <p:nvPr/>
          </p:nvSpPr>
          <p:spPr bwMode="auto">
            <a:xfrm>
              <a:off x="4354" y="636"/>
              <a:ext cx="131" cy="130"/>
            </a:xfrm>
            <a:custGeom>
              <a:avLst/>
              <a:gdLst>
                <a:gd name="T0" fmla="*/ 64 w 131"/>
                <a:gd name="T1" fmla="*/ 0 h 130"/>
                <a:gd name="T2" fmla="*/ 64 w 131"/>
                <a:gd name="T3" fmla="*/ 0 h 130"/>
                <a:gd name="T4" fmla="*/ 79 w 131"/>
                <a:gd name="T5" fmla="*/ 0 h 130"/>
                <a:gd name="T6" fmla="*/ 91 w 131"/>
                <a:gd name="T7" fmla="*/ 4 h 130"/>
                <a:gd name="T8" fmla="*/ 103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3" y="10"/>
                  </a:lnTo>
                  <a:lnTo>
                    <a:pt x="111" y="18"/>
                  </a:lnTo>
                  <a:lnTo>
                    <a:pt x="119" y="28"/>
                  </a:lnTo>
                  <a:lnTo>
                    <a:pt x="125" y="40"/>
                  </a:lnTo>
                  <a:lnTo>
                    <a:pt x="129" y="52"/>
                  </a:lnTo>
                  <a:lnTo>
                    <a:pt x="131" y="64"/>
                  </a:lnTo>
                  <a:lnTo>
                    <a:pt x="131" y="64"/>
                  </a:lnTo>
                  <a:lnTo>
                    <a:pt x="129" y="78"/>
                  </a:lnTo>
                  <a:lnTo>
                    <a:pt x="125" y="90"/>
                  </a:lnTo>
                  <a:lnTo>
                    <a:pt x="119" y="100"/>
                  </a:lnTo>
                  <a:lnTo>
                    <a:pt x="111" y="110"/>
                  </a:lnTo>
                  <a:lnTo>
                    <a:pt x="103" y="118"/>
                  </a:lnTo>
                  <a:lnTo>
                    <a:pt x="91" y="124"/>
                  </a:lnTo>
                  <a:lnTo>
                    <a:pt x="79"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7" name="Freeform 468">
              <a:extLst>
                <a:ext uri="{FF2B5EF4-FFF2-40B4-BE49-F238E27FC236}">
                  <a16:creationId xmlns:a16="http://schemas.microsoft.com/office/drawing/2014/main" id="{2FD0D1E8-FD3F-41A6-933E-C21CD420F62E}"/>
                </a:ext>
              </a:extLst>
            </p:cNvPr>
            <p:cNvSpPr>
              <a:spLocks/>
            </p:cNvSpPr>
            <p:nvPr/>
          </p:nvSpPr>
          <p:spPr bwMode="auto">
            <a:xfrm>
              <a:off x="4354" y="636"/>
              <a:ext cx="131" cy="130"/>
            </a:xfrm>
            <a:custGeom>
              <a:avLst/>
              <a:gdLst>
                <a:gd name="T0" fmla="*/ 64 w 131"/>
                <a:gd name="T1" fmla="*/ 0 h 130"/>
                <a:gd name="T2" fmla="*/ 64 w 131"/>
                <a:gd name="T3" fmla="*/ 0 h 130"/>
                <a:gd name="T4" fmla="*/ 79 w 131"/>
                <a:gd name="T5" fmla="*/ 0 h 130"/>
                <a:gd name="T6" fmla="*/ 91 w 131"/>
                <a:gd name="T7" fmla="*/ 4 h 130"/>
                <a:gd name="T8" fmla="*/ 103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3" y="10"/>
                  </a:lnTo>
                  <a:lnTo>
                    <a:pt x="111" y="18"/>
                  </a:lnTo>
                  <a:lnTo>
                    <a:pt x="119" y="28"/>
                  </a:lnTo>
                  <a:lnTo>
                    <a:pt x="125" y="40"/>
                  </a:lnTo>
                  <a:lnTo>
                    <a:pt x="129" y="52"/>
                  </a:lnTo>
                  <a:lnTo>
                    <a:pt x="131" y="64"/>
                  </a:lnTo>
                  <a:lnTo>
                    <a:pt x="131" y="64"/>
                  </a:lnTo>
                  <a:lnTo>
                    <a:pt x="129" y="78"/>
                  </a:lnTo>
                  <a:lnTo>
                    <a:pt x="125" y="90"/>
                  </a:lnTo>
                  <a:lnTo>
                    <a:pt x="119" y="100"/>
                  </a:lnTo>
                  <a:lnTo>
                    <a:pt x="111" y="110"/>
                  </a:lnTo>
                  <a:lnTo>
                    <a:pt x="103" y="118"/>
                  </a:lnTo>
                  <a:lnTo>
                    <a:pt x="91" y="124"/>
                  </a:lnTo>
                  <a:lnTo>
                    <a:pt x="79"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8" name="Freeform 469">
              <a:extLst>
                <a:ext uri="{FF2B5EF4-FFF2-40B4-BE49-F238E27FC236}">
                  <a16:creationId xmlns:a16="http://schemas.microsoft.com/office/drawing/2014/main" id="{B5D4C097-B9F0-4DD4-8680-0FE7B37DEACC}"/>
                </a:ext>
              </a:extLst>
            </p:cNvPr>
            <p:cNvSpPr>
              <a:spLocks/>
            </p:cNvSpPr>
            <p:nvPr/>
          </p:nvSpPr>
          <p:spPr bwMode="auto">
            <a:xfrm>
              <a:off x="4509" y="636"/>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2"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9" name="Freeform 470">
              <a:extLst>
                <a:ext uri="{FF2B5EF4-FFF2-40B4-BE49-F238E27FC236}">
                  <a16:creationId xmlns:a16="http://schemas.microsoft.com/office/drawing/2014/main" id="{DAEF6F0E-83CA-4950-894A-1E784D56EADF}"/>
                </a:ext>
              </a:extLst>
            </p:cNvPr>
            <p:cNvSpPr>
              <a:spLocks/>
            </p:cNvSpPr>
            <p:nvPr/>
          </p:nvSpPr>
          <p:spPr bwMode="auto">
            <a:xfrm>
              <a:off x="4509" y="636"/>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2"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0" name="Freeform 471">
              <a:extLst>
                <a:ext uri="{FF2B5EF4-FFF2-40B4-BE49-F238E27FC236}">
                  <a16:creationId xmlns:a16="http://schemas.microsoft.com/office/drawing/2014/main" id="{0E4CEE8F-0734-4094-8F07-E8B708CB34E0}"/>
                </a:ext>
              </a:extLst>
            </p:cNvPr>
            <p:cNvSpPr>
              <a:spLocks/>
            </p:cNvSpPr>
            <p:nvPr/>
          </p:nvSpPr>
          <p:spPr bwMode="auto">
            <a:xfrm>
              <a:off x="4665" y="636"/>
              <a:ext cx="130" cy="130"/>
            </a:xfrm>
            <a:custGeom>
              <a:avLst/>
              <a:gdLst>
                <a:gd name="T0" fmla="*/ 64 w 130"/>
                <a:gd name="T1" fmla="*/ 0 h 130"/>
                <a:gd name="T2" fmla="*/ 64 w 130"/>
                <a:gd name="T3" fmla="*/ 0 h 130"/>
                <a:gd name="T4" fmla="*/ 78 w 130"/>
                <a:gd name="T5" fmla="*/ 0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1" name="Freeform 472">
              <a:extLst>
                <a:ext uri="{FF2B5EF4-FFF2-40B4-BE49-F238E27FC236}">
                  <a16:creationId xmlns:a16="http://schemas.microsoft.com/office/drawing/2014/main" id="{5008DE82-501C-4B51-B0E3-51A09BB3C37A}"/>
                </a:ext>
              </a:extLst>
            </p:cNvPr>
            <p:cNvSpPr>
              <a:spLocks/>
            </p:cNvSpPr>
            <p:nvPr/>
          </p:nvSpPr>
          <p:spPr bwMode="auto">
            <a:xfrm>
              <a:off x="4665" y="636"/>
              <a:ext cx="130" cy="130"/>
            </a:xfrm>
            <a:custGeom>
              <a:avLst/>
              <a:gdLst>
                <a:gd name="T0" fmla="*/ 64 w 130"/>
                <a:gd name="T1" fmla="*/ 0 h 130"/>
                <a:gd name="T2" fmla="*/ 64 w 130"/>
                <a:gd name="T3" fmla="*/ 0 h 130"/>
                <a:gd name="T4" fmla="*/ 78 w 130"/>
                <a:gd name="T5" fmla="*/ 0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2" name="Freeform 473">
              <a:extLst>
                <a:ext uri="{FF2B5EF4-FFF2-40B4-BE49-F238E27FC236}">
                  <a16:creationId xmlns:a16="http://schemas.microsoft.com/office/drawing/2014/main" id="{F0349876-0A19-4684-8452-B0A70D043D3A}"/>
                </a:ext>
              </a:extLst>
            </p:cNvPr>
            <p:cNvSpPr>
              <a:spLocks/>
            </p:cNvSpPr>
            <p:nvPr/>
          </p:nvSpPr>
          <p:spPr bwMode="auto">
            <a:xfrm>
              <a:off x="4976" y="63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18" y="28"/>
                  </a:lnTo>
                  <a:lnTo>
                    <a:pt x="124" y="40"/>
                  </a:lnTo>
                  <a:lnTo>
                    <a:pt x="128" y="52"/>
                  </a:lnTo>
                  <a:lnTo>
                    <a:pt x="130" y="64"/>
                  </a:lnTo>
                  <a:lnTo>
                    <a:pt x="130" y="64"/>
                  </a:lnTo>
                  <a:lnTo>
                    <a:pt x="128" y="78"/>
                  </a:lnTo>
                  <a:lnTo>
                    <a:pt x="124" y="90"/>
                  </a:lnTo>
                  <a:lnTo>
                    <a:pt x="118" y="100"/>
                  </a:lnTo>
                  <a:lnTo>
                    <a:pt x="112"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3" name="Freeform 474">
              <a:extLst>
                <a:ext uri="{FF2B5EF4-FFF2-40B4-BE49-F238E27FC236}">
                  <a16:creationId xmlns:a16="http://schemas.microsoft.com/office/drawing/2014/main" id="{39D969CC-AF75-435A-8002-0731BF75FDDE}"/>
                </a:ext>
              </a:extLst>
            </p:cNvPr>
            <p:cNvSpPr>
              <a:spLocks/>
            </p:cNvSpPr>
            <p:nvPr/>
          </p:nvSpPr>
          <p:spPr bwMode="auto">
            <a:xfrm>
              <a:off x="4976" y="63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18" y="28"/>
                  </a:lnTo>
                  <a:lnTo>
                    <a:pt x="124" y="40"/>
                  </a:lnTo>
                  <a:lnTo>
                    <a:pt x="128" y="52"/>
                  </a:lnTo>
                  <a:lnTo>
                    <a:pt x="130" y="64"/>
                  </a:lnTo>
                  <a:lnTo>
                    <a:pt x="130" y="64"/>
                  </a:lnTo>
                  <a:lnTo>
                    <a:pt x="128" y="78"/>
                  </a:lnTo>
                  <a:lnTo>
                    <a:pt x="124" y="90"/>
                  </a:lnTo>
                  <a:lnTo>
                    <a:pt x="118" y="100"/>
                  </a:lnTo>
                  <a:lnTo>
                    <a:pt x="112"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4" name="Freeform 475">
              <a:extLst>
                <a:ext uri="{FF2B5EF4-FFF2-40B4-BE49-F238E27FC236}">
                  <a16:creationId xmlns:a16="http://schemas.microsoft.com/office/drawing/2014/main" id="{C356CD2F-290E-419C-93DF-F4E4A5B9A89D}"/>
                </a:ext>
              </a:extLst>
            </p:cNvPr>
            <p:cNvSpPr>
              <a:spLocks/>
            </p:cNvSpPr>
            <p:nvPr/>
          </p:nvSpPr>
          <p:spPr bwMode="auto">
            <a:xfrm>
              <a:off x="3887" y="48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0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0"/>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5" name="Freeform 476">
              <a:extLst>
                <a:ext uri="{FF2B5EF4-FFF2-40B4-BE49-F238E27FC236}">
                  <a16:creationId xmlns:a16="http://schemas.microsoft.com/office/drawing/2014/main" id="{0BFD7167-AB7D-498E-8974-60573C9F54C0}"/>
                </a:ext>
              </a:extLst>
            </p:cNvPr>
            <p:cNvSpPr>
              <a:spLocks/>
            </p:cNvSpPr>
            <p:nvPr/>
          </p:nvSpPr>
          <p:spPr bwMode="auto">
            <a:xfrm>
              <a:off x="3887" y="48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0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0"/>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6" name="Freeform 477">
              <a:extLst>
                <a:ext uri="{FF2B5EF4-FFF2-40B4-BE49-F238E27FC236}">
                  <a16:creationId xmlns:a16="http://schemas.microsoft.com/office/drawing/2014/main" id="{D50595DC-5F1A-4D53-B10F-39CF547AF328}"/>
                </a:ext>
              </a:extLst>
            </p:cNvPr>
            <p:cNvSpPr>
              <a:spLocks/>
            </p:cNvSpPr>
            <p:nvPr/>
          </p:nvSpPr>
          <p:spPr bwMode="auto">
            <a:xfrm>
              <a:off x="3735" y="480"/>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0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7" name="Freeform 478">
              <a:extLst>
                <a:ext uri="{FF2B5EF4-FFF2-40B4-BE49-F238E27FC236}">
                  <a16:creationId xmlns:a16="http://schemas.microsoft.com/office/drawing/2014/main" id="{499EA4A3-5DF8-4ED5-847C-FAE9A23DF8A3}"/>
                </a:ext>
              </a:extLst>
            </p:cNvPr>
            <p:cNvSpPr>
              <a:spLocks/>
            </p:cNvSpPr>
            <p:nvPr/>
          </p:nvSpPr>
          <p:spPr bwMode="auto">
            <a:xfrm>
              <a:off x="3735" y="480"/>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0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8" name="Freeform 479">
              <a:extLst>
                <a:ext uri="{FF2B5EF4-FFF2-40B4-BE49-F238E27FC236}">
                  <a16:creationId xmlns:a16="http://schemas.microsoft.com/office/drawing/2014/main" id="{9E4C0438-97FD-42AC-B5C6-E600D23DBDE7}"/>
                </a:ext>
              </a:extLst>
            </p:cNvPr>
            <p:cNvSpPr>
              <a:spLocks/>
            </p:cNvSpPr>
            <p:nvPr/>
          </p:nvSpPr>
          <p:spPr bwMode="auto">
            <a:xfrm>
              <a:off x="3889" y="326"/>
              <a:ext cx="131" cy="130"/>
            </a:xfrm>
            <a:custGeom>
              <a:avLst/>
              <a:gdLst>
                <a:gd name="T0" fmla="*/ 64 w 131"/>
                <a:gd name="T1" fmla="*/ 0 h 130"/>
                <a:gd name="T2" fmla="*/ 64 w 131"/>
                <a:gd name="T3" fmla="*/ 0 h 130"/>
                <a:gd name="T4" fmla="*/ 79 w 131"/>
                <a:gd name="T5" fmla="*/ 0 h 130"/>
                <a:gd name="T6" fmla="*/ 91 w 131"/>
                <a:gd name="T7" fmla="*/ 4 h 130"/>
                <a:gd name="T8" fmla="*/ 101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1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1" y="10"/>
                  </a:lnTo>
                  <a:lnTo>
                    <a:pt x="111" y="18"/>
                  </a:lnTo>
                  <a:lnTo>
                    <a:pt x="119" y="28"/>
                  </a:lnTo>
                  <a:lnTo>
                    <a:pt x="125" y="40"/>
                  </a:lnTo>
                  <a:lnTo>
                    <a:pt x="129" y="52"/>
                  </a:lnTo>
                  <a:lnTo>
                    <a:pt x="131" y="64"/>
                  </a:lnTo>
                  <a:lnTo>
                    <a:pt x="131" y="64"/>
                  </a:lnTo>
                  <a:lnTo>
                    <a:pt x="129" y="78"/>
                  </a:lnTo>
                  <a:lnTo>
                    <a:pt x="125" y="90"/>
                  </a:lnTo>
                  <a:lnTo>
                    <a:pt x="119" y="100"/>
                  </a:lnTo>
                  <a:lnTo>
                    <a:pt x="111" y="110"/>
                  </a:lnTo>
                  <a:lnTo>
                    <a:pt x="101" y="118"/>
                  </a:lnTo>
                  <a:lnTo>
                    <a:pt x="91" y="124"/>
                  </a:lnTo>
                  <a:lnTo>
                    <a:pt x="79"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9" name="Freeform 480">
              <a:extLst>
                <a:ext uri="{FF2B5EF4-FFF2-40B4-BE49-F238E27FC236}">
                  <a16:creationId xmlns:a16="http://schemas.microsoft.com/office/drawing/2014/main" id="{DF4CC068-F89B-4D99-A783-72AC0A57E696}"/>
                </a:ext>
              </a:extLst>
            </p:cNvPr>
            <p:cNvSpPr>
              <a:spLocks/>
            </p:cNvSpPr>
            <p:nvPr/>
          </p:nvSpPr>
          <p:spPr bwMode="auto">
            <a:xfrm>
              <a:off x="3889" y="326"/>
              <a:ext cx="131" cy="130"/>
            </a:xfrm>
            <a:custGeom>
              <a:avLst/>
              <a:gdLst>
                <a:gd name="T0" fmla="*/ 64 w 131"/>
                <a:gd name="T1" fmla="*/ 0 h 130"/>
                <a:gd name="T2" fmla="*/ 64 w 131"/>
                <a:gd name="T3" fmla="*/ 0 h 130"/>
                <a:gd name="T4" fmla="*/ 79 w 131"/>
                <a:gd name="T5" fmla="*/ 0 h 130"/>
                <a:gd name="T6" fmla="*/ 91 w 131"/>
                <a:gd name="T7" fmla="*/ 4 h 130"/>
                <a:gd name="T8" fmla="*/ 101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1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1" y="10"/>
                  </a:lnTo>
                  <a:lnTo>
                    <a:pt x="111" y="18"/>
                  </a:lnTo>
                  <a:lnTo>
                    <a:pt x="119" y="28"/>
                  </a:lnTo>
                  <a:lnTo>
                    <a:pt x="125" y="40"/>
                  </a:lnTo>
                  <a:lnTo>
                    <a:pt x="129" y="52"/>
                  </a:lnTo>
                  <a:lnTo>
                    <a:pt x="131" y="64"/>
                  </a:lnTo>
                  <a:lnTo>
                    <a:pt x="131" y="64"/>
                  </a:lnTo>
                  <a:lnTo>
                    <a:pt x="129" y="78"/>
                  </a:lnTo>
                  <a:lnTo>
                    <a:pt x="125" y="90"/>
                  </a:lnTo>
                  <a:lnTo>
                    <a:pt x="119" y="100"/>
                  </a:lnTo>
                  <a:lnTo>
                    <a:pt x="111" y="110"/>
                  </a:lnTo>
                  <a:lnTo>
                    <a:pt x="101" y="118"/>
                  </a:lnTo>
                  <a:lnTo>
                    <a:pt x="91" y="124"/>
                  </a:lnTo>
                  <a:lnTo>
                    <a:pt x="79"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0" name="Freeform 481">
              <a:extLst>
                <a:ext uri="{FF2B5EF4-FFF2-40B4-BE49-F238E27FC236}">
                  <a16:creationId xmlns:a16="http://schemas.microsoft.com/office/drawing/2014/main" id="{386AA50D-77DC-440A-B7B9-ECAF7B0C0888}"/>
                </a:ext>
              </a:extLst>
            </p:cNvPr>
            <p:cNvSpPr>
              <a:spLocks/>
            </p:cNvSpPr>
            <p:nvPr/>
          </p:nvSpPr>
          <p:spPr bwMode="auto">
            <a:xfrm>
              <a:off x="4044" y="48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1" name="Freeform 482">
              <a:extLst>
                <a:ext uri="{FF2B5EF4-FFF2-40B4-BE49-F238E27FC236}">
                  <a16:creationId xmlns:a16="http://schemas.microsoft.com/office/drawing/2014/main" id="{49A7D347-D2D9-43E2-A38C-FF4F2C8BF228}"/>
                </a:ext>
              </a:extLst>
            </p:cNvPr>
            <p:cNvSpPr>
              <a:spLocks/>
            </p:cNvSpPr>
            <p:nvPr/>
          </p:nvSpPr>
          <p:spPr bwMode="auto">
            <a:xfrm>
              <a:off x="4044" y="48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2" name="Freeform 483">
              <a:extLst>
                <a:ext uri="{FF2B5EF4-FFF2-40B4-BE49-F238E27FC236}">
                  <a16:creationId xmlns:a16="http://schemas.microsoft.com/office/drawing/2014/main" id="{EC3D6FB3-6D8F-48EB-98A7-80B5C09679B8}"/>
                </a:ext>
              </a:extLst>
            </p:cNvPr>
            <p:cNvSpPr>
              <a:spLocks/>
            </p:cNvSpPr>
            <p:nvPr/>
          </p:nvSpPr>
          <p:spPr bwMode="auto">
            <a:xfrm>
              <a:off x="4198" y="48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3" name="Freeform 484">
              <a:extLst>
                <a:ext uri="{FF2B5EF4-FFF2-40B4-BE49-F238E27FC236}">
                  <a16:creationId xmlns:a16="http://schemas.microsoft.com/office/drawing/2014/main" id="{BB580F7A-0E95-4F4D-8883-7896555A04C7}"/>
                </a:ext>
              </a:extLst>
            </p:cNvPr>
            <p:cNvSpPr>
              <a:spLocks/>
            </p:cNvSpPr>
            <p:nvPr/>
          </p:nvSpPr>
          <p:spPr bwMode="auto">
            <a:xfrm>
              <a:off x="4198" y="48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4" name="Freeform 485">
              <a:extLst>
                <a:ext uri="{FF2B5EF4-FFF2-40B4-BE49-F238E27FC236}">
                  <a16:creationId xmlns:a16="http://schemas.microsoft.com/office/drawing/2014/main" id="{E39BF060-C489-4A95-AF3B-FFA7467754CF}"/>
                </a:ext>
              </a:extLst>
            </p:cNvPr>
            <p:cNvSpPr>
              <a:spLocks/>
            </p:cNvSpPr>
            <p:nvPr/>
          </p:nvSpPr>
          <p:spPr bwMode="auto">
            <a:xfrm>
              <a:off x="4354" y="48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5" name="Freeform 486">
              <a:extLst>
                <a:ext uri="{FF2B5EF4-FFF2-40B4-BE49-F238E27FC236}">
                  <a16:creationId xmlns:a16="http://schemas.microsoft.com/office/drawing/2014/main" id="{7052FD43-652E-433F-86AB-16E16D3ED1CB}"/>
                </a:ext>
              </a:extLst>
            </p:cNvPr>
            <p:cNvSpPr>
              <a:spLocks/>
            </p:cNvSpPr>
            <p:nvPr/>
          </p:nvSpPr>
          <p:spPr bwMode="auto">
            <a:xfrm>
              <a:off x="4354" y="48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6" name="Freeform 487">
              <a:extLst>
                <a:ext uri="{FF2B5EF4-FFF2-40B4-BE49-F238E27FC236}">
                  <a16:creationId xmlns:a16="http://schemas.microsoft.com/office/drawing/2014/main" id="{13972204-B891-42AC-9C11-B55267662D51}"/>
                </a:ext>
              </a:extLst>
            </p:cNvPr>
            <p:cNvSpPr>
              <a:spLocks/>
            </p:cNvSpPr>
            <p:nvPr/>
          </p:nvSpPr>
          <p:spPr bwMode="auto">
            <a:xfrm>
              <a:off x="4509" y="48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7" name="Freeform 488">
              <a:extLst>
                <a:ext uri="{FF2B5EF4-FFF2-40B4-BE49-F238E27FC236}">
                  <a16:creationId xmlns:a16="http://schemas.microsoft.com/office/drawing/2014/main" id="{0856145F-3DFE-45DF-A2E9-6E2650F3DDA1}"/>
                </a:ext>
              </a:extLst>
            </p:cNvPr>
            <p:cNvSpPr>
              <a:spLocks/>
            </p:cNvSpPr>
            <p:nvPr/>
          </p:nvSpPr>
          <p:spPr bwMode="auto">
            <a:xfrm>
              <a:off x="4509" y="48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8" name="Freeform 489">
              <a:extLst>
                <a:ext uri="{FF2B5EF4-FFF2-40B4-BE49-F238E27FC236}">
                  <a16:creationId xmlns:a16="http://schemas.microsoft.com/office/drawing/2014/main" id="{567ADA92-BFAD-49F6-9A78-26E9FA3EE40E}"/>
                </a:ext>
              </a:extLst>
            </p:cNvPr>
            <p:cNvSpPr>
              <a:spLocks/>
            </p:cNvSpPr>
            <p:nvPr/>
          </p:nvSpPr>
          <p:spPr bwMode="auto">
            <a:xfrm>
              <a:off x="4044" y="32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9" name="Freeform 490">
              <a:extLst>
                <a:ext uri="{FF2B5EF4-FFF2-40B4-BE49-F238E27FC236}">
                  <a16:creationId xmlns:a16="http://schemas.microsoft.com/office/drawing/2014/main" id="{BCCEB811-4B46-40CC-B374-11623D68D93A}"/>
                </a:ext>
              </a:extLst>
            </p:cNvPr>
            <p:cNvSpPr>
              <a:spLocks/>
            </p:cNvSpPr>
            <p:nvPr/>
          </p:nvSpPr>
          <p:spPr bwMode="auto">
            <a:xfrm>
              <a:off x="4044" y="32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0" name="Freeform 491">
              <a:extLst>
                <a:ext uri="{FF2B5EF4-FFF2-40B4-BE49-F238E27FC236}">
                  <a16:creationId xmlns:a16="http://schemas.microsoft.com/office/drawing/2014/main" id="{041F5501-CF32-4CDE-A36B-900902F6174A}"/>
                </a:ext>
              </a:extLst>
            </p:cNvPr>
            <p:cNvSpPr>
              <a:spLocks/>
            </p:cNvSpPr>
            <p:nvPr/>
          </p:nvSpPr>
          <p:spPr bwMode="auto">
            <a:xfrm>
              <a:off x="4198" y="32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1" name="Freeform 492">
              <a:extLst>
                <a:ext uri="{FF2B5EF4-FFF2-40B4-BE49-F238E27FC236}">
                  <a16:creationId xmlns:a16="http://schemas.microsoft.com/office/drawing/2014/main" id="{7C1E1E4F-732E-4101-BBE0-E240246EDFBB}"/>
                </a:ext>
              </a:extLst>
            </p:cNvPr>
            <p:cNvSpPr>
              <a:spLocks/>
            </p:cNvSpPr>
            <p:nvPr/>
          </p:nvSpPr>
          <p:spPr bwMode="auto">
            <a:xfrm>
              <a:off x="4198" y="32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612" name="Picture 6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7932" y="6009334"/>
            <a:ext cx="1569961" cy="694032"/>
          </a:xfrm>
          <a:prstGeom prst="rect">
            <a:avLst/>
          </a:prstGeom>
        </p:spPr>
      </p:pic>
    </p:spTree>
    <p:extLst>
      <p:ext uri="{BB962C8B-B14F-4D97-AF65-F5344CB8AC3E}">
        <p14:creationId xmlns:p14="http://schemas.microsoft.com/office/powerpoint/2010/main" val="35926575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Max Text, No Shap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875300"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sp>
        <p:nvSpPr>
          <p:cNvPr id="12"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On the house</a:t>
            </a:r>
            <a:endParaRPr lang="en-GB" dirty="0"/>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27E1CA7D-A806-FB4B-B2CE-3386E0F4DA00}" type="datetime4">
              <a:rPr lang="en-GB" smtClean="0"/>
              <a:t>01 November 2021</a:t>
            </a:fld>
            <a:endParaRPr lang="en-GB" dirty="0"/>
          </a:p>
        </p:txBody>
      </p:sp>
      <p:sp>
        <p:nvSpPr>
          <p:cNvPr id="15"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10875300" cy="4152240"/>
          </a:xfrm>
        </p:spPr>
        <p:txBody>
          <a:bodyPr lIns="0" tIns="0" rIns="0" bIns="0">
            <a:normAutofit/>
          </a:bodyPr>
          <a:lstStyle>
            <a:lvl1pPr>
              <a:lnSpc>
                <a:spcPts val="2300"/>
              </a:lnSpc>
              <a:spcBef>
                <a:spcPts val="500"/>
              </a:spcBef>
              <a:defRPr sz="1600" b="1">
                <a:solidFill>
                  <a:schemeClr val="accent1"/>
                </a:solidFill>
                <a:latin typeface="Arial" panose="020B0604020202020204" pitchFamily="34" charset="0"/>
                <a:cs typeface="Arial" panose="020B0604020202020204" pitchFamily="34" charset="0"/>
              </a:defRPr>
            </a:lvl1pPr>
            <a:lvl2pPr marL="285750" indent="-285750">
              <a:lnSpc>
                <a:spcPts val="2300"/>
              </a:lnSpc>
              <a:spcBef>
                <a:spcPts val="500"/>
              </a:spcBef>
              <a:buClr>
                <a:schemeClr val="accent3"/>
              </a:buClr>
              <a:buFont typeface="Symbol" panose="05050102010706020507" pitchFamily="18" charset="2"/>
              <a:buChar char=""/>
              <a:defRPr sz="1600">
                <a:latin typeface="Arial" panose="020B0604020202020204" pitchFamily="34" charset="0"/>
                <a:cs typeface="Arial" panose="020B0604020202020204" pitchFamily="34" charset="0"/>
              </a:defRPr>
            </a:lvl2pPr>
            <a:lvl3pPr marL="517950" indent="-285750">
              <a:lnSpc>
                <a:spcPts val="1700"/>
              </a:lnSpc>
              <a:buClr>
                <a:schemeClr val="accent2"/>
              </a:buClr>
              <a:buFont typeface="Arial" panose="020B0604020202020204" pitchFamily="34" charset="0"/>
              <a:buChar char="–"/>
              <a:defRPr sz="1600" baseline="0">
                <a:latin typeface="Arial" panose="020B0604020202020204" pitchFamily="34" charset="0"/>
                <a:cs typeface="Arial" panose="020B0604020202020204" pitchFamily="34" charset="0"/>
              </a:defRPr>
            </a:lvl3pPr>
            <a:lvl4pPr marL="748350" indent="-285750">
              <a:lnSpc>
                <a:spcPts val="1700"/>
              </a:lnSpc>
              <a:buClr>
                <a:schemeClr val="accent3"/>
              </a:buClr>
              <a:buFont typeface="Symbol" panose="05050102010706020507" pitchFamily="18" charset="2"/>
              <a:buChar char="·"/>
              <a:defRPr sz="1600" baseline="0">
                <a:latin typeface="Arial" panose="020B0604020202020204" pitchFamily="34" charset="0"/>
                <a:cs typeface="Arial" panose="020B0604020202020204" pitchFamily="34" charset="0"/>
              </a:defRPr>
            </a:lvl4pPr>
            <a:lvl5pPr marL="693000" indent="0">
              <a:lnSpc>
                <a:spcPts val="1700"/>
              </a:lnSpc>
              <a:buClr>
                <a:schemeClr val="accent1"/>
              </a:buClr>
              <a:buFont typeface="Nunito Sans" panose="00000500000000000000" pitchFamily="2" charset="0"/>
              <a:buNone/>
              <a:defRPr sz="1400">
                <a:latin typeface="Arial" panose="020B0604020202020204" pitchFamily="34" charset="0"/>
                <a:cs typeface="Arial" panose="020B0604020202020204" pitchFamily="34" charset="0"/>
              </a:defRPr>
            </a:lvl5pPr>
          </a:lstStyle>
          <a:p>
            <a:pPr lvl="0"/>
            <a:r>
              <a:rPr lang="en-US" dirty="0"/>
              <a:t>Edit Master text styles</a:t>
            </a:r>
          </a:p>
          <a:p>
            <a:pPr lvl="1"/>
            <a:r>
              <a:rPr lang="en-US" dirty="0"/>
              <a:t>Text here</a:t>
            </a:r>
          </a:p>
          <a:p>
            <a:pPr lvl="2"/>
            <a:r>
              <a:rPr lang="en-US" dirty="0"/>
              <a:t>Text here</a:t>
            </a:r>
          </a:p>
          <a:p>
            <a:pPr lvl="3"/>
            <a:r>
              <a:rPr lang="en-US" dirty="0"/>
              <a:t>Text here</a:t>
            </a:r>
          </a:p>
          <a:p>
            <a:pPr lvl="3"/>
            <a:endParaRPr lang="en-US" dirty="0"/>
          </a:p>
          <a:p>
            <a:pPr lvl="2"/>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67932" y="6009334"/>
            <a:ext cx="1569961" cy="694032"/>
          </a:xfrm>
          <a:prstGeom prst="rect">
            <a:avLst/>
          </a:prstGeom>
        </p:spPr>
      </p:pic>
    </p:spTree>
    <p:extLst>
      <p:ext uri="{BB962C8B-B14F-4D97-AF65-F5344CB8AC3E}">
        <p14:creationId xmlns:p14="http://schemas.microsoft.com/office/powerpoint/2010/main" val="22164276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s Max Text, No Shap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685924"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On the house</a:t>
            </a:r>
            <a:endParaRPr lang="en-GB" dirty="0"/>
          </a:p>
        </p:txBody>
      </p:sp>
      <p:sp>
        <p:nvSpPr>
          <p:cNvPr id="14"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D8B5D5E1-5EAB-B445-B827-DD7C6722CE4B}" type="datetime4">
              <a:rPr lang="en-GB" smtClean="0"/>
              <a:t>01 November 2021</a:t>
            </a:fld>
            <a:endParaRPr lang="en-GB" dirty="0"/>
          </a:p>
        </p:txBody>
      </p:sp>
      <p:sp>
        <p:nvSpPr>
          <p:cNvPr id="15"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5141250" cy="4134160"/>
          </a:xfrm>
        </p:spPr>
        <p:txBody>
          <a:bodyPr lIns="0" tIns="0" rIns="0" bIns="0">
            <a:normAutofit/>
          </a:bodyPr>
          <a:lstStyle>
            <a:lvl1pPr>
              <a:lnSpc>
                <a:spcPts val="1700"/>
              </a:lnSpc>
              <a:spcBef>
                <a:spcPts val="500"/>
              </a:spcBef>
              <a:defRPr sz="1600" b="1">
                <a:solidFill>
                  <a:schemeClr val="accent1"/>
                </a:solidFill>
                <a:latin typeface="Arial" panose="020B0604020202020204" pitchFamily="34" charset="0"/>
                <a:cs typeface="Arial" panose="020B0604020202020204" pitchFamily="34" charset="0"/>
              </a:defRPr>
            </a:lvl1pPr>
            <a:lvl2pPr marL="0" indent="0">
              <a:lnSpc>
                <a:spcPts val="1700"/>
              </a:lnSpc>
              <a:spcBef>
                <a:spcPts val="50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285750" indent="-285750">
              <a:lnSpc>
                <a:spcPts val="1700"/>
              </a:lnSpc>
              <a:spcBef>
                <a:spcPts val="500"/>
              </a:spcBef>
              <a:buClr>
                <a:schemeClr val="accent2"/>
              </a:buClr>
              <a:buFont typeface="Symbol" panose="05050102010706020507" pitchFamily="18" charset="2"/>
              <a:buChar char="·"/>
              <a:defRPr sz="1600">
                <a:latin typeface="Arial" panose="020B0604020202020204" pitchFamily="34" charset="0"/>
                <a:cs typeface="Arial" panose="020B0604020202020204" pitchFamily="34" charset="0"/>
              </a:defRPr>
            </a:lvl3pPr>
            <a:lvl4pPr marL="748350" indent="-285750">
              <a:lnSpc>
                <a:spcPts val="1700"/>
              </a:lnSpc>
              <a:spcBef>
                <a:spcPts val="500"/>
              </a:spcBef>
              <a:buClr>
                <a:schemeClr val="accent3"/>
              </a:buClr>
              <a:buFont typeface="Arial" panose="020B0604020202020204" pitchFamily="34" charset="0"/>
              <a:buChar char="–"/>
              <a:defRPr sz="1600">
                <a:latin typeface="Arial" panose="020B0604020202020204" pitchFamily="34" charset="0"/>
                <a:cs typeface="Arial" panose="020B0604020202020204" pitchFamily="34" charset="0"/>
              </a:defRPr>
            </a:lvl4pPr>
            <a:lvl5pPr marL="978750" indent="-285750">
              <a:lnSpc>
                <a:spcPts val="1700"/>
              </a:lnSpc>
              <a:spcBef>
                <a:spcPts val="500"/>
              </a:spcBef>
              <a:buClr>
                <a:schemeClr val="accent1"/>
              </a:buClr>
              <a:buFont typeface="Symbol" panose="05050102010706020507" pitchFamily="18" charset="2"/>
              <a:buChar char="·"/>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Content Placeholder 2">
            <a:extLst>
              <a:ext uri="{FF2B5EF4-FFF2-40B4-BE49-F238E27FC236}">
                <a16:creationId xmlns:a16="http://schemas.microsoft.com/office/drawing/2014/main" id="{EB74EAD6-6DAA-4315-83AC-805BFBA39EE9}"/>
              </a:ext>
            </a:extLst>
          </p:cNvPr>
          <p:cNvSpPr>
            <a:spLocks noGrp="1"/>
          </p:cNvSpPr>
          <p:nvPr>
            <p:ph idx="13"/>
          </p:nvPr>
        </p:nvSpPr>
        <p:spPr>
          <a:xfrm>
            <a:off x="5832673" y="1707840"/>
            <a:ext cx="5141251" cy="4134160"/>
          </a:xfrm>
        </p:spPr>
        <p:txBody>
          <a:bodyPr lIns="0" tIns="0" rIns="0" bIns="0">
            <a:normAutofit/>
          </a:bodyPr>
          <a:lstStyle>
            <a:lvl1pPr>
              <a:lnSpc>
                <a:spcPts val="1700"/>
              </a:lnSpc>
              <a:spcBef>
                <a:spcPts val="500"/>
              </a:spcBef>
              <a:defRPr sz="1600" b="1">
                <a:solidFill>
                  <a:schemeClr val="accent1"/>
                </a:solidFill>
                <a:latin typeface="Arial" panose="020B0604020202020204" pitchFamily="34" charset="0"/>
                <a:cs typeface="Arial" panose="020B0604020202020204" pitchFamily="34" charset="0"/>
              </a:defRPr>
            </a:lvl1pPr>
            <a:lvl2pPr marL="0" indent="0">
              <a:lnSpc>
                <a:spcPts val="1700"/>
              </a:lnSpc>
              <a:spcBef>
                <a:spcPts val="50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342900" indent="-342900">
              <a:lnSpc>
                <a:spcPts val="1700"/>
              </a:lnSpc>
              <a:spcBef>
                <a:spcPts val="500"/>
              </a:spcBef>
              <a:buClr>
                <a:schemeClr val="accent2"/>
              </a:buClr>
              <a:buFont typeface="+mj-lt"/>
              <a:buAutoNum type="arabicPeriod"/>
              <a:defRPr sz="1600">
                <a:latin typeface="Arial" panose="020B0604020202020204" pitchFamily="34" charset="0"/>
                <a:cs typeface="Arial" panose="020B0604020202020204" pitchFamily="34" charset="0"/>
              </a:defRPr>
            </a:lvl3pPr>
            <a:lvl4pPr marL="684000" indent="-342900">
              <a:lnSpc>
                <a:spcPts val="1700"/>
              </a:lnSpc>
              <a:spcBef>
                <a:spcPts val="500"/>
              </a:spcBef>
              <a:buClr>
                <a:schemeClr val="accent3"/>
              </a:buClr>
              <a:buFont typeface="+mj-lt"/>
              <a:buAutoNum type="alphaLcPeriod"/>
              <a:defRPr sz="1600">
                <a:latin typeface="Arial" panose="020B0604020202020204" pitchFamily="34" charset="0"/>
                <a:cs typeface="Arial" panose="020B0604020202020204" pitchFamily="34" charset="0"/>
              </a:defRPr>
            </a:lvl4pPr>
            <a:lvl5pPr marL="1058400" indent="-342000">
              <a:lnSpc>
                <a:spcPts val="1700"/>
              </a:lnSpc>
              <a:spcBef>
                <a:spcPts val="500"/>
              </a:spcBef>
              <a:buClr>
                <a:schemeClr val="accent1"/>
              </a:buClr>
              <a:buFont typeface="+mj-lt"/>
              <a:buAutoNum type="romanLcPeriod"/>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67932" y="6009334"/>
            <a:ext cx="1569961" cy="694032"/>
          </a:xfrm>
          <a:prstGeom prst="rect">
            <a:avLst/>
          </a:prstGeom>
        </p:spPr>
      </p:pic>
    </p:spTree>
    <p:extLst>
      <p:ext uri="{BB962C8B-B14F-4D97-AF65-F5344CB8AC3E}">
        <p14:creationId xmlns:p14="http://schemas.microsoft.com/office/powerpoint/2010/main" val="25375878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o and Title Only, no shap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977966"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On the house</a:t>
            </a:r>
            <a:endParaRPr lang="en-GB" dirty="0"/>
          </a:p>
        </p:txBody>
      </p:sp>
      <p:sp>
        <p:nvSpPr>
          <p:cNvPr id="11"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0F29C2C6-CBFF-6E4C-A4B2-F38576F8AB58}" type="datetime4">
              <a:rPr lang="en-GB" smtClean="0"/>
              <a:t>01 November 2021</a:t>
            </a:fld>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67932" y="6009334"/>
            <a:ext cx="1569961" cy="694032"/>
          </a:xfrm>
          <a:prstGeom prst="rect">
            <a:avLst/>
          </a:prstGeom>
        </p:spPr>
      </p:pic>
    </p:spTree>
    <p:extLst>
      <p:ext uri="{BB962C8B-B14F-4D97-AF65-F5344CB8AC3E}">
        <p14:creationId xmlns:p14="http://schemas.microsoft.com/office/powerpoint/2010/main" val="2955411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o Only, no shapes">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sp>
        <p:nvSpPr>
          <p:cNvPr id="6"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On the house</a:t>
            </a:r>
            <a:endParaRPr lang="en-GB" dirty="0"/>
          </a:p>
        </p:txBody>
      </p:sp>
      <p:sp>
        <p:nvSpPr>
          <p:cNvPr id="10"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B1B1C466-D472-214F-BECA-1B633CCCA22F}" type="datetime4">
              <a:rPr lang="en-GB" smtClean="0"/>
              <a:t>01 November 2021</a:t>
            </a:fld>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67932" y="6009334"/>
            <a:ext cx="1569961" cy="694032"/>
          </a:xfrm>
          <a:prstGeom prst="rect">
            <a:avLst/>
          </a:prstGeom>
        </p:spPr>
      </p:pic>
    </p:spTree>
    <p:extLst>
      <p:ext uri="{BB962C8B-B14F-4D97-AF65-F5344CB8AC3E}">
        <p14:creationId xmlns:p14="http://schemas.microsoft.com/office/powerpoint/2010/main" val="35495173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 title + image,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7999" y="997920"/>
            <a:ext cx="11564299" cy="714375"/>
          </a:xfrm>
        </p:spPr>
        <p:txBody>
          <a:bodyPr lIns="0" tIns="0" rIns="0" bIns="0" anchor="t" anchorCtr="0">
            <a:normAutofit/>
          </a:bodyPr>
          <a:lstStyle>
            <a:lvl1pPr>
              <a:defRPr sz="3000" b="1">
                <a:solidFill>
                  <a:schemeClr val="bg2"/>
                </a:solidFill>
              </a:defRPr>
            </a:lvl1pPr>
          </a:lstStyle>
          <a:p>
            <a:r>
              <a:rPr lang="en-US" dirty="0"/>
              <a:t>Click to edit Master title style</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solidFill>
                  <a:schemeClr val="bg2"/>
                </a:solidFill>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sp>
        <p:nvSpPr>
          <p:cNvPr id="13" name="Content Placeholder 2">
            <a:extLst>
              <a:ext uri="{FF2B5EF4-FFF2-40B4-BE49-F238E27FC236}">
                <a16:creationId xmlns:a16="http://schemas.microsoft.com/office/drawing/2014/main" id="{89BA8EAB-FC16-4801-AB6E-48306E4FEA05}"/>
              </a:ext>
            </a:extLst>
          </p:cNvPr>
          <p:cNvSpPr>
            <a:spLocks noGrp="1"/>
          </p:cNvSpPr>
          <p:nvPr>
            <p:ph idx="1"/>
          </p:nvPr>
        </p:nvSpPr>
        <p:spPr>
          <a:xfrm>
            <a:off x="288000" y="1707840"/>
            <a:ext cx="6455700" cy="4134160"/>
          </a:xfrm>
        </p:spPr>
        <p:txBody>
          <a:bodyPr lIns="0" tIns="0" rIns="0" bIns="0">
            <a:normAutofit/>
          </a:bodyPr>
          <a:lstStyle>
            <a:lvl1pPr>
              <a:lnSpc>
                <a:spcPts val="2300"/>
              </a:lnSpc>
              <a:defRPr sz="1800" b="0">
                <a:solidFill>
                  <a:schemeClr val="bg2"/>
                </a:solidFill>
              </a:defRPr>
            </a:lvl1pPr>
            <a:lvl2pPr marL="0" indent="0">
              <a:lnSpc>
                <a:spcPts val="2300"/>
              </a:lnSpc>
              <a:spcBef>
                <a:spcPts val="0"/>
              </a:spcBef>
              <a:buClr>
                <a:schemeClr val="accent2"/>
              </a:buClr>
              <a:buFont typeface="Symbol" panose="05050102010706020507" pitchFamily="18" charset="2"/>
              <a:buNone/>
              <a:defRPr sz="1800">
                <a:solidFill>
                  <a:schemeClr val="bg2"/>
                </a:solidFill>
              </a:defRPr>
            </a:lvl2pPr>
            <a:lvl3pPr marL="0" indent="0">
              <a:lnSpc>
                <a:spcPts val="2300"/>
              </a:lnSpc>
              <a:spcBef>
                <a:spcPts val="0"/>
              </a:spcBef>
              <a:buClr>
                <a:schemeClr val="accent1"/>
              </a:buClr>
              <a:buFont typeface="Symbol" panose="05050102010706020507" pitchFamily="18" charset="2"/>
              <a:buNone/>
              <a:defRPr sz="1800">
                <a:solidFill>
                  <a:schemeClr val="bg2"/>
                </a:solidFill>
              </a:defRPr>
            </a:lvl3pPr>
            <a:lvl4pPr marL="462600" indent="0">
              <a:lnSpc>
                <a:spcPts val="2300"/>
              </a:lnSpc>
              <a:spcBef>
                <a:spcPts val="0"/>
              </a:spcBef>
              <a:buClr>
                <a:schemeClr val="accent2"/>
              </a:buClr>
              <a:buNone/>
              <a:defRPr sz="1800">
                <a:solidFill>
                  <a:schemeClr val="bg2"/>
                </a:solidFill>
              </a:defRPr>
            </a:lvl4pPr>
            <a:lvl5pPr marL="693000" indent="0">
              <a:lnSpc>
                <a:spcPts val="2300"/>
              </a:lnSpc>
              <a:spcBef>
                <a:spcPts val="0"/>
              </a:spcBef>
              <a:buClr>
                <a:schemeClr val="accent1"/>
              </a:buClr>
              <a:buFont typeface="Nunito Sans" panose="00000500000000000000" pitchFamily="2" charset="0"/>
              <a:buNone/>
              <a:defRPr sz="180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en-GB"/>
              <a:t>On the house</a:t>
            </a:r>
            <a:endParaRPr lang="en-GB" dirty="0"/>
          </a:p>
        </p:txBody>
      </p:sp>
      <p:sp>
        <p:nvSpPr>
          <p:cNvPr id="11"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fld id="{B802B0ED-FB77-3E42-872B-0721302071E8}" type="datetime4">
              <a:rPr lang="en-GB" smtClean="0"/>
              <a:t>01 November 2021</a:t>
            </a:fld>
            <a:endParaRPr lang="en-GB" dirty="0"/>
          </a:p>
        </p:txBody>
      </p:sp>
    </p:spTree>
    <p:extLst>
      <p:ext uri="{BB962C8B-B14F-4D97-AF65-F5344CB8AC3E}">
        <p14:creationId xmlns:p14="http://schemas.microsoft.com/office/powerpoint/2010/main" val="8902538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 image,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1263600" y="1706400"/>
            <a:ext cx="7814160" cy="4844080"/>
          </a:xfrm>
        </p:spPr>
        <p:txBody>
          <a:bodyPr lIns="0" tIns="0" rIns="0" bIns="0" anchor="t" anchorCtr="0">
            <a:normAutofit/>
          </a:bodyPr>
          <a:lstStyle>
            <a:lvl1pPr>
              <a:lnSpc>
                <a:spcPts val="3300"/>
              </a:lnSpc>
              <a:defRPr sz="3000" b="0">
                <a:solidFill>
                  <a:schemeClr val="bg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solidFill>
                  <a:schemeClr val="bg2"/>
                </a:solidFill>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sp>
        <p:nvSpPr>
          <p:cNvPr id="6"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en-GB"/>
              <a:t>On the house</a:t>
            </a:r>
            <a:endParaRPr lang="en-GB" dirty="0"/>
          </a:p>
        </p:txBody>
      </p:sp>
      <p:sp>
        <p:nvSpPr>
          <p:cNvPr id="10"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fld id="{D61C6867-D911-6149-B78E-3BC6E5C83C27}" type="datetime4">
              <a:rPr lang="en-GB" smtClean="0"/>
              <a:t>01 November 2021</a:t>
            </a:fld>
            <a:endParaRPr lang="en-GB" dirty="0"/>
          </a:p>
        </p:txBody>
      </p:sp>
    </p:spTree>
    <p:extLst>
      <p:ext uri="{BB962C8B-B14F-4D97-AF65-F5344CB8AC3E}">
        <p14:creationId xmlns:p14="http://schemas.microsoft.com/office/powerpoint/2010/main" val="38925043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lour Background + White Title 1">
    <p:bg>
      <p:bgPr>
        <a:solidFill>
          <a:schemeClr val="accent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AA1574-D714-486A-8E43-F5A7190077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61600" y="315930"/>
            <a:ext cx="6230400" cy="6542070"/>
          </a:xfrm>
          <a:prstGeom prst="rect">
            <a:avLst/>
          </a:prstGeom>
        </p:spPr>
      </p:pic>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a:xfrm>
            <a:off x="4724400" y="6356350"/>
            <a:ext cx="2743200" cy="365125"/>
          </a:xfrm>
        </p:spPr>
        <p:txBody>
          <a:bodyPr/>
          <a:lstStyle>
            <a:lvl1pPr>
              <a:defRPr>
                <a:solidFill>
                  <a:schemeClr val="bg2"/>
                </a:solidFill>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sp>
        <p:nvSpPr>
          <p:cNvPr id="12" name="Title 1">
            <a:extLst>
              <a:ext uri="{FF2B5EF4-FFF2-40B4-BE49-F238E27FC236}">
                <a16:creationId xmlns:a16="http://schemas.microsoft.com/office/drawing/2014/main" id="{8042E67B-AB22-4A53-9FE9-938CA98A5FD1}"/>
              </a:ext>
            </a:extLst>
          </p:cNvPr>
          <p:cNvSpPr>
            <a:spLocks noGrp="1"/>
          </p:cNvSpPr>
          <p:nvPr>
            <p:ph type="ctrTitle"/>
          </p:nvPr>
        </p:nvSpPr>
        <p:spPr>
          <a:xfrm>
            <a:off x="288000" y="576926"/>
            <a:ext cx="9144000" cy="1589702"/>
          </a:xfrm>
        </p:spPr>
        <p:txBody>
          <a:bodyPr lIns="0" tIns="0" rIns="0" bIns="0" anchor="b" anchorCtr="0">
            <a:normAutofit/>
          </a:bodyPr>
          <a:lstStyle>
            <a:lvl1pPr algn="l">
              <a:defRPr sz="3600" b="1">
                <a:solidFill>
                  <a:schemeClr val="bg2"/>
                </a:solidFill>
              </a:defRPr>
            </a:lvl1pPr>
          </a:lstStyle>
          <a:p>
            <a:r>
              <a:rPr lang="en-US" dirty="0"/>
              <a:t>Click to edit Master title style</a:t>
            </a:r>
            <a:endParaRPr lang="en-GB" dirty="0"/>
          </a:p>
        </p:txBody>
      </p:sp>
      <p:sp>
        <p:nvSpPr>
          <p:cNvPr id="13" name="Subtitle 2">
            <a:extLst>
              <a:ext uri="{FF2B5EF4-FFF2-40B4-BE49-F238E27FC236}">
                <a16:creationId xmlns:a16="http://schemas.microsoft.com/office/drawing/2014/main" id="{B3ECFB51-E57A-40E4-B897-49F5C1EB9235}"/>
              </a:ext>
            </a:extLst>
          </p:cNvPr>
          <p:cNvSpPr>
            <a:spLocks noGrp="1"/>
          </p:cNvSpPr>
          <p:nvPr>
            <p:ph type="subTitle" idx="1"/>
          </p:nvPr>
        </p:nvSpPr>
        <p:spPr>
          <a:xfrm>
            <a:off x="288000" y="2155800"/>
            <a:ext cx="9144000" cy="534987"/>
          </a:xfrm>
        </p:spPr>
        <p:txBody>
          <a:bodyPr lIns="0" tIns="0" rIns="0" bIns="0">
            <a:normAutofit/>
          </a:bodyPr>
          <a:lstStyle>
            <a:lvl1pPr marL="0" indent="0" algn="l" defTabSz="914400" rtl="0" eaLnBrk="1" latinLnBrk="0" hangingPunct="1">
              <a:lnSpc>
                <a:spcPct val="90000"/>
              </a:lnSpc>
              <a:spcBef>
                <a:spcPct val="0"/>
              </a:spcBef>
              <a:buNone/>
              <a:defRPr lang="en-GB" sz="3600" b="0" kern="1200" dirty="0">
                <a:solidFill>
                  <a:schemeClr val="bg2"/>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en-GB"/>
              <a:t>On the house</a:t>
            </a:r>
            <a:endParaRPr lang="en-GB" dirty="0"/>
          </a:p>
        </p:txBody>
      </p:sp>
      <p:sp>
        <p:nvSpPr>
          <p:cNvPr id="14"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fld id="{94B4310A-4B1F-3A49-AC35-4A2F96068B87}" type="datetime4">
              <a:rPr lang="en-GB" smtClean="0"/>
              <a:t>01 November 2021</a:t>
            </a:fld>
            <a:endParaRPr lang="en-GB"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2937" y="6029520"/>
            <a:ext cx="1506483" cy="653660"/>
          </a:xfrm>
          <a:prstGeom prst="rect">
            <a:avLst/>
          </a:prstGeom>
        </p:spPr>
      </p:pic>
    </p:spTree>
    <p:extLst>
      <p:ext uri="{BB962C8B-B14F-4D97-AF65-F5344CB8AC3E}">
        <p14:creationId xmlns:p14="http://schemas.microsoft.com/office/powerpoint/2010/main" val="957607726"/>
      </p:ext>
    </p:extLst>
  </p:cSld>
  <p:clrMapOvr>
    <a:masterClrMapping/>
  </p:clrMapOvr>
  <p:extLst>
    <p:ext uri="{DCECCB84-F9BA-43D5-87BE-67443E8EF086}">
      <p15:sldGuideLst xmlns:p15="http://schemas.microsoft.com/office/powerpoint/2012/main">
        <p15:guide id="1" orient="horz" pos="210" userDrawn="1">
          <p15:clr>
            <a:srgbClr val="FBAE40"/>
          </p15:clr>
        </p15:guide>
        <p15:guide id="2" pos="3840">
          <p15:clr>
            <a:srgbClr val="FBAE40"/>
          </p15:clr>
        </p15:guide>
        <p15:guide id="3" orient="horz" pos="3680">
          <p15:clr>
            <a:srgbClr val="FBAE40"/>
          </p15:clr>
        </p15:guide>
        <p15:guide id="4" pos="5745">
          <p15:clr>
            <a:srgbClr val="FBAE40"/>
          </p15:clr>
        </p15:guide>
        <p15:guide id="5" orient="horz" pos="22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62"/>
        <p:cNvGrpSpPr/>
        <p:nvPr/>
      </p:nvGrpSpPr>
      <p:grpSpPr>
        <a:xfrm>
          <a:off x="0" y="0"/>
          <a:ext cx="0" cy="0"/>
          <a:chOff x="0" y="0"/>
          <a:chExt cx="0" cy="0"/>
        </a:xfrm>
      </p:grpSpPr>
      <p:sp>
        <p:nvSpPr>
          <p:cNvPr id="63" name="Google Shape;63;p8"/>
          <p:cNvSpPr txBox="1">
            <a:spLocks noGrp="1"/>
          </p:cNvSpPr>
          <p:nvPr>
            <p:ph type="title"/>
          </p:nvPr>
        </p:nvSpPr>
        <p:spPr>
          <a:xfrm>
            <a:off x="288000" y="997921"/>
            <a:ext cx="10977966" cy="714375"/>
          </a:xfrm>
          <a:prstGeom prst="rect">
            <a:avLst/>
          </a:prstGeom>
          <a:noFill/>
          <a:ln>
            <a:noFill/>
          </a:ln>
        </p:spPr>
        <p:txBody>
          <a:bodyPr spcFirstLastPara="1" wrap="square" lIns="0" tIns="0" rIns="0" bIns="0" anchor="t" anchorCtr="0"/>
          <a:lstStyle>
            <a:lvl1pPr lvl="0" algn="l">
              <a:lnSpc>
                <a:spcPct val="90000"/>
              </a:lnSpc>
              <a:spcBef>
                <a:spcPts val="0"/>
              </a:spcBef>
              <a:spcAft>
                <a:spcPts val="0"/>
              </a:spcAft>
              <a:buClr>
                <a:schemeClr val="dk1"/>
              </a:buClr>
              <a:buSzPts val="3000"/>
              <a:buFont typeface="Arial"/>
              <a:buNone/>
              <a:defRPr sz="299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8"/>
          <p:cNvSpPr txBox="1">
            <a:spLocks noGrp="1"/>
          </p:cNvSpPr>
          <p:nvPr>
            <p:ph type="dt" idx="10"/>
          </p:nvPr>
        </p:nvSpPr>
        <p:spPr>
          <a:xfrm>
            <a:off x="3218400" y="216360"/>
            <a:ext cx="2743200" cy="136525"/>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5A862E2E-EC25-2E4F-B021-CC572DB523E4}" type="datetime4">
              <a:rPr lang="en-GB" smtClean="0"/>
              <a:t>01 November 2021</a:t>
            </a:fld>
            <a:endParaRPr dirty="0"/>
          </a:p>
        </p:txBody>
      </p:sp>
      <p:sp>
        <p:nvSpPr>
          <p:cNvPr id="65" name="Google Shape;65;p8"/>
          <p:cNvSpPr txBox="1">
            <a:spLocks noGrp="1"/>
          </p:cNvSpPr>
          <p:nvPr>
            <p:ph type="ftr" idx="11"/>
          </p:nvPr>
        </p:nvSpPr>
        <p:spPr>
          <a:xfrm>
            <a:off x="288000" y="216362"/>
            <a:ext cx="2930400" cy="136524"/>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On the house</a:t>
            </a:r>
            <a:endParaRPr dirty="0"/>
          </a:p>
        </p:txBody>
      </p:sp>
      <p:sp>
        <p:nvSpPr>
          <p:cNvPr id="66" name="Google Shape;66;p8"/>
          <p:cNvSpPr txBox="1">
            <a:spLocks noGrp="1"/>
          </p:cNvSpPr>
          <p:nvPr>
            <p:ph type="sldNum" idx="12"/>
          </p:nvPr>
        </p:nvSpPr>
        <p:spPr>
          <a:xfrm>
            <a:off x="4724401" y="6356351"/>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799" b="0" i="0" u="none" strike="noStrike" cap="none">
                <a:solidFill>
                  <a:srgbClr val="888888"/>
                </a:solidFill>
                <a:latin typeface="Arial"/>
                <a:ea typeface="Arial"/>
                <a:cs typeface="Arial"/>
                <a:sym typeface="Arial"/>
              </a:defRPr>
            </a:lvl1pPr>
            <a:lvl2pPr marL="0" lvl="1" indent="0" algn="ctr">
              <a:spcBef>
                <a:spcPts val="0"/>
              </a:spcBef>
              <a:buNone/>
              <a:defRPr sz="799" b="0" i="0" u="none" strike="noStrike" cap="none">
                <a:solidFill>
                  <a:srgbClr val="888888"/>
                </a:solidFill>
                <a:latin typeface="Arial"/>
                <a:ea typeface="Arial"/>
                <a:cs typeface="Arial"/>
                <a:sym typeface="Arial"/>
              </a:defRPr>
            </a:lvl2pPr>
            <a:lvl3pPr marL="0" lvl="2" indent="0" algn="ctr">
              <a:spcBef>
                <a:spcPts val="0"/>
              </a:spcBef>
              <a:buNone/>
              <a:defRPr sz="799" b="0" i="0" u="none" strike="noStrike" cap="none">
                <a:solidFill>
                  <a:srgbClr val="888888"/>
                </a:solidFill>
                <a:latin typeface="Arial"/>
                <a:ea typeface="Arial"/>
                <a:cs typeface="Arial"/>
                <a:sym typeface="Arial"/>
              </a:defRPr>
            </a:lvl3pPr>
            <a:lvl4pPr marL="0" lvl="3" indent="0" algn="ctr">
              <a:spcBef>
                <a:spcPts val="0"/>
              </a:spcBef>
              <a:buNone/>
              <a:defRPr sz="799" b="0" i="0" u="none" strike="noStrike" cap="none">
                <a:solidFill>
                  <a:srgbClr val="888888"/>
                </a:solidFill>
                <a:latin typeface="Arial"/>
                <a:ea typeface="Arial"/>
                <a:cs typeface="Arial"/>
                <a:sym typeface="Arial"/>
              </a:defRPr>
            </a:lvl4pPr>
            <a:lvl5pPr marL="0" lvl="4" indent="0" algn="ctr">
              <a:spcBef>
                <a:spcPts val="0"/>
              </a:spcBef>
              <a:buNone/>
              <a:defRPr sz="799" b="0" i="0" u="none" strike="noStrike" cap="none">
                <a:solidFill>
                  <a:srgbClr val="888888"/>
                </a:solidFill>
                <a:latin typeface="Arial"/>
                <a:ea typeface="Arial"/>
                <a:cs typeface="Arial"/>
                <a:sym typeface="Arial"/>
              </a:defRPr>
            </a:lvl5pPr>
            <a:lvl6pPr marL="0" lvl="5" indent="0" algn="ctr">
              <a:spcBef>
                <a:spcPts val="0"/>
              </a:spcBef>
              <a:buNone/>
              <a:defRPr sz="799" b="0" i="0" u="none" strike="noStrike" cap="none">
                <a:solidFill>
                  <a:srgbClr val="888888"/>
                </a:solidFill>
                <a:latin typeface="Arial"/>
                <a:ea typeface="Arial"/>
                <a:cs typeface="Arial"/>
                <a:sym typeface="Arial"/>
              </a:defRPr>
            </a:lvl6pPr>
            <a:lvl7pPr marL="0" lvl="6" indent="0" algn="ctr">
              <a:spcBef>
                <a:spcPts val="0"/>
              </a:spcBef>
              <a:buNone/>
              <a:defRPr sz="799" b="0" i="0" u="none" strike="noStrike" cap="none">
                <a:solidFill>
                  <a:srgbClr val="888888"/>
                </a:solidFill>
                <a:latin typeface="Arial"/>
                <a:ea typeface="Arial"/>
                <a:cs typeface="Arial"/>
                <a:sym typeface="Arial"/>
              </a:defRPr>
            </a:lvl7pPr>
            <a:lvl8pPr marL="0" lvl="7" indent="0" algn="ctr">
              <a:spcBef>
                <a:spcPts val="0"/>
              </a:spcBef>
              <a:buNone/>
              <a:defRPr sz="799" b="0" i="0" u="none" strike="noStrike" cap="none">
                <a:solidFill>
                  <a:srgbClr val="888888"/>
                </a:solidFill>
                <a:latin typeface="Arial"/>
                <a:ea typeface="Arial"/>
                <a:cs typeface="Arial"/>
                <a:sym typeface="Arial"/>
              </a:defRPr>
            </a:lvl8pPr>
            <a:lvl9pPr marL="0" lvl="8" indent="0" algn="ctr">
              <a:spcBef>
                <a:spcPts val="0"/>
              </a:spcBef>
              <a:buNone/>
              <a:defRPr sz="799" b="0" i="0" u="none" strike="noStrike" cap="none">
                <a:solidFill>
                  <a:srgbClr val="888888"/>
                </a:solidFill>
                <a:latin typeface="Arial"/>
                <a:ea typeface="Arial"/>
                <a:cs typeface="Arial"/>
                <a:sym typeface="Arial"/>
              </a:defRPr>
            </a:lvl9pPr>
          </a:lstStyle>
          <a:p>
            <a:fld id="{00000000-1234-1234-1234-123412341234}" type="slidenum">
              <a:rPr lang="en-GB" smtClean="0"/>
              <a:pPr/>
              <a:t>‹#›</a:t>
            </a:fld>
            <a:endParaRPr lang="en-GB" dirty="0"/>
          </a:p>
        </p:txBody>
      </p:sp>
      <p:pic>
        <p:nvPicPr>
          <p:cNvPr id="67" name="Google Shape;67;p8"/>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0016520" y="1517"/>
            <a:ext cx="2175480" cy="2105303"/>
          </a:xfrm>
          <a:prstGeom prst="rect">
            <a:avLst/>
          </a:prstGeom>
          <a:noFill/>
          <a:ln>
            <a:noFill/>
          </a:ln>
        </p:spPr>
      </p:pic>
      <p:pic>
        <p:nvPicPr>
          <p:cNvPr id="68" name="Google Shape;68;p8"/>
          <p:cNvPicPr preferRelativeResize="0"/>
          <p:nvPr/>
        </p:nvPicPr>
        <p:blipFill rotWithShape="1">
          <a:blip r:embed="rId3">
            <a:alphaModFix/>
          </a:blip>
          <a:srcRect/>
          <a:stretch/>
        </p:blipFill>
        <p:spPr>
          <a:xfrm>
            <a:off x="292986" y="5968080"/>
            <a:ext cx="2118055" cy="626400"/>
          </a:xfrm>
          <a:prstGeom prst="rect">
            <a:avLst/>
          </a:prstGeom>
          <a:noFill/>
          <a:ln>
            <a:noFill/>
          </a:ln>
        </p:spPr>
      </p:pic>
    </p:spTree>
    <p:extLst>
      <p:ext uri="{BB962C8B-B14F-4D97-AF65-F5344CB8AC3E}">
        <p14:creationId xmlns:p14="http://schemas.microsoft.com/office/powerpoint/2010/main" val="20989534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Bullets –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7999" y="997920"/>
            <a:ext cx="9623817"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6963700" cy="4152240"/>
          </a:xfrm>
        </p:spPr>
        <p:txBody>
          <a:bodyPr lIns="0" tIns="0" rIns="0" bIns="0">
            <a:normAutofit/>
          </a:bodyPr>
          <a:lstStyle>
            <a:lvl1pPr>
              <a:lnSpc>
                <a:spcPct val="100000"/>
              </a:lnSpc>
              <a:defRPr sz="1600" b="1">
                <a:solidFill>
                  <a:schemeClr val="accent1"/>
                </a:solidFill>
                <a:latin typeface="Arial" panose="020B0604020202020204" pitchFamily="34" charset="0"/>
                <a:cs typeface="Arial" panose="020B0604020202020204" pitchFamily="34" charset="0"/>
              </a:defRPr>
            </a:lvl1pPr>
            <a:lvl2pPr marL="228600" indent="-228600">
              <a:lnSpc>
                <a:spcPct val="100000"/>
              </a:lnSpc>
              <a:buClr>
                <a:schemeClr val="accent2"/>
              </a:buClr>
              <a:buFont typeface="Symbol" panose="05050102010706020507" pitchFamily="18" charset="2"/>
              <a:buChar char="·"/>
              <a:defRPr sz="1600">
                <a:solidFill>
                  <a:schemeClr val="tx2"/>
                </a:solidFill>
                <a:latin typeface="Arial" panose="020B0604020202020204" pitchFamily="34" charset="0"/>
                <a:cs typeface="Arial" panose="020B0604020202020204" pitchFamily="34" charset="0"/>
              </a:defRPr>
            </a:lvl2pPr>
            <a:lvl3pPr marL="460800" indent="-228600">
              <a:lnSpc>
                <a:spcPct val="100000"/>
              </a:lnSpc>
              <a:buClr>
                <a:schemeClr val="accent3"/>
              </a:buClr>
              <a:defRPr sz="1600">
                <a:latin typeface="Arial" panose="020B0604020202020204" pitchFamily="34" charset="0"/>
                <a:cs typeface="Arial" panose="020B0604020202020204" pitchFamily="34" charset="0"/>
              </a:defRPr>
            </a:lvl3pPr>
            <a:lvl4pPr marL="691200">
              <a:lnSpc>
                <a:spcPct val="100000"/>
              </a:lnSpc>
              <a:buClr>
                <a:schemeClr val="accent2"/>
              </a:buClr>
              <a:defRPr sz="1600">
                <a:latin typeface="Arial" panose="020B0604020202020204" pitchFamily="34" charset="0"/>
                <a:cs typeface="Arial" panose="020B0604020202020204" pitchFamily="34" charset="0"/>
              </a:defRPr>
            </a:lvl4pPr>
            <a:lvl5pPr marL="921600" indent="-228600">
              <a:lnSpc>
                <a:spcPct val="100000"/>
              </a:lnSpc>
              <a:buClr>
                <a:schemeClr val="accent3"/>
              </a:buClr>
              <a:buFont typeface="Nunito Sans" panose="00000500000000000000" pitchFamily="2" charset="0"/>
              <a:buChar char="‒"/>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pic>
        <p:nvPicPr>
          <p:cNvPr id="10" name="Picture 9">
            <a:extLst>
              <a:ext uri="{FF2B5EF4-FFF2-40B4-BE49-F238E27FC236}">
                <a16:creationId xmlns:a16="http://schemas.microsoft.com/office/drawing/2014/main" id="{48606A5D-2474-1C4A-9E8D-36DC70A3F4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05755" y="0"/>
            <a:ext cx="3683000" cy="6858000"/>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On the house</a:t>
            </a:r>
            <a:endParaRPr lang="en-GB" dirty="0"/>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239DE54E-A0D3-9D47-A85F-9F5CCA2C7126}" type="datetime4">
              <a:rPr lang="en-GB" smtClean="0"/>
              <a:t>01 November 2021</a:t>
            </a:fld>
            <a:endParaRPr lang="en-GB"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7932" y="6009334"/>
            <a:ext cx="1569961" cy="694032"/>
          </a:xfrm>
          <a:prstGeom prst="rect">
            <a:avLst/>
          </a:prstGeom>
        </p:spPr>
      </p:pic>
    </p:spTree>
    <p:extLst>
      <p:ext uri="{BB962C8B-B14F-4D97-AF65-F5344CB8AC3E}">
        <p14:creationId xmlns:p14="http://schemas.microsoft.com/office/powerpoint/2010/main" val="29126107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680" userDrawn="1">
          <p15:clr>
            <a:srgbClr val="FBAE40"/>
          </p15:clr>
        </p15:guide>
        <p15:guide id="4" pos="5745"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1_Title Only_logo">
    <p:spTree>
      <p:nvGrpSpPr>
        <p:cNvPr id="1" name=""/>
        <p:cNvGrpSpPr/>
        <p:nvPr/>
      </p:nvGrpSpPr>
      <p:grpSpPr>
        <a:xfrm>
          <a:off x="0" y="0"/>
          <a:ext cx="0" cy="0"/>
          <a:chOff x="0" y="0"/>
          <a:chExt cx="0" cy="0"/>
        </a:xfrm>
      </p:grpSpPr>
      <p:sp>
        <p:nvSpPr>
          <p:cNvPr id="2" name="Title 1"/>
          <p:cNvSpPr>
            <a:spLocks noGrp="1"/>
          </p:cNvSpPr>
          <p:nvPr>
            <p:ph type="title"/>
          </p:nvPr>
        </p:nvSpPr>
        <p:spPr>
          <a:xfrm>
            <a:off x="623888" y="549275"/>
            <a:ext cx="7521046" cy="737658"/>
          </a:xfrm>
        </p:spPr>
        <p:txBody>
          <a:bodyPr/>
          <a:lstStyle/>
          <a:p>
            <a:r>
              <a:rPr lang="en-US" dirty="0"/>
              <a:t>Click to edit Master title style</a:t>
            </a:r>
            <a:endParaRPr lang="en-GB" dirty="0"/>
          </a:p>
        </p:txBody>
      </p:sp>
      <p:sp>
        <p:nvSpPr>
          <p:cNvPr id="5" name="Slide Number Placeholder 4"/>
          <p:cNvSpPr>
            <a:spLocks noGrp="1"/>
          </p:cNvSpPr>
          <p:nvPr>
            <p:ph type="sldNum" sz="quarter" idx="12"/>
          </p:nvPr>
        </p:nvSpPr>
        <p:spPr/>
        <p:txBody>
          <a:bodyPr/>
          <a:lstStyle/>
          <a:p>
            <a:fld id="{DE9BB1A5-83CA-4EAB-8B70-EBBF20442E42}" type="slidenum">
              <a:rPr lang="en-GB" smtClean="0"/>
              <a:t>‹#›</a:t>
            </a:fld>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072979" y="491220"/>
            <a:ext cx="2495134" cy="739232"/>
          </a:xfrm>
          <a:prstGeom prst="rect">
            <a:avLst/>
          </a:prstGeom>
        </p:spPr>
      </p:pic>
    </p:spTree>
    <p:extLst>
      <p:ext uri="{BB962C8B-B14F-4D97-AF65-F5344CB8AC3E}">
        <p14:creationId xmlns:p14="http://schemas.microsoft.com/office/powerpoint/2010/main" val="126111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Only">
    <p:bg>
      <p:bgPr>
        <a:gradFill flip="none" rotWithShape="1">
          <a:gsLst>
            <a:gs pos="81000">
              <a:schemeClr val="bg1">
                <a:lumMod val="95000"/>
              </a:schemeClr>
            </a:gs>
            <a:gs pos="0">
              <a:schemeClr val="bg1"/>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6705600" cy="711081"/>
          </a:xfrm>
        </p:spPr>
        <p:txBody>
          <a:bodyPr>
            <a:noAutofit/>
          </a:bodyPr>
          <a:lstStyle>
            <a:lvl1pPr>
              <a:defRPr sz="3600"/>
            </a:lvl1pPr>
          </a:lstStyle>
          <a:p>
            <a:r>
              <a:rPr lang="en-US" dirty="0"/>
              <a:t>Click to edit Master title style</a:t>
            </a:r>
          </a:p>
        </p:txBody>
      </p:sp>
      <p:sp>
        <p:nvSpPr>
          <p:cNvPr id="3" name="Date Placeholder 2"/>
          <p:cNvSpPr>
            <a:spLocks noGrp="1"/>
          </p:cNvSpPr>
          <p:nvPr>
            <p:ph type="dt" sz="half" idx="10"/>
          </p:nvPr>
        </p:nvSpPr>
        <p:spPr/>
        <p:txBody>
          <a:bodyPr/>
          <a:lstStyle/>
          <a:p>
            <a:fld id="{F5978D8B-8F2D-F240-92AC-4C717536C5FF}" type="datetime4">
              <a:rPr lang="en-GB" smtClean="0"/>
              <a:t>01 November 2021</a:t>
            </a:fld>
            <a:endParaRPr lang="en-US"/>
          </a:p>
        </p:txBody>
      </p:sp>
      <p:sp>
        <p:nvSpPr>
          <p:cNvPr id="4" name="Footer Placeholder 3"/>
          <p:cNvSpPr>
            <a:spLocks noGrp="1"/>
          </p:cNvSpPr>
          <p:nvPr>
            <p:ph type="ftr" sz="quarter" idx="11"/>
          </p:nvPr>
        </p:nvSpPr>
        <p:spPr/>
        <p:txBody>
          <a:bodyPr/>
          <a:lstStyle/>
          <a:p>
            <a:r>
              <a:rPr lang="en-US"/>
              <a:t>On the house</a:t>
            </a:r>
          </a:p>
        </p:txBody>
      </p:sp>
      <p:sp>
        <p:nvSpPr>
          <p:cNvPr id="5" name="Slide Number Placeholder 4"/>
          <p:cNvSpPr>
            <a:spLocks noGrp="1"/>
          </p:cNvSpPr>
          <p:nvPr>
            <p:ph type="sldNum" sz="quarter" idx="12"/>
          </p:nvPr>
        </p:nvSpPr>
        <p:spPr>
          <a:xfrm>
            <a:off x="11429999" y="6356352"/>
            <a:ext cx="762001" cy="365125"/>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w="0">
            <a:noFill/>
            <a:prstDash val="solid"/>
            <a:round/>
            <a:headEnd/>
            <a:tailEnd/>
          </a:ln>
        </p:spPr>
        <p:txBody>
          <a:bodyPr vert="horz" wrap="square" lIns="0" tIns="91440" rIns="0" bIns="91440" numCol="1" anchor="ctr" anchorCtr="1" compatLnSpc="1">
            <a:prstTxWarp prst="textNoShape">
              <a:avLst/>
            </a:prstTxWarp>
          </a:bodyPr>
          <a:lstStyle>
            <a:lvl1pPr algn="r">
              <a:defRPr lang="en-US" sz="1400" kern="0" smtClean="0">
                <a:solidFill>
                  <a:schemeClr val="bg1"/>
                </a:solidFill>
                <a:latin typeface="Arial" pitchFamily="34" charset="0"/>
                <a:cs typeface="Arial" pitchFamily="34" charset="0"/>
              </a:defRPr>
            </a:lvl1pPr>
          </a:lstStyle>
          <a:p>
            <a:fld id="{96E69268-9C8B-4EBF-A9EE-DC5DC2D48DC3}" type="slidenum">
              <a:rPr lang="es-UY" smtClean="0"/>
              <a:pPr/>
              <a:t>‹#›</a:t>
            </a:fld>
            <a:endParaRPr lang="es-UY" dirty="0"/>
          </a:p>
        </p:txBody>
      </p:sp>
      <p:sp>
        <p:nvSpPr>
          <p:cNvPr id="8" name="Text Placeholder 8"/>
          <p:cNvSpPr>
            <a:spLocks noGrp="1"/>
          </p:cNvSpPr>
          <p:nvPr>
            <p:ph type="body" sz="quarter" idx="13" hasCustomPrompt="1"/>
          </p:nvPr>
        </p:nvSpPr>
        <p:spPr>
          <a:xfrm>
            <a:off x="7480301" y="362139"/>
            <a:ext cx="4114800" cy="533400"/>
          </a:xfrm>
        </p:spPr>
        <p:txBody>
          <a:bodyPr anchor="ctr">
            <a:noAutofit/>
          </a:bodyPr>
          <a:lstStyle>
            <a:lvl1pPr marL="0" indent="0" algn="r">
              <a:buNone/>
              <a:defRPr sz="2000" baseline="0">
                <a:solidFill>
                  <a:schemeClr val="tx1">
                    <a:lumMod val="50000"/>
                    <a:lumOff val="50000"/>
                  </a:schemeClr>
                </a:solidFill>
              </a:defRPr>
            </a:lvl1pPr>
          </a:lstStyle>
          <a:p>
            <a:pPr lvl="0"/>
            <a:r>
              <a:rPr lang="en-US" dirty="0"/>
              <a:t>Breadcrumb 1 &gt; Breadcrumb 2</a:t>
            </a:r>
            <a:endParaRPr lang="es-UY" dirty="0"/>
          </a:p>
        </p:txBody>
      </p:sp>
    </p:spTree>
    <p:extLst>
      <p:ext uri="{BB962C8B-B14F-4D97-AF65-F5344CB8AC3E}">
        <p14:creationId xmlns:p14="http://schemas.microsoft.com/office/powerpoint/2010/main" val="2247488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Numbering –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7999" y="997920"/>
            <a:ext cx="9456293"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6963700" cy="4152240"/>
          </a:xfrm>
        </p:spPr>
        <p:txBody>
          <a:bodyPr lIns="0" tIns="0" rIns="0" bIns="0">
            <a:normAutofit/>
          </a:bodyPr>
          <a:lstStyle>
            <a:lvl1pPr>
              <a:lnSpc>
                <a:spcPct val="100000"/>
              </a:lnSpc>
              <a:defRPr sz="1600" b="1">
                <a:solidFill>
                  <a:schemeClr val="tx2"/>
                </a:solidFill>
              </a:defRPr>
            </a:lvl1pPr>
            <a:lvl2pPr marL="342900" indent="-342900">
              <a:lnSpc>
                <a:spcPct val="100000"/>
              </a:lnSpc>
              <a:buClr>
                <a:schemeClr val="accent1"/>
              </a:buClr>
              <a:buFont typeface="+mj-lt"/>
              <a:buAutoNum type="arabicPeriod"/>
              <a:defRPr sz="1600">
                <a:solidFill>
                  <a:schemeClr val="tx1"/>
                </a:solidFill>
              </a:defRPr>
            </a:lvl2pPr>
            <a:lvl3pPr marL="684000" indent="-342000">
              <a:lnSpc>
                <a:spcPct val="100000"/>
              </a:lnSpc>
              <a:buClr>
                <a:schemeClr val="accent5"/>
              </a:buClr>
              <a:buFont typeface="+mj-lt"/>
              <a:buAutoNum type="alphaLcPeriod"/>
              <a:defRPr sz="1600"/>
            </a:lvl3pPr>
            <a:lvl4pPr marL="1026000" indent="-342000">
              <a:lnSpc>
                <a:spcPct val="100000"/>
              </a:lnSpc>
              <a:buClr>
                <a:schemeClr val="accent3"/>
              </a:buClr>
              <a:buFont typeface="+mj-lt"/>
              <a:buAutoNum type="romanLcPeriod"/>
              <a:defRPr sz="1600"/>
            </a:lvl4pPr>
            <a:lvl5pPr marL="920750" indent="-228600">
              <a:lnSpc>
                <a:spcPts val="2300"/>
              </a:lnSpc>
              <a:buClr>
                <a:schemeClr val="accent1"/>
              </a:buClr>
              <a:buFont typeface="Nunito Sans" panose="00000500000000000000" pitchFamily="2" charset="0"/>
              <a:buChar cha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pic>
        <p:nvPicPr>
          <p:cNvPr id="5" name="Picture 4">
            <a:extLst>
              <a:ext uri="{FF2B5EF4-FFF2-40B4-BE49-F238E27FC236}">
                <a16:creationId xmlns:a16="http://schemas.microsoft.com/office/drawing/2014/main" id="{B8B78DA8-7828-45FE-ACF0-07F1177E35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05755" y="0"/>
            <a:ext cx="3683000" cy="6858000"/>
          </a:xfrm>
          <a:prstGeom prst="rect">
            <a:avLst/>
          </a:prstGeom>
        </p:spPr>
      </p:pic>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On the house</a:t>
            </a:r>
            <a:endParaRPr lang="en-GB" dirty="0"/>
          </a:p>
        </p:txBody>
      </p:sp>
      <p:sp>
        <p:nvSpPr>
          <p:cNvPr id="12"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238950D1-F912-EF41-94A9-A26E6D6E061F}" type="datetime4">
              <a:rPr lang="en-GB" smtClean="0"/>
              <a:t>01 November 2021</a:t>
            </a:fld>
            <a:endParaRPr lang="en-GB"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7932" y="6009334"/>
            <a:ext cx="1569961" cy="694032"/>
          </a:xfrm>
          <a:prstGeom prst="rect">
            <a:avLst/>
          </a:prstGeom>
        </p:spPr>
      </p:pic>
    </p:spTree>
    <p:extLst>
      <p:ext uri="{BB962C8B-B14F-4D97-AF65-F5344CB8AC3E}">
        <p14:creationId xmlns:p14="http://schemas.microsoft.com/office/powerpoint/2010/main" val="40901981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 Column Tex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1675982"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5765667" cy="4152240"/>
          </a:xfrm>
        </p:spPr>
        <p:txBody>
          <a:bodyPr lIns="0" tIns="0" rIns="0" bIns="0">
            <a:normAutofit/>
          </a:bodyPr>
          <a:lstStyle>
            <a:lvl1pPr>
              <a:lnSpc>
                <a:spcPts val="1700"/>
              </a:lnSpc>
              <a:defRPr sz="1600" b="1">
                <a:solidFill>
                  <a:schemeClr val="accent1"/>
                </a:solidFill>
                <a:latin typeface="Arial" panose="020B0604020202020204" pitchFamily="34" charset="0"/>
                <a:cs typeface="Arial" panose="020B0604020202020204" pitchFamily="34" charset="0"/>
              </a:defRPr>
            </a:lvl1pPr>
            <a:lvl2pPr marL="0" indent="0">
              <a:lnSpc>
                <a:spcPts val="1700"/>
              </a:lnSpc>
              <a:spcBef>
                <a:spcPts val="0"/>
              </a:spcBef>
              <a:buClr>
                <a:schemeClr val="accent2"/>
              </a:buClr>
              <a:buFontTx/>
              <a:buNone/>
              <a:defRPr sz="1600">
                <a:latin typeface="Arial" panose="020B0604020202020204" pitchFamily="34" charset="0"/>
                <a:cs typeface="Arial" panose="020B0604020202020204" pitchFamily="34" charset="0"/>
              </a:defRPr>
            </a:lvl2pPr>
            <a:lvl3pPr marL="232200" indent="0">
              <a:lnSpc>
                <a:spcPts val="1700"/>
              </a:lnSpc>
              <a:buClr>
                <a:schemeClr val="accent1"/>
              </a:buClr>
              <a:buFont typeface="Arial" panose="020B0604020202020204" pitchFamily="34" charset="0"/>
              <a:buNone/>
              <a:defRPr sz="1400">
                <a:latin typeface="Arial" panose="020B0604020202020204" pitchFamily="34" charset="0"/>
                <a:cs typeface="Arial" panose="020B0604020202020204" pitchFamily="34" charset="0"/>
              </a:defRPr>
            </a:lvl3pPr>
            <a:lvl4pPr marL="748350" indent="-285750">
              <a:lnSpc>
                <a:spcPts val="1700"/>
              </a:lnSpc>
              <a:buClr>
                <a:schemeClr val="accent2"/>
              </a:buClr>
              <a:buFont typeface="Arial" panose="020B0604020202020204" pitchFamily="34" charset="0"/>
              <a:buChar char="•"/>
              <a:defRPr sz="1400">
                <a:latin typeface="Arial" panose="020B0604020202020204" pitchFamily="34" charset="0"/>
                <a:cs typeface="Arial" panose="020B0604020202020204" pitchFamily="34" charset="0"/>
              </a:defRPr>
            </a:lvl4pPr>
            <a:lvl5pPr marL="978750" indent="-285750">
              <a:lnSpc>
                <a:spcPts val="1700"/>
              </a:lnSpc>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5pPr>
          </a:lstStyle>
          <a:p>
            <a:pPr lvl="0"/>
            <a:r>
              <a:rPr lang="en-US" dirty="0"/>
              <a:t>Edit Master text styles</a:t>
            </a:r>
          </a:p>
          <a:p>
            <a:pPr lvl="1"/>
            <a:r>
              <a:rPr lang="en-US" dirty="0"/>
              <a:t>Text here</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pic>
        <p:nvPicPr>
          <p:cNvPr id="10" name="Picture 9">
            <a:extLst>
              <a:ext uri="{FF2B5EF4-FFF2-40B4-BE49-F238E27FC236}">
                <a16:creationId xmlns:a16="http://schemas.microsoft.com/office/drawing/2014/main" id="{AA292C01-1554-A640-9B2F-B53778A0A1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18588" y="5023498"/>
            <a:ext cx="3155400" cy="1838363"/>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On the house</a:t>
            </a:r>
            <a:endParaRPr lang="en-GB" dirty="0"/>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E912FC0C-5473-F14E-AAD0-8C20F83BDC26}" type="datetime4">
              <a:rPr lang="en-GB" smtClean="0"/>
              <a:t>01 November 2021</a:t>
            </a:fld>
            <a:endParaRPr lang="en-GB"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7932" y="6009334"/>
            <a:ext cx="1569961" cy="694032"/>
          </a:xfrm>
          <a:prstGeom prst="rect">
            <a:avLst/>
          </a:prstGeom>
        </p:spPr>
      </p:pic>
    </p:spTree>
    <p:extLst>
      <p:ext uri="{BB962C8B-B14F-4D97-AF65-F5344CB8AC3E}">
        <p14:creationId xmlns:p14="http://schemas.microsoft.com/office/powerpoint/2010/main" val="34771721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Max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9262400"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pic>
        <p:nvPicPr>
          <p:cNvPr id="10" name="Picture 9">
            <a:extLst>
              <a:ext uri="{FF2B5EF4-FFF2-40B4-BE49-F238E27FC236}">
                <a16:creationId xmlns:a16="http://schemas.microsoft.com/office/drawing/2014/main" id="{15814C7C-0C76-B342-9734-60AEF867EA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sp>
        <p:nvSpPr>
          <p:cNvPr id="12"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On the house</a:t>
            </a:r>
            <a:endParaRPr lang="en-GB" dirty="0"/>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6CE2EC69-05F7-724C-807A-0D9EE6E08947}" type="datetime4">
              <a:rPr lang="en-GB" smtClean="0"/>
              <a:t>01 November 2021</a:t>
            </a:fld>
            <a:endParaRPr lang="en-GB" dirty="0"/>
          </a:p>
        </p:txBody>
      </p:sp>
      <p:sp>
        <p:nvSpPr>
          <p:cNvPr id="14"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7999" y="1707840"/>
            <a:ext cx="9262401" cy="4152240"/>
          </a:xfrm>
        </p:spPr>
        <p:txBody>
          <a:bodyPr lIns="0" tIns="0" rIns="0" bIns="0">
            <a:normAutofit/>
          </a:bodyPr>
          <a:lstStyle>
            <a:lvl1pPr>
              <a:lnSpc>
                <a:spcPts val="1700"/>
              </a:lnSpc>
              <a:spcBef>
                <a:spcPts val="500"/>
              </a:spcBef>
              <a:defRPr sz="1600" b="1">
                <a:solidFill>
                  <a:schemeClr val="accent1"/>
                </a:solidFill>
                <a:latin typeface="Arial" panose="020B0604020202020204" pitchFamily="34" charset="0"/>
                <a:cs typeface="Arial" panose="020B0604020202020204" pitchFamily="34" charset="0"/>
              </a:defRPr>
            </a:lvl1pPr>
            <a:lvl2pPr marL="0" indent="0">
              <a:lnSpc>
                <a:spcPts val="1700"/>
              </a:lnSpc>
              <a:spcBef>
                <a:spcPts val="50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232200" indent="0">
              <a:lnSpc>
                <a:spcPts val="1700"/>
              </a:lnSpc>
              <a:buClr>
                <a:schemeClr val="accent1"/>
              </a:buClr>
              <a:buNone/>
              <a:defRPr sz="1400">
                <a:latin typeface="Arial" panose="020B0604020202020204" pitchFamily="34" charset="0"/>
                <a:cs typeface="Arial" panose="020B0604020202020204" pitchFamily="34" charset="0"/>
              </a:defRPr>
            </a:lvl3pPr>
            <a:lvl4pPr marL="462600" indent="0">
              <a:lnSpc>
                <a:spcPts val="1700"/>
              </a:lnSpc>
              <a:buClr>
                <a:schemeClr val="accent2"/>
              </a:buClr>
              <a:buNone/>
              <a:defRPr sz="1400">
                <a:latin typeface="Arial" panose="020B0604020202020204" pitchFamily="34" charset="0"/>
                <a:cs typeface="Arial" panose="020B0604020202020204" pitchFamily="34" charset="0"/>
              </a:defRPr>
            </a:lvl4pPr>
            <a:lvl5pPr marL="693000" indent="0">
              <a:lnSpc>
                <a:spcPts val="1700"/>
              </a:lnSpc>
              <a:buClr>
                <a:schemeClr val="accent1"/>
              </a:buClr>
              <a:buFont typeface="Nunito Sans" panose="00000500000000000000" pitchFamily="2" charset="0"/>
              <a:buNone/>
              <a:defRPr sz="1400">
                <a:latin typeface="Arial" panose="020B0604020202020204" pitchFamily="34" charset="0"/>
                <a:cs typeface="Arial" panose="020B0604020202020204" pitchFamily="34" charset="0"/>
              </a:defRPr>
            </a:lvl5pPr>
          </a:lstStyle>
          <a:p>
            <a:pPr lvl="0"/>
            <a:r>
              <a:rPr lang="en-US" dirty="0"/>
              <a:t>Edit Master text styles</a:t>
            </a:r>
          </a:p>
          <a:p>
            <a:pPr lvl="1"/>
            <a:r>
              <a:rPr lang="en-US" dirty="0"/>
              <a:t>Text Here</a:t>
            </a:r>
            <a:endParaRPr lang="en-GB"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7932" y="6009334"/>
            <a:ext cx="1569961" cy="694032"/>
          </a:xfrm>
          <a:prstGeom prst="rect">
            <a:avLst/>
          </a:prstGeom>
        </p:spPr>
      </p:pic>
    </p:spTree>
    <p:extLst>
      <p:ext uri="{BB962C8B-B14F-4D97-AF65-F5344CB8AC3E}">
        <p14:creationId xmlns:p14="http://schemas.microsoft.com/office/powerpoint/2010/main" val="25498936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 Columns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1759744"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4436400" cy="4134160"/>
          </a:xfrm>
        </p:spPr>
        <p:txBody>
          <a:bodyPr lIns="0" tIns="0" rIns="0" bIns="0">
            <a:normAutofit/>
          </a:bodyPr>
          <a:lstStyle>
            <a:lvl1pPr>
              <a:lnSpc>
                <a:spcPts val="1700"/>
              </a:lnSpc>
              <a:defRPr sz="1600" b="1">
                <a:solidFill>
                  <a:schemeClr val="accent1"/>
                </a:solidFill>
                <a:latin typeface="Arial" panose="020B0604020202020204" pitchFamily="34" charset="0"/>
                <a:cs typeface="Arial" panose="020B0604020202020204" pitchFamily="34" charset="0"/>
              </a:defRPr>
            </a:lvl1pPr>
            <a:lvl2pPr marL="0" indent="0">
              <a:lnSpc>
                <a:spcPts val="1700"/>
              </a:lnSpc>
              <a:spcBef>
                <a:spcPts val="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285750" indent="-285750">
              <a:lnSpc>
                <a:spcPts val="1700"/>
              </a:lnSpc>
              <a:spcBef>
                <a:spcPts val="0"/>
              </a:spcBef>
              <a:buClr>
                <a:schemeClr val="accent2"/>
              </a:buClr>
              <a:buFont typeface="Symbol" panose="05050102010706020507" pitchFamily="18" charset="2"/>
              <a:buChar char="·"/>
              <a:defRPr sz="1600">
                <a:solidFill>
                  <a:schemeClr val="tx1"/>
                </a:solidFill>
                <a:latin typeface="Arial" panose="020B0604020202020204" pitchFamily="34" charset="0"/>
                <a:cs typeface="Arial" panose="020B0604020202020204" pitchFamily="34" charset="0"/>
              </a:defRPr>
            </a:lvl3pPr>
            <a:lvl4pPr marL="748350" indent="-285750">
              <a:lnSpc>
                <a:spcPts val="1700"/>
              </a:lnSpc>
              <a:spcBef>
                <a:spcPts val="0"/>
              </a:spcBef>
              <a:buClr>
                <a:schemeClr val="accent3"/>
              </a:buClr>
              <a:buFont typeface="System Font"/>
              <a:buChar char="–"/>
              <a:defRPr sz="1600">
                <a:latin typeface="Arial" panose="020B0604020202020204" pitchFamily="34" charset="0"/>
                <a:cs typeface="Arial" panose="020B0604020202020204" pitchFamily="34" charset="0"/>
              </a:defRPr>
            </a:lvl4pPr>
            <a:lvl5pPr marL="978750" indent="-285750">
              <a:lnSpc>
                <a:spcPts val="1700"/>
              </a:lnSpc>
              <a:spcBef>
                <a:spcPts val="0"/>
              </a:spcBef>
              <a:buClr>
                <a:schemeClr val="accent1"/>
              </a:buClr>
              <a:buFont typeface="Symbol" panose="05050102010706020507" pitchFamily="18" charset="2"/>
              <a:buChar char="·"/>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pic>
        <p:nvPicPr>
          <p:cNvPr id="11" name="Picture 10">
            <a:extLst>
              <a:ext uri="{FF2B5EF4-FFF2-40B4-BE49-F238E27FC236}">
                <a16:creationId xmlns:a16="http://schemas.microsoft.com/office/drawing/2014/main" id="{A6E84DDC-EDFB-4FC3-A750-1062900BAC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18588" y="5023498"/>
            <a:ext cx="3155400" cy="1838363"/>
          </a:xfrm>
          <a:prstGeom prst="rect">
            <a:avLst/>
          </a:prstGeom>
        </p:spPr>
      </p:pic>
      <p:sp>
        <p:nvSpPr>
          <p:cNvPr id="12" name="Content Placeholder 2">
            <a:extLst>
              <a:ext uri="{FF2B5EF4-FFF2-40B4-BE49-F238E27FC236}">
                <a16:creationId xmlns:a16="http://schemas.microsoft.com/office/drawing/2014/main" id="{EB74EAD6-6DAA-4315-83AC-805BFBA39EE9}"/>
              </a:ext>
            </a:extLst>
          </p:cNvPr>
          <p:cNvSpPr>
            <a:spLocks noGrp="1"/>
          </p:cNvSpPr>
          <p:nvPr>
            <p:ph idx="13"/>
          </p:nvPr>
        </p:nvSpPr>
        <p:spPr>
          <a:xfrm>
            <a:off x="5171760" y="1707840"/>
            <a:ext cx="4436400" cy="4134160"/>
          </a:xfrm>
        </p:spPr>
        <p:txBody>
          <a:bodyPr lIns="0" tIns="0" rIns="0" bIns="0">
            <a:normAutofit/>
          </a:bodyPr>
          <a:lstStyle>
            <a:lvl1pPr>
              <a:lnSpc>
                <a:spcPts val="1700"/>
              </a:lnSpc>
              <a:defRPr sz="1600" b="1">
                <a:solidFill>
                  <a:schemeClr val="accent1"/>
                </a:solidFill>
                <a:latin typeface="Arial" panose="020B0604020202020204" pitchFamily="34" charset="0"/>
                <a:cs typeface="Arial" panose="020B0604020202020204" pitchFamily="34" charset="0"/>
              </a:defRPr>
            </a:lvl1pPr>
            <a:lvl2pPr marL="0" indent="0">
              <a:lnSpc>
                <a:spcPts val="1700"/>
              </a:lnSpc>
              <a:spcBef>
                <a:spcPts val="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342900" indent="-342900">
              <a:lnSpc>
                <a:spcPts val="1700"/>
              </a:lnSpc>
              <a:spcBef>
                <a:spcPts val="0"/>
              </a:spcBef>
              <a:buClr>
                <a:schemeClr val="accent2"/>
              </a:buClr>
              <a:buFont typeface="+mj-lt"/>
              <a:buAutoNum type="arabicPeriod"/>
              <a:defRPr sz="1600">
                <a:latin typeface="Arial" panose="020B0604020202020204" pitchFamily="34" charset="0"/>
                <a:cs typeface="Arial" panose="020B0604020202020204" pitchFamily="34" charset="0"/>
              </a:defRPr>
            </a:lvl3pPr>
            <a:lvl4pPr marL="684000" indent="-342900">
              <a:lnSpc>
                <a:spcPts val="1700"/>
              </a:lnSpc>
              <a:spcBef>
                <a:spcPts val="0"/>
              </a:spcBef>
              <a:buClr>
                <a:schemeClr val="accent3"/>
              </a:buClr>
              <a:buFont typeface="+mj-lt"/>
              <a:buAutoNum type="alphaLcPeriod"/>
              <a:defRPr sz="1600">
                <a:latin typeface="Arial" panose="020B0604020202020204" pitchFamily="34" charset="0"/>
                <a:cs typeface="Arial" panose="020B0604020202020204" pitchFamily="34" charset="0"/>
              </a:defRPr>
            </a:lvl4pPr>
            <a:lvl5pPr marL="1058400" indent="-342000">
              <a:lnSpc>
                <a:spcPts val="1700"/>
              </a:lnSpc>
              <a:spcBef>
                <a:spcPts val="0"/>
              </a:spcBef>
              <a:buClr>
                <a:schemeClr val="accent1"/>
              </a:buClr>
              <a:buFont typeface="+mj-lt"/>
              <a:buAutoNum type="romanLcPeriod"/>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On the house</a:t>
            </a:r>
            <a:endParaRPr lang="en-GB" dirty="0"/>
          </a:p>
        </p:txBody>
      </p:sp>
      <p:sp>
        <p:nvSpPr>
          <p:cNvPr id="14"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581DCF62-9A63-DE43-AE5F-477B7C478E04}" type="datetime4">
              <a:rPr lang="en-GB" smtClean="0"/>
              <a:t>01 November 2021</a:t>
            </a:fld>
            <a:endParaRPr lang="en-GB"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7932" y="6009334"/>
            <a:ext cx="1569961" cy="694032"/>
          </a:xfrm>
          <a:prstGeom prst="rect">
            <a:avLst/>
          </a:prstGeom>
        </p:spPr>
      </p:pic>
    </p:spTree>
    <p:extLst>
      <p:ext uri="{BB962C8B-B14F-4D97-AF65-F5344CB8AC3E}">
        <p14:creationId xmlns:p14="http://schemas.microsoft.com/office/powerpoint/2010/main" val="2664639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845344"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4464000" cy="4134160"/>
          </a:xfrm>
        </p:spPr>
        <p:txBody>
          <a:bodyPr lIns="0" tIns="0" rIns="0" bIns="0">
            <a:normAutofit/>
          </a:bodyPr>
          <a:lstStyle>
            <a:lvl1pPr>
              <a:lnSpc>
                <a:spcPts val="1700"/>
              </a:lnSpc>
              <a:spcBef>
                <a:spcPts val="500"/>
              </a:spcBef>
              <a:defRPr sz="1600" b="1">
                <a:solidFill>
                  <a:schemeClr val="accent1"/>
                </a:solidFill>
              </a:defRPr>
            </a:lvl1pPr>
            <a:lvl2pPr marL="0" indent="0">
              <a:lnSpc>
                <a:spcPts val="1700"/>
              </a:lnSpc>
              <a:spcBef>
                <a:spcPts val="500"/>
              </a:spcBef>
              <a:buClr>
                <a:schemeClr val="accent2"/>
              </a:buClr>
              <a:buFont typeface="Symbol" panose="05050102010706020507" pitchFamily="18" charset="2"/>
              <a:buNone/>
              <a:defRPr sz="1600"/>
            </a:lvl2pPr>
            <a:lvl3pPr marL="285750" indent="-285750">
              <a:lnSpc>
                <a:spcPts val="1700"/>
              </a:lnSpc>
              <a:spcBef>
                <a:spcPts val="0"/>
              </a:spcBef>
              <a:buClr>
                <a:schemeClr val="accent1"/>
              </a:buClr>
              <a:buFont typeface="Symbol" panose="05050102010706020507" pitchFamily="18" charset="2"/>
              <a:buChar char="·"/>
              <a:defRPr sz="1400"/>
            </a:lvl3pPr>
            <a:lvl4pPr marL="748350" indent="-285750">
              <a:lnSpc>
                <a:spcPts val="1700"/>
              </a:lnSpc>
              <a:spcBef>
                <a:spcPts val="0"/>
              </a:spcBef>
              <a:buClr>
                <a:schemeClr val="accent2"/>
              </a:buClr>
              <a:buFont typeface="Arial" panose="020B0604020202020204" pitchFamily="34" charset="0"/>
              <a:buChar char="•"/>
              <a:defRPr sz="1400"/>
            </a:lvl4pPr>
            <a:lvl5pPr marL="693000" indent="0">
              <a:lnSpc>
                <a:spcPts val="1700"/>
              </a:lnSpc>
              <a:spcBef>
                <a:spcPts val="0"/>
              </a:spcBef>
              <a:buClr>
                <a:schemeClr val="accent3"/>
              </a:buClr>
              <a:buFont typeface="Arial" panose="020B0604020202020204" pitchFamily="34" charset="0"/>
              <a:buNone/>
              <a:defRPr sz="1400"/>
            </a:lvl5pPr>
          </a:lstStyle>
          <a:p>
            <a:pPr lvl="0"/>
            <a:r>
              <a:rPr lang="en-US" dirty="0"/>
              <a:t>Edit Master text styles</a:t>
            </a:r>
          </a:p>
          <a:p>
            <a:pPr lvl="1"/>
            <a:r>
              <a:rPr lang="en-US" dirty="0"/>
              <a:t>Text</a:t>
            </a:r>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pic>
        <p:nvPicPr>
          <p:cNvPr id="10" name="Picture 9">
            <a:extLst>
              <a:ext uri="{FF2B5EF4-FFF2-40B4-BE49-F238E27FC236}">
                <a16:creationId xmlns:a16="http://schemas.microsoft.com/office/drawing/2014/main" id="{15814C7C-0C76-B342-9734-60AEF867EA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sp>
        <p:nvSpPr>
          <p:cNvPr id="12"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On the house</a:t>
            </a:r>
            <a:endParaRPr lang="en-GB" dirty="0"/>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9A382663-147E-4940-998E-6A1819AAACEF}" type="datetime4">
              <a:rPr lang="en-GB" smtClean="0"/>
              <a:t>01 November 2021</a:t>
            </a:fld>
            <a:endParaRPr lang="en-GB"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7932" y="6009334"/>
            <a:ext cx="1569961" cy="694032"/>
          </a:xfrm>
          <a:prstGeom prst="rect">
            <a:avLst/>
          </a:prstGeom>
        </p:spPr>
      </p:pic>
    </p:spTree>
    <p:extLst>
      <p:ext uri="{BB962C8B-B14F-4D97-AF65-F5344CB8AC3E}">
        <p14:creationId xmlns:p14="http://schemas.microsoft.com/office/powerpoint/2010/main" val="31582253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977966"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pic>
        <p:nvPicPr>
          <p:cNvPr id="11" name="Picture 10">
            <a:extLst>
              <a:ext uri="{FF2B5EF4-FFF2-40B4-BE49-F238E27FC236}">
                <a16:creationId xmlns:a16="http://schemas.microsoft.com/office/drawing/2014/main" id="{A6E84DDC-EDFB-4FC3-A750-1062900BAC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On the house</a:t>
            </a:r>
            <a:endParaRPr lang="en-GB" dirty="0"/>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E465F82D-8D0D-3749-9E24-138EE8A77F9C}" type="datetime4">
              <a:rPr lang="en-GB" smtClean="0"/>
              <a:t>01 November 2021</a:t>
            </a:fld>
            <a:endParaRPr lang="en-GB"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7932" y="6009334"/>
            <a:ext cx="1569961" cy="694032"/>
          </a:xfrm>
          <a:prstGeom prst="rect">
            <a:avLst/>
          </a:prstGeom>
        </p:spPr>
      </p:pic>
    </p:spTree>
    <p:extLst>
      <p:ext uri="{BB962C8B-B14F-4D97-AF65-F5344CB8AC3E}">
        <p14:creationId xmlns:p14="http://schemas.microsoft.com/office/powerpoint/2010/main" val="2271462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State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hasCustomPrompt="1"/>
          </p:nvPr>
        </p:nvSpPr>
        <p:spPr>
          <a:xfrm>
            <a:off x="287999" y="997920"/>
            <a:ext cx="10566137" cy="714375"/>
          </a:xfrm>
        </p:spPr>
        <p:txBody>
          <a:bodyPr lIns="0" tIns="0" rIns="0" bIns="0" anchor="t" anchorCtr="0">
            <a:normAutofit/>
          </a:bodyPr>
          <a:lstStyle>
            <a:lvl1pPr>
              <a:defRPr sz="3000" b="1"/>
            </a:lvl1pPr>
          </a:lstStyle>
          <a:p>
            <a:r>
              <a:rPr lang="en-US" dirty="0"/>
              <a:t>Click to edit </a:t>
            </a:r>
            <a:br>
              <a:rPr lang="en-US" dirty="0"/>
            </a:br>
            <a:r>
              <a:rPr lang="en-US" dirty="0"/>
              <a:t>Master title style</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pic>
        <p:nvPicPr>
          <p:cNvPr id="11" name="Picture 10">
            <a:extLst>
              <a:ext uri="{FF2B5EF4-FFF2-40B4-BE49-F238E27FC236}">
                <a16:creationId xmlns:a16="http://schemas.microsoft.com/office/drawing/2014/main" id="{A6E84DDC-EDFB-4FC3-A750-1062900BAC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sp>
        <p:nvSpPr>
          <p:cNvPr id="6" name="Text Placeholder 5">
            <a:extLst>
              <a:ext uri="{FF2B5EF4-FFF2-40B4-BE49-F238E27FC236}">
                <a16:creationId xmlns:a16="http://schemas.microsoft.com/office/drawing/2014/main" id="{A061DD48-E50D-491C-9A8A-3BCCC12366BB}"/>
              </a:ext>
            </a:extLst>
          </p:cNvPr>
          <p:cNvSpPr>
            <a:spLocks noGrp="1"/>
          </p:cNvSpPr>
          <p:nvPr>
            <p:ph type="body" sz="quarter" idx="13"/>
          </p:nvPr>
        </p:nvSpPr>
        <p:spPr>
          <a:xfrm>
            <a:off x="3721100" y="2590799"/>
            <a:ext cx="4838700" cy="1676400"/>
          </a:xfrm>
        </p:spPr>
        <p:txBody>
          <a:bodyPr>
            <a:noAutofit/>
          </a:bodyPr>
          <a:lstStyle>
            <a:lvl1pPr algn="ctr">
              <a:lnSpc>
                <a:spcPts val="6400"/>
              </a:lnSpc>
              <a:spcBef>
                <a:spcPts val="0"/>
              </a:spcBef>
              <a:defRPr sz="6000" b="1">
                <a:solidFill>
                  <a:schemeClr val="bg1"/>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On the house</a:t>
            </a:r>
            <a:endParaRPr lang="en-GB" dirty="0"/>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B4F93D09-C56B-6444-9CF6-C037C69CDB8C}" type="datetime4">
              <a:rPr lang="en-GB" smtClean="0"/>
              <a:t>01 November 2021</a:t>
            </a:fld>
            <a:endParaRPr lang="en-GB"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7932" y="6009334"/>
            <a:ext cx="1569961" cy="694032"/>
          </a:xfrm>
          <a:prstGeom prst="rect">
            <a:avLst/>
          </a:prstGeom>
        </p:spPr>
      </p:pic>
    </p:spTree>
    <p:extLst>
      <p:ext uri="{BB962C8B-B14F-4D97-AF65-F5344CB8AC3E}">
        <p14:creationId xmlns:p14="http://schemas.microsoft.com/office/powerpoint/2010/main" val="23290015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9FBE99-C01D-402F-B607-941B34C3A2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0487DEE-BA6D-42BB-92B2-616FA2F0A288}"/>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1B390E26-812F-4D81-8264-8E29D05DA539}"/>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BFEB8C6D-5A13-4B6E-8B47-443F7CF06CA1}" type="slidenum">
              <a:rPr lang="en-GB" smtClean="0"/>
              <a:pPr/>
              <a:t>‹#›</a:t>
            </a:fld>
            <a:endParaRPr lang="en-GB"/>
          </a:p>
        </p:txBody>
      </p:sp>
      <p:sp>
        <p:nvSpPr>
          <p:cNvPr id="9"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On the house</a:t>
            </a:r>
            <a:endParaRPr lang="en-GB" dirty="0"/>
          </a:p>
        </p:txBody>
      </p:sp>
      <p:sp>
        <p:nvSpPr>
          <p:cNvPr id="10"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3B693005-53EC-1448-A503-B6AA8E6D789D}" type="datetime4">
              <a:rPr lang="en-GB" smtClean="0"/>
              <a:t>01 November 2021</a:t>
            </a:fld>
            <a:endParaRPr lang="en-GB" dirty="0"/>
          </a:p>
        </p:txBody>
      </p:sp>
    </p:spTree>
    <p:extLst>
      <p:ext uri="{BB962C8B-B14F-4D97-AF65-F5344CB8AC3E}">
        <p14:creationId xmlns:p14="http://schemas.microsoft.com/office/powerpoint/2010/main" val="1490484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4" r:id="rId4"/>
    <p:sldLayoutId id="2147483674" r:id="rId5"/>
    <p:sldLayoutId id="2147483665" r:id="rId6"/>
    <p:sldLayoutId id="2147483666" r:id="rId7"/>
    <p:sldLayoutId id="2147483662" r:id="rId8"/>
    <p:sldLayoutId id="2147483670" r:id="rId9"/>
    <p:sldLayoutId id="2147483668" r:id="rId10"/>
    <p:sldLayoutId id="2147483671" r:id="rId11"/>
    <p:sldLayoutId id="2147483675" r:id="rId12"/>
    <p:sldLayoutId id="2147483676" r:id="rId13"/>
    <p:sldLayoutId id="2147483672" r:id="rId14"/>
    <p:sldLayoutId id="2147483673" r:id="rId15"/>
    <p:sldLayoutId id="2147483667" r:id="rId16"/>
    <p:sldLayoutId id="2147483669" r:id="rId17"/>
    <p:sldLayoutId id="2147483660" r:id="rId18"/>
    <p:sldLayoutId id="2147483679" r:id="rId19"/>
    <p:sldLayoutId id="2147483680" r:id="rId20"/>
    <p:sldLayoutId id="2147483682" r:id="rId21"/>
  </p:sldLayoutIdLst>
  <p:hf sldNum="0"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FF0000"/>
          </a:solidFill>
          <a:latin typeface="Arial" panose="020B0604020202020204" pitchFamily="34" charset="0"/>
          <a:ea typeface="+mn-ea"/>
          <a:cs typeface="Arial" panose="020B0604020202020204" pitchFamily="34" charset="0"/>
        </a:defRPr>
      </a:lvl1pPr>
      <a:lvl2pPr marL="230400" indent="-228600" algn="l" defTabSz="914400" rtl="0" eaLnBrk="1" latinLnBrk="0" hangingPunct="1">
        <a:lnSpc>
          <a:spcPct val="90000"/>
        </a:lnSpc>
        <a:spcBef>
          <a:spcPts val="500"/>
        </a:spcBef>
        <a:buClr>
          <a:schemeClr val="accent2"/>
        </a:buClr>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2pPr>
      <a:lvl3pPr marL="460800" indent="-228600" algn="l" defTabSz="914400" rtl="0" eaLnBrk="1" latinLnBrk="0" hangingPunct="1">
        <a:lnSpc>
          <a:spcPct val="90000"/>
        </a:lnSpc>
        <a:spcBef>
          <a:spcPts val="500"/>
        </a:spcBef>
        <a:buClr>
          <a:schemeClr val="accent3"/>
        </a:buClr>
        <a:buFont typeface="Nunito Sans" panose="00000500000000000000" pitchFamily="2" charset="0"/>
        <a:buChar char="‒"/>
        <a:defRPr sz="1600" kern="1200">
          <a:solidFill>
            <a:schemeClr val="tx1"/>
          </a:solidFill>
          <a:latin typeface="Arial" panose="020B0604020202020204" pitchFamily="34" charset="0"/>
          <a:ea typeface="+mn-ea"/>
          <a:cs typeface="Arial" panose="020B0604020202020204" pitchFamily="34" charset="0"/>
        </a:defRPr>
      </a:lvl3pPr>
      <a:lvl4pPr marL="691200" indent="-228600" algn="l" defTabSz="914400" rtl="0" eaLnBrk="1" latinLnBrk="0" hangingPunct="1">
        <a:lnSpc>
          <a:spcPct val="90000"/>
        </a:lnSpc>
        <a:spcBef>
          <a:spcPts val="500"/>
        </a:spcBef>
        <a:buClr>
          <a:schemeClr val="accent2"/>
        </a:buClr>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9216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9.jpeg"/><Relationship Id="rId5" Type="http://schemas.openxmlformats.org/officeDocument/2006/relationships/image" Target="../media/image38.png"/><Relationship Id="rId10" Type="http://schemas.openxmlformats.org/officeDocument/2006/relationships/image" Target="../media/image10.png"/><Relationship Id="rId4" Type="http://schemas.openxmlformats.org/officeDocument/2006/relationships/notesSlide" Target="../notesSlides/notesSlide7.xml"/><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5.jpeg"/><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blog.talview.com/topic/case-studies-product-updates" TargetMode="External"/><Relationship Id="rId5" Type="http://schemas.openxmlformats.org/officeDocument/2006/relationships/hyperlink" Target="mailto:?" TargetMode="External"/><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9.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image" Target="../media/image50.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png"/><Relationship Id="rId5" Type="http://schemas.openxmlformats.org/officeDocument/2006/relationships/image" Target="../media/image51.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image" Target="../media/image5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2.png"/><Relationship Id="rId5" Type="http://schemas.openxmlformats.org/officeDocument/2006/relationships/hyperlink" Target="http://www.cityandguilds.com/remote-invigilation" TargetMode="External"/><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3.xml"/><Relationship Id="rId7" Type="http://schemas.openxmlformats.org/officeDocument/2006/relationships/image" Target="../media/image55.sv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4.png"/><Relationship Id="rId5" Type="http://schemas.openxmlformats.org/officeDocument/2006/relationships/image" Target="../media/image10.png"/><Relationship Id="rId4" Type="http://schemas.openxmlformats.org/officeDocument/2006/relationships/notesSlide" Target="../notesSlides/notesSlide16.xml"/><Relationship Id="rId9" Type="http://schemas.openxmlformats.org/officeDocument/2006/relationships/image" Target="../media/image57.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0.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www.cityandguilds.com/remote-invigilation" TargetMode="External"/><Relationship Id="rId5" Type="http://schemas.openxmlformats.org/officeDocument/2006/relationships/hyperlink" Target="mailto:centresupport@cityandguilds.com" TargetMode="External"/><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12.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0.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3" Type="http://schemas.openxmlformats.org/officeDocument/2006/relationships/slideLayout" Target="../slideLayouts/slideLayout10.xml"/><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 Type="http://schemas.openxmlformats.org/officeDocument/2006/relationships/audio" Target="../media/media5.m4a"/><Relationship Id="rId16" Type="http://schemas.openxmlformats.org/officeDocument/2006/relationships/image" Target="../media/image32.svg"/><Relationship Id="rId1" Type="http://schemas.microsoft.com/office/2007/relationships/media" Target="../media/media5.m4a"/><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19" Type="http://schemas.openxmlformats.org/officeDocument/2006/relationships/image" Target="../media/image10.png"/><Relationship Id="rId4" Type="http://schemas.openxmlformats.org/officeDocument/2006/relationships/notesSlide" Target="../notesSlides/notesSlide4.xml"/><Relationship Id="rId9" Type="http://schemas.openxmlformats.org/officeDocument/2006/relationships/image" Target="../media/image25.png"/><Relationship Id="rId14" Type="http://schemas.openxmlformats.org/officeDocument/2006/relationships/image" Target="../media/image30.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5.png"/><Relationship Id="rId5" Type="http://schemas.openxmlformats.org/officeDocument/2006/relationships/hyperlink" Target="mailto:noreply@talview.com" TargetMode="External"/><Relationship Id="rId4" Type="http://schemas.openxmlformats.org/officeDocument/2006/relationships/hyperlink" Target="http://www.cityandguilds.com/remote-invigilation"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hyperlink" Target="https://www.cityandguilds.com/delivering-our-qualifications/exams-and-admin/remote-invigilation" TargetMode="External"/><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hyperlink" Target="http://msdn.microsoft.com/enus/library/hh506443(v=vs.110).aspx" TargetMode="External"/><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7.sv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6.png"/><Relationship Id="rId5" Type="http://schemas.openxmlformats.org/officeDocument/2006/relationships/image" Target="../media/image10.png"/><Relationship Id="rId4" Type="http://schemas.openxmlformats.org/officeDocument/2006/relationships/hyperlink" Target="https://network-test.talview.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99DD3-539D-46B3-B9A6-81BE7FA48633}"/>
              </a:ext>
            </a:extLst>
          </p:cNvPr>
          <p:cNvSpPr>
            <a:spLocks noGrp="1"/>
          </p:cNvSpPr>
          <p:nvPr>
            <p:ph type="ctrTitle"/>
          </p:nvPr>
        </p:nvSpPr>
        <p:spPr>
          <a:xfrm>
            <a:off x="349993" y="2859567"/>
            <a:ext cx="9144000" cy="1589702"/>
          </a:xfrm>
        </p:spPr>
        <p:txBody>
          <a:bodyPr/>
          <a:lstStyle/>
          <a:p>
            <a:br>
              <a:rPr lang="en-GB" dirty="0"/>
            </a:br>
            <a:r>
              <a:rPr lang="en-GB" dirty="0"/>
              <a:t>Remote Invigilation (RI)</a:t>
            </a:r>
            <a:endParaRPr lang="en-GB" dirty="0">
              <a:solidFill>
                <a:srgbClr val="FF0000"/>
              </a:solidFill>
            </a:endParaRPr>
          </a:p>
        </p:txBody>
      </p:sp>
      <p:pic>
        <p:nvPicPr>
          <p:cNvPr id="5" name="Audio 4">
            <a:hlinkClick r:id="" action="ppaction://media"/>
            <a:extLst>
              <a:ext uri="{FF2B5EF4-FFF2-40B4-BE49-F238E27FC236}">
                <a16:creationId xmlns:a16="http://schemas.microsoft.com/office/drawing/2014/main" id="{5C3A5A6A-B78B-44C5-B650-4324F8E2BC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1118207"/>
      </p:ext>
    </p:extLst>
  </p:cSld>
  <p:clrMapOvr>
    <a:masterClrMapping/>
  </p:clrMapOvr>
  <mc:AlternateContent xmlns:mc="http://schemas.openxmlformats.org/markup-compatibility/2006" xmlns:p14="http://schemas.microsoft.com/office/powerpoint/2010/main">
    <mc:Choice Requires="p14">
      <p:transition spd="slow" p14:dur="2000" advTm="17793"/>
    </mc:Choice>
    <mc:Fallback xmlns="">
      <p:transition spd="slow" advTm="17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56E59-870F-4623-B5FF-F34DB07A8DB0}"/>
              </a:ext>
            </a:extLst>
          </p:cNvPr>
          <p:cNvSpPr>
            <a:spLocks noGrp="1"/>
          </p:cNvSpPr>
          <p:nvPr>
            <p:ph type="title"/>
          </p:nvPr>
        </p:nvSpPr>
        <p:spPr/>
        <p:txBody>
          <a:bodyPr>
            <a:normAutofit/>
          </a:bodyPr>
          <a:lstStyle/>
          <a:p>
            <a:r>
              <a:rPr lang="en-GB" dirty="0"/>
              <a:t>Preparing Candidate for the Test: </a:t>
            </a:r>
            <a:r>
              <a:rPr lang="en-GB" dirty="0">
                <a:solidFill>
                  <a:srgbClr val="FF0000"/>
                </a:solidFill>
              </a:rPr>
              <a:t>Surpass Viewer</a:t>
            </a:r>
          </a:p>
        </p:txBody>
      </p:sp>
      <p:pic>
        <p:nvPicPr>
          <p:cNvPr id="7" name="Content Placeholder 6">
            <a:extLst>
              <a:ext uri="{FF2B5EF4-FFF2-40B4-BE49-F238E27FC236}">
                <a16:creationId xmlns:a16="http://schemas.microsoft.com/office/drawing/2014/main" id="{3053F97F-8214-4F0E-8315-4DE077715114}"/>
              </a:ext>
            </a:extLst>
          </p:cNvPr>
          <p:cNvPicPr>
            <a:picLocks noGrp="1" noChangeAspect="1"/>
          </p:cNvPicPr>
          <p:nvPr>
            <p:ph idx="1"/>
          </p:nvPr>
        </p:nvPicPr>
        <p:blipFill rotWithShape="1">
          <a:blip r:embed="rId5" cstate="print">
            <a:extLst>
              <a:ext uri="{28A0092B-C50C-407E-A947-70E740481C1C}">
                <a14:useLocalDpi xmlns:a14="http://schemas.microsoft.com/office/drawing/2010/main"/>
              </a:ext>
            </a:extLst>
          </a:blip>
          <a:srcRect/>
          <a:stretch/>
        </p:blipFill>
        <p:spPr>
          <a:xfrm>
            <a:off x="102942" y="2090626"/>
            <a:ext cx="5406318" cy="1864154"/>
          </a:xfrm>
          <a:prstGeom prst="rect">
            <a:avLst/>
          </a:prstGeom>
        </p:spPr>
      </p:pic>
      <p:sp>
        <p:nvSpPr>
          <p:cNvPr id="6" name="Slide Number Placeholder 5">
            <a:extLst>
              <a:ext uri="{FF2B5EF4-FFF2-40B4-BE49-F238E27FC236}">
                <a16:creationId xmlns:a16="http://schemas.microsoft.com/office/drawing/2014/main" id="{D4CF3027-81E1-4858-9618-227F3B5365AA}"/>
              </a:ext>
            </a:extLst>
          </p:cNvPr>
          <p:cNvSpPr>
            <a:spLocks noGrp="1"/>
          </p:cNvSpPr>
          <p:nvPr>
            <p:ph type="sldNum" sz="quarter" idx="12"/>
          </p:nvPr>
        </p:nvSpPr>
        <p:spPr/>
        <p:txBody>
          <a:bodyPr/>
          <a:lstStyle/>
          <a:p>
            <a:fld id="{BFEB8C6D-5A13-4B6E-8B47-443F7CF06CA1}" type="slidenum">
              <a:rPr lang="en-GB" smtClean="0"/>
              <a:pPr/>
              <a:t>10</a:t>
            </a:fld>
            <a:endParaRPr lang="en-GB"/>
          </a:p>
        </p:txBody>
      </p:sp>
      <p:pic>
        <p:nvPicPr>
          <p:cNvPr id="10" name="Picture 9" descr="Graphical user interface, application&#10;&#10;Description automatically generated">
            <a:extLst>
              <a:ext uri="{FF2B5EF4-FFF2-40B4-BE49-F238E27FC236}">
                <a16:creationId xmlns:a16="http://schemas.microsoft.com/office/drawing/2014/main" id="{1236F44D-4A91-4C13-834A-352B5DDB7024}"/>
              </a:ext>
            </a:extLst>
          </p:cNvPr>
          <p:cNvPicPr/>
          <p:nvPr/>
        </p:nvPicPr>
        <p:blipFill>
          <a:blip r:embed="rId6">
            <a:extLst>
              <a:ext uri="{28A0092B-C50C-407E-A947-70E740481C1C}">
                <a14:useLocalDpi xmlns:a14="http://schemas.microsoft.com/office/drawing/2010/main"/>
              </a:ext>
            </a:extLst>
          </a:blip>
          <a:stretch>
            <a:fillRect/>
          </a:stretch>
        </p:blipFill>
        <p:spPr>
          <a:xfrm>
            <a:off x="3218400" y="1795693"/>
            <a:ext cx="2834005" cy="1196340"/>
          </a:xfrm>
          <a:prstGeom prst="rect">
            <a:avLst/>
          </a:prstGeom>
          <a:effectLst>
            <a:glow rad="76200">
              <a:schemeClr val="accent1">
                <a:alpha val="40000"/>
              </a:schemeClr>
            </a:glow>
          </a:effectLst>
        </p:spPr>
      </p:pic>
      <p:pic>
        <p:nvPicPr>
          <p:cNvPr id="12" name="Picture 11">
            <a:extLst>
              <a:ext uri="{FF2B5EF4-FFF2-40B4-BE49-F238E27FC236}">
                <a16:creationId xmlns:a16="http://schemas.microsoft.com/office/drawing/2014/main" id="{91A25874-688C-449D-A656-13B30B92ED61}"/>
              </a:ext>
            </a:extLst>
          </p:cNvPr>
          <p:cNvPicPr/>
          <p:nvPr/>
        </p:nvPicPr>
        <p:blipFill>
          <a:blip r:embed="rId7" cstate="print">
            <a:extLst>
              <a:ext uri="{28A0092B-C50C-407E-A947-70E740481C1C}">
                <a14:useLocalDpi xmlns:a14="http://schemas.microsoft.com/office/drawing/2010/main"/>
              </a:ext>
            </a:extLst>
          </a:blip>
          <a:stretch>
            <a:fillRect/>
          </a:stretch>
        </p:blipFill>
        <p:spPr>
          <a:xfrm>
            <a:off x="6684559" y="4485938"/>
            <a:ext cx="1968117" cy="2235535"/>
          </a:xfrm>
          <a:prstGeom prst="rect">
            <a:avLst/>
          </a:prstGeom>
          <a:effectLst>
            <a:glow rad="76200">
              <a:schemeClr val="accent1">
                <a:alpha val="40000"/>
              </a:schemeClr>
            </a:glow>
          </a:effectLst>
        </p:spPr>
      </p:pic>
      <p:pic>
        <p:nvPicPr>
          <p:cNvPr id="13" name="Picture 12">
            <a:extLst>
              <a:ext uri="{FF2B5EF4-FFF2-40B4-BE49-F238E27FC236}">
                <a16:creationId xmlns:a16="http://schemas.microsoft.com/office/drawing/2014/main" id="{7D97470C-6C2F-48FD-8256-3ECEBBAFFFAD}"/>
              </a:ext>
            </a:extLst>
          </p:cNvPr>
          <p:cNvPicPr/>
          <p:nvPr/>
        </p:nvPicPr>
        <p:blipFill>
          <a:blip r:embed="rId8" cstate="print">
            <a:extLst>
              <a:ext uri="{28A0092B-C50C-407E-A947-70E740481C1C}">
                <a14:useLocalDpi xmlns:a14="http://schemas.microsoft.com/office/drawing/2010/main"/>
              </a:ext>
            </a:extLst>
          </a:blip>
          <a:stretch>
            <a:fillRect/>
          </a:stretch>
        </p:blipFill>
        <p:spPr>
          <a:xfrm>
            <a:off x="9360134" y="4878486"/>
            <a:ext cx="2313940" cy="1569720"/>
          </a:xfrm>
          <a:prstGeom prst="rect">
            <a:avLst/>
          </a:prstGeom>
          <a:effectLst>
            <a:glow rad="76200">
              <a:schemeClr val="accent1">
                <a:alpha val="40000"/>
              </a:schemeClr>
            </a:glow>
          </a:effectLst>
        </p:spPr>
      </p:pic>
      <p:sp>
        <p:nvSpPr>
          <p:cNvPr id="14" name="Rectangle 13">
            <a:extLst>
              <a:ext uri="{FF2B5EF4-FFF2-40B4-BE49-F238E27FC236}">
                <a16:creationId xmlns:a16="http://schemas.microsoft.com/office/drawing/2014/main" id="{71DEDD52-36B0-4AE0-965A-9FA0638326A0}"/>
              </a:ext>
            </a:extLst>
          </p:cNvPr>
          <p:cNvSpPr/>
          <p:nvPr/>
        </p:nvSpPr>
        <p:spPr>
          <a:xfrm>
            <a:off x="5824963" y="5293036"/>
            <a:ext cx="428314" cy="17417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A303174-3012-47E7-8FFC-71085A774665}"/>
              </a:ext>
            </a:extLst>
          </p:cNvPr>
          <p:cNvSpPr/>
          <p:nvPr/>
        </p:nvSpPr>
        <p:spPr>
          <a:xfrm>
            <a:off x="6840272" y="6533999"/>
            <a:ext cx="428314" cy="17417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4BD08D48-F2F5-4314-8FA3-3D450EBA39A6}"/>
              </a:ext>
            </a:extLst>
          </p:cNvPr>
          <p:cNvSpPr txBox="1"/>
          <p:nvPr/>
        </p:nvSpPr>
        <p:spPr>
          <a:xfrm>
            <a:off x="6253277" y="1531650"/>
            <a:ext cx="5514086" cy="230832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dirty="0"/>
              <a:t>Candidates need to download </a:t>
            </a:r>
            <a:r>
              <a:rPr lang="en-GB" b="1" dirty="0"/>
              <a:t>Surpass Viewer </a:t>
            </a:r>
            <a:r>
              <a:rPr lang="en-GB" dirty="0"/>
              <a:t>to access Flash-powered </a:t>
            </a:r>
            <a:r>
              <a:rPr lang="en-GB" sz="1800" b="0" i="0" u="none" strike="noStrike" baseline="0" dirty="0">
                <a:solidFill>
                  <a:srgbClr val="000000"/>
                </a:solidFill>
                <a:latin typeface="Arial"/>
                <a:cs typeface="Arial"/>
              </a:rPr>
              <a:t>e-volve </a:t>
            </a:r>
            <a:r>
              <a:rPr lang="en-GB" dirty="0">
                <a:solidFill>
                  <a:srgbClr val="000000"/>
                </a:solidFill>
                <a:latin typeface="Arial"/>
                <a:cs typeface="Arial"/>
              </a:rPr>
              <a:t>tests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We send full details in candidate emails along with a link to the download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This won’t be needed when we complete work to make tests available in HTML5 format (late 2021)</a:t>
            </a:r>
          </a:p>
        </p:txBody>
      </p:sp>
      <p:pic>
        <p:nvPicPr>
          <p:cNvPr id="17" name="Picture 16">
            <a:extLst>
              <a:ext uri="{FF2B5EF4-FFF2-40B4-BE49-F238E27FC236}">
                <a16:creationId xmlns:a16="http://schemas.microsoft.com/office/drawing/2014/main" id="{3BA20AA5-BADF-4126-A842-3C62D162D9E7}"/>
              </a:ext>
            </a:extLst>
          </p:cNvPr>
          <p:cNvPicPr>
            <a:picLocks noChangeAspect="1"/>
          </p:cNvPicPr>
          <p:nvPr/>
        </p:nvPicPr>
        <p:blipFill>
          <a:blip r:embed="rId9"/>
          <a:stretch>
            <a:fillRect/>
          </a:stretch>
        </p:blipFill>
        <p:spPr>
          <a:xfrm>
            <a:off x="3091324" y="3855317"/>
            <a:ext cx="3279932" cy="2517866"/>
          </a:xfrm>
          <a:prstGeom prst="rect">
            <a:avLst/>
          </a:prstGeom>
        </p:spPr>
      </p:pic>
      <p:sp>
        <p:nvSpPr>
          <p:cNvPr id="18" name="Rectangle 17">
            <a:extLst>
              <a:ext uri="{FF2B5EF4-FFF2-40B4-BE49-F238E27FC236}">
                <a16:creationId xmlns:a16="http://schemas.microsoft.com/office/drawing/2014/main" id="{312389C2-2EB8-45A2-B162-92FFCC5701C7}"/>
              </a:ext>
            </a:extLst>
          </p:cNvPr>
          <p:cNvSpPr/>
          <p:nvPr/>
        </p:nvSpPr>
        <p:spPr>
          <a:xfrm>
            <a:off x="4731290" y="5295470"/>
            <a:ext cx="428314" cy="17417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Audio 4">
            <a:hlinkClick r:id="" action="ppaction://media"/>
            <a:extLst>
              <a:ext uri="{FF2B5EF4-FFF2-40B4-BE49-F238E27FC236}">
                <a16:creationId xmlns:a16="http://schemas.microsoft.com/office/drawing/2014/main" id="{A40D45D1-4311-41BF-B123-18C6646B300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55012279"/>
      </p:ext>
    </p:extLst>
  </p:cSld>
  <p:clrMapOvr>
    <a:masterClrMapping/>
  </p:clrMapOvr>
  <mc:AlternateContent xmlns:mc="http://schemas.openxmlformats.org/markup-compatibility/2006" xmlns:p14="http://schemas.microsoft.com/office/powerpoint/2010/main">
    <mc:Choice Requires="p14">
      <p:transition spd="slow" p14:dur="3400" advTm="43000">
        <p14:reveal/>
      </p:transition>
    </mc:Choice>
    <mc:Fallback xmlns="">
      <p:transition spd="slow" advTm="4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8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62116-C0DF-4E40-9FF3-1C5067B48B54}"/>
              </a:ext>
            </a:extLst>
          </p:cNvPr>
          <p:cNvSpPr>
            <a:spLocks noGrp="1"/>
          </p:cNvSpPr>
          <p:nvPr>
            <p:ph type="title"/>
          </p:nvPr>
        </p:nvSpPr>
        <p:spPr>
          <a:xfrm>
            <a:off x="244216" y="956953"/>
            <a:ext cx="10977966" cy="714375"/>
          </a:xfrm>
        </p:spPr>
        <p:txBody>
          <a:bodyPr/>
          <a:lstStyle/>
          <a:p>
            <a:r>
              <a:rPr lang="en-GB" dirty="0"/>
              <a:t>The pre-test process: </a:t>
            </a:r>
            <a:r>
              <a:rPr lang="en-GB" dirty="0">
                <a:solidFill>
                  <a:srgbClr val="FF0000"/>
                </a:solidFill>
              </a:rPr>
              <a:t>identity check</a:t>
            </a:r>
          </a:p>
        </p:txBody>
      </p:sp>
      <p:sp>
        <p:nvSpPr>
          <p:cNvPr id="6" name="Slide Number Placeholder 5">
            <a:extLst>
              <a:ext uri="{FF2B5EF4-FFF2-40B4-BE49-F238E27FC236}">
                <a16:creationId xmlns:a16="http://schemas.microsoft.com/office/drawing/2014/main" id="{05E6F290-162A-4011-931C-FD32717AA2C8}"/>
              </a:ext>
            </a:extLst>
          </p:cNvPr>
          <p:cNvSpPr>
            <a:spLocks noGrp="1"/>
          </p:cNvSpPr>
          <p:nvPr>
            <p:ph type="sldNum" sz="quarter" idx="12"/>
          </p:nvPr>
        </p:nvSpPr>
        <p:spPr/>
        <p:txBody>
          <a:bodyPr/>
          <a:lstStyle/>
          <a:p>
            <a:fld id="{BFEB8C6D-5A13-4B6E-8B47-443F7CF06CA1}" type="slidenum">
              <a:rPr lang="en-GB" smtClean="0"/>
              <a:pPr/>
              <a:t>11</a:t>
            </a:fld>
            <a:endParaRPr lang="en-GB"/>
          </a:p>
        </p:txBody>
      </p:sp>
      <p:sp>
        <p:nvSpPr>
          <p:cNvPr id="3" name="Content Placeholder 2">
            <a:extLst>
              <a:ext uri="{FF2B5EF4-FFF2-40B4-BE49-F238E27FC236}">
                <a16:creationId xmlns:a16="http://schemas.microsoft.com/office/drawing/2014/main" id="{7EFA3AA4-8382-4936-8FEB-12C0B775656B}"/>
              </a:ext>
            </a:extLst>
          </p:cNvPr>
          <p:cNvSpPr>
            <a:spLocks noGrp="1"/>
          </p:cNvSpPr>
          <p:nvPr>
            <p:ph idx="4294967295"/>
          </p:nvPr>
        </p:nvSpPr>
        <p:spPr>
          <a:xfrm>
            <a:off x="288000" y="1958666"/>
            <a:ext cx="5572473" cy="4151313"/>
          </a:xfrm>
        </p:spPr>
        <p:txBody>
          <a:bodyPr>
            <a:noAutofit/>
          </a:bodyPr>
          <a:lstStyle/>
          <a:p>
            <a:r>
              <a:rPr lang="en-GB" sz="2000" dirty="0">
                <a:solidFill>
                  <a:schemeClr val="tx1"/>
                </a:solidFill>
              </a:rPr>
              <a:t>How do we check the candidate is who they say they are?</a:t>
            </a:r>
          </a:p>
          <a:p>
            <a:endParaRPr lang="en-GB" sz="2000" dirty="0">
              <a:solidFill>
                <a:schemeClr val="tx1"/>
              </a:solidFill>
            </a:endParaRPr>
          </a:p>
          <a:p>
            <a:pPr marL="285750" indent="-285750">
              <a:buFont typeface="Arial" panose="020B0604020202020204" pitchFamily="34" charset="0"/>
              <a:buChar char="•"/>
            </a:pPr>
            <a:r>
              <a:rPr lang="en-GB" sz="2000" b="0" dirty="0">
                <a:solidFill>
                  <a:schemeClr val="tx1"/>
                </a:solidFill>
              </a:rPr>
              <a:t>The candidate is welcomed to the test by the invigilator through live chat</a:t>
            </a:r>
          </a:p>
          <a:p>
            <a:pPr marL="285750" indent="-285750">
              <a:buFont typeface="Arial" panose="020B0604020202020204" pitchFamily="34" charset="0"/>
              <a:buChar char="•"/>
            </a:pPr>
            <a:r>
              <a:rPr lang="en-GB" sz="2000" dirty="0">
                <a:solidFill>
                  <a:schemeClr val="tx1"/>
                </a:solidFill>
              </a:rPr>
              <a:t>Name check </a:t>
            </a:r>
            <a:r>
              <a:rPr lang="en-GB" sz="2000" b="0" dirty="0">
                <a:solidFill>
                  <a:schemeClr val="tx1"/>
                </a:solidFill>
              </a:rPr>
              <a:t>– confirmation that it is the correct candidate</a:t>
            </a:r>
          </a:p>
          <a:p>
            <a:pPr marL="285750" indent="-285750">
              <a:buFont typeface="Arial" panose="020B0604020202020204" pitchFamily="34" charset="0"/>
              <a:buChar char="•"/>
            </a:pPr>
            <a:r>
              <a:rPr lang="en-GB" sz="2000" dirty="0">
                <a:solidFill>
                  <a:schemeClr val="tx1"/>
                </a:solidFill>
              </a:rPr>
              <a:t>Photo ID </a:t>
            </a:r>
            <a:r>
              <a:rPr lang="en-GB" sz="2000" b="0" dirty="0">
                <a:solidFill>
                  <a:schemeClr val="tx1"/>
                </a:solidFill>
              </a:rPr>
              <a:t>is shown to the invigilator to confirm the identity of the candidate</a:t>
            </a:r>
          </a:p>
        </p:txBody>
      </p:sp>
      <p:grpSp>
        <p:nvGrpSpPr>
          <p:cNvPr id="17" name="Group 16">
            <a:extLst>
              <a:ext uri="{FF2B5EF4-FFF2-40B4-BE49-F238E27FC236}">
                <a16:creationId xmlns:a16="http://schemas.microsoft.com/office/drawing/2014/main" id="{9FAA7938-05A2-604A-8C7B-C92FF995F6E3}"/>
              </a:ext>
            </a:extLst>
          </p:cNvPr>
          <p:cNvGrpSpPr/>
          <p:nvPr/>
        </p:nvGrpSpPr>
        <p:grpSpPr>
          <a:xfrm>
            <a:off x="7467600" y="2764621"/>
            <a:ext cx="3823855" cy="2539401"/>
            <a:chOff x="7635833" y="2194256"/>
            <a:chExt cx="3823855" cy="2539401"/>
          </a:xfrm>
        </p:grpSpPr>
        <p:sp>
          <p:nvSpPr>
            <p:cNvPr id="5" name="Rectangle 4">
              <a:extLst>
                <a:ext uri="{FF2B5EF4-FFF2-40B4-BE49-F238E27FC236}">
                  <a16:creationId xmlns:a16="http://schemas.microsoft.com/office/drawing/2014/main" id="{F0F1C7AA-17F4-A048-8855-72ECEC2EEA83}"/>
                </a:ext>
              </a:extLst>
            </p:cNvPr>
            <p:cNvSpPr/>
            <p:nvPr/>
          </p:nvSpPr>
          <p:spPr>
            <a:xfrm>
              <a:off x="7635833" y="2194256"/>
              <a:ext cx="3823855" cy="25394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a:extLst>
                <a:ext uri="{FF2B5EF4-FFF2-40B4-BE49-F238E27FC236}">
                  <a16:creationId xmlns:a16="http://schemas.microsoft.com/office/drawing/2014/main" id="{CB852362-A199-3A4D-B2E4-DD68334DE479}"/>
                </a:ext>
              </a:extLst>
            </p:cNvPr>
            <p:cNvSpPr/>
            <p:nvPr/>
          </p:nvSpPr>
          <p:spPr>
            <a:xfrm>
              <a:off x="7873340" y="2486543"/>
              <a:ext cx="3348842" cy="1954828"/>
            </a:xfrm>
            <a:prstGeom prst="roundRect">
              <a:avLst/>
            </a:prstGeom>
            <a:noFill/>
            <a:ln w="444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Office worker male with solid fill">
              <a:extLst>
                <a:ext uri="{FF2B5EF4-FFF2-40B4-BE49-F238E27FC236}">
                  <a16:creationId xmlns:a16="http://schemas.microsoft.com/office/drawing/2014/main" id="{813D6DA8-372E-3741-86B9-A16157B2C6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15745" y="3045861"/>
              <a:ext cx="914400" cy="914400"/>
            </a:xfrm>
            <a:prstGeom prst="rect">
              <a:avLst/>
            </a:prstGeom>
          </p:spPr>
        </p:pic>
        <p:sp>
          <p:nvSpPr>
            <p:cNvPr id="11" name="Rectangle 10">
              <a:extLst>
                <a:ext uri="{FF2B5EF4-FFF2-40B4-BE49-F238E27FC236}">
                  <a16:creationId xmlns:a16="http://schemas.microsoft.com/office/drawing/2014/main" id="{E817668E-E0A3-2047-83D8-04DEAEAC77DB}"/>
                </a:ext>
              </a:extLst>
            </p:cNvPr>
            <p:cNvSpPr/>
            <p:nvPr/>
          </p:nvSpPr>
          <p:spPr>
            <a:xfrm>
              <a:off x="8215745" y="2971800"/>
              <a:ext cx="914400" cy="10625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a:extLst>
                <a:ext uri="{FF2B5EF4-FFF2-40B4-BE49-F238E27FC236}">
                  <a16:creationId xmlns:a16="http://schemas.microsoft.com/office/drawing/2014/main" id="{1E0D0167-28AD-B449-8F63-724B1A2D41BE}"/>
                </a:ext>
              </a:extLst>
            </p:cNvPr>
            <p:cNvSpPr/>
            <p:nvPr/>
          </p:nvSpPr>
          <p:spPr>
            <a:xfrm>
              <a:off x="9547761" y="3045861"/>
              <a:ext cx="1286494" cy="9912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a:extLst>
                <a:ext uri="{FF2B5EF4-FFF2-40B4-BE49-F238E27FC236}">
                  <a16:creationId xmlns:a16="http://schemas.microsoft.com/office/drawing/2014/main" id="{44C66C13-2EE4-9C45-B746-F36AC8152BD7}"/>
                </a:ext>
              </a:extLst>
            </p:cNvPr>
            <p:cNvSpPr/>
            <p:nvPr/>
          </p:nvSpPr>
          <p:spPr>
            <a:xfrm>
              <a:off x="9547761" y="3268873"/>
              <a:ext cx="1286494" cy="9912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a:extLst>
                <a:ext uri="{FF2B5EF4-FFF2-40B4-BE49-F238E27FC236}">
                  <a16:creationId xmlns:a16="http://schemas.microsoft.com/office/drawing/2014/main" id="{548559D1-523F-914A-9BDA-72297B414AD4}"/>
                </a:ext>
              </a:extLst>
            </p:cNvPr>
            <p:cNvSpPr/>
            <p:nvPr/>
          </p:nvSpPr>
          <p:spPr>
            <a:xfrm>
              <a:off x="9547761" y="3490007"/>
              <a:ext cx="1286494" cy="9912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a:extLst>
                <a:ext uri="{FF2B5EF4-FFF2-40B4-BE49-F238E27FC236}">
                  <a16:creationId xmlns:a16="http://schemas.microsoft.com/office/drawing/2014/main" id="{0195245B-91FC-9142-9C78-2731F72A9306}"/>
                </a:ext>
              </a:extLst>
            </p:cNvPr>
            <p:cNvSpPr/>
            <p:nvPr/>
          </p:nvSpPr>
          <p:spPr>
            <a:xfrm>
              <a:off x="8192984" y="2679514"/>
              <a:ext cx="2618510" cy="12137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CAEF011F-FA7E-F046-9BD9-8988DBCA5C91}"/>
                </a:ext>
              </a:extLst>
            </p:cNvPr>
            <p:cNvSpPr txBox="1"/>
            <p:nvPr/>
          </p:nvSpPr>
          <p:spPr>
            <a:xfrm>
              <a:off x="9452755" y="3775595"/>
              <a:ext cx="1508167" cy="369332"/>
            </a:xfrm>
            <a:prstGeom prst="rect">
              <a:avLst/>
            </a:prstGeom>
            <a:noFill/>
          </p:spPr>
          <p:txBody>
            <a:bodyPr wrap="square" rtlCol="0">
              <a:spAutoFit/>
            </a:bodyPr>
            <a:lstStyle/>
            <a:p>
              <a:r>
                <a:rPr lang="en-GB" dirty="0">
                  <a:solidFill>
                    <a:schemeClr val="bg1"/>
                  </a:solidFill>
                  <a:latin typeface="A Safe Place to Fall" panose="02000000000000000000" pitchFamily="2" charset="0"/>
                </a:rPr>
                <a:t>Jon Doe</a:t>
              </a:r>
            </a:p>
          </p:txBody>
        </p:sp>
      </p:grpSp>
      <p:pic>
        <p:nvPicPr>
          <p:cNvPr id="7" name="Audio 6">
            <a:hlinkClick r:id="" action="ppaction://media"/>
            <a:extLst>
              <a:ext uri="{FF2B5EF4-FFF2-40B4-BE49-F238E27FC236}">
                <a16:creationId xmlns:a16="http://schemas.microsoft.com/office/drawing/2014/main" id="{1FA96A67-F3EB-46F2-8D69-413C765C45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15501676"/>
      </p:ext>
    </p:extLst>
  </p:cSld>
  <p:clrMapOvr>
    <a:masterClrMapping/>
  </p:clrMapOvr>
  <mc:AlternateContent xmlns:mc="http://schemas.openxmlformats.org/markup-compatibility/2006" xmlns:p14="http://schemas.microsoft.com/office/powerpoint/2010/main">
    <mc:Choice Requires="p14">
      <p:transition spd="slow" p14:dur="3400" advTm="39925">
        <p14:reveal/>
      </p:transition>
    </mc:Choice>
    <mc:Fallback xmlns="">
      <p:transition spd="slow" advTm="399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45E36-339C-4E35-B443-5B9C7F0EA1AA}"/>
              </a:ext>
            </a:extLst>
          </p:cNvPr>
          <p:cNvSpPr>
            <a:spLocks noGrp="1"/>
          </p:cNvSpPr>
          <p:nvPr>
            <p:ph type="title"/>
          </p:nvPr>
        </p:nvSpPr>
        <p:spPr/>
        <p:txBody>
          <a:bodyPr/>
          <a:lstStyle/>
          <a:p>
            <a:r>
              <a:rPr lang="en-GB" dirty="0"/>
              <a:t>The pre-test process: </a:t>
            </a:r>
            <a:r>
              <a:rPr lang="en-GB" dirty="0">
                <a:solidFill>
                  <a:srgbClr val="FF0000"/>
                </a:solidFill>
              </a:rPr>
              <a:t>Environmental scan</a:t>
            </a:r>
            <a:endParaRPr lang="en-GB" dirty="0"/>
          </a:p>
        </p:txBody>
      </p:sp>
      <p:sp>
        <p:nvSpPr>
          <p:cNvPr id="3" name="Content Placeholder 2">
            <a:extLst>
              <a:ext uri="{FF2B5EF4-FFF2-40B4-BE49-F238E27FC236}">
                <a16:creationId xmlns:a16="http://schemas.microsoft.com/office/drawing/2014/main" id="{FC44854B-5F7A-4483-B0B9-26F9B617C2BE}"/>
              </a:ext>
            </a:extLst>
          </p:cNvPr>
          <p:cNvSpPr>
            <a:spLocks noGrp="1"/>
          </p:cNvSpPr>
          <p:nvPr>
            <p:ph idx="1"/>
          </p:nvPr>
        </p:nvSpPr>
        <p:spPr>
          <a:xfrm>
            <a:off x="288000" y="1592885"/>
            <a:ext cx="6542292" cy="4134160"/>
          </a:xfrm>
        </p:spPr>
        <p:txBody>
          <a:bodyPr>
            <a:normAutofit/>
          </a:bodyPr>
          <a:lstStyle/>
          <a:p>
            <a:endParaRPr lang="en-GB" b="0" dirty="0">
              <a:solidFill>
                <a:schemeClr val="tx1"/>
              </a:solidFill>
            </a:endParaRPr>
          </a:p>
          <a:p>
            <a:pPr>
              <a:lnSpc>
                <a:spcPct val="100000"/>
              </a:lnSpc>
            </a:pPr>
            <a:r>
              <a:rPr lang="en-GB" sz="2000" b="0" dirty="0">
                <a:solidFill>
                  <a:schemeClr val="tx1"/>
                </a:solidFill>
              </a:rPr>
              <a:t>Candidates need to record an environment test comprising:</a:t>
            </a:r>
            <a:br>
              <a:rPr lang="en-GB" sz="2000" b="0" dirty="0">
                <a:solidFill>
                  <a:schemeClr val="tx1"/>
                </a:solidFill>
              </a:rPr>
            </a:br>
            <a:endParaRPr lang="en-GB" sz="2000" b="0" dirty="0">
              <a:solidFill>
                <a:schemeClr val="tx1"/>
              </a:solidFill>
            </a:endParaRPr>
          </a:p>
          <a:p>
            <a:pPr marL="342900" indent="-342900">
              <a:lnSpc>
                <a:spcPct val="100000"/>
              </a:lnSpc>
              <a:buFont typeface="+mj-lt"/>
              <a:buAutoNum type="arabicPeriod"/>
            </a:pPr>
            <a:r>
              <a:rPr lang="en-GB" sz="2000" b="0" dirty="0">
                <a:solidFill>
                  <a:schemeClr val="tx1"/>
                </a:solidFill>
              </a:rPr>
              <a:t>Desk, floor and ceiling </a:t>
            </a:r>
          </a:p>
          <a:p>
            <a:pPr marL="342900" indent="-342900">
              <a:lnSpc>
                <a:spcPct val="100000"/>
              </a:lnSpc>
              <a:buFont typeface="+mj-lt"/>
              <a:buAutoNum type="arabicPeriod"/>
            </a:pPr>
            <a:r>
              <a:rPr lang="en-GB" sz="2000" b="0" dirty="0">
                <a:solidFill>
                  <a:schemeClr val="tx1"/>
                </a:solidFill>
              </a:rPr>
              <a:t>360° video of the assessment room</a:t>
            </a:r>
            <a:br>
              <a:rPr lang="en-GB" sz="2000" b="0" dirty="0">
                <a:solidFill>
                  <a:schemeClr val="tx1"/>
                </a:solidFill>
              </a:rPr>
            </a:br>
            <a:endParaRPr lang="en-GB" sz="2000" b="0" dirty="0">
              <a:solidFill>
                <a:schemeClr val="tx1"/>
              </a:solidFill>
            </a:endParaRPr>
          </a:p>
          <a:p>
            <a:pPr>
              <a:lnSpc>
                <a:spcPct val="100000"/>
              </a:lnSpc>
            </a:pPr>
            <a:r>
              <a:rPr lang="en-GB" sz="2000" b="0" dirty="0">
                <a:solidFill>
                  <a:schemeClr val="tx1"/>
                </a:solidFill>
              </a:rPr>
              <a:t>This makes sure candidates are in a secure environment</a:t>
            </a:r>
          </a:p>
          <a:p>
            <a:pPr>
              <a:lnSpc>
                <a:spcPct val="100000"/>
              </a:lnSpc>
            </a:pPr>
            <a:endParaRPr lang="en-GB" sz="2000" b="0" dirty="0">
              <a:solidFill>
                <a:schemeClr val="tx1"/>
              </a:solidFill>
            </a:endParaRPr>
          </a:p>
          <a:p>
            <a:pPr>
              <a:lnSpc>
                <a:spcPct val="100000"/>
              </a:lnSpc>
            </a:pPr>
            <a:r>
              <a:rPr lang="en-GB" sz="2000" dirty="0">
                <a:solidFill>
                  <a:schemeClr val="tx1"/>
                </a:solidFill>
              </a:rPr>
              <a:t>Only when the candidate has been authenticated and a successful environment test completes will the invigilator share the test PIN with the candidate</a:t>
            </a:r>
          </a:p>
          <a:p>
            <a:endParaRPr lang="en-GB" sz="2000" b="0" dirty="0">
              <a:solidFill>
                <a:schemeClr val="tx1"/>
              </a:solidFill>
            </a:endParaRPr>
          </a:p>
          <a:p>
            <a:endParaRPr lang="en-GB" dirty="0"/>
          </a:p>
        </p:txBody>
      </p:sp>
      <p:sp>
        <p:nvSpPr>
          <p:cNvPr id="6" name="Slide Number Placeholder 5">
            <a:extLst>
              <a:ext uri="{FF2B5EF4-FFF2-40B4-BE49-F238E27FC236}">
                <a16:creationId xmlns:a16="http://schemas.microsoft.com/office/drawing/2014/main" id="{0FD2FCE1-4729-4B77-A45F-0B1D0CFC0EDD}"/>
              </a:ext>
            </a:extLst>
          </p:cNvPr>
          <p:cNvSpPr>
            <a:spLocks noGrp="1"/>
          </p:cNvSpPr>
          <p:nvPr>
            <p:ph type="sldNum" sz="quarter" idx="12"/>
          </p:nvPr>
        </p:nvSpPr>
        <p:spPr/>
        <p:txBody>
          <a:bodyPr/>
          <a:lstStyle/>
          <a:p>
            <a:fld id="{BFEB8C6D-5A13-4B6E-8B47-443F7CF06CA1}" type="slidenum">
              <a:rPr lang="en-GB" smtClean="0"/>
              <a:pPr/>
              <a:t>12</a:t>
            </a:fld>
            <a:endParaRPr lang="en-GB"/>
          </a:p>
        </p:txBody>
      </p:sp>
      <p:pic>
        <p:nvPicPr>
          <p:cNvPr id="5" name="Audio 4">
            <a:hlinkClick r:id="" action="ppaction://media"/>
            <a:extLst>
              <a:ext uri="{FF2B5EF4-FFF2-40B4-BE49-F238E27FC236}">
                <a16:creationId xmlns:a16="http://schemas.microsoft.com/office/drawing/2014/main" id="{3D36674B-D85E-4DE0-ADC6-DC79DE0EFF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8D6BD82E-6F6F-4CD2-9452-DE8774850EB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53998" y="2148187"/>
            <a:ext cx="4482402" cy="3337481"/>
          </a:xfrm>
          <a:prstGeom prst="rect">
            <a:avLst/>
          </a:prstGeom>
        </p:spPr>
      </p:pic>
    </p:spTree>
    <p:extLst>
      <p:ext uri="{BB962C8B-B14F-4D97-AF65-F5344CB8AC3E}">
        <p14:creationId xmlns:p14="http://schemas.microsoft.com/office/powerpoint/2010/main" val="1640875865"/>
      </p:ext>
    </p:extLst>
  </p:cSld>
  <p:clrMapOvr>
    <a:masterClrMapping/>
  </p:clrMapOvr>
  <mc:AlternateContent xmlns:mc="http://schemas.openxmlformats.org/markup-compatibility/2006" xmlns:p14="http://schemas.microsoft.com/office/powerpoint/2010/main">
    <mc:Choice Requires="p14">
      <p:transition spd="slow" p14:dur="3400" advTm="39000">
        <p14:reveal/>
      </p:transition>
    </mc:Choice>
    <mc:Fallback xmlns="">
      <p:transition spd="slow" advTm="3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E3A17-2481-4C9E-9FA2-536A53692DF8}"/>
              </a:ext>
            </a:extLst>
          </p:cNvPr>
          <p:cNvSpPr>
            <a:spLocks noGrp="1"/>
          </p:cNvSpPr>
          <p:nvPr>
            <p:ph type="title"/>
          </p:nvPr>
        </p:nvSpPr>
        <p:spPr/>
        <p:txBody>
          <a:bodyPr/>
          <a:lstStyle/>
          <a:p>
            <a:r>
              <a:rPr lang="en-GB" dirty="0"/>
              <a:t>What </a:t>
            </a:r>
            <a:r>
              <a:rPr lang="en-GB" dirty="0">
                <a:solidFill>
                  <a:srgbClr val="FF0000"/>
                </a:solidFill>
              </a:rPr>
              <a:t>the candidate </a:t>
            </a:r>
            <a:r>
              <a:rPr lang="en-GB" dirty="0"/>
              <a:t>sees</a:t>
            </a:r>
          </a:p>
        </p:txBody>
      </p:sp>
      <p:sp>
        <p:nvSpPr>
          <p:cNvPr id="6" name="Slide Number Placeholder 5">
            <a:extLst>
              <a:ext uri="{FF2B5EF4-FFF2-40B4-BE49-F238E27FC236}">
                <a16:creationId xmlns:a16="http://schemas.microsoft.com/office/drawing/2014/main" id="{B1B12343-2804-4B19-98DD-CADEEC8D6858}"/>
              </a:ext>
            </a:extLst>
          </p:cNvPr>
          <p:cNvSpPr>
            <a:spLocks noGrp="1"/>
          </p:cNvSpPr>
          <p:nvPr>
            <p:ph type="sldNum" sz="quarter" idx="12"/>
          </p:nvPr>
        </p:nvSpPr>
        <p:spPr/>
        <p:txBody>
          <a:bodyPr/>
          <a:lstStyle/>
          <a:p>
            <a:fld id="{BFEB8C6D-5A13-4B6E-8B47-443F7CF06CA1}" type="slidenum">
              <a:rPr lang="en-GB" smtClean="0"/>
              <a:pPr/>
              <a:t>13</a:t>
            </a:fld>
            <a:endParaRPr lang="en-GB"/>
          </a:p>
        </p:txBody>
      </p:sp>
      <p:sp>
        <p:nvSpPr>
          <p:cNvPr id="8" name="Rectangle 1">
            <a:extLst>
              <a:ext uri="{FF2B5EF4-FFF2-40B4-BE49-F238E27FC236}">
                <a16:creationId xmlns:a16="http://schemas.microsoft.com/office/drawing/2014/main" id="{9C49ED1D-D71D-4964-A4B6-1765511A112F}"/>
              </a:ext>
            </a:extLst>
          </p:cNvPr>
          <p:cNvSpPr>
            <a:spLocks noChangeArrowheads="1"/>
          </p:cNvSpPr>
          <p:nvPr/>
        </p:nvSpPr>
        <p:spPr bwMode="auto">
          <a:xfrm>
            <a:off x="-64981455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300" b="0" i="0" u="none" strike="noStrike" cap="none" normalizeH="0" baseline="0">
              <a:ln>
                <a:noFill/>
              </a:ln>
              <a:solidFill>
                <a:srgbClr val="515978"/>
              </a:solidFill>
              <a:effectLst/>
              <a:latin typeface="Muli"/>
            </a:endParaRPr>
          </a:p>
          <a:p>
            <a:pPr marL="0" marR="0" lvl="0" indent="0" algn="l" defTabSz="914400" rtl="0" eaLnBrk="0" fontAlgn="base" latinLnBrk="0" hangingPunct="0">
              <a:lnSpc>
                <a:spcPct val="100000"/>
              </a:lnSpc>
              <a:spcBef>
                <a:spcPct val="0"/>
              </a:spcBef>
              <a:spcAft>
                <a:spcPct val="0"/>
              </a:spcAft>
              <a:buClrTx/>
              <a:buSzTx/>
              <a:buFontTx/>
              <a:buChar char="•"/>
              <a:tabLst/>
            </a:pPr>
            <a:br>
              <a:rPr kumimoji="0" lang="en-US" altLang="en-US" sz="1100" b="0" i="0" u="none" strike="noStrike" cap="none" normalizeH="0" baseline="0">
                <a:ln>
                  <a:noFill/>
                </a:ln>
                <a:solidFill>
                  <a:srgbClr val="515978"/>
                </a:solidFill>
                <a:effectLst/>
                <a:latin typeface="Muli"/>
                <a:hlinkClick r:id="rId5"/>
              </a:rPr>
            </a:br>
            <a:endParaRPr kumimoji="0" lang="en-US" altLang="en-US" sz="1300" b="0" i="0" u="none" strike="noStrike" cap="none" normalizeH="0" baseline="0">
              <a:ln>
                <a:noFill/>
              </a:ln>
              <a:solidFill>
                <a:srgbClr val="515978"/>
              </a:solidFill>
              <a:effectLst/>
              <a:latin typeface="Muli"/>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a:ln>
                  <a:noFill/>
                </a:ln>
                <a:solidFill>
                  <a:srgbClr val="515978"/>
                </a:solidFill>
                <a:effectLst/>
                <a:latin typeface="Muli"/>
              </a:rPr>
              <a:t>[Product Updates] Intuitive Features and Enhancements for Secure Assessments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515978"/>
                </a:solidFill>
                <a:effectLst/>
                <a:latin typeface="Muli"/>
              </a:rPr>
              <a:t>PUBLISHED: JUNE 01, 2020 IN: </a:t>
            </a:r>
            <a:r>
              <a:rPr kumimoji="0" lang="en-US" altLang="en-US" sz="1000" b="1" i="0" u="none" strike="noStrike" cap="none" normalizeH="0" baseline="0">
                <a:ln>
                  <a:noFill/>
                </a:ln>
                <a:solidFill>
                  <a:srgbClr val="3A9FFD"/>
                </a:solidFill>
                <a:effectLst/>
                <a:latin typeface="Muli"/>
                <a:hlinkClick r:id="rId6"/>
              </a:rPr>
              <a:t>CASE STUDIES &amp; PRODUCT UPDATES</a:t>
            </a:r>
            <a:endParaRPr kumimoji="0" lang="en-US" altLang="en-US" sz="1300" b="0" i="0" u="none" strike="noStrike" cap="none" normalizeH="0" baseline="0">
              <a:ln>
                <a:noFill/>
              </a:ln>
              <a:solidFill>
                <a:srgbClr val="515978"/>
              </a:solidFill>
              <a:effectLst/>
              <a:latin typeface="Muli"/>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15978"/>
                </a:solidFill>
                <a:effectLst/>
                <a:latin typeface="Muli"/>
              </a:rPr>
              <a:t>With every step forward we bring Secure assessments, better candidate interaction and a great user experience.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515978"/>
                </a:solidFill>
                <a:effectLst/>
                <a:latin typeface="Muli"/>
              </a:rPr>
              <a:t>Safe Exam Browser for cheat-free and secure exams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15978"/>
                </a:solidFill>
                <a:effectLst/>
                <a:latin typeface="Muli"/>
              </a:rPr>
              <a:t>Introducing the Safe Exam Browser to conduct your high stake assessments securely.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15978"/>
                </a:solidFill>
                <a:effectLst/>
                <a:latin typeface="Muli"/>
              </a:rPr>
              <a:t>Safe Exam Browser + Talview Proctoring tool = Extra secure assessments.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15978"/>
                </a:solidFill>
                <a:effectLst/>
                <a:latin typeface="Muli"/>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15978"/>
                </a:solidFill>
                <a:effectLst/>
                <a:latin typeface="Muli"/>
              </a:rPr>
              <a:t>  </a:t>
            </a:r>
            <a:r>
              <a:rPr kumimoji="0" lang="en-US" altLang="en-US" sz="42900" b="0" i="0" u="none" strike="noStrike" cap="none" normalizeH="0" baseline="0">
                <a:ln>
                  <a:noFill/>
                </a:ln>
                <a:solidFill>
                  <a:srgbClr val="515978"/>
                </a:solidFill>
                <a:effectLst/>
                <a:latin typeface="Muli"/>
              </a:rPr>
              <a:t>         </a:t>
            </a:r>
            <a:endParaRPr kumimoji="0" lang="en-US" altLang="en-US" sz="1300" b="0" i="0" u="none" strike="noStrike" cap="none" normalizeH="0" baseline="0">
              <a:ln>
                <a:noFill/>
              </a:ln>
              <a:solidFill>
                <a:srgbClr val="515978"/>
              </a:solidFill>
              <a:effectLst/>
              <a:latin typeface="Muli"/>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15978"/>
                </a:solidFill>
                <a:effectLst/>
                <a:latin typeface="Muli"/>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15978"/>
                </a:solidFill>
                <a:effectLst/>
                <a:latin typeface="Muli"/>
              </a:rPr>
              <a:t>With the Safe Exam Browser,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300" b="0" i="0" u="none" strike="noStrike" cap="none" normalizeH="0" baseline="0">
                <a:ln>
                  <a:noFill/>
                </a:ln>
                <a:solidFill>
                  <a:srgbClr val="515978"/>
                </a:solidFill>
                <a:effectLst/>
                <a:latin typeface="Muli"/>
              </a:rPr>
              <a:t>Freeze candidates' screen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300" b="0" i="0" u="none" strike="noStrike" cap="none" normalizeH="0" baseline="0">
                <a:ln>
                  <a:noFill/>
                </a:ln>
                <a:solidFill>
                  <a:srgbClr val="515978"/>
                </a:solidFill>
                <a:effectLst/>
                <a:latin typeface="Muli"/>
              </a:rPr>
              <a:t>Disable shortcuts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300" b="0" i="0" u="none" strike="noStrike" cap="none" normalizeH="0" baseline="0">
                <a:ln>
                  <a:noFill/>
                </a:ln>
                <a:solidFill>
                  <a:srgbClr val="515978"/>
                </a:solidFill>
                <a:effectLst/>
                <a:latin typeface="Muli"/>
              </a:rPr>
              <a:t>Block screen recording</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300" b="0" i="0" u="none" strike="noStrike" cap="none" normalizeH="0" baseline="0">
                <a:ln>
                  <a:noFill/>
                </a:ln>
                <a:solidFill>
                  <a:srgbClr val="515978"/>
                </a:solidFill>
                <a:effectLst/>
                <a:latin typeface="Muli"/>
              </a:rPr>
              <a:t>Disable switching of apps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15978"/>
                </a:solidFill>
                <a:effectLst/>
                <a:latin typeface="Muli"/>
              </a:rPr>
              <a:t>Many more features for secure assessment!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5966CE2C-BA96-4BFB-9359-C467C75D4E94}"/>
              </a:ext>
            </a:extLst>
          </p:cNvPr>
          <p:cNvSpPr txBox="1"/>
          <p:nvPr/>
        </p:nvSpPr>
        <p:spPr>
          <a:xfrm>
            <a:off x="9470887" y="2375902"/>
            <a:ext cx="2365513" cy="1477328"/>
          </a:xfrm>
          <a:prstGeom prst="rect">
            <a:avLst/>
          </a:prstGeom>
          <a:noFill/>
        </p:spPr>
        <p:txBody>
          <a:bodyPr wrap="square" rtlCol="0">
            <a:spAutoFit/>
          </a:bodyPr>
          <a:lstStyle/>
          <a:p>
            <a:r>
              <a:rPr lang="en-GB" dirty="0"/>
              <a:t>The candidate sees the view shared with the invigilator and can clearly see they are being recorded</a:t>
            </a:r>
          </a:p>
        </p:txBody>
      </p:sp>
      <p:cxnSp>
        <p:nvCxnSpPr>
          <p:cNvPr id="14" name="Straight Connector 13">
            <a:extLst>
              <a:ext uri="{FF2B5EF4-FFF2-40B4-BE49-F238E27FC236}">
                <a16:creationId xmlns:a16="http://schemas.microsoft.com/office/drawing/2014/main" id="{032168E2-0E48-4C0E-A8B9-1DF43C3E2906}"/>
              </a:ext>
            </a:extLst>
          </p:cNvPr>
          <p:cNvCxnSpPr>
            <a:cxnSpLocks/>
          </p:cNvCxnSpPr>
          <p:nvPr/>
        </p:nvCxnSpPr>
        <p:spPr>
          <a:xfrm flipH="1">
            <a:off x="8813948" y="4028375"/>
            <a:ext cx="1698200" cy="1699763"/>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6233968-74CA-4655-8994-8D4C29C59E7F}"/>
              </a:ext>
            </a:extLst>
          </p:cNvPr>
          <p:cNvSpPr txBox="1"/>
          <p:nvPr/>
        </p:nvSpPr>
        <p:spPr>
          <a:xfrm>
            <a:off x="288000" y="1601528"/>
            <a:ext cx="6473018" cy="369332"/>
          </a:xfrm>
          <a:prstGeom prst="rect">
            <a:avLst/>
          </a:prstGeom>
          <a:noFill/>
        </p:spPr>
        <p:txBody>
          <a:bodyPr wrap="square" rtlCol="0">
            <a:spAutoFit/>
          </a:bodyPr>
          <a:lstStyle/>
          <a:p>
            <a:r>
              <a:rPr lang="en-GB" dirty="0"/>
              <a:t>Unobtrusive additions to the on-line testing screen</a:t>
            </a:r>
          </a:p>
        </p:txBody>
      </p:sp>
      <p:pic>
        <p:nvPicPr>
          <p:cNvPr id="3" name="Audio 2">
            <a:hlinkClick r:id="" action="ppaction://media"/>
            <a:extLst>
              <a:ext uri="{FF2B5EF4-FFF2-40B4-BE49-F238E27FC236}">
                <a16:creationId xmlns:a16="http://schemas.microsoft.com/office/drawing/2014/main" id="{B8C87863-5664-4CC0-9900-700F6F48C2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377BE5D5-8D3A-48C1-948E-F3DE949A1D6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001078" y="2152419"/>
            <a:ext cx="6812870" cy="3840813"/>
          </a:xfrm>
          <a:prstGeom prst="rect">
            <a:avLst/>
          </a:prstGeom>
        </p:spPr>
      </p:pic>
    </p:spTree>
    <p:extLst>
      <p:ext uri="{BB962C8B-B14F-4D97-AF65-F5344CB8AC3E}">
        <p14:creationId xmlns:p14="http://schemas.microsoft.com/office/powerpoint/2010/main" val="3962466715"/>
      </p:ext>
    </p:extLst>
  </p:cSld>
  <p:clrMapOvr>
    <a:masterClrMapping/>
  </p:clrMapOvr>
  <mc:AlternateContent xmlns:mc="http://schemas.openxmlformats.org/markup-compatibility/2006" xmlns:p14="http://schemas.microsoft.com/office/powerpoint/2010/main">
    <mc:Choice Requires="p14">
      <p:transition spd="slow" p14:dur="3400" advTm="21000">
        <p14:reveal/>
      </p:transition>
    </mc:Choice>
    <mc:Fallback xmlns="">
      <p:transition spd="slow" advTm="2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4A0B309-1382-4366-8388-550116D6369A}"/>
              </a:ext>
            </a:extLst>
          </p:cNvPr>
          <p:cNvSpPr>
            <a:spLocks noGrp="1"/>
          </p:cNvSpPr>
          <p:nvPr>
            <p:ph type="sldNum" sz="quarter" idx="12"/>
          </p:nvPr>
        </p:nvSpPr>
        <p:spPr/>
        <p:txBody>
          <a:bodyPr/>
          <a:lstStyle/>
          <a:p>
            <a:fld id="{BFEB8C6D-5A13-4B6E-8B47-443F7CF06CA1}" type="slidenum">
              <a:rPr lang="en-GB" smtClean="0"/>
              <a:pPr/>
              <a:t>14</a:t>
            </a:fld>
            <a:endParaRPr lang="en-GB"/>
          </a:p>
        </p:txBody>
      </p:sp>
      <p:sp>
        <p:nvSpPr>
          <p:cNvPr id="13" name="Title 12">
            <a:extLst>
              <a:ext uri="{FF2B5EF4-FFF2-40B4-BE49-F238E27FC236}">
                <a16:creationId xmlns:a16="http://schemas.microsoft.com/office/drawing/2014/main" id="{1BDF1364-AFC9-4CF8-B25B-727A729C5A97}"/>
              </a:ext>
            </a:extLst>
          </p:cNvPr>
          <p:cNvSpPr>
            <a:spLocks noGrp="1"/>
          </p:cNvSpPr>
          <p:nvPr>
            <p:ph type="title"/>
          </p:nvPr>
        </p:nvSpPr>
        <p:spPr/>
        <p:txBody>
          <a:bodyPr/>
          <a:lstStyle/>
          <a:p>
            <a:r>
              <a:rPr lang="en-GB"/>
              <a:t>How it works…</a:t>
            </a:r>
          </a:p>
        </p:txBody>
      </p:sp>
      <p:pic>
        <p:nvPicPr>
          <p:cNvPr id="17" name="Picture 16" descr="Graphical user interface, icon&#10;&#10;Description automatically generated">
            <a:extLst>
              <a:ext uri="{FF2B5EF4-FFF2-40B4-BE49-F238E27FC236}">
                <a16:creationId xmlns:a16="http://schemas.microsoft.com/office/drawing/2014/main" id="{E5D1C7E9-85EB-4B7B-9144-E41948614F6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3444" y="1578177"/>
            <a:ext cx="3413152" cy="3051531"/>
          </a:xfrm>
          <a:prstGeom prst="rect">
            <a:avLst/>
          </a:prstGeom>
        </p:spPr>
      </p:pic>
      <p:pic>
        <p:nvPicPr>
          <p:cNvPr id="18" name="Picture 17" descr="Icon&#10;&#10;Description automatically generated">
            <a:extLst>
              <a:ext uri="{FF2B5EF4-FFF2-40B4-BE49-F238E27FC236}">
                <a16:creationId xmlns:a16="http://schemas.microsoft.com/office/drawing/2014/main" id="{9E61BE31-F3C4-4101-914F-B8E79498251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30016" y="4240199"/>
            <a:ext cx="2540231" cy="2276822"/>
          </a:xfrm>
          <a:prstGeom prst="rect">
            <a:avLst/>
          </a:prstGeom>
        </p:spPr>
      </p:pic>
      <p:pic>
        <p:nvPicPr>
          <p:cNvPr id="20" name="Picture 19" descr="Icon&#10;&#10;Description automatically generated">
            <a:extLst>
              <a:ext uri="{FF2B5EF4-FFF2-40B4-BE49-F238E27FC236}">
                <a16:creationId xmlns:a16="http://schemas.microsoft.com/office/drawing/2014/main" id="{0E0B8D10-BF70-4C5F-86F1-8E1AB121C1A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92731" y="1890582"/>
            <a:ext cx="743610" cy="1332989"/>
          </a:xfrm>
          <a:prstGeom prst="rect">
            <a:avLst/>
          </a:prstGeom>
        </p:spPr>
      </p:pic>
      <p:sp>
        <p:nvSpPr>
          <p:cNvPr id="21" name="TextBox 20">
            <a:extLst>
              <a:ext uri="{FF2B5EF4-FFF2-40B4-BE49-F238E27FC236}">
                <a16:creationId xmlns:a16="http://schemas.microsoft.com/office/drawing/2014/main" id="{BCF386BA-AD5D-4FE4-8D99-20914E398290}"/>
              </a:ext>
            </a:extLst>
          </p:cNvPr>
          <p:cNvSpPr txBox="1"/>
          <p:nvPr/>
        </p:nvSpPr>
        <p:spPr>
          <a:xfrm>
            <a:off x="9370247" y="4495590"/>
            <a:ext cx="2378309" cy="1938992"/>
          </a:xfrm>
          <a:prstGeom prst="rect">
            <a:avLst/>
          </a:prstGeom>
          <a:noFill/>
        </p:spPr>
        <p:txBody>
          <a:bodyPr wrap="square">
            <a:spAutoFit/>
          </a:bodyPr>
          <a:lstStyle/>
          <a:p>
            <a:r>
              <a:rPr lang="en-GB" sz="1200" b="1" u="sng"/>
              <a:t>Invigilator (RI Live)</a:t>
            </a:r>
          </a:p>
          <a:p>
            <a:r>
              <a:rPr lang="en-GB" sz="1200"/>
              <a:t>Live participation by a City &amp; Guilds approved invigilator, with real-time audio, video &amp; screen recording of user actions to create a classroom-like experience, with monitoring that allows them to intervene, conduct live chats, provide warnings or terminate the test.</a:t>
            </a:r>
          </a:p>
        </p:txBody>
      </p:sp>
      <p:sp>
        <p:nvSpPr>
          <p:cNvPr id="22" name="TextBox 21">
            <a:extLst>
              <a:ext uri="{FF2B5EF4-FFF2-40B4-BE49-F238E27FC236}">
                <a16:creationId xmlns:a16="http://schemas.microsoft.com/office/drawing/2014/main" id="{1BEBC744-40F7-4E4C-943B-92E5E7BEC2E5}"/>
              </a:ext>
            </a:extLst>
          </p:cNvPr>
          <p:cNvSpPr txBox="1"/>
          <p:nvPr/>
        </p:nvSpPr>
        <p:spPr>
          <a:xfrm>
            <a:off x="6155661" y="1877612"/>
            <a:ext cx="4163996" cy="1015663"/>
          </a:xfrm>
          <a:prstGeom prst="rect">
            <a:avLst/>
          </a:prstGeom>
          <a:noFill/>
        </p:spPr>
        <p:txBody>
          <a:bodyPr wrap="square" lIns="91440" tIns="45720" rIns="91440" bIns="45720" anchor="t">
            <a:spAutoFit/>
          </a:bodyPr>
          <a:lstStyle/>
          <a:p>
            <a:r>
              <a:rPr lang="en-GB" sz="1200" b="1" u="sng"/>
              <a:t>Artificial Intelligence (AI)</a:t>
            </a:r>
          </a:p>
          <a:p>
            <a:r>
              <a:rPr lang="en-GB" sz="1200"/>
              <a:t>The test is monitored by in-built AI that creates </a:t>
            </a:r>
            <a:br>
              <a:rPr lang="en-GB" sz="1200"/>
            </a:br>
            <a:r>
              <a:rPr lang="en-GB" sz="1200"/>
              <a:t>a post-test log detailing any suspicious browser activity, with all audio-visual events recorded during the test.</a:t>
            </a:r>
            <a:br>
              <a:rPr lang="en-GB" sz="1200"/>
            </a:br>
            <a:endParaRPr lang="en-GB" sz="1200"/>
          </a:p>
        </p:txBody>
      </p:sp>
      <p:cxnSp>
        <p:nvCxnSpPr>
          <p:cNvPr id="24" name="Straight Arrow Connector 23">
            <a:extLst>
              <a:ext uri="{FF2B5EF4-FFF2-40B4-BE49-F238E27FC236}">
                <a16:creationId xmlns:a16="http://schemas.microsoft.com/office/drawing/2014/main" id="{C25470CE-686E-4FCF-B23E-C5497827DAC4}"/>
              </a:ext>
            </a:extLst>
          </p:cNvPr>
          <p:cNvCxnSpPr/>
          <p:nvPr/>
        </p:nvCxnSpPr>
        <p:spPr>
          <a:xfrm flipH="1" flipV="1">
            <a:off x="3004457" y="2743200"/>
            <a:ext cx="4631562" cy="24492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6019167-21E2-4208-99B3-67D8322F2E8C}"/>
              </a:ext>
            </a:extLst>
          </p:cNvPr>
          <p:cNvCxnSpPr/>
          <p:nvPr/>
        </p:nvCxnSpPr>
        <p:spPr>
          <a:xfrm flipH="1">
            <a:off x="3004457" y="2286000"/>
            <a:ext cx="2288274" cy="271076"/>
          </a:xfrm>
          <a:prstGeom prst="straightConnector1">
            <a:avLst/>
          </a:prstGeom>
          <a:ln>
            <a:prstDash val="sysDot"/>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2B12DC2-496B-46A0-AF2D-F6C48E98D5AC}"/>
              </a:ext>
            </a:extLst>
          </p:cNvPr>
          <p:cNvSpPr txBox="1"/>
          <p:nvPr/>
        </p:nvSpPr>
        <p:spPr>
          <a:xfrm>
            <a:off x="2746077" y="4691117"/>
            <a:ext cx="3513209" cy="1569660"/>
          </a:xfrm>
          <a:prstGeom prst="rect">
            <a:avLst/>
          </a:prstGeom>
          <a:noFill/>
        </p:spPr>
        <p:txBody>
          <a:bodyPr wrap="square" lIns="91440" tIns="45720" rIns="91440" bIns="45720" anchor="t">
            <a:spAutoFit/>
          </a:bodyPr>
          <a:lstStyle/>
          <a:p>
            <a:r>
              <a:rPr lang="en-GB" sz="1200" b="1" u="sng"/>
              <a:t>Candidate </a:t>
            </a:r>
          </a:p>
          <a:p>
            <a:r>
              <a:rPr lang="en-GB" sz="1200"/>
              <a:t>Accesses the City &amp; Guilds e-volve test using their own desktop/laptop (Windows only), the system monitors their behaviour within the test and through their webcam and microphone, allowing more flexibility about where they access their test, whilst still ensuring the integrity of the testing process.</a:t>
            </a:r>
            <a:endParaRPr lang="en-GB" sz="1200">
              <a:cs typeface="Arial"/>
            </a:endParaRPr>
          </a:p>
        </p:txBody>
      </p:sp>
      <p:cxnSp>
        <p:nvCxnSpPr>
          <p:cNvPr id="3" name="Straight Arrow Connector 2">
            <a:extLst>
              <a:ext uri="{FF2B5EF4-FFF2-40B4-BE49-F238E27FC236}">
                <a16:creationId xmlns:a16="http://schemas.microsoft.com/office/drawing/2014/main" id="{60139E27-7C4A-49C1-A63C-B21878E0D620}"/>
              </a:ext>
            </a:extLst>
          </p:cNvPr>
          <p:cNvCxnSpPr/>
          <p:nvPr/>
        </p:nvCxnSpPr>
        <p:spPr>
          <a:xfrm>
            <a:off x="6096000" y="3429000"/>
            <a:ext cx="1981200" cy="106659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734AC129-022E-40C1-AABE-EBA15522CDB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1192865"/>
      </p:ext>
    </p:extLst>
  </p:cSld>
  <p:clrMapOvr>
    <a:masterClrMapping/>
  </p:clrMapOvr>
  <mc:AlternateContent xmlns:mc="http://schemas.openxmlformats.org/markup-compatibility/2006" xmlns:p14="http://schemas.microsoft.com/office/powerpoint/2010/main">
    <mc:Choice Requires="p14">
      <p:transition spd="slow" p14:dur="3400" advTm="67188">
        <p14:reveal/>
      </p:transition>
    </mc:Choice>
    <mc:Fallback xmlns="">
      <p:transition spd="slow" advTm="671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6885-A22B-4BB7-A449-24BEF017A2A2}"/>
              </a:ext>
            </a:extLst>
          </p:cNvPr>
          <p:cNvSpPr>
            <a:spLocks noGrp="1"/>
          </p:cNvSpPr>
          <p:nvPr>
            <p:ph type="title"/>
          </p:nvPr>
        </p:nvSpPr>
        <p:spPr/>
        <p:txBody>
          <a:bodyPr/>
          <a:lstStyle/>
          <a:p>
            <a:r>
              <a:rPr lang="en-GB" dirty="0"/>
              <a:t>What </a:t>
            </a:r>
            <a:r>
              <a:rPr lang="en-GB" dirty="0">
                <a:solidFill>
                  <a:srgbClr val="FF0000"/>
                </a:solidFill>
              </a:rPr>
              <a:t>the invigilator </a:t>
            </a:r>
            <a:r>
              <a:rPr lang="en-GB" dirty="0"/>
              <a:t>sees…</a:t>
            </a:r>
          </a:p>
        </p:txBody>
      </p:sp>
      <p:sp>
        <p:nvSpPr>
          <p:cNvPr id="6" name="Slide Number Placeholder 5">
            <a:extLst>
              <a:ext uri="{FF2B5EF4-FFF2-40B4-BE49-F238E27FC236}">
                <a16:creationId xmlns:a16="http://schemas.microsoft.com/office/drawing/2014/main" id="{3BE8CD70-8235-451B-A5BB-0FC8D57D881F}"/>
              </a:ext>
            </a:extLst>
          </p:cNvPr>
          <p:cNvSpPr>
            <a:spLocks noGrp="1"/>
          </p:cNvSpPr>
          <p:nvPr>
            <p:ph type="sldNum" sz="quarter" idx="12"/>
          </p:nvPr>
        </p:nvSpPr>
        <p:spPr/>
        <p:txBody>
          <a:bodyPr/>
          <a:lstStyle/>
          <a:p>
            <a:fld id="{BFEB8C6D-5A13-4B6E-8B47-443F7CF06CA1}" type="slidenum">
              <a:rPr lang="en-GB" smtClean="0"/>
              <a:pPr/>
              <a:t>15</a:t>
            </a:fld>
            <a:endParaRPr lang="en-GB"/>
          </a:p>
        </p:txBody>
      </p:sp>
      <p:pic>
        <p:nvPicPr>
          <p:cNvPr id="7" name="Content Placeholder 6">
            <a:extLst>
              <a:ext uri="{FF2B5EF4-FFF2-40B4-BE49-F238E27FC236}">
                <a16:creationId xmlns:a16="http://schemas.microsoft.com/office/drawing/2014/main" id="{49C21FAE-E28D-4904-B3F4-75189F86F390}"/>
              </a:ext>
            </a:extLst>
          </p:cNvPr>
          <p:cNvPicPr>
            <a:picLocks noGrp="1" noChangeAspect="1"/>
          </p:cNvPicPr>
          <p:nvPr>
            <p:ph idx="4294967295"/>
          </p:nvPr>
        </p:nvPicPr>
        <p:blipFill>
          <a:blip r:embed="rId5"/>
          <a:stretch>
            <a:fillRect/>
          </a:stretch>
        </p:blipFill>
        <p:spPr>
          <a:xfrm>
            <a:off x="580503" y="1712296"/>
            <a:ext cx="5253169" cy="3455450"/>
          </a:xfrm>
          <a:prstGeom prst="rect">
            <a:avLst/>
          </a:prstGeom>
        </p:spPr>
      </p:pic>
      <p:sp>
        <p:nvSpPr>
          <p:cNvPr id="8" name="Content Placeholder 7">
            <a:extLst>
              <a:ext uri="{FF2B5EF4-FFF2-40B4-BE49-F238E27FC236}">
                <a16:creationId xmlns:a16="http://schemas.microsoft.com/office/drawing/2014/main" id="{061A9AB7-F56B-493B-A108-3C6E835A2757}"/>
              </a:ext>
            </a:extLst>
          </p:cNvPr>
          <p:cNvSpPr>
            <a:spLocks noGrp="1"/>
          </p:cNvSpPr>
          <p:nvPr>
            <p:ph idx="4294967295"/>
          </p:nvPr>
        </p:nvSpPr>
        <p:spPr>
          <a:xfrm>
            <a:off x="5971310" y="1712294"/>
            <a:ext cx="5932690" cy="4644055"/>
          </a:xfrm>
        </p:spPr>
        <p:txBody>
          <a:bodyPr>
            <a:noAutofit/>
          </a:bodyPr>
          <a:lstStyle/>
          <a:p>
            <a:pPr>
              <a:lnSpc>
                <a:spcPct val="100000"/>
              </a:lnSpc>
            </a:pPr>
            <a:r>
              <a:rPr lang="en-GB" sz="1800" dirty="0">
                <a:solidFill>
                  <a:schemeClr val="tx1"/>
                </a:solidFill>
              </a:rPr>
              <a:t>The invigilation system is completely automated and always monitoring suspicious activity using advanced video and audio analytics </a:t>
            </a:r>
          </a:p>
          <a:p>
            <a:pPr>
              <a:lnSpc>
                <a:spcPct val="100000"/>
              </a:lnSpc>
            </a:pPr>
            <a:r>
              <a:rPr lang="en-GB" sz="1800" b="0" dirty="0">
                <a:solidFill>
                  <a:schemeClr val="tx1"/>
                </a:solidFill>
              </a:rPr>
              <a:t>The AI-supported software:</a:t>
            </a:r>
          </a:p>
          <a:p>
            <a:pPr marL="285750" indent="-285750">
              <a:lnSpc>
                <a:spcPct val="100000"/>
              </a:lnSpc>
              <a:buFont typeface="Arial" panose="020B0604020202020204" pitchFamily="34" charset="0"/>
              <a:buChar char="•"/>
            </a:pPr>
            <a:r>
              <a:rPr lang="en-GB" sz="1800" b="0" dirty="0">
                <a:solidFill>
                  <a:schemeClr val="tx1"/>
                </a:solidFill>
              </a:rPr>
              <a:t>Keeps the candidate focus on the test screen</a:t>
            </a:r>
          </a:p>
          <a:p>
            <a:pPr marL="285750" indent="-285750">
              <a:lnSpc>
                <a:spcPct val="100000"/>
              </a:lnSpc>
              <a:buFont typeface="Arial" panose="020B0604020202020204" pitchFamily="34" charset="0"/>
              <a:buChar char="•"/>
            </a:pPr>
            <a:r>
              <a:rPr lang="en-GB" sz="1800" b="0" dirty="0">
                <a:solidFill>
                  <a:schemeClr val="tx1"/>
                </a:solidFill>
              </a:rPr>
              <a:t>Monitors light and other factors in the room</a:t>
            </a:r>
          </a:p>
          <a:p>
            <a:pPr marL="285750" indent="-285750">
              <a:lnSpc>
                <a:spcPct val="100000"/>
              </a:lnSpc>
              <a:buFont typeface="Arial" panose="020B0604020202020204" pitchFamily="34" charset="0"/>
              <a:buChar char="•"/>
            </a:pPr>
            <a:r>
              <a:rPr lang="en-GB" sz="1800" b="0" dirty="0">
                <a:solidFill>
                  <a:schemeClr val="tx1"/>
                </a:solidFill>
              </a:rPr>
              <a:t>Checks for suspicious objects and background voice activity </a:t>
            </a:r>
          </a:p>
          <a:p>
            <a:pPr marL="285750" indent="-285750">
              <a:lnSpc>
                <a:spcPct val="100000"/>
              </a:lnSpc>
              <a:buFont typeface="Arial" panose="020B0604020202020204" pitchFamily="34" charset="0"/>
              <a:buChar char="•"/>
            </a:pPr>
            <a:r>
              <a:rPr lang="en-GB" sz="1800" b="0" dirty="0">
                <a:solidFill>
                  <a:schemeClr val="tx1"/>
                </a:solidFill>
              </a:rPr>
              <a:t>Watches the browser window to detect changes in navigation and disables copy and paste</a:t>
            </a:r>
          </a:p>
          <a:p>
            <a:pPr>
              <a:lnSpc>
                <a:spcPct val="100000"/>
              </a:lnSpc>
            </a:pPr>
            <a:r>
              <a:rPr lang="en-GB" sz="1800" dirty="0">
                <a:solidFill>
                  <a:srgbClr val="C00000"/>
                </a:solidFill>
              </a:rPr>
              <a:t>16 different checks are performed in the background and any irregularities get flagged live to the invigilator (or for review later)</a:t>
            </a:r>
          </a:p>
        </p:txBody>
      </p:sp>
      <p:pic>
        <p:nvPicPr>
          <p:cNvPr id="4" name="Audio 3">
            <a:hlinkClick r:id="" action="ppaction://media"/>
            <a:extLst>
              <a:ext uri="{FF2B5EF4-FFF2-40B4-BE49-F238E27FC236}">
                <a16:creationId xmlns:a16="http://schemas.microsoft.com/office/drawing/2014/main" id="{4E1281CF-BFCC-4522-ACF3-B7DAD78D92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33495646"/>
      </p:ext>
    </p:extLst>
  </p:cSld>
  <p:clrMapOvr>
    <a:masterClrMapping/>
  </p:clrMapOvr>
  <mc:AlternateContent xmlns:mc="http://schemas.openxmlformats.org/markup-compatibility/2006" xmlns:p14="http://schemas.microsoft.com/office/powerpoint/2010/main">
    <mc:Choice Requires="p14">
      <p:transition spd="slow" p14:dur="3400" advTm="62000">
        <p14:reveal/>
      </p:transition>
    </mc:Choice>
    <mc:Fallback xmlns="">
      <p:transition spd="slow" advTm="6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08E98-2061-4ED0-A1DD-C436AA0DC76C}"/>
              </a:ext>
            </a:extLst>
          </p:cNvPr>
          <p:cNvSpPr>
            <a:spLocks noGrp="1"/>
          </p:cNvSpPr>
          <p:nvPr>
            <p:ph type="title"/>
          </p:nvPr>
        </p:nvSpPr>
        <p:spPr/>
        <p:txBody>
          <a:bodyPr/>
          <a:lstStyle/>
          <a:p>
            <a:r>
              <a:rPr lang="en-GB" dirty="0"/>
              <a:t>Getting help </a:t>
            </a:r>
            <a:r>
              <a:rPr lang="en-GB" dirty="0">
                <a:solidFill>
                  <a:srgbClr val="FF0000"/>
                </a:solidFill>
              </a:rPr>
              <a:t>with Remote Invigilation</a:t>
            </a:r>
          </a:p>
        </p:txBody>
      </p:sp>
      <p:sp>
        <p:nvSpPr>
          <p:cNvPr id="3" name="Content Placeholder 2">
            <a:extLst>
              <a:ext uri="{FF2B5EF4-FFF2-40B4-BE49-F238E27FC236}">
                <a16:creationId xmlns:a16="http://schemas.microsoft.com/office/drawing/2014/main" id="{53F82EF0-FB30-4235-9454-9B8646A50AC2}"/>
              </a:ext>
            </a:extLst>
          </p:cNvPr>
          <p:cNvSpPr>
            <a:spLocks noGrp="1"/>
          </p:cNvSpPr>
          <p:nvPr>
            <p:ph idx="1"/>
          </p:nvPr>
        </p:nvSpPr>
        <p:spPr>
          <a:xfrm>
            <a:off x="393927" y="1712295"/>
            <a:ext cx="6112801" cy="4134160"/>
          </a:xfrm>
        </p:spPr>
        <p:txBody>
          <a:bodyPr vert="horz" lIns="0" tIns="0" rIns="0" bIns="0" rtlCol="0" anchor="t">
            <a:normAutofit/>
          </a:bodyPr>
          <a:lstStyle/>
          <a:p>
            <a:pPr marL="285750" indent="-285750">
              <a:lnSpc>
                <a:spcPct val="100000"/>
              </a:lnSpc>
              <a:buClr>
                <a:srgbClr val="FF0000"/>
              </a:buClr>
              <a:buFont typeface="Arial" panose="020B0604020202020204" pitchFamily="34" charset="0"/>
              <a:buChar char="•"/>
            </a:pPr>
            <a:r>
              <a:rPr lang="en-GB" sz="2000" dirty="0">
                <a:solidFill>
                  <a:schemeClr val="tx1"/>
                </a:solidFill>
                <a:latin typeface="Arial"/>
                <a:cs typeface="Arial"/>
              </a:rPr>
              <a:t>During a live remote invigilation test</a:t>
            </a:r>
            <a:r>
              <a:rPr lang="en-GB" sz="2000" b="0" dirty="0">
                <a:solidFill>
                  <a:schemeClr val="tx1"/>
                </a:solidFill>
                <a:latin typeface="Arial"/>
                <a:cs typeface="Arial"/>
              </a:rPr>
              <a:t>, candidates can raise any issues with the invigilator through live chat, and they’ll try to fix things</a:t>
            </a:r>
          </a:p>
          <a:p>
            <a:pPr>
              <a:lnSpc>
                <a:spcPct val="100000"/>
              </a:lnSpc>
              <a:buClr>
                <a:srgbClr val="FF0000"/>
              </a:buClr>
            </a:pPr>
            <a:endParaRPr lang="en-GB" sz="2000" b="0" dirty="0">
              <a:solidFill>
                <a:schemeClr val="tx1"/>
              </a:solidFill>
            </a:endParaRPr>
          </a:p>
          <a:p>
            <a:pPr marL="285750" indent="-285750">
              <a:lnSpc>
                <a:spcPct val="100000"/>
              </a:lnSpc>
              <a:buClr>
                <a:srgbClr val="FF0000"/>
              </a:buClr>
              <a:buFont typeface="Arial" panose="020B0604020202020204" pitchFamily="34" charset="0"/>
              <a:buChar char="•"/>
            </a:pPr>
            <a:r>
              <a:rPr lang="en-GB" sz="2000" b="0" dirty="0">
                <a:solidFill>
                  <a:schemeClr val="tx1"/>
                </a:solidFill>
              </a:rPr>
              <a:t>If the issue occurs </a:t>
            </a:r>
            <a:r>
              <a:rPr lang="en-GB" sz="2000" dirty="0">
                <a:solidFill>
                  <a:schemeClr val="tx1"/>
                </a:solidFill>
              </a:rPr>
              <a:t>before the test starts</a:t>
            </a:r>
            <a:r>
              <a:rPr lang="en-GB" sz="2000" b="0" dirty="0">
                <a:solidFill>
                  <a:schemeClr val="tx1"/>
                </a:solidFill>
              </a:rPr>
              <a:t>, there’s a support link and phone number in the confirmation email</a:t>
            </a:r>
          </a:p>
          <a:p>
            <a:pPr marL="285750" indent="-285750">
              <a:lnSpc>
                <a:spcPct val="100000"/>
              </a:lnSpc>
              <a:buClr>
                <a:srgbClr val="FF0000"/>
              </a:buClr>
              <a:buFont typeface="Arial" panose="020B0604020202020204" pitchFamily="34" charset="0"/>
              <a:buChar char="•"/>
            </a:pPr>
            <a:endParaRPr lang="en-GB" sz="2000" b="0" dirty="0">
              <a:solidFill>
                <a:schemeClr val="tx1"/>
              </a:solidFill>
            </a:endParaRPr>
          </a:p>
          <a:p>
            <a:pPr marL="285750" indent="-285750">
              <a:lnSpc>
                <a:spcPct val="100000"/>
              </a:lnSpc>
              <a:buClr>
                <a:srgbClr val="FF0000"/>
              </a:buClr>
              <a:buFont typeface="Arial" panose="020B0604020202020204" pitchFamily="34" charset="0"/>
              <a:buChar char="•"/>
            </a:pPr>
            <a:r>
              <a:rPr lang="en-GB" sz="2000" b="0" dirty="0">
                <a:solidFill>
                  <a:schemeClr val="tx1"/>
                </a:solidFill>
                <a:latin typeface="Arial"/>
                <a:cs typeface="Arial"/>
              </a:rPr>
              <a:t>For help </a:t>
            </a:r>
            <a:r>
              <a:rPr lang="en-GB" sz="2000" dirty="0">
                <a:solidFill>
                  <a:schemeClr val="tx1"/>
                </a:solidFill>
                <a:latin typeface="Arial"/>
                <a:cs typeface="Arial"/>
              </a:rPr>
              <a:t>booking RI through Walled Gar</a:t>
            </a:r>
            <a:r>
              <a:rPr lang="en-GB" sz="2000" b="0" dirty="0">
                <a:solidFill>
                  <a:schemeClr val="tx1"/>
                </a:solidFill>
                <a:latin typeface="Arial"/>
                <a:cs typeface="Arial"/>
              </a:rPr>
              <a:t>den or with the </a:t>
            </a:r>
            <a:r>
              <a:rPr lang="en-GB" sz="2000" dirty="0">
                <a:solidFill>
                  <a:schemeClr val="tx1"/>
                </a:solidFill>
                <a:latin typeface="Arial"/>
                <a:cs typeface="Arial"/>
              </a:rPr>
              <a:t>e-volve test </a:t>
            </a:r>
            <a:r>
              <a:rPr lang="en-GB" sz="2000" b="0" dirty="0">
                <a:solidFill>
                  <a:schemeClr val="tx1"/>
                </a:solidFill>
                <a:latin typeface="Arial"/>
                <a:cs typeface="Arial"/>
              </a:rPr>
              <a:t>itself, contact our Customer Service team – details coming up at the end of </a:t>
            </a:r>
            <a:r>
              <a:rPr lang="en-GB" sz="2000" b="0">
                <a:solidFill>
                  <a:schemeClr val="tx1"/>
                </a:solidFill>
                <a:latin typeface="Arial"/>
                <a:cs typeface="Arial"/>
              </a:rPr>
              <a:t>this deck</a:t>
            </a:r>
            <a:endParaRPr lang="en-GB" sz="2000" b="0" dirty="0">
              <a:solidFill>
                <a:schemeClr val="tx1"/>
              </a:solidFill>
              <a:latin typeface="Arial"/>
              <a:cs typeface="Arial"/>
            </a:endParaRPr>
          </a:p>
          <a:p>
            <a:pPr>
              <a:buClr>
                <a:srgbClr val="FF0000"/>
              </a:buClr>
            </a:pPr>
            <a:endParaRPr lang="en-GB" b="0" dirty="0">
              <a:solidFill>
                <a:schemeClr val="tx1"/>
              </a:solidFill>
            </a:endParaRPr>
          </a:p>
        </p:txBody>
      </p:sp>
      <p:sp>
        <p:nvSpPr>
          <p:cNvPr id="6" name="Slide Number Placeholder 5">
            <a:extLst>
              <a:ext uri="{FF2B5EF4-FFF2-40B4-BE49-F238E27FC236}">
                <a16:creationId xmlns:a16="http://schemas.microsoft.com/office/drawing/2014/main" id="{CBE6B227-B7C4-491F-968F-5666E15246B1}"/>
              </a:ext>
            </a:extLst>
          </p:cNvPr>
          <p:cNvSpPr>
            <a:spLocks noGrp="1"/>
          </p:cNvSpPr>
          <p:nvPr>
            <p:ph type="sldNum" sz="quarter" idx="12"/>
          </p:nvPr>
        </p:nvSpPr>
        <p:spPr>
          <a:xfrm>
            <a:off x="4724400" y="6345084"/>
            <a:ext cx="2743200" cy="365125"/>
          </a:xfrm>
        </p:spPr>
        <p:txBody>
          <a:bodyPr/>
          <a:lstStyle/>
          <a:p>
            <a:fld id="{BFEB8C6D-5A13-4B6E-8B47-443F7CF06CA1}" type="slidenum">
              <a:rPr lang="en-GB" smtClean="0"/>
              <a:pPr/>
              <a:t>16</a:t>
            </a:fld>
            <a:endParaRPr lang="en-GB"/>
          </a:p>
        </p:txBody>
      </p:sp>
      <p:pic>
        <p:nvPicPr>
          <p:cNvPr id="8" name="Picture 7" descr="A picture containing drawing&#10;&#10;Description automatically generated">
            <a:extLst>
              <a:ext uri="{FF2B5EF4-FFF2-40B4-BE49-F238E27FC236}">
                <a16:creationId xmlns:a16="http://schemas.microsoft.com/office/drawing/2014/main" id="{9C0569DE-8D61-45D6-8D41-AF57D2EF970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43206" y="1555801"/>
            <a:ext cx="3065447" cy="3746397"/>
          </a:xfrm>
          <a:prstGeom prst="rect">
            <a:avLst/>
          </a:prstGeom>
        </p:spPr>
      </p:pic>
      <p:pic>
        <p:nvPicPr>
          <p:cNvPr id="5" name="Audio 4">
            <a:hlinkClick r:id="" action="ppaction://media"/>
            <a:extLst>
              <a:ext uri="{FF2B5EF4-FFF2-40B4-BE49-F238E27FC236}">
                <a16:creationId xmlns:a16="http://schemas.microsoft.com/office/drawing/2014/main" id="{B835A342-7A9B-4979-91FD-40D83F49ED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58705766"/>
      </p:ext>
    </p:extLst>
  </p:cSld>
  <p:clrMapOvr>
    <a:masterClrMapping/>
  </p:clrMapOvr>
  <mc:AlternateContent xmlns:mc="http://schemas.openxmlformats.org/markup-compatibility/2006" xmlns:p14="http://schemas.microsoft.com/office/powerpoint/2010/main">
    <mc:Choice Requires="p14">
      <p:transition spd="slow" p14:dur="3400" advTm="32000">
        <p14:reveal/>
      </p:transition>
    </mc:Choice>
    <mc:Fallback xmlns="">
      <p:transition spd="slow" advTm="3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B4FC3CE-28E1-4BA3-B163-5D98BE52EAFC}"/>
              </a:ext>
            </a:extLst>
          </p:cNvPr>
          <p:cNvSpPr>
            <a:spLocks noGrp="1"/>
          </p:cNvSpPr>
          <p:nvPr>
            <p:ph type="title"/>
          </p:nvPr>
        </p:nvSpPr>
        <p:spPr/>
        <p:txBody>
          <a:bodyPr/>
          <a:lstStyle/>
          <a:p>
            <a:r>
              <a:rPr lang="en-GB" dirty="0"/>
              <a:t>Find information online</a:t>
            </a:r>
          </a:p>
        </p:txBody>
      </p:sp>
      <p:sp>
        <p:nvSpPr>
          <p:cNvPr id="10" name="Content Placeholder 9">
            <a:extLst>
              <a:ext uri="{FF2B5EF4-FFF2-40B4-BE49-F238E27FC236}">
                <a16:creationId xmlns:a16="http://schemas.microsoft.com/office/drawing/2014/main" id="{EA3A8146-F7A9-4B69-814C-318522823919}"/>
              </a:ext>
            </a:extLst>
          </p:cNvPr>
          <p:cNvSpPr>
            <a:spLocks noGrp="1"/>
          </p:cNvSpPr>
          <p:nvPr>
            <p:ph idx="1"/>
          </p:nvPr>
        </p:nvSpPr>
        <p:spPr>
          <a:xfrm>
            <a:off x="616385" y="5145705"/>
            <a:ext cx="4436400" cy="365125"/>
          </a:xfrm>
        </p:spPr>
        <p:txBody>
          <a:bodyPr/>
          <a:lstStyle/>
          <a:p>
            <a:r>
              <a:rPr lang="en-GB" dirty="0">
                <a:hlinkClick r:id="rId5"/>
              </a:rPr>
              <a:t>cityandguilds.com/remote-invigilation</a:t>
            </a:r>
            <a:endParaRPr lang="en-GB" dirty="0"/>
          </a:p>
          <a:p>
            <a:endParaRPr lang="en-GB" dirty="0"/>
          </a:p>
          <a:p>
            <a:endParaRPr lang="en-GB" dirty="0"/>
          </a:p>
        </p:txBody>
      </p:sp>
      <p:sp>
        <p:nvSpPr>
          <p:cNvPr id="6" name="Slide Number Placeholder 5">
            <a:extLst>
              <a:ext uri="{FF2B5EF4-FFF2-40B4-BE49-F238E27FC236}">
                <a16:creationId xmlns:a16="http://schemas.microsoft.com/office/drawing/2014/main" id="{AB3A30A9-B18D-4815-B267-3A3381F361D7}"/>
              </a:ext>
            </a:extLst>
          </p:cNvPr>
          <p:cNvSpPr>
            <a:spLocks noGrp="1"/>
          </p:cNvSpPr>
          <p:nvPr>
            <p:ph type="sldNum" sz="quarter" idx="12"/>
          </p:nvPr>
        </p:nvSpPr>
        <p:spPr/>
        <p:txBody>
          <a:bodyPr/>
          <a:lstStyle/>
          <a:p>
            <a:fld id="{BFEB8C6D-5A13-4B6E-8B47-443F7CF06CA1}" type="slidenum">
              <a:rPr lang="en-GB" smtClean="0"/>
              <a:pPr/>
              <a:t>17</a:t>
            </a:fld>
            <a:endParaRPr lang="en-GB"/>
          </a:p>
        </p:txBody>
      </p:sp>
      <p:pic>
        <p:nvPicPr>
          <p:cNvPr id="8" name="Picture 7">
            <a:extLst>
              <a:ext uri="{FF2B5EF4-FFF2-40B4-BE49-F238E27FC236}">
                <a16:creationId xmlns:a16="http://schemas.microsoft.com/office/drawing/2014/main" id="{AC57FDD9-BA78-48CF-9D1F-881CA8B8B647}"/>
              </a:ext>
            </a:extLst>
          </p:cNvPr>
          <p:cNvPicPr>
            <a:picLocks noChangeAspect="1"/>
          </p:cNvPicPr>
          <p:nvPr/>
        </p:nvPicPr>
        <p:blipFill>
          <a:blip r:embed="rId6"/>
          <a:stretch>
            <a:fillRect/>
          </a:stretch>
        </p:blipFill>
        <p:spPr>
          <a:xfrm>
            <a:off x="4843277" y="136525"/>
            <a:ext cx="4793993" cy="5368947"/>
          </a:xfrm>
          <a:prstGeom prst="rect">
            <a:avLst/>
          </a:prstGeom>
          <a:ln w="38100">
            <a:solidFill>
              <a:schemeClr val="tx1"/>
            </a:solidFill>
            <a:prstDash val="sysDash"/>
          </a:ln>
        </p:spPr>
      </p:pic>
      <p:pic>
        <p:nvPicPr>
          <p:cNvPr id="13" name="Picture 12">
            <a:extLst>
              <a:ext uri="{FF2B5EF4-FFF2-40B4-BE49-F238E27FC236}">
                <a16:creationId xmlns:a16="http://schemas.microsoft.com/office/drawing/2014/main" id="{ABA2D14D-DD66-44B8-82F6-6B7B44EFB7C8}"/>
              </a:ext>
            </a:extLst>
          </p:cNvPr>
          <p:cNvPicPr>
            <a:picLocks noChangeAspect="1"/>
          </p:cNvPicPr>
          <p:nvPr/>
        </p:nvPicPr>
        <p:blipFill>
          <a:blip r:embed="rId7"/>
          <a:stretch>
            <a:fillRect/>
          </a:stretch>
        </p:blipFill>
        <p:spPr>
          <a:xfrm>
            <a:off x="7833130" y="3379014"/>
            <a:ext cx="4265245" cy="3478986"/>
          </a:xfrm>
          <a:prstGeom prst="rect">
            <a:avLst/>
          </a:prstGeom>
          <a:ln w="25400">
            <a:solidFill>
              <a:schemeClr val="tx1"/>
            </a:solidFill>
            <a:prstDash val="sysDot"/>
          </a:ln>
        </p:spPr>
      </p:pic>
      <p:cxnSp>
        <p:nvCxnSpPr>
          <p:cNvPr id="15" name="Straight Arrow Connector 14">
            <a:extLst>
              <a:ext uri="{FF2B5EF4-FFF2-40B4-BE49-F238E27FC236}">
                <a16:creationId xmlns:a16="http://schemas.microsoft.com/office/drawing/2014/main" id="{933F78F3-8535-4144-939D-D4127A402D62}"/>
              </a:ext>
            </a:extLst>
          </p:cNvPr>
          <p:cNvCxnSpPr/>
          <p:nvPr/>
        </p:nvCxnSpPr>
        <p:spPr>
          <a:xfrm>
            <a:off x="6349429" y="5383658"/>
            <a:ext cx="1483701" cy="4583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74475746-A839-4E8B-8C91-247EC20D9C8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
        <p:nvSpPr>
          <p:cNvPr id="2" name="TextBox 1">
            <a:extLst>
              <a:ext uri="{FF2B5EF4-FFF2-40B4-BE49-F238E27FC236}">
                <a16:creationId xmlns:a16="http://schemas.microsoft.com/office/drawing/2014/main" id="{610DF65E-CF1E-0749-AF04-871EF9012862}"/>
              </a:ext>
            </a:extLst>
          </p:cNvPr>
          <p:cNvSpPr txBox="1"/>
          <p:nvPr/>
        </p:nvSpPr>
        <p:spPr>
          <a:xfrm>
            <a:off x="581081" y="1852136"/>
            <a:ext cx="3602181" cy="3170099"/>
          </a:xfrm>
          <a:prstGeom prst="rect">
            <a:avLst/>
          </a:prstGeom>
          <a:noFill/>
        </p:spPr>
        <p:txBody>
          <a:bodyPr wrap="square" rtlCol="0">
            <a:spAutoFit/>
          </a:bodyPr>
          <a:lstStyle/>
          <a:p>
            <a:r>
              <a:rPr lang="en-GB" sz="2000" dirty="0"/>
              <a:t>We’ve updated the City </a:t>
            </a:r>
            <a:r>
              <a:rPr lang="en-GB" sz="2000"/>
              <a:t>&amp; Guilds </a:t>
            </a:r>
            <a:r>
              <a:rPr lang="en-GB" sz="2000" dirty="0"/>
              <a:t>website with lots of extra information about our new Remote Invigilation service.</a:t>
            </a:r>
          </a:p>
          <a:p>
            <a:endParaRPr lang="en-GB" sz="2000" dirty="0"/>
          </a:p>
          <a:p>
            <a:r>
              <a:rPr lang="en-GB" sz="2000" dirty="0"/>
              <a:t>This is where you’ll find all the guides that help explain what to do when and how the service works.</a:t>
            </a:r>
          </a:p>
        </p:txBody>
      </p:sp>
    </p:spTree>
    <p:extLst>
      <p:ext uri="{BB962C8B-B14F-4D97-AF65-F5344CB8AC3E}">
        <p14:creationId xmlns:p14="http://schemas.microsoft.com/office/powerpoint/2010/main" val="3536010058"/>
      </p:ext>
    </p:extLst>
  </p:cSld>
  <p:clrMapOvr>
    <a:masterClrMapping/>
  </p:clrMapOvr>
  <mc:AlternateContent xmlns:mc="http://schemas.openxmlformats.org/markup-compatibility/2006" xmlns:p14="http://schemas.microsoft.com/office/powerpoint/2010/main">
    <mc:Choice Requires="p14">
      <p:transition spd="slow" p14:dur="3400" advTm="13000">
        <p14:reveal/>
      </p:transition>
    </mc:Choice>
    <mc:Fallback xmlns="">
      <p:transition spd="slow"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63F06-5A02-41E9-B3EC-D33C1DF9A393}"/>
              </a:ext>
            </a:extLst>
          </p:cNvPr>
          <p:cNvSpPr>
            <a:spLocks noGrp="1"/>
          </p:cNvSpPr>
          <p:nvPr>
            <p:ph type="title"/>
          </p:nvPr>
        </p:nvSpPr>
        <p:spPr/>
        <p:txBody>
          <a:bodyPr/>
          <a:lstStyle/>
          <a:p>
            <a:r>
              <a:rPr lang="en-GB" dirty="0"/>
              <a:t>Live Remote Invigilation Service cost</a:t>
            </a:r>
          </a:p>
        </p:txBody>
      </p:sp>
      <p:sp>
        <p:nvSpPr>
          <p:cNvPr id="5" name="Slide Number Placeholder 4">
            <a:extLst>
              <a:ext uri="{FF2B5EF4-FFF2-40B4-BE49-F238E27FC236}">
                <a16:creationId xmlns:a16="http://schemas.microsoft.com/office/drawing/2014/main" id="{A403B9AC-1170-44FA-BCF3-E626351C70A1}"/>
              </a:ext>
            </a:extLst>
          </p:cNvPr>
          <p:cNvSpPr>
            <a:spLocks noGrp="1"/>
          </p:cNvSpPr>
          <p:nvPr>
            <p:ph type="sldNum" sz="quarter" idx="12"/>
          </p:nvPr>
        </p:nvSpPr>
        <p:spPr/>
        <p:txBody>
          <a:bodyPr/>
          <a:lstStyle/>
          <a:p>
            <a:fld id="{BFEB8C6D-5A13-4B6E-8B47-443F7CF06CA1}" type="slidenum">
              <a:rPr lang="en-GB" smtClean="0"/>
              <a:pPr/>
              <a:t>18</a:t>
            </a:fld>
            <a:endParaRPr lang="en-GB"/>
          </a:p>
        </p:txBody>
      </p:sp>
      <p:pic>
        <p:nvPicPr>
          <p:cNvPr id="6" name="Audio 5">
            <a:hlinkClick r:id="" action="ppaction://media"/>
            <a:extLst>
              <a:ext uri="{FF2B5EF4-FFF2-40B4-BE49-F238E27FC236}">
                <a16:creationId xmlns:a16="http://schemas.microsoft.com/office/drawing/2014/main" id="{C41E6907-E01F-4CFF-B56E-501A567EA6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grpSp>
        <p:nvGrpSpPr>
          <p:cNvPr id="9" name="Group 8">
            <a:extLst>
              <a:ext uri="{FF2B5EF4-FFF2-40B4-BE49-F238E27FC236}">
                <a16:creationId xmlns:a16="http://schemas.microsoft.com/office/drawing/2014/main" id="{06F01D7C-8615-7749-A86A-2946416BBF57}"/>
              </a:ext>
            </a:extLst>
          </p:cNvPr>
          <p:cNvGrpSpPr/>
          <p:nvPr/>
        </p:nvGrpSpPr>
        <p:grpSpPr>
          <a:xfrm>
            <a:off x="555137" y="2015062"/>
            <a:ext cx="4034863" cy="2827876"/>
            <a:chOff x="14236700" y="7467599"/>
            <a:chExt cx="1918972" cy="1344932"/>
          </a:xfrm>
        </p:grpSpPr>
        <p:sp>
          <p:nvSpPr>
            <p:cNvPr id="10" name="Shape">
              <a:extLst>
                <a:ext uri="{FF2B5EF4-FFF2-40B4-BE49-F238E27FC236}">
                  <a16:creationId xmlns:a16="http://schemas.microsoft.com/office/drawing/2014/main" id="{C2B8B97B-6103-A343-A852-8AE10AAD31E8}"/>
                </a:ext>
              </a:extLst>
            </p:cNvPr>
            <p:cNvSpPr/>
            <p:nvPr/>
          </p:nvSpPr>
          <p:spPr>
            <a:xfrm>
              <a:off x="14236700" y="8077200"/>
              <a:ext cx="651511" cy="735331"/>
            </a:xfrm>
            <a:custGeom>
              <a:avLst/>
              <a:gdLst/>
              <a:ahLst/>
              <a:cxnLst>
                <a:cxn ang="0">
                  <a:pos x="wd2" y="hd2"/>
                </a:cxn>
                <a:cxn ang="5400000">
                  <a:pos x="wd2" y="hd2"/>
                </a:cxn>
                <a:cxn ang="10800000">
                  <a:pos x="wd2" y="hd2"/>
                </a:cxn>
                <a:cxn ang="16200000">
                  <a:pos x="wd2" y="hd2"/>
                </a:cxn>
              </a:cxnLst>
              <a:rect l="0" t="0" r="r" b="b"/>
              <a:pathLst>
                <a:path w="21600" h="21600" extrusionOk="0">
                  <a:moveTo>
                    <a:pt x="21558" y="5372"/>
                  </a:moveTo>
                  <a:cubicBezTo>
                    <a:pt x="21558" y="4999"/>
                    <a:pt x="21263" y="4738"/>
                    <a:pt x="20842" y="4738"/>
                  </a:cubicBezTo>
                  <a:lnTo>
                    <a:pt x="16968" y="4738"/>
                  </a:lnTo>
                  <a:cubicBezTo>
                    <a:pt x="16884" y="4738"/>
                    <a:pt x="16800" y="4701"/>
                    <a:pt x="16758" y="4663"/>
                  </a:cubicBezTo>
                  <a:cubicBezTo>
                    <a:pt x="16716" y="4626"/>
                    <a:pt x="16674" y="4551"/>
                    <a:pt x="16674" y="4477"/>
                  </a:cubicBezTo>
                  <a:lnTo>
                    <a:pt x="16674" y="373"/>
                  </a:lnTo>
                  <a:cubicBezTo>
                    <a:pt x="16674" y="149"/>
                    <a:pt x="16505" y="0"/>
                    <a:pt x="16253" y="0"/>
                  </a:cubicBezTo>
                  <a:cubicBezTo>
                    <a:pt x="16000" y="0"/>
                    <a:pt x="15832" y="149"/>
                    <a:pt x="15832" y="373"/>
                  </a:cubicBezTo>
                  <a:lnTo>
                    <a:pt x="15832" y="4477"/>
                  </a:lnTo>
                  <a:cubicBezTo>
                    <a:pt x="15832" y="4738"/>
                    <a:pt x="15958" y="4999"/>
                    <a:pt x="16168" y="5186"/>
                  </a:cubicBezTo>
                  <a:cubicBezTo>
                    <a:pt x="16379" y="5372"/>
                    <a:pt x="16674" y="5484"/>
                    <a:pt x="16968" y="5484"/>
                  </a:cubicBezTo>
                  <a:lnTo>
                    <a:pt x="20716" y="5484"/>
                  </a:lnTo>
                  <a:lnTo>
                    <a:pt x="20716" y="7573"/>
                  </a:lnTo>
                  <a:cubicBezTo>
                    <a:pt x="20716" y="8580"/>
                    <a:pt x="20547" y="9438"/>
                    <a:pt x="20211" y="10110"/>
                  </a:cubicBezTo>
                  <a:cubicBezTo>
                    <a:pt x="19874" y="10781"/>
                    <a:pt x="19284" y="11378"/>
                    <a:pt x="18484" y="11938"/>
                  </a:cubicBezTo>
                  <a:cubicBezTo>
                    <a:pt x="18021" y="12199"/>
                    <a:pt x="17811" y="12535"/>
                    <a:pt x="17811" y="13020"/>
                  </a:cubicBezTo>
                  <a:lnTo>
                    <a:pt x="17811" y="19772"/>
                  </a:lnTo>
                  <a:lnTo>
                    <a:pt x="3579" y="19772"/>
                  </a:lnTo>
                  <a:cubicBezTo>
                    <a:pt x="3453" y="18989"/>
                    <a:pt x="2737" y="18392"/>
                    <a:pt x="1811" y="18392"/>
                  </a:cubicBezTo>
                  <a:cubicBezTo>
                    <a:pt x="842" y="18392"/>
                    <a:pt x="0" y="19101"/>
                    <a:pt x="0" y="19996"/>
                  </a:cubicBezTo>
                  <a:cubicBezTo>
                    <a:pt x="0" y="20891"/>
                    <a:pt x="800" y="21600"/>
                    <a:pt x="1811" y="21600"/>
                  </a:cubicBezTo>
                  <a:cubicBezTo>
                    <a:pt x="2568" y="21600"/>
                    <a:pt x="3242" y="21152"/>
                    <a:pt x="3495" y="20555"/>
                  </a:cubicBezTo>
                  <a:lnTo>
                    <a:pt x="18274" y="20555"/>
                  </a:lnTo>
                  <a:cubicBezTo>
                    <a:pt x="18526" y="20555"/>
                    <a:pt x="18695" y="20406"/>
                    <a:pt x="18695" y="20182"/>
                  </a:cubicBezTo>
                  <a:lnTo>
                    <a:pt x="18695" y="13057"/>
                  </a:lnTo>
                  <a:cubicBezTo>
                    <a:pt x="18695" y="12870"/>
                    <a:pt x="18779" y="12721"/>
                    <a:pt x="19032" y="12609"/>
                  </a:cubicBezTo>
                  <a:cubicBezTo>
                    <a:pt x="19958" y="11975"/>
                    <a:pt x="20632" y="11266"/>
                    <a:pt x="21011" y="10483"/>
                  </a:cubicBezTo>
                  <a:cubicBezTo>
                    <a:pt x="21389" y="9737"/>
                    <a:pt x="21600" y="8767"/>
                    <a:pt x="21600" y="7648"/>
                  </a:cubicBezTo>
                  <a:lnTo>
                    <a:pt x="21600" y="5372"/>
                  </a:lnTo>
                  <a:close/>
                  <a:moveTo>
                    <a:pt x="2737" y="19884"/>
                  </a:moveTo>
                  <a:cubicBezTo>
                    <a:pt x="2737" y="20108"/>
                    <a:pt x="2653" y="20294"/>
                    <a:pt x="2484" y="20444"/>
                  </a:cubicBezTo>
                  <a:cubicBezTo>
                    <a:pt x="2316" y="20630"/>
                    <a:pt x="2063" y="20742"/>
                    <a:pt x="1768" y="20742"/>
                  </a:cubicBezTo>
                  <a:cubicBezTo>
                    <a:pt x="1474" y="20742"/>
                    <a:pt x="1221" y="20630"/>
                    <a:pt x="1053" y="20444"/>
                  </a:cubicBezTo>
                  <a:cubicBezTo>
                    <a:pt x="926" y="20294"/>
                    <a:pt x="842" y="20108"/>
                    <a:pt x="842" y="19921"/>
                  </a:cubicBezTo>
                  <a:cubicBezTo>
                    <a:pt x="842" y="19921"/>
                    <a:pt x="842" y="19921"/>
                    <a:pt x="842" y="19921"/>
                  </a:cubicBezTo>
                  <a:cubicBezTo>
                    <a:pt x="842" y="19474"/>
                    <a:pt x="1263" y="19063"/>
                    <a:pt x="1810" y="19063"/>
                  </a:cubicBezTo>
                  <a:cubicBezTo>
                    <a:pt x="2274" y="19063"/>
                    <a:pt x="2653" y="19324"/>
                    <a:pt x="2737" y="19697"/>
                  </a:cubicBezTo>
                  <a:cubicBezTo>
                    <a:pt x="2737" y="19772"/>
                    <a:pt x="2737" y="19809"/>
                    <a:pt x="2737" y="19884"/>
                  </a:cubicBezTo>
                  <a:close/>
                </a:path>
              </a:pathLst>
            </a:custGeom>
            <a:solidFill>
              <a:schemeClr val="accent6"/>
            </a:solidFill>
            <a:ln w="12700">
              <a:miter lim="400000"/>
            </a:ln>
          </p:spPr>
          <p:txBody>
            <a:bodyPr lIns="28575" tIns="28575" rIns="28575" bIns="28575" anchor="ctr"/>
            <a:lstStyle/>
            <a:p>
              <a:pPr>
                <a:defRPr sz="3000">
                  <a:solidFill>
                    <a:srgbClr val="FFFFFF"/>
                  </a:solidFill>
                </a:defRPr>
              </a:pPr>
              <a:endParaRPr sz="2250"/>
            </a:p>
          </p:txBody>
        </p:sp>
        <p:sp>
          <p:nvSpPr>
            <p:cNvPr id="11" name="Shape">
              <a:extLst>
                <a:ext uri="{FF2B5EF4-FFF2-40B4-BE49-F238E27FC236}">
                  <a16:creationId xmlns:a16="http://schemas.microsoft.com/office/drawing/2014/main" id="{B0D22737-019D-934A-ACA2-57EF42DE5F53}"/>
                </a:ext>
              </a:extLst>
            </p:cNvPr>
            <p:cNvSpPr/>
            <p:nvPr/>
          </p:nvSpPr>
          <p:spPr>
            <a:xfrm>
              <a:off x="15163800" y="7721599"/>
              <a:ext cx="470096" cy="464821"/>
            </a:xfrm>
            <a:custGeom>
              <a:avLst/>
              <a:gdLst/>
              <a:ahLst/>
              <a:cxnLst>
                <a:cxn ang="0">
                  <a:pos x="wd2" y="hd2"/>
                </a:cxn>
                <a:cxn ang="5400000">
                  <a:pos x="wd2" y="hd2"/>
                </a:cxn>
                <a:cxn ang="10800000">
                  <a:pos x="wd2" y="hd2"/>
                </a:cxn>
                <a:cxn ang="16200000">
                  <a:pos x="wd2" y="hd2"/>
                </a:cxn>
              </a:cxnLst>
              <a:rect l="0" t="0" r="r" b="b"/>
              <a:pathLst>
                <a:path w="21551" h="21600" extrusionOk="0">
                  <a:moveTo>
                    <a:pt x="6346" y="1121"/>
                  </a:moveTo>
                  <a:cubicBezTo>
                    <a:pt x="7627" y="1121"/>
                    <a:pt x="8617" y="1416"/>
                    <a:pt x="9432" y="2007"/>
                  </a:cubicBezTo>
                  <a:cubicBezTo>
                    <a:pt x="10247" y="2597"/>
                    <a:pt x="10887" y="3659"/>
                    <a:pt x="11470" y="5252"/>
                  </a:cubicBezTo>
                  <a:cubicBezTo>
                    <a:pt x="11470" y="5252"/>
                    <a:pt x="11470" y="5311"/>
                    <a:pt x="11528" y="5311"/>
                  </a:cubicBezTo>
                  <a:cubicBezTo>
                    <a:pt x="11994" y="6197"/>
                    <a:pt x="12634" y="6374"/>
                    <a:pt x="13042" y="6374"/>
                  </a:cubicBezTo>
                  <a:lnTo>
                    <a:pt x="13274" y="6374"/>
                  </a:lnTo>
                  <a:cubicBezTo>
                    <a:pt x="13333" y="6374"/>
                    <a:pt x="13333" y="6374"/>
                    <a:pt x="13391" y="6374"/>
                  </a:cubicBezTo>
                  <a:lnTo>
                    <a:pt x="21076" y="5016"/>
                  </a:lnTo>
                  <a:cubicBezTo>
                    <a:pt x="21367" y="4957"/>
                    <a:pt x="21600" y="4662"/>
                    <a:pt x="21542" y="4308"/>
                  </a:cubicBezTo>
                  <a:cubicBezTo>
                    <a:pt x="21484" y="3954"/>
                    <a:pt x="21192" y="3777"/>
                    <a:pt x="20843" y="3836"/>
                  </a:cubicBezTo>
                  <a:lnTo>
                    <a:pt x="13216" y="5193"/>
                  </a:lnTo>
                  <a:lnTo>
                    <a:pt x="13042" y="5193"/>
                  </a:lnTo>
                  <a:cubicBezTo>
                    <a:pt x="12867" y="5193"/>
                    <a:pt x="12750" y="5075"/>
                    <a:pt x="12576" y="4780"/>
                  </a:cubicBezTo>
                  <a:cubicBezTo>
                    <a:pt x="11935" y="3010"/>
                    <a:pt x="11120" y="1770"/>
                    <a:pt x="10130" y="1062"/>
                  </a:cubicBezTo>
                  <a:cubicBezTo>
                    <a:pt x="9141" y="354"/>
                    <a:pt x="7860" y="0"/>
                    <a:pt x="6346" y="0"/>
                  </a:cubicBezTo>
                  <a:cubicBezTo>
                    <a:pt x="6346" y="0"/>
                    <a:pt x="6346" y="0"/>
                    <a:pt x="6346" y="0"/>
                  </a:cubicBezTo>
                  <a:cubicBezTo>
                    <a:pt x="3435" y="59"/>
                    <a:pt x="0" y="1475"/>
                    <a:pt x="0" y="7436"/>
                  </a:cubicBezTo>
                  <a:lnTo>
                    <a:pt x="0" y="13102"/>
                  </a:lnTo>
                  <a:cubicBezTo>
                    <a:pt x="0" y="13692"/>
                    <a:pt x="408" y="14105"/>
                    <a:pt x="990" y="14105"/>
                  </a:cubicBezTo>
                  <a:lnTo>
                    <a:pt x="16011" y="14105"/>
                  </a:lnTo>
                  <a:cubicBezTo>
                    <a:pt x="16127" y="14105"/>
                    <a:pt x="16244" y="14164"/>
                    <a:pt x="16302" y="14223"/>
                  </a:cubicBezTo>
                  <a:cubicBezTo>
                    <a:pt x="16360" y="14341"/>
                    <a:pt x="16418" y="14400"/>
                    <a:pt x="16418" y="14518"/>
                  </a:cubicBezTo>
                  <a:lnTo>
                    <a:pt x="16418" y="21010"/>
                  </a:lnTo>
                  <a:cubicBezTo>
                    <a:pt x="16418" y="21364"/>
                    <a:pt x="16651" y="21600"/>
                    <a:pt x="17001" y="21600"/>
                  </a:cubicBezTo>
                  <a:cubicBezTo>
                    <a:pt x="17350" y="21600"/>
                    <a:pt x="17583" y="21364"/>
                    <a:pt x="17583" y="21010"/>
                  </a:cubicBezTo>
                  <a:lnTo>
                    <a:pt x="17583" y="14518"/>
                  </a:lnTo>
                  <a:cubicBezTo>
                    <a:pt x="17583" y="14105"/>
                    <a:pt x="17408" y="13692"/>
                    <a:pt x="17117" y="13397"/>
                  </a:cubicBezTo>
                  <a:cubicBezTo>
                    <a:pt x="16826" y="13102"/>
                    <a:pt x="16418" y="12925"/>
                    <a:pt x="16011" y="12925"/>
                  </a:cubicBezTo>
                  <a:lnTo>
                    <a:pt x="1164" y="12925"/>
                  </a:lnTo>
                  <a:lnTo>
                    <a:pt x="1164" y="7436"/>
                  </a:lnTo>
                  <a:cubicBezTo>
                    <a:pt x="1164" y="3305"/>
                    <a:pt x="2853" y="1239"/>
                    <a:pt x="6346" y="1121"/>
                  </a:cubicBezTo>
                  <a:close/>
                </a:path>
              </a:pathLst>
            </a:custGeom>
            <a:solidFill>
              <a:schemeClr val="accent5"/>
            </a:solidFill>
            <a:ln w="12700">
              <a:miter lim="400000"/>
            </a:ln>
          </p:spPr>
          <p:txBody>
            <a:bodyPr lIns="28575" tIns="28575" rIns="28575" bIns="28575" anchor="ctr"/>
            <a:lstStyle/>
            <a:p>
              <a:pPr>
                <a:defRPr sz="3000">
                  <a:solidFill>
                    <a:srgbClr val="FFFFFF"/>
                  </a:solidFill>
                </a:defRPr>
              </a:pPr>
              <a:endParaRPr sz="2250"/>
            </a:p>
          </p:txBody>
        </p:sp>
        <p:sp>
          <p:nvSpPr>
            <p:cNvPr id="12" name="Shape">
              <a:extLst>
                <a:ext uri="{FF2B5EF4-FFF2-40B4-BE49-F238E27FC236}">
                  <a16:creationId xmlns:a16="http://schemas.microsoft.com/office/drawing/2014/main" id="{AE23982B-1441-8A45-9FC2-266CE0C64486}"/>
                </a:ext>
              </a:extLst>
            </p:cNvPr>
            <p:cNvSpPr/>
            <p:nvPr/>
          </p:nvSpPr>
          <p:spPr>
            <a:xfrm>
              <a:off x="14236700" y="7467600"/>
              <a:ext cx="984448" cy="597097"/>
            </a:xfrm>
            <a:custGeom>
              <a:avLst/>
              <a:gdLst/>
              <a:ahLst/>
              <a:cxnLst>
                <a:cxn ang="0">
                  <a:pos x="wd2" y="hd2"/>
                </a:cxn>
                <a:cxn ang="5400000">
                  <a:pos x="wd2" y="hd2"/>
                </a:cxn>
                <a:cxn ang="10800000">
                  <a:pos x="wd2" y="hd2"/>
                </a:cxn>
                <a:cxn ang="16200000">
                  <a:pos x="wd2" y="hd2"/>
                </a:cxn>
              </a:cxnLst>
              <a:rect l="0" t="0" r="r" b="b"/>
              <a:pathLst>
                <a:path w="21576" h="21561" extrusionOk="0">
                  <a:moveTo>
                    <a:pt x="1197" y="21561"/>
                  </a:moveTo>
                  <a:cubicBezTo>
                    <a:pt x="1754" y="21561"/>
                    <a:pt x="2227" y="20919"/>
                    <a:pt x="2338" y="20048"/>
                  </a:cubicBezTo>
                  <a:lnTo>
                    <a:pt x="13778" y="20048"/>
                  </a:lnTo>
                  <a:cubicBezTo>
                    <a:pt x="14057" y="20048"/>
                    <a:pt x="14252" y="19727"/>
                    <a:pt x="14252" y="19268"/>
                  </a:cubicBezTo>
                  <a:lnTo>
                    <a:pt x="14252" y="15049"/>
                  </a:lnTo>
                  <a:cubicBezTo>
                    <a:pt x="14252" y="10463"/>
                    <a:pt x="15087" y="6886"/>
                    <a:pt x="16701" y="4409"/>
                  </a:cubicBezTo>
                  <a:cubicBezTo>
                    <a:pt x="17926" y="2529"/>
                    <a:pt x="19485" y="1337"/>
                    <a:pt x="21349" y="878"/>
                  </a:cubicBezTo>
                  <a:cubicBezTo>
                    <a:pt x="21489" y="832"/>
                    <a:pt x="21600" y="603"/>
                    <a:pt x="21572" y="374"/>
                  </a:cubicBezTo>
                  <a:cubicBezTo>
                    <a:pt x="21544" y="144"/>
                    <a:pt x="21405" y="-39"/>
                    <a:pt x="21266" y="7"/>
                  </a:cubicBezTo>
                  <a:cubicBezTo>
                    <a:pt x="19290" y="511"/>
                    <a:pt x="17620" y="1750"/>
                    <a:pt x="16311" y="3767"/>
                  </a:cubicBezTo>
                  <a:cubicBezTo>
                    <a:pt x="14558" y="6427"/>
                    <a:pt x="13695" y="10234"/>
                    <a:pt x="13695" y="15095"/>
                  </a:cubicBezTo>
                  <a:lnTo>
                    <a:pt x="13695" y="19176"/>
                  </a:lnTo>
                  <a:lnTo>
                    <a:pt x="2338" y="19176"/>
                  </a:lnTo>
                  <a:cubicBezTo>
                    <a:pt x="2199" y="18305"/>
                    <a:pt x="1754" y="17663"/>
                    <a:pt x="1197" y="17663"/>
                  </a:cubicBezTo>
                  <a:cubicBezTo>
                    <a:pt x="557" y="17663"/>
                    <a:pt x="0" y="18534"/>
                    <a:pt x="0" y="19635"/>
                  </a:cubicBezTo>
                  <a:cubicBezTo>
                    <a:pt x="0" y="20736"/>
                    <a:pt x="529" y="21561"/>
                    <a:pt x="1197" y="21561"/>
                  </a:cubicBezTo>
                  <a:close/>
                  <a:moveTo>
                    <a:pt x="1197" y="18580"/>
                  </a:moveTo>
                  <a:cubicBezTo>
                    <a:pt x="1447" y="18580"/>
                    <a:pt x="1642" y="18809"/>
                    <a:pt x="1754" y="19176"/>
                  </a:cubicBezTo>
                  <a:cubicBezTo>
                    <a:pt x="1809" y="19314"/>
                    <a:pt x="1809" y="19451"/>
                    <a:pt x="1809" y="19635"/>
                  </a:cubicBezTo>
                  <a:cubicBezTo>
                    <a:pt x="1809" y="19818"/>
                    <a:pt x="1781" y="19956"/>
                    <a:pt x="1754" y="20093"/>
                  </a:cubicBezTo>
                  <a:cubicBezTo>
                    <a:pt x="1642" y="20415"/>
                    <a:pt x="1447" y="20690"/>
                    <a:pt x="1197" y="20690"/>
                  </a:cubicBezTo>
                  <a:cubicBezTo>
                    <a:pt x="863" y="20690"/>
                    <a:pt x="557" y="20231"/>
                    <a:pt x="557" y="19635"/>
                  </a:cubicBezTo>
                  <a:cubicBezTo>
                    <a:pt x="557" y="19039"/>
                    <a:pt x="835" y="18580"/>
                    <a:pt x="1197" y="18580"/>
                  </a:cubicBezTo>
                  <a:close/>
                </a:path>
              </a:pathLst>
            </a:custGeom>
            <a:solidFill>
              <a:schemeClr val="accent4"/>
            </a:solidFill>
            <a:ln w="12700">
              <a:miter lim="400000"/>
            </a:ln>
          </p:spPr>
          <p:txBody>
            <a:bodyPr lIns="28575" tIns="28575" rIns="28575" bIns="28575" anchor="ctr"/>
            <a:lstStyle/>
            <a:p>
              <a:pPr>
                <a:defRPr sz="3000">
                  <a:solidFill>
                    <a:srgbClr val="FFFFFF"/>
                  </a:solidFill>
                </a:defRPr>
              </a:pPr>
              <a:endParaRPr sz="2250"/>
            </a:p>
          </p:txBody>
        </p:sp>
        <p:sp>
          <p:nvSpPr>
            <p:cNvPr id="13" name="Shape">
              <a:extLst>
                <a:ext uri="{FF2B5EF4-FFF2-40B4-BE49-F238E27FC236}">
                  <a16:creationId xmlns:a16="http://schemas.microsoft.com/office/drawing/2014/main" id="{83F13628-7519-6648-9842-DF32355930D1}"/>
                </a:ext>
              </a:extLst>
            </p:cNvPr>
            <p:cNvSpPr/>
            <p:nvPr/>
          </p:nvSpPr>
          <p:spPr>
            <a:xfrm>
              <a:off x="15290799" y="7467599"/>
              <a:ext cx="864873" cy="372112"/>
            </a:xfrm>
            <a:custGeom>
              <a:avLst/>
              <a:gdLst/>
              <a:ahLst/>
              <a:cxnLst>
                <a:cxn ang="0">
                  <a:pos x="wd2" y="hd2"/>
                </a:cxn>
                <a:cxn ang="5400000">
                  <a:pos x="wd2" y="hd2"/>
                </a:cxn>
                <a:cxn ang="10800000">
                  <a:pos x="wd2" y="hd2"/>
                </a:cxn>
                <a:cxn ang="16200000">
                  <a:pos x="wd2" y="hd2"/>
                </a:cxn>
              </a:cxnLst>
              <a:rect l="0" t="0" r="r" b="b"/>
              <a:pathLst>
                <a:path w="21600" h="21600" extrusionOk="0">
                  <a:moveTo>
                    <a:pt x="18904" y="17693"/>
                  </a:moveTo>
                  <a:lnTo>
                    <a:pt x="10752" y="17693"/>
                  </a:lnTo>
                  <a:cubicBezTo>
                    <a:pt x="9959" y="12311"/>
                    <a:pt x="8722" y="8036"/>
                    <a:pt x="7010" y="4866"/>
                  </a:cubicBezTo>
                  <a:cubicBezTo>
                    <a:pt x="5233" y="1622"/>
                    <a:pt x="3013" y="0"/>
                    <a:pt x="317" y="0"/>
                  </a:cubicBezTo>
                  <a:cubicBezTo>
                    <a:pt x="127" y="0"/>
                    <a:pt x="0" y="295"/>
                    <a:pt x="0" y="737"/>
                  </a:cubicBezTo>
                  <a:cubicBezTo>
                    <a:pt x="0" y="1180"/>
                    <a:pt x="127" y="1474"/>
                    <a:pt x="317" y="1474"/>
                  </a:cubicBezTo>
                  <a:cubicBezTo>
                    <a:pt x="2855" y="1474"/>
                    <a:pt x="4948" y="3023"/>
                    <a:pt x="6597" y="6045"/>
                  </a:cubicBezTo>
                  <a:cubicBezTo>
                    <a:pt x="8247" y="9068"/>
                    <a:pt x="9452" y="13343"/>
                    <a:pt x="10213" y="18651"/>
                  </a:cubicBezTo>
                  <a:cubicBezTo>
                    <a:pt x="10245" y="18946"/>
                    <a:pt x="10372" y="19167"/>
                    <a:pt x="10530" y="19167"/>
                  </a:cubicBezTo>
                  <a:lnTo>
                    <a:pt x="18936" y="19167"/>
                  </a:lnTo>
                  <a:cubicBezTo>
                    <a:pt x="19094" y="20568"/>
                    <a:pt x="19602" y="21600"/>
                    <a:pt x="20236" y="21600"/>
                  </a:cubicBezTo>
                  <a:cubicBezTo>
                    <a:pt x="20966" y="21600"/>
                    <a:pt x="21600" y="20199"/>
                    <a:pt x="21600" y="18430"/>
                  </a:cubicBezTo>
                  <a:cubicBezTo>
                    <a:pt x="21600" y="16661"/>
                    <a:pt x="20997" y="15260"/>
                    <a:pt x="20236" y="15260"/>
                  </a:cubicBezTo>
                  <a:cubicBezTo>
                    <a:pt x="19570" y="15334"/>
                    <a:pt x="19063" y="16292"/>
                    <a:pt x="18904" y="17693"/>
                  </a:cubicBezTo>
                  <a:close/>
                  <a:moveTo>
                    <a:pt x="20204" y="20126"/>
                  </a:moveTo>
                  <a:cubicBezTo>
                    <a:pt x="19919" y="20126"/>
                    <a:pt x="19697" y="19757"/>
                    <a:pt x="19570" y="19167"/>
                  </a:cubicBezTo>
                  <a:cubicBezTo>
                    <a:pt x="19507" y="18946"/>
                    <a:pt x="19507" y="18725"/>
                    <a:pt x="19507" y="18430"/>
                  </a:cubicBezTo>
                  <a:cubicBezTo>
                    <a:pt x="19507" y="18135"/>
                    <a:pt x="19538" y="17914"/>
                    <a:pt x="19570" y="17693"/>
                  </a:cubicBezTo>
                  <a:cubicBezTo>
                    <a:pt x="19697" y="17177"/>
                    <a:pt x="19919" y="16734"/>
                    <a:pt x="20204" y="16734"/>
                  </a:cubicBezTo>
                  <a:cubicBezTo>
                    <a:pt x="20585" y="16734"/>
                    <a:pt x="20934" y="17472"/>
                    <a:pt x="20934" y="18430"/>
                  </a:cubicBezTo>
                  <a:cubicBezTo>
                    <a:pt x="20934" y="19388"/>
                    <a:pt x="20617" y="20126"/>
                    <a:pt x="20204" y="20126"/>
                  </a:cubicBezTo>
                  <a:close/>
                </a:path>
              </a:pathLst>
            </a:custGeom>
            <a:solidFill>
              <a:schemeClr val="accent5"/>
            </a:solidFill>
            <a:ln w="12700">
              <a:miter lim="400000"/>
            </a:ln>
          </p:spPr>
          <p:txBody>
            <a:bodyPr lIns="28575" tIns="28575" rIns="28575" bIns="28575" anchor="ctr"/>
            <a:lstStyle/>
            <a:p>
              <a:pPr>
                <a:defRPr sz="3000">
                  <a:solidFill>
                    <a:srgbClr val="FFFFFF"/>
                  </a:solidFill>
                </a:defRPr>
              </a:pPr>
              <a:endParaRPr sz="2250"/>
            </a:p>
          </p:txBody>
        </p:sp>
        <p:sp>
          <p:nvSpPr>
            <p:cNvPr id="14" name="Shape">
              <a:extLst>
                <a:ext uri="{FF2B5EF4-FFF2-40B4-BE49-F238E27FC236}">
                  <a16:creationId xmlns:a16="http://schemas.microsoft.com/office/drawing/2014/main" id="{A237CB4A-0E2D-6C4D-98E8-BC47AA5CCB13}"/>
                </a:ext>
              </a:extLst>
            </p:cNvPr>
            <p:cNvSpPr/>
            <p:nvPr/>
          </p:nvSpPr>
          <p:spPr>
            <a:xfrm>
              <a:off x="14871699" y="8204199"/>
              <a:ext cx="1281431" cy="576582"/>
            </a:xfrm>
            <a:custGeom>
              <a:avLst/>
              <a:gdLst/>
              <a:ahLst/>
              <a:cxnLst>
                <a:cxn ang="0">
                  <a:pos x="wd2" y="hd2"/>
                </a:cxn>
                <a:cxn ang="5400000">
                  <a:pos x="wd2" y="hd2"/>
                </a:cxn>
                <a:cxn ang="10800000">
                  <a:pos x="wd2" y="hd2"/>
                </a:cxn>
                <a:cxn ang="16200000">
                  <a:pos x="wd2" y="hd2"/>
                </a:cxn>
              </a:cxnLst>
              <a:rect l="0" t="0" r="r" b="b"/>
              <a:pathLst>
                <a:path w="21600" h="21600" extrusionOk="0">
                  <a:moveTo>
                    <a:pt x="20637" y="0"/>
                  </a:moveTo>
                  <a:cubicBezTo>
                    <a:pt x="20209" y="0"/>
                    <a:pt x="19845" y="666"/>
                    <a:pt x="19759" y="1570"/>
                  </a:cubicBezTo>
                  <a:lnTo>
                    <a:pt x="5245" y="1570"/>
                  </a:lnTo>
                  <a:cubicBezTo>
                    <a:pt x="5031" y="1570"/>
                    <a:pt x="4881" y="1903"/>
                    <a:pt x="4881" y="2379"/>
                  </a:cubicBezTo>
                  <a:lnTo>
                    <a:pt x="4881" y="5186"/>
                  </a:lnTo>
                  <a:cubicBezTo>
                    <a:pt x="4881" y="6423"/>
                    <a:pt x="4795" y="7470"/>
                    <a:pt x="4645" y="8326"/>
                  </a:cubicBezTo>
                  <a:cubicBezTo>
                    <a:pt x="4474" y="9135"/>
                    <a:pt x="4239" y="9991"/>
                    <a:pt x="3918" y="10752"/>
                  </a:cubicBezTo>
                  <a:cubicBezTo>
                    <a:pt x="3811" y="10990"/>
                    <a:pt x="3789" y="11276"/>
                    <a:pt x="3853" y="11561"/>
                  </a:cubicBezTo>
                  <a:cubicBezTo>
                    <a:pt x="3918" y="11799"/>
                    <a:pt x="4025" y="11942"/>
                    <a:pt x="4174" y="11942"/>
                  </a:cubicBezTo>
                  <a:lnTo>
                    <a:pt x="13701" y="11942"/>
                  </a:lnTo>
                  <a:cubicBezTo>
                    <a:pt x="13743" y="11942"/>
                    <a:pt x="13786" y="11989"/>
                    <a:pt x="13808" y="12037"/>
                  </a:cubicBezTo>
                  <a:cubicBezTo>
                    <a:pt x="13829" y="12085"/>
                    <a:pt x="13851" y="12180"/>
                    <a:pt x="13851" y="12275"/>
                  </a:cubicBezTo>
                  <a:lnTo>
                    <a:pt x="13851" y="20315"/>
                  </a:lnTo>
                  <a:cubicBezTo>
                    <a:pt x="13851" y="20411"/>
                    <a:pt x="13829" y="20506"/>
                    <a:pt x="13808" y="20553"/>
                  </a:cubicBezTo>
                  <a:cubicBezTo>
                    <a:pt x="13786" y="20601"/>
                    <a:pt x="13743" y="20648"/>
                    <a:pt x="13701" y="20648"/>
                  </a:cubicBezTo>
                  <a:lnTo>
                    <a:pt x="214" y="20648"/>
                  </a:lnTo>
                  <a:cubicBezTo>
                    <a:pt x="86" y="20648"/>
                    <a:pt x="0" y="20839"/>
                    <a:pt x="0" y="21124"/>
                  </a:cubicBezTo>
                  <a:cubicBezTo>
                    <a:pt x="0" y="21410"/>
                    <a:pt x="86" y="21600"/>
                    <a:pt x="214" y="21600"/>
                  </a:cubicBezTo>
                  <a:lnTo>
                    <a:pt x="13701" y="21600"/>
                  </a:lnTo>
                  <a:cubicBezTo>
                    <a:pt x="13851" y="21600"/>
                    <a:pt x="14000" y="21457"/>
                    <a:pt x="14107" y="21219"/>
                  </a:cubicBezTo>
                  <a:cubicBezTo>
                    <a:pt x="14214" y="20982"/>
                    <a:pt x="14279" y="20648"/>
                    <a:pt x="14279" y="20315"/>
                  </a:cubicBezTo>
                  <a:lnTo>
                    <a:pt x="14279" y="12275"/>
                  </a:lnTo>
                  <a:cubicBezTo>
                    <a:pt x="14279" y="11942"/>
                    <a:pt x="14214" y="11609"/>
                    <a:pt x="14107" y="11371"/>
                  </a:cubicBezTo>
                  <a:cubicBezTo>
                    <a:pt x="14000" y="11133"/>
                    <a:pt x="13851" y="10990"/>
                    <a:pt x="13701" y="10990"/>
                  </a:cubicBezTo>
                  <a:lnTo>
                    <a:pt x="4410" y="10990"/>
                  </a:lnTo>
                  <a:cubicBezTo>
                    <a:pt x="4688" y="10229"/>
                    <a:pt x="4924" y="9468"/>
                    <a:pt x="5074" y="8707"/>
                  </a:cubicBezTo>
                  <a:cubicBezTo>
                    <a:pt x="5266" y="7755"/>
                    <a:pt x="5352" y="6566"/>
                    <a:pt x="5352" y="5186"/>
                  </a:cubicBezTo>
                  <a:lnTo>
                    <a:pt x="5352" y="2522"/>
                  </a:lnTo>
                  <a:lnTo>
                    <a:pt x="19802" y="2522"/>
                  </a:lnTo>
                  <a:cubicBezTo>
                    <a:pt x="19909" y="3426"/>
                    <a:pt x="20251" y="4092"/>
                    <a:pt x="20679" y="4092"/>
                  </a:cubicBezTo>
                  <a:cubicBezTo>
                    <a:pt x="21172" y="4092"/>
                    <a:pt x="21600" y="3188"/>
                    <a:pt x="21600" y="2046"/>
                  </a:cubicBezTo>
                  <a:cubicBezTo>
                    <a:pt x="21600" y="904"/>
                    <a:pt x="21150" y="0"/>
                    <a:pt x="20637" y="0"/>
                  </a:cubicBezTo>
                  <a:close/>
                  <a:moveTo>
                    <a:pt x="20637" y="3093"/>
                  </a:moveTo>
                  <a:cubicBezTo>
                    <a:pt x="20444" y="3093"/>
                    <a:pt x="20294" y="2855"/>
                    <a:pt x="20209" y="2474"/>
                  </a:cubicBezTo>
                  <a:cubicBezTo>
                    <a:pt x="20166" y="2331"/>
                    <a:pt x="20166" y="2189"/>
                    <a:pt x="20166" y="1998"/>
                  </a:cubicBezTo>
                  <a:cubicBezTo>
                    <a:pt x="20166" y="1808"/>
                    <a:pt x="20187" y="1665"/>
                    <a:pt x="20209" y="1522"/>
                  </a:cubicBezTo>
                  <a:cubicBezTo>
                    <a:pt x="20294" y="1189"/>
                    <a:pt x="20444" y="904"/>
                    <a:pt x="20637" y="904"/>
                  </a:cubicBezTo>
                  <a:cubicBezTo>
                    <a:pt x="20894" y="904"/>
                    <a:pt x="21129" y="1380"/>
                    <a:pt x="21129" y="1998"/>
                  </a:cubicBezTo>
                  <a:cubicBezTo>
                    <a:pt x="21129" y="2617"/>
                    <a:pt x="20915" y="3093"/>
                    <a:pt x="20637" y="3093"/>
                  </a:cubicBezTo>
                  <a:close/>
                </a:path>
              </a:pathLst>
            </a:custGeom>
            <a:solidFill>
              <a:schemeClr val="accent3"/>
            </a:solidFill>
            <a:ln w="12700">
              <a:miter lim="400000"/>
            </a:ln>
          </p:spPr>
          <p:txBody>
            <a:bodyPr lIns="28575" tIns="28575" rIns="28575" bIns="28575" anchor="ctr"/>
            <a:lstStyle/>
            <a:p>
              <a:pPr>
                <a:defRPr sz="3000">
                  <a:solidFill>
                    <a:srgbClr val="FFFFFF"/>
                  </a:solidFill>
                </a:defRPr>
              </a:pPr>
              <a:endParaRPr sz="2250"/>
            </a:p>
          </p:txBody>
        </p:sp>
      </p:grpSp>
      <p:sp>
        <p:nvSpPr>
          <p:cNvPr id="7" name="TextBox 6">
            <a:extLst>
              <a:ext uri="{FF2B5EF4-FFF2-40B4-BE49-F238E27FC236}">
                <a16:creationId xmlns:a16="http://schemas.microsoft.com/office/drawing/2014/main" id="{2E2FC218-2CBB-5F4D-89E2-48C50AAC099A}"/>
              </a:ext>
            </a:extLst>
          </p:cNvPr>
          <p:cNvSpPr txBox="1"/>
          <p:nvPr/>
        </p:nvSpPr>
        <p:spPr>
          <a:xfrm>
            <a:off x="4394412" y="916039"/>
            <a:ext cx="5026085" cy="4708981"/>
          </a:xfrm>
          <a:prstGeom prst="rect">
            <a:avLst/>
          </a:prstGeom>
          <a:noFill/>
        </p:spPr>
        <p:txBody>
          <a:bodyPr wrap="square" rtlCol="0">
            <a:spAutoFit/>
          </a:bodyPr>
          <a:lstStyle/>
          <a:p>
            <a:r>
              <a:rPr lang="en-GB" sz="30000" b="1" spc="-300" dirty="0">
                <a:solidFill>
                  <a:srgbClr val="C00000"/>
                </a:solidFill>
              </a:rPr>
              <a:t>25</a:t>
            </a:r>
          </a:p>
        </p:txBody>
      </p:sp>
    </p:spTree>
    <p:extLst>
      <p:ext uri="{BB962C8B-B14F-4D97-AF65-F5344CB8AC3E}">
        <p14:creationId xmlns:p14="http://schemas.microsoft.com/office/powerpoint/2010/main" val="1354572387"/>
      </p:ext>
    </p:extLst>
  </p:cSld>
  <p:clrMapOvr>
    <a:masterClrMapping/>
  </p:clrMapOvr>
  <mc:AlternateContent xmlns:mc="http://schemas.openxmlformats.org/markup-compatibility/2006" xmlns:p14="http://schemas.microsoft.com/office/powerpoint/2010/main">
    <mc:Choice Requires="p14">
      <p:transition spd="slow" p14:dur="3400" advTm="14000">
        <p14:reveal/>
      </p:transition>
    </mc:Choice>
    <mc:Fallback xmlns="">
      <p:transition spd="slow"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5122"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5FF1D-CDDA-4C89-814C-B9C36ABB5519}"/>
              </a:ext>
            </a:extLst>
          </p:cNvPr>
          <p:cNvSpPr>
            <a:spLocks noGrp="1"/>
          </p:cNvSpPr>
          <p:nvPr>
            <p:ph type="title"/>
          </p:nvPr>
        </p:nvSpPr>
        <p:spPr>
          <a:xfrm>
            <a:off x="287999" y="997920"/>
            <a:ext cx="9456293" cy="714375"/>
          </a:xfrm>
        </p:spPr>
        <p:txBody>
          <a:bodyPr anchor="t">
            <a:normAutofit/>
          </a:bodyPr>
          <a:lstStyle/>
          <a:p>
            <a:r>
              <a:rPr lang="en-GB"/>
              <a:t>Feedback</a:t>
            </a:r>
          </a:p>
        </p:txBody>
      </p:sp>
      <p:sp>
        <p:nvSpPr>
          <p:cNvPr id="5" name="Slide Number Placeholder 4">
            <a:extLst>
              <a:ext uri="{FF2B5EF4-FFF2-40B4-BE49-F238E27FC236}">
                <a16:creationId xmlns:a16="http://schemas.microsoft.com/office/drawing/2014/main" id="{738FD8E2-70BD-4258-86F4-34F8FEFDA68E}"/>
              </a:ext>
            </a:extLst>
          </p:cNvPr>
          <p:cNvSpPr>
            <a:spLocks noGrp="1"/>
          </p:cNvSpPr>
          <p:nvPr>
            <p:ph type="sldNum" sz="quarter" idx="12"/>
          </p:nvPr>
        </p:nvSpPr>
        <p:spPr>
          <a:xfrm>
            <a:off x="4724400" y="6356350"/>
            <a:ext cx="2743200" cy="365125"/>
          </a:xfrm>
        </p:spPr>
        <p:txBody>
          <a:bodyPr anchor="ctr">
            <a:normAutofit/>
          </a:bodyPr>
          <a:lstStyle/>
          <a:p>
            <a:pPr>
              <a:spcAft>
                <a:spcPts val="600"/>
              </a:spcAft>
            </a:pPr>
            <a:fld id="{BFEB8C6D-5A13-4B6E-8B47-443F7CF06CA1}" type="slidenum">
              <a:rPr lang="en-GB" smtClean="0"/>
              <a:pPr>
                <a:spcAft>
                  <a:spcPts val="600"/>
                </a:spcAft>
              </a:pPr>
              <a:t>19</a:t>
            </a:fld>
            <a:endParaRPr lang="en-GB"/>
          </a:p>
        </p:txBody>
      </p:sp>
      <p:pic>
        <p:nvPicPr>
          <p:cNvPr id="3" name="Audio 2">
            <a:hlinkClick r:id="" action="ppaction://media"/>
            <a:extLst>
              <a:ext uri="{FF2B5EF4-FFF2-40B4-BE49-F238E27FC236}">
                <a16:creationId xmlns:a16="http://schemas.microsoft.com/office/drawing/2014/main" id="{225C12D8-71EE-49BD-954A-AC67C46B80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4" name="Rectangle 3">
            <a:extLst>
              <a:ext uri="{FF2B5EF4-FFF2-40B4-BE49-F238E27FC236}">
                <a16:creationId xmlns:a16="http://schemas.microsoft.com/office/drawing/2014/main" id="{C2129424-8623-9F47-A0A3-2C63007B2CA1}"/>
              </a:ext>
            </a:extLst>
          </p:cNvPr>
          <p:cNvSpPr/>
          <p:nvPr/>
        </p:nvSpPr>
        <p:spPr>
          <a:xfrm>
            <a:off x="1974672" y="3613008"/>
            <a:ext cx="6096000" cy="923330"/>
          </a:xfrm>
          <a:prstGeom prst="rect">
            <a:avLst/>
          </a:prstGeom>
        </p:spPr>
        <p:txBody>
          <a:bodyPr>
            <a:spAutoFit/>
          </a:bodyPr>
          <a:lstStyle/>
          <a:p>
            <a:pPr lvl="0">
              <a:lnSpc>
                <a:spcPct val="100000"/>
              </a:lnSpc>
            </a:pPr>
            <a:r>
              <a:rPr lang="en-GB" dirty="0"/>
              <a:t>We’d also like to collect more detailed feedback from some of your candidates and/or anecdotal feedback – we’ll share a survey link shortly after launch</a:t>
            </a:r>
            <a:endParaRPr lang="en-US" dirty="0"/>
          </a:p>
        </p:txBody>
      </p:sp>
      <p:sp>
        <p:nvSpPr>
          <p:cNvPr id="6" name="Rectangle 5">
            <a:extLst>
              <a:ext uri="{FF2B5EF4-FFF2-40B4-BE49-F238E27FC236}">
                <a16:creationId xmlns:a16="http://schemas.microsoft.com/office/drawing/2014/main" id="{F6AE42F3-3AFB-DC44-B6FC-CE7FB9732806}"/>
              </a:ext>
            </a:extLst>
          </p:cNvPr>
          <p:cNvSpPr/>
          <p:nvPr/>
        </p:nvSpPr>
        <p:spPr>
          <a:xfrm>
            <a:off x="1974672" y="2251087"/>
            <a:ext cx="5499455" cy="707886"/>
          </a:xfrm>
          <a:prstGeom prst="rect">
            <a:avLst/>
          </a:prstGeom>
        </p:spPr>
        <p:txBody>
          <a:bodyPr wrap="square">
            <a:spAutoFit/>
          </a:bodyPr>
          <a:lstStyle/>
          <a:p>
            <a:pPr lvl="0">
              <a:lnSpc>
                <a:spcPct val="100000"/>
              </a:lnSpc>
            </a:pPr>
            <a:r>
              <a:rPr lang="en-GB" sz="2000" dirty="0"/>
              <a:t>We’ll collect candidate star rating at the end of each test, to judge their experience of the test</a:t>
            </a:r>
            <a:endParaRPr lang="en-US" sz="2000" dirty="0"/>
          </a:p>
        </p:txBody>
      </p:sp>
      <p:pic>
        <p:nvPicPr>
          <p:cNvPr id="11" name="Graphic 10" descr="Badge New with solid fill">
            <a:extLst>
              <a:ext uri="{FF2B5EF4-FFF2-40B4-BE49-F238E27FC236}">
                <a16:creationId xmlns:a16="http://schemas.microsoft.com/office/drawing/2014/main" id="{C2069681-9202-4344-A6CC-95D320EDBA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1891" y="2178607"/>
            <a:ext cx="914400" cy="914400"/>
          </a:xfrm>
          <a:prstGeom prst="rect">
            <a:avLst/>
          </a:prstGeom>
        </p:spPr>
      </p:pic>
      <p:pic>
        <p:nvPicPr>
          <p:cNvPr id="13" name="Graphic 12" descr="Clipboard with solid fill">
            <a:extLst>
              <a:ext uri="{FF2B5EF4-FFF2-40B4-BE49-F238E27FC236}">
                <a16:creationId xmlns:a16="http://schemas.microsoft.com/office/drawing/2014/main" id="{396A431B-FD45-804D-B513-D175B2F7D6F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1891" y="3608737"/>
            <a:ext cx="914400" cy="914400"/>
          </a:xfrm>
          <a:prstGeom prst="rect">
            <a:avLst/>
          </a:prstGeom>
        </p:spPr>
      </p:pic>
    </p:spTree>
    <p:extLst>
      <p:ext uri="{BB962C8B-B14F-4D97-AF65-F5344CB8AC3E}">
        <p14:creationId xmlns:p14="http://schemas.microsoft.com/office/powerpoint/2010/main" val="3012964635"/>
      </p:ext>
    </p:extLst>
  </p:cSld>
  <p:clrMapOvr>
    <a:masterClrMapping/>
  </p:clrMapOvr>
  <mc:AlternateContent xmlns:mc="http://schemas.openxmlformats.org/markup-compatibility/2006" xmlns:p14="http://schemas.microsoft.com/office/powerpoint/2010/main">
    <mc:Choice Requires="p14">
      <p:transition spd="slow" p14:dur="3400" advTm="41000">
        <p14:reveal/>
      </p:transition>
    </mc:Choice>
    <mc:Fallback xmlns="">
      <p:transition spd="slow" advTm="4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46">
            <a:extLst>
              <a:ext uri="{FF2B5EF4-FFF2-40B4-BE49-F238E27FC236}">
                <a16:creationId xmlns:a16="http://schemas.microsoft.com/office/drawing/2014/main" id="{C5BB9BF5-8022-3B4E-B690-80397D4F8E5C}"/>
              </a:ext>
            </a:extLst>
          </p:cNvPr>
          <p:cNvSpPr>
            <a:spLocks noGrp="1"/>
          </p:cNvSpPr>
          <p:nvPr>
            <p:ph type="title"/>
          </p:nvPr>
        </p:nvSpPr>
        <p:spPr/>
        <p:txBody>
          <a:bodyPr>
            <a:normAutofit/>
          </a:bodyPr>
          <a:lstStyle/>
          <a:p>
            <a:r>
              <a:rPr lang="en-US" dirty="0"/>
              <a:t>Background</a:t>
            </a:r>
            <a:endParaRPr lang="en-US" dirty="0">
              <a:solidFill>
                <a:srgbClr val="FF0000"/>
              </a:solidFill>
            </a:endParaRPr>
          </a:p>
        </p:txBody>
      </p:sp>
      <p:pic>
        <p:nvPicPr>
          <p:cNvPr id="2" name="Picture 2">
            <a:extLst>
              <a:ext uri="{FF2B5EF4-FFF2-40B4-BE49-F238E27FC236}">
                <a16:creationId xmlns:a16="http://schemas.microsoft.com/office/drawing/2014/main" id="{80F98CB9-7F3D-CF4C-BCB3-0B2629F65802}"/>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238155" y="1712295"/>
            <a:ext cx="4076698" cy="40833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B75DE3C-0216-A547-8C1C-7568CC6CB21C}"/>
              </a:ext>
            </a:extLst>
          </p:cNvPr>
          <p:cNvSpPr txBox="1"/>
          <p:nvPr/>
        </p:nvSpPr>
        <p:spPr>
          <a:xfrm>
            <a:off x="288000" y="1907293"/>
            <a:ext cx="6794725" cy="4062651"/>
          </a:xfrm>
          <a:prstGeom prst="rect">
            <a:avLst/>
          </a:prstGeom>
          <a:noFill/>
        </p:spPr>
        <p:txBody>
          <a:bodyPr wrap="square" rtlCol="0">
            <a:spAutoFit/>
          </a:bodyPr>
          <a:lstStyle/>
          <a:p>
            <a:pPr marL="285750" indent="-285750">
              <a:buClr>
                <a:srgbClr val="FF0000"/>
              </a:buClr>
              <a:buFont typeface="Arial" panose="020B0604020202020204" pitchFamily="34" charset="0"/>
              <a:buChar char="•"/>
            </a:pPr>
            <a:r>
              <a:rPr lang="en-GB" sz="2400" dirty="0">
                <a:cs typeface="Arial"/>
              </a:rPr>
              <a:t>Covid-19 demonstrated how easily Centre-based on-line testing provision is disrupted </a:t>
            </a:r>
            <a:endParaRPr lang="en-GB" sz="2400" dirty="0"/>
          </a:p>
          <a:p>
            <a:pPr marL="285750" indent="-285750">
              <a:buClr>
                <a:srgbClr val="FF0000"/>
              </a:buClr>
              <a:buFont typeface="Arial" panose="020B0604020202020204" pitchFamily="34" charset="0"/>
              <a:buChar char="•"/>
            </a:pPr>
            <a:r>
              <a:rPr lang="en-GB" sz="2400" dirty="0">
                <a:cs typeface="Arial"/>
              </a:rPr>
              <a:t>City &amp; Guilds responded quickly with ‘Test at Home’ - creating opportunities for Centres to carry on working with learners</a:t>
            </a:r>
          </a:p>
          <a:p>
            <a:pPr marL="285750" indent="-285750">
              <a:buClr>
                <a:srgbClr val="FF0000"/>
              </a:buClr>
              <a:buFont typeface="Arial" panose="020B0604020202020204" pitchFamily="34" charset="0"/>
              <a:buChar char="•"/>
            </a:pPr>
            <a:r>
              <a:rPr lang="en-GB" sz="2400" dirty="0">
                <a:cs typeface="Arial"/>
              </a:rPr>
              <a:t>Our new Remote Invigilation Service is a long-term solution</a:t>
            </a:r>
            <a:endParaRPr lang="en-GB" sz="2400" dirty="0"/>
          </a:p>
          <a:p>
            <a:pPr marL="285750" indent="-285750">
              <a:buClr>
                <a:srgbClr val="FF0000"/>
              </a:buClr>
              <a:buFont typeface="Arial" panose="020B0604020202020204" pitchFamily="34" charset="0"/>
              <a:buChar char="•"/>
            </a:pPr>
            <a:r>
              <a:rPr lang="en-GB" sz="2400" dirty="0">
                <a:cs typeface="Arial"/>
              </a:rPr>
              <a:t>Remote Invigilation offers answers to some of the longstanding challenges (and opportunities) our Centres told us about</a:t>
            </a:r>
            <a:endParaRPr lang="en-GB" sz="2400" dirty="0"/>
          </a:p>
          <a:p>
            <a:endParaRPr lang="en-US" dirty="0"/>
          </a:p>
        </p:txBody>
      </p:sp>
      <p:pic>
        <p:nvPicPr>
          <p:cNvPr id="6" name="Audio 5">
            <a:hlinkClick r:id="" action="ppaction://media"/>
            <a:extLst>
              <a:ext uri="{FF2B5EF4-FFF2-40B4-BE49-F238E27FC236}">
                <a16:creationId xmlns:a16="http://schemas.microsoft.com/office/drawing/2014/main" id="{61190081-28AA-4D0C-AA8D-A346FC7BDD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93717555"/>
      </p:ext>
    </p:extLst>
  </p:cSld>
  <p:clrMapOvr>
    <a:masterClrMapping/>
  </p:clrMapOvr>
  <mc:AlternateContent xmlns:mc="http://schemas.openxmlformats.org/markup-compatibility/2006" xmlns:p14="http://schemas.microsoft.com/office/powerpoint/2010/main">
    <mc:Choice Requires="p14">
      <p:transition spd="slow" p14:dur="2000" advTm="54363"/>
    </mc:Choice>
    <mc:Fallback xmlns="">
      <p:transition spd="slow" advTm="54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D0511C-95C6-4A84-A0FD-FCCF7A149826}"/>
              </a:ext>
            </a:extLst>
          </p:cNvPr>
          <p:cNvSpPr>
            <a:spLocks noGrp="1"/>
          </p:cNvSpPr>
          <p:nvPr>
            <p:ph type="sldNum" sz="quarter" idx="12"/>
          </p:nvPr>
        </p:nvSpPr>
        <p:spPr/>
        <p:txBody>
          <a:bodyPr/>
          <a:lstStyle/>
          <a:p>
            <a:fld id="{BFEB8C6D-5A13-4B6E-8B47-443F7CF06CA1}" type="slidenum">
              <a:rPr lang="en-GB" smtClean="0"/>
              <a:pPr/>
              <a:t>20</a:t>
            </a:fld>
            <a:endParaRPr lang="en-GB"/>
          </a:p>
        </p:txBody>
      </p:sp>
      <p:sp>
        <p:nvSpPr>
          <p:cNvPr id="5" name="Title 4">
            <a:extLst>
              <a:ext uri="{FF2B5EF4-FFF2-40B4-BE49-F238E27FC236}">
                <a16:creationId xmlns:a16="http://schemas.microsoft.com/office/drawing/2014/main" id="{7760D5C9-2C78-4A2D-8CE9-6EEA17F1941B}"/>
              </a:ext>
            </a:extLst>
          </p:cNvPr>
          <p:cNvSpPr>
            <a:spLocks noGrp="1"/>
          </p:cNvSpPr>
          <p:nvPr>
            <p:ph type="ctrTitle"/>
          </p:nvPr>
        </p:nvSpPr>
        <p:spPr/>
        <p:txBody>
          <a:bodyPr/>
          <a:lstStyle/>
          <a:p>
            <a:r>
              <a:rPr lang="en-GB" dirty="0">
                <a:solidFill>
                  <a:schemeClr val="tx1"/>
                </a:solidFill>
              </a:rPr>
              <a:t>Still have questions?</a:t>
            </a:r>
          </a:p>
        </p:txBody>
      </p:sp>
      <p:sp>
        <p:nvSpPr>
          <p:cNvPr id="6" name="Subtitle 5">
            <a:extLst>
              <a:ext uri="{FF2B5EF4-FFF2-40B4-BE49-F238E27FC236}">
                <a16:creationId xmlns:a16="http://schemas.microsoft.com/office/drawing/2014/main" id="{4B430D0D-62BC-476B-8A69-DE0C3CBF911D}"/>
              </a:ext>
            </a:extLst>
          </p:cNvPr>
          <p:cNvSpPr>
            <a:spLocks noGrp="1"/>
          </p:cNvSpPr>
          <p:nvPr>
            <p:ph type="subTitle" idx="1"/>
          </p:nvPr>
        </p:nvSpPr>
        <p:spPr>
          <a:xfrm>
            <a:off x="288000" y="2367132"/>
            <a:ext cx="6195927" cy="3521175"/>
          </a:xfrm>
        </p:spPr>
        <p:txBody>
          <a:bodyPr vert="horz" lIns="0" tIns="0" rIns="0" bIns="0" rtlCol="0" anchor="t">
            <a:normAutofit fontScale="62500" lnSpcReduction="20000"/>
          </a:bodyPr>
          <a:lstStyle/>
          <a:p>
            <a:r>
              <a:rPr lang="en-GB" dirty="0">
                <a:latin typeface="Arial"/>
                <a:cs typeface="Arial"/>
              </a:rPr>
              <a:t>Please contact Customer Services </a:t>
            </a:r>
            <a:endParaRPr lang="en-US" dirty="0"/>
          </a:p>
          <a:p>
            <a:endParaRPr lang="en-GB" sz="3800" dirty="0"/>
          </a:p>
          <a:p>
            <a:r>
              <a:rPr lang="en-GB" sz="2600" dirty="0">
                <a:latin typeface="Arial"/>
                <a:cs typeface="Arial"/>
              </a:rPr>
              <a:t>Tel: 01924 930 800</a:t>
            </a:r>
          </a:p>
          <a:p>
            <a:endParaRPr lang="en-GB" sz="2600" dirty="0">
              <a:latin typeface="Arial"/>
              <a:cs typeface="Arial"/>
            </a:endParaRPr>
          </a:p>
          <a:p>
            <a:r>
              <a:rPr lang="en-GB" sz="2600" dirty="0">
                <a:latin typeface="Arial"/>
                <a:cs typeface="Arial"/>
              </a:rPr>
              <a:t>Email: </a:t>
            </a:r>
            <a:r>
              <a:rPr lang="en-GB" sz="2600" dirty="0">
                <a:latin typeface="Arial"/>
                <a:cs typeface="Arial"/>
                <a:hlinkClick r:id="rId5"/>
              </a:rPr>
              <a:t>centresupport@cityandguilds.com</a:t>
            </a:r>
            <a:r>
              <a:rPr lang="en-GB" sz="2600" dirty="0">
                <a:latin typeface="Arial"/>
                <a:cs typeface="Arial"/>
              </a:rPr>
              <a:t> </a:t>
            </a:r>
            <a:endParaRPr lang="en-GB" sz="2600" dirty="0"/>
          </a:p>
          <a:p>
            <a:endParaRPr lang="en-GB" sz="2600" dirty="0"/>
          </a:p>
          <a:p>
            <a:r>
              <a:rPr lang="en-GB" sz="2600" dirty="0">
                <a:solidFill>
                  <a:schemeClr val="tx1"/>
                </a:solidFill>
                <a:latin typeface="Arial"/>
                <a:cs typeface="Arial"/>
              </a:rPr>
              <a:t>Open: Monday to Friday 08:00h to 18:00h GMT</a:t>
            </a:r>
            <a:endParaRPr lang="en-GB" sz="2600" dirty="0">
              <a:solidFill>
                <a:schemeClr val="tx1"/>
              </a:solidFill>
            </a:endParaRPr>
          </a:p>
          <a:p>
            <a:endParaRPr lang="en-GB" sz="2300" dirty="0">
              <a:solidFill>
                <a:srgbClr val="FFFFFF"/>
              </a:solidFill>
              <a:latin typeface="Arial"/>
              <a:cs typeface="Arial"/>
            </a:endParaRPr>
          </a:p>
          <a:p>
            <a:pPr>
              <a:lnSpc>
                <a:spcPct val="100000"/>
              </a:lnSpc>
              <a:spcBef>
                <a:spcPts val="0"/>
              </a:spcBef>
            </a:pPr>
            <a:r>
              <a:rPr lang="en-GB" sz="1900" i="1" dirty="0">
                <a:solidFill>
                  <a:schemeClr val="bg1"/>
                </a:solidFill>
                <a:latin typeface="Arial"/>
                <a:cs typeface="Arial"/>
              </a:rPr>
              <a:t>Calls from landlines to this number are charged at local rates that may vary according </a:t>
            </a:r>
            <a:endParaRPr lang="en-US" sz="1900" dirty="0">
              <a:solidFill>
                <a:schemeClr val="bg1"/>
              </a:solidFill>
              <a:latin typeface="Arial"/>
              <a:cs typeface="Arial"/>
            </a:endParaRPr>
          </a:p>
          <a:p>
            <a:pPr>
              <a:lnSpc>
                <a:spcPct val="100000"/>
              </a:lnSpc>
              <a:spcBef>
                <a:spcPts val="0"/>
              </a:spcBef>
            </a:pPr>
            <a:r>
              <a:rPr lang="en-GB" sz="1900" i="1" dirty="0">
                <a:solidFill>
                  <a:schemeClr val="bg1"/>
                </a:solidFill>
                <a:latin typeface="Arial"/>
                <a:cs typeface="Arial"/>
              </a:rPr>
              <a:t>to time of day and your individual calling plan. Charges for calls from mobiles to this number typically will be included in free call packages but this may vary according </a:t>
            </a:r>
            <a:endParaRPr lang="en-US" sz="1900" dirty="0">
              <a:solidFill>
                <a:schemeClr val="bg1"/>
              </a:solidFill>
              <a:latin typeface="Arial"/>
              <a:cs typeface="Arial"/>
            </a:endParaRPr>
          </a:p>
          <a:p>
            <a:pPr>
              <a:lnSpc>
                <a:spcPct val="100000"/>
              </a:lnSpc>
              <a:spcBef>
                <a:spcPts val="0"/>
              </a:spcBef>
            </a:pPr>
            <a:r>
              <a:rPr lang="en-GB" sz="1900" i="1" dirty="0">
                <a:solidFill>
                  <a:schemeClr val="bg1"/>
                </a:solidFill>
                <a:latin typeface="Arial"/>
                <a:cs typeface="Arial"/>
              </a:rPr>
              <a:t>to the calling plan chosen an outside of any inclusive minutes you will be charged </a:t>
            </a:r>
            <a:endParaRPr lang="en-US" sz="1900" dirty="0">
              <a:solidFill>
                <a:schemeClr val="bg1"/>
              </a:solidFill>
              <a:latin typeface="Arial"/>
              <a:cs typeface="Arial"/>
            </a:endParaRPr>
          </a:p>
          <a:p>
            <a:pPr>
              <a:lnSpc>
                <a:spcPct val="100000"/>
              </a:lnSpc>
              <a:spcBef>
                <a:spcPts val="0"/>
              </a:spcBef>
            </a:pPr>
            <a:r>
              <a:rPr lang="en-GB" sz="1900" i="1" dirty="0">
                <a:solidFill>
                  <a:schemeClr val="bg1"/>
                </a:solidFill>
                <a:latin typeface="Arial"/>
                <a:cs typeface="Arial"/>
              </a:rPr>
              <a:t>as per your plan for local rate calls</a:t>
            </a:r>
            <a:r>
              <a:rPr lang="en-GB" sz="1900" dirty="0">
                <a:solidFill>
                  <a:schemeClr val="bg1"/>
                </a:solidFill>
                <a:latin typeface="Arial"/>
                <a:cs typeface="Arial"/>
              </a:rPr>
              <a:t>.</a:t>
            </a:r>
            <a:endParaRPr lang="en-US" sz="1900" dirty="0">
              <a:solidFill>
                <a:schemeClr val="bg1"/>
              </a:solidFill>
              <a:latin typeface="Arial"/>
              <a:cs typeface="Arial"/>
            </a:endParaRPr>
          </a:p>
          <a:p>
            <a:endParaRPr lang="en-GB" sz="2300" dirty="0"/>
          </a:p>
          <a:p>
            <a:endParaRPr lang="en-GB" sz="2300" dirty="0"/>
          </a:p>
          <a:p>
            <a:r>
              <a:rPr lang="en-GB" dirty="0">
                <a:latin typeface="Arial"/>
                <a:cs typeface="Arial"/>
              </a:rPr>
              <a:t>For the latest updates, keep an eye on... </a:t>
            </a:r>
            <a:endParaRPr lang="en-GB" dirty="0"/>
          </a:p>
          <a:p>
            <a:endParaRPr lang="en-GB" dirty="0">
              <a:latin typeface="Arial"/>
              <a:cs typeface="Arial"/>
            </a:endParaRPr>
          </a:p>
          <a:p>
            <a:r>
              <a:rPr lang="en-GB" dirty="0">
                <a:latin typeface="Arial"/>
                <a:cs typeface="Arial"/>
                <a:hlinkClick r:id="rId6"/>
              </a:rPr>
              <a:t>www.cityandguilds.com/remote-invigilation</a:t>
            </a:r>
            <a:endParaRPr lang="en-GB" dirty="0"/>
          </a:p>
          <a:p>
            <a:endParaRPr lang="en-GB" dirty="0">
              <a:latin typeface="Arial"/>
              <a:cs typeface="Arial"/>
            </a:endParaRPr>
          </a:p>
          <a:p>
            <a:endParaRPr lang="en-GB" dirty="0"/>
          </a:p>
          <a:p>
            <a:endParaRPr lang="en-GB" dirty="0"/>
          </a:p>
          <a:p>
            <a:endParaRPr lang="en-GB" dirty="0"/>
          </a:p>
        </p:txBody>
      </p:sp>
      <p:pic>
        <p:nvPicPr>
          <p:cNvPr id="2" name="Audio 1">
            <a:hlinkClick r:id="" action="ppaction://media"/>
            <a:extLst>
              <a:ext uri="{FF2B5EF4-FFF2-40B4-BE49-F238E27FC236}">
                <a16:creationId xmlns:a16="http://schemas.microsoft.com/office/drawing/2014/main" id="{75170A7E-1218-406F-8558-E6166ADE60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29723096"/>
      </p:ext>
    </p:extLst>
  </p:cSld>
  <p:clrMapOvr>
    <a:masterClrMapping/>
  </p:clrMapOvr>
  <mc:AlternateContent xmlns:mc="http://schemas.openxmlformats.org/markup-compatibility/2006" xmlns:p14="http://schemas.microsoft.com/office/powerpoint/2010/main">
    <mc:Choice Requires="p14">
      <p:transition spd="slow" p14:dur="3400" advTm="17559">
        <p14:reveal/>
      </p:transition>
    </mc:Choice>
    <mc:Fallback xmlns="">
      <p:transition spd="slow" advTm="175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0038" y="1773238"/>
            <a:ext cx="6603866" cy="1589702"/>
          </a:xfrm>
        </p:spPr>
        <p:txBody>
          <a:bodyPr>
            <a:noAutofit/>
          </a:bodyPr>
          <a:lstStyle/>
          <a:p>
            <a:pPr>
              <a:lnSpc>
                <a:spcPts val="9600"/>
              </a:lnSpc>
            </a:pPr>
            <a:r>
              <a:rPr lang="en-GB" sz="9600" dirty="0">
                <a:solidFill>
                  <a:srgbClr val="C00000"/>
                </a:solidFill>
              </a:rPr>
              <a:t>Thank you</a:t>
            </a:r>
          </a:p>
        </p:txBody>
      </p:sp>
      <p:sp>
        <p:nvSpPr>
          <p:cNvPr id="5" name="Slide Number Placeholder 4"/>
          <p:cNvSpPr>
            <a:spLocks noGrp="1"/>
          </p:cNvSpPr>
          <p:nvPr>
            <p:ph type="sldNum" sz="quarter" idx="12"/>
          </p:nvPr>
        </p:nvSpPr>
        <p:spPr/>
        <p:txBody>
          <a:bodyPr/>
          <a:lstStyle/>
          <a:p>
            <a:fld id="{BFEB8C6D-5A13-4B6E-8B47-443F7CF06CA1}" type="slidenum">
              <a:rPr lang="en-GB" smtClean="0"/>
              <a:pPr/>
              <a:t>21</a:t>
            </a:fld>
            <a:endParaRPr lang="en-GB"/>
          </a:p>
        </p:txBody>
      </p:sp>
      <p:pic>
        <p:nvPicPr>
          <p:cNvPr id="7" name="Audio 6">
            <a:hlinkClick r:id="" action="ppaction://media"/>
            <a:extLst>
              <a:ext uri="{FF2B5EF4-FFF2-40B4-BE49-F238E27FC236}">
                <a16:creationId xmlns:a16="http://schemas.microsoft.com/office/drawing/2014/main" id="{D2FEBB1B-C97B-452D-88F6-B5C51D92F5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12502750"/>
      </p:ext>
    </p:extLst>
  </p:cSld>
  <p:clrMapOvr>
    <a:masterClrMapping/>
  </p:clrMapOvr>
  <mc:AlternateContent xmlns:mc="http://schemas.openxmlformats.org/markup-compatibility/2006" xmlns:p14="http://schemas.microsoft.com/office/powerpoint/2010/main">
    <mc:Choice Requires="p14">
      <p:transition spd="slow" p14:dur="3400" advTm="10045">
        <p14:reveal/>
      </p:transition>
    </mc:Choice>
    <mc:Fallback xmlns="">
      <p:transition spd="slow" advTm="100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are your needs? — Steemit">
            <a:extLst>
              <a:ext uri="{FF2B5EF4-FFF2-40B4-BE49-F238E27FC236}">
                <a16:creationId xmlns:a16="http://schemas.microsoft.com/office/drawing/2014/main" id="{BDEDC990-242C-4D5E-8B85-18B203B6067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897832" y="97807"/>
            <a:ext cx="3294168" cy="2340593"/>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3">
            <a:extLst>
              <a:ext uri="{FF2B5EF4-FFF2-40B4-BE49-F238E27FC236}">
                <a16:creationId xmlns:a16="http://schemas.microsoft.com/office/drawing/2014/main" id="{B66B0529-775F-4223-B53F-577BA5D5D0D4}"/>
              </a:ext>
            </a:extLst>
          </p:cNvPr>
          <p:cNvSpPr>
            <a:spLocks noGrp="1"/>
          </p:cNvSpPr>
          <p:nvPr>
            <p:ph type="title"/>
          </p:nvPr>
        </p:nvSpPr>
        <p:spPr/>
        <p:txBody>
          <a:bodyPr/>
          <a:lstStyle/>
          <a:p>
            <a:r>
              <a:rPr lang="en-GB" dirty="0"/>
              <a:t>We’ve listened to </a:t>
            </a:r>
            <a:r>
              <a:rPr lang="en-GB" dirty="0">
                <a:solidFill>
                  <a:srgbClr val="FF0000"/>
                </a:solidFill>
              </a:rPr>
              <a:t>your testing needs</a:t>
            </a:r>
          </a:p>
        </p:txBody>
      </p:sp>
      <p:sp>
        <p:nvSpPr>
          <p:cNvPr id="13" name="Content Placeholder 12">
            <a:extLst>
              <a:ext uri="{FF2B5EF4-FFF2-40B4-BE49-F238E27FC236}">
                <a16:creationId xmlns:a16="http://schemas.microsoft.com/office/drawing/2014/main" id="{014A8D14-B31D-40E1-8A13-429F977FBA4E}"/>
              </a:ext>
            </a:extLst>
          </p:cNvPr>
          <p:cNvSpPr>
            <a:spLocks noGrp="1"/>
          </p:cNvSpPr>
          <p:nvPr>
            <p:ph idx="1"/>
          </p:nvPr>
        </p:nvSpPr>
        <p:spPr>
          <a:xfrm>
            <a:off x="285417" y="1725920"/>
            <a:ext cx="4436400" cy="4134160"/>
          </a:xfrm>
        </p:spPr>
        <p:txBody>
          <a:bodyPr>
            <a:normAutofit/>
          </a:bodyPr>
          <a:lstStyle/>
          <a:p>
            <a:pPr marL="285750" indent="-285750">
              <a:buFont typeface="Arial" panose="020B0604020202020204" pitchFamily="34" charset="0"/>
              <a:buChar char="•"/>
            </a:pPr>
            <a:r>
              <a:rPr lang="en-GB" sz="1600" b="0" dirty="0">
                <a:solidFill>
                  <a:schemeClr val="tx1"/>
                </a:solidFill>
              </a:rPr>
              <a:t>The flexibility of on-line test scheduling and location from which your candidates can take their tests​</a:t>
            </a:r>
          </a:p>
          <a:p>
            <a:endParaRPr lang="en-GB" sz="1600" b="0" dirty="0">
              <a:solidFill>
                <a:schemeClr val="tx1"/>
              </a:solidFill>
            </a:endParaRPr>
          </a:p>
          <a:p>
            <a:pPr marL="285750" indent="-285750">
              <a:buFont typeface="Arial" panose="020B0604020202020204" pitchFamily="34" charset="0"/>
              <a:buChar char="•"/>
            </a:pPr>
            <a:r>
              <a:rPr lang="en-GB" sz="1600" b="0" dirty="0">
                <a:solidFill>
                  <a:schemeClr val="tx1"/>
                </a:solidFill>
              </a:rPr>
              <a:t>Accessibility of on-line tests for all candidates​</a:t>
            </a:r>
          </a:p>
          <a:p>
            <a:pPr marL="285750" indent="-285750">
              <a:buFont typeface="Arial" panose="020B0604020202020204" pitchFamily="34" charset="0"/>
              <a:buChar char="•"/>
            </a:pPr>
            <a:endParaRPr lang="en-GB" sz="1600" b="0" dirty="0">
              <a:solidFill>
                <a:schemeClr val="tx1"/>
              </a:solidFill>
            </a:endParaRPr>
          </a:p>
          <a:p>
            <a:pPr marL="285750" indent="-285750">
              <a:buFont typeface="Arial" panose="020B0604020202020204" pitchFamily="34" charset="0"/>
              <a:buChar char="•"/>
            </a:pPr>
            <a:r>
              <a:rPr lang="en-GB" sz="1600" b="0" dirty="0">
                <a:solidFill>
                  <a:schemeClr val="tx1"/>
                </a:solidFill>
              </a:rPr>
              <a:t>On-line testing solutions to compliment the increase in on-line learning programmes​</a:t>
            </a:r>
          </a:p>
          <a:p>
            <a:pPr marL="285750" indent="-285750">
              <a:buFont typeface="Arial" panose="020B0604020202020204" pitchFamily="34" charset="0"/>
              <a:buChar char="•"/>
            </a:pPr>
            <a:endParaRPr lang="en-GB" sz="1600" b="0" dirty="0">
              <a:solidFill>
                <a:schemeClr val="tx1"/>
              </a:solidFill>
            </a:endParaRPr>
          </a:p>
          <a:p>
            <a:pPr marL="285750" indent="-285750">
              <a:buFont typeface="Arial" panose="020B0604020202020204" pitchFamily="34" charset="0"/>
              <a:buChar char="•"/>
            </a:pPr>
            <a:r>
              <a:rPr lang="en-GB" sz="1600" b="0" dirty="0">
                <a:solidFill>
                  <a:schemeClr val="tx1"/>
                </a:solidFill>
              </a:rPr>
              <a:t>A solution for scheduling/logistical constraints and difficulties with centre-based facility bookings​</a:t>
            </a:r>
          </a:p>
          <a:p>
            <a:endParaRPr lang="en-GB" sz="1600" dirty="0"/>
          </a:p>
        </p:txBody>
      </p:sp>
      <p:sp>
        <p:nvSpPr>
          <p:cNvPr id="5" name="Slide Number Placeholder 4">
            <a:extLst>
              <a:ext uri="{FF2B5EF4-FFF2-40B4-BE49-F238E27FC236}">
                <a16:creationId xmlns:a16="http://schemas.microsoft.com/office/drawing/2014/main" id="{702115C7-7DDD-41B0-AFA3-F9B4EB84AAC0}"/>
              </a:ext>
            </a:extLst>
          </p:cNvPr>
          <p:cNvSpPr>
            <a:spLocks noGrp="1"/>
          </p:cNvSpPr>
          <p:nvPr>
            <p:ph type="sldNum" sz="quarter" idx="12"/>
          </p:nvPr>
        </p:nvSpPr>
        <p:spPr/>
        <p:txBody>
          <a:bodyPr/>
          <a:lstStyle/>
          <a:p>
            <a:fld id="{BFEB8C6D-5A13-4B6E-8B47-443F7CF06CA1}" type="slidenum">
              <a:rPr lang="en-GB" smtClean="0"/>
              <a:pPr/>
              <a:t>3</a:t>
            </a:fld>
            <a:endParaRPr lang="en-GB"/>
          </a:p>
        </p:txBody>
      </p:sp>
      <p:sp>
        <p:nvSpPr>
          <p:cNvPr id="15" name="Content Placeholder 14">
            <a:extLst>
              <a:ext uri="{FF2B5EF4-FFF2-40B4-BE49-F238E27FC236}">
                <a16:creationId xmlns:a16="http://schemas.microsoft.com/office/drawing/2014/main" id="{DEF341CD-E520-4F70-A804-56B1EBC20367}"/>
              </a:ext>
            </a:extLst>
          </p:cNvPr>
          <p:cNvSpPr>
            <a:spLocks noGrp="1"/>
          </p:cNvSpPr>
          <p:nvPr>
            <p:ph idx="13"/>
          </p:nvPr>
        </p:nvSpPr>
        <p:spPr>
          <a:xfrm>
            <a:off x="5169177" y="1725920"/>
            <a:ext cx="4829490" cy="4134160"/>
          </a:xfrm>
        </p:spPr>
        <p:txBody>
          <a:bodyPr vert="horz" lIns="0" tIns="0" rIns="0" bIns="0" rtlCol="0" anchor="t">
            <a:normAutofit/>
          </a:bodyPr>
          <a:lstStyle/>
          <a:p>
            <a:pPr marL="285750" indent="-285750">
              <a:buFont typeface="Arial" panose="020B0604020202020204" pitchFamily="34" charset="0"/>
              <a:buChar char="•"/>
            </a:pPr>
            <a:r>
              <a:rPr lang="en-GB" sz="1600" b="0">
                <a:solidFill>
                  <a:schemeClr val="tx1"/>
                </a:solidFill>
                <a:latin typeface="Arial"/>
                <a:cs typeface="Arial"/>
              </a:rPr>
              <a:t>Standardisation of invigilation processes and ensuring your tests are compliant​ with Awarding Organisation requirements</a:t>
            </a:r>
          </a:p>
          <a:p>
            <a:pPr marL="285750" indent="-285750">
              <a:buFont typeface="Arial" panose="020B0604020202020204" pitchFamily="34" charset="0"/>
              <a:buChar char="•"/>
            </a:pPr>
            <a:endParaRPr lang="en-GB" sz="1600" b="0">
              <a:solidFill>
                <a:schemeClr val="tx1"/>
              </a:solidFill>
            </a:endParaRPr>
          </a:p>
          <a:p>
            <a:pPr marL="285750" indent="-285750">
              <a:buFont typeface="Arial" panose="020B0604020202020204" pitchFamily="34" charset="0"/>
              <a:buChar char="•"/>
            </a:pPr>
            <a:r>
              <a:rPr lang="en-GB" sz="1600" b="0">
                <a:solidFill>
                  <a:schemeClr val="tx1"/>
                </a:solidFill>
                <a:latin typeface="Arial"/>
                <a:cs typeface="Arial"/>
              </a:rPr>
              <a:t>Easy to follow test booking processes and seamless candidate workflows and communications</a:t>
            </a:r>
          </a:p>
          <a:p>
            <a:pPr marL="285750" indent="-285750">
              <a:buFont typeface="Arial" panose="020B0604020202020204" pitchFamily="34" charset="0"/>
              <a:buChar char="•"/>
            </a:pPr>
            <a:endParaRPr lang="en-GB" sz="1600" b="0">
              <a:solidFill>
                <a:schemeClr val="tx1"/>
              </a:solidFill>
            </a:endParaRPr>
          </a:p>
          <a:p>
            <a:pPr marL="285750" indent="-285750">
              <a:buFont typeface="Arial" panose="020B0604020202020204" pitchFamily="34" charset="0"/>
              <a:buChar char="•"/>
            </a:pPr>
            <a:r>
              <a:rPr lang="en-GB" sz="1600" b="0">
                <a:solidFill>
                  <a:schemeClr val="tx1"/>
                </a:solidFill>
              </a:rPr>
              <a:t>Responsive support model for centres and candidates having issues with tests​</a:t>
            </a:r>
          </a:p>
          <a:p>
            <a:pPr marL="285750" indent="-285750">
              <a:buFont typeface="Arial" panose="020B0604020202020204" pitchFamily="34" charset="0"/>
              <a:buChar char="•"/>
            </a:pPr>
            <a:endParaRPr lang="en-GB" sz="1600" b="0">
              <a:solidFill>
                <a:schemeClr val="tx1"/>
              </a:solidFill>
            </a:endParaRPr>
          </a:p>
          <a:p>
            <a:pPr marL="285750" indent="-285750">
              <a:buFont typeface="Arial" panose="020B0604020202020204" pitchFamily="34" charset="0"/>
              <a:buChar char="•"/>
            </a:pPr>
            <a:r>
              <a:rPr lang="en-GB" sz="1600" b="0">
                <a:solidFill>
                  <a:schemeClr val="tx1"/>
                </a:solidFill>
              </a:rPr>
              <a:t>Growth of testing opportunities and therefore opportunities to scale delivery beyond the constraints of centre-based delivery</a:t>
            </a:r>
          </a:p>
          <a:p>
            <a:endParaRPr lang="en-GB" sz="1600"/>
          </a:p>
        </p:txBody>
      </p:sp>
      <p:pic>
        <p:nvPicPr>
          <p:cNvPr id="3" name="Audio 2">
            <a:hlinkClick r:id="" action="ppaction://media"/>
            <a:extLst>
              <a:ext uri="{FF2B5EF4-FFF2-40B4-BE49-F238E27FC236}">
                <a16:creationId xmlns:a16="http://schemas.microsoft.com/office/drawing/2014/main" id="{7920CF01-7696-42BA-96B7-4443E5BE7C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55345045"/>
      </p:ext>
    </p:extLst>
  </p:cSld>
  <p:clrMapOvr>
    <a:masterClrMapping/>
  </p:clrMapOvr>
  <mc:AlternateContent xmlns:mc="http://schemas.openxmlformats.org/markup-compatibility/2006" xmlns:p14="http://schemas.microsoft.com/office/powerpoint/2010/main">
    <mc:Choice Requires="p14">
      <p:transition spd="slow" p14:dur="3400" advTm="84000">
        <p14:reveal/>
      </p:transition>
    </mc:Choice>
    <mc:Fallback xmlns="">
      <p:transition spd="slow" advTm="8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999" y="997920"/>
            <a:ext cx="9623817" cy="714375"/>
          </a:xfrm>
        </p:spPr>
        <p:txBody>
          <a:bodyPr anchor="t">
            <a:noAutofit/>
          </a:bodyPr>
          <a:lstStyle/>
          <a:p>
            <a:r>
              <a:rPr lang="en-GB" dirty="0"/>
              <a:t>What is </a:t>
            </a:r>
            <a:r>
              <a:rPr lang="en-GB" dirty="0">
                <a:solidFill>
                  <a:srgbClr val="FF0000"/>
                </a:solidFill>
              </a:rPr>
              <a:t>Remote Invigilation?</a:t>
            </a:r>
            <a:br>
              <a:rPr lang="en-GB" dirty="0">
                <a:solidFill>
                  <a:srgbClr val="FF0000"/>
                </a:solidFill>
              </a:rPr>
            </a:br>
            <a:endParaRPr lang="en-GB" dirty="0">
              <a:solidFill>
                <a:srgbClr val="FF0000"/>
              </a:solidFill>
            </a:endParaRPr>
          </a:p>
        </p:txBody>
      </p:sp>
      <p:sp>
        <p:nvSpPr>
          <p:cNvPr id="6" name="Slide Number Placeholder 5"/>
          <p:cNvSpPr>
            <a:spLocks noGrp="1"/>
          </p:cNvSpPr>
          <p:nvPr>
            <p:ph type="sldNum" sz="quarter" idx="12"/>
          </p:nvPr>
        </p:nvSpPr>
        <p:spPr>
          <a:xfrm>
            <a:off x="4724400" y="6356350"/>
            <a:ext cx="2743200" cy="365125"/>
          </a:xfrm>
        </p:spPr>
        <p:txBody>
          <a:bodyPr anchor="ctr">
            <a:normAutofit/>
          </a:bodyPr>
          <a:lstStyle/>
          <a:p>
            <a:pPr>
              <a:spcAft>
                <a:spcPts val="600"/>
              </a:spcAft>
            </a:pPr>
            <a:fld id="{BFEB8C6D-5A13-4B6E-8B47-443F7CF06CA1}" type="slidenum">
              <a:rPr lang="en-GB" smtClean="0"/>
              <a:pPr>
                <a:spcAft>
                  <a:spcPts val="600"/>
                </a:spcAft>
              </a:pPr>
              <a:t>4</a:t>
            </a:fld>
            <a:endParaRPr lang="en-GB"/>
          </a:p>
        </p:txBody>
      </p:sp>
      <p:graphicFrame>
        <p:nvGraphicFramePr>
          <p:cNvPr id="9" name="Content Placeholder 2">
            <a:extLst>
              <a:ext uri="{FF2B5EF4-FFF2-40B4-BE49-F238E27FC236}">
                <a16:creationId xmlns:a16="http://schemas.microsoft.com/office/drawing/2014/main" id="{01B0856B-2C5D-49D6-9A58-84A0E91825C1}"/>
              </a:ext>
            </a:extLst>
          </p:cNvPr>
          <p:cNvGraphicFramePr>
            <a:graphicFrameLocks noGrp="1"/>
          </p:cNvGraphicFramePr>
          <p:nvPr>
            <p:ph idx="1"/>
            <p:extLst>
              <p:ext uri="{D42A27DB-BD31-4B8C-83A1-F6EECF244321}">
                <p14:modId xmlns:p14="http://schemas.microsoft.com/office/powerpoint/2010/main" val="2273390717"/>
              </p:ext>
            </p:extLst>
          </p:nvPr>
        </p:nvGraphicFramePr>
        <p:xfrm>
          <a:off x="288000" y="1707840"/>
          <a:ext cx="6963700" cy="41522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40BDEA97-9ADB-43FA-BAFF-1583FC78253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59504242"/>
      </p:ext>
    </p:extLst>
  </p:cSld>
  <p:clrMapOvr>
    <a:masterClrMapping/>
  </p:clrMapOvr>
  <mc:AlternateContent xmlns:mc="http://schemas.openxmlformats.org/markup-compatibility/2006" xmlns:p14="http://schemas.microsoft.com/office/powerpoint/2010/main">
    <mc:Choice Requires="p14">
      <p:transition spd="slow" p14:dur="3400" advTm="49514">
        <p14:reveal/>
      </p:transition>
    </mc:Choice>
    <mc:Fallback xmlns="">
      <p:transition spd="slow" advTm="495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9DC37-D250-4D1F-875A-5A7A53F5CB6F}"/>
              </a:ext>
            </a:extLst>
          </p:cNvPr>
          <p:cNvSpPr>
            <a:spLocks noGrp="1"/>
          </p:cNvSpPr>
          <p:nvPr>
            <p:ph type="title"/>
          </p:nvPr>
        </p:nvSpPr>
        <p:spPr/>
        <p:txBody>
          <a:bodyPr>
            <a:normAutofit/>
          </a:bodyPr>
          <a:lstStyle/>
          <a:p>
            <a:r>
              <a:rPr lang="en-GB" dirty="0"/>
              <a:t>Benefits of </a:t>
            </a:r>
            <a:r>
              <a:rPr lang="en-GB" dirty="0">
                <a:solidFill>
                  <a:srgbClr val="FF0000"/>
                </a:solidFill>
              </a:rPr>
              <a:t>Remote Invigilation</a:t>
            </a:r>
          </a:p>
        </p:txBody>
      </p:sp>
      <p:sp>
        <p:nvSpPr>
          <p:cNvPr id="5" name="Slide Number Placeholder 4">
            <a:extLst>
              <a:ext uri="{FF2B5EF4-FFF2-40B4-BE49-F238E27FC236}">
                <a16:creationId xmlns:a16="http://schemas.microsoft.com/office/drawing/2014/main" id="{5117A9C4-C6DC-47BF-B3E8-4A09E7A51133}"/>
              </a:ext>
            </a:extLst>
          </p:cNvPr>
          <p:cNvSpPr>
            <a:spLocks noGrp="1"/>
          </p:cNvSpPr>
          <p:nvPr>
            <p:ph type="sldNum" sz="quarter" idx="12"/>
          </p:nvPr>
        </p:nvSpPr>
        <p:spPr/>
        <p:txBody>
          <a:bodyPr/>
          <a:lstStyle/>
          <a:p>
            <a:fld id="{BFEB8C6D-5A13-4B6E-8B47-443F7CF06CA1}" type="slidenum">
              <a:rPr lang="en-GB" smtClean="0"/>
              <a:pPr/>
              <a:t>5</a:t>
            </a:fld>
            <a:endParaRPr lang="en-GB"/>
          </a:p>
        </p:txBody>
      </p:sp>
      <p:sp>
        <p:nvSpPr>
          <p:cNvPr id="6" name="Text Placeholder 5">
            <a:extLst>
              <a:ext uri="{FF2B5EF4-FFF2-40B4-BE49-F238E27FC236}">
                <a16:creationId xmlns:a16="http://schemas.microsoft.com/office/drawing/2014/main" id="{E5FF7521-CB71-4E89-8852-09779562E207}"/>
              </a:ext>
            </a:extLst>
          </p:cNvPr>
          <p:cNvSpPr>
            <a:spLocks noGrp="1"/>
          </p:cNvSpPr>
          <p:nvPr>
            <p:ph type="body" sz="quarter" idx="13"/>
          </p:nvPr>
        </p:nvSpPr>
        <p:spPr/>
        <p:txBody>
          <a:bodyPr vert="horz" lIns="0" tIns="0" rIns="0" bIns="0" rtlCol="0" anchor="t">
            <a:normAutofit/>
          </a:bodyPr>
          <a:lstStyle/>
          <a:p>
            <a:r>
              <a:rPr lang="en-GB" dirty="0"/>
              <a:t>Lets candidate fit testing around work (and other commitments)</a:t>
            </a:r>
            <a:r>
              <a:rPr lang="en-GB" b="0" dirty="0"/>
              <a:t>	​</a:t>
            </a:r>
          </a:p>
          <a:p>
            <a:r>
              <a:rPr lang="en-GB" b="0" dirty="0">
                <a:solidFill>
                  <a:srgbClr val="C00000"/>
                </a:solidFill>
                <a:latin typeface="Arial"/>
                <a:cs typeface="Arial"/>
              </a:rPr>
              <a:t>Sit the test at home or in the workplace	​</a:t>
            </a:r>
          </a:p>
        </p:txBody>
      </p:sp>
      <p:sp>
        <p:nvSpPr>
          <p:cNvPr id="59" name="Text Placeholder 58">
            <a:extLst>
              <a:ext uri="{FF2B5EF4-FFF2-40B4-BE49-F238E27FC236}">
                <a16:creationId xmlns:a16="http://schemas.microsoft.com/office/drawing/2014/main" id="{E0C8A2E1-12A0-4AB8-A46E-F8D6A4849D49}"/>
              </a:ext>
            </a:extLst>
          </p:cNvPr>
          <p:cNvSpPr>
            <a:spLocks noGrp="1"/>
          </p:cNvSpPr>
          <p:nvPr>
            <p:ph type="body" sz="quarter" idx="15"/>
          </p:nvPr>
        </p:nvSpPr>
        <p:spPr>
          <a:xfrm>
            <a:off x="8996249" y="1588572"/>
            <a:ext cx="2668479" cy="2610775"/>
          </a:xfrm>
        </p:spPr>
        <p:txBody>
          <a:bodyPr>
            <a:normAutofit/>
          </a:bodyPr>
          <a:lstStyle/>
          <a:p>
            <a:pPr lvl="1"/>
            <a:endParaRPr lang="en-GB" dirty="0"/>
          </a:p>
          <a:p>
            <a:pPr lvl="1"/>
            <a:r>
              <a:rPr lang="en-GB" b="1" dirty="0"/>
              <a:t>Less pressure on computer-based testing rooms on-site </a:t>
            </a:r>
          </a:p>
          <a:p>
            <a:pPr lvl="1"/>
            <a:endParaRPr lang="en-GB" dirty="0"/>
          </a:p>
          <a:p>
            <a:pPr lvl="1"/>
            <a:r>
              <a:rPr lang="en-GB" dirty="0">
                <a:solidFill>
                  <a:srgbClr val="C00000"/>
                </a:solidFill>
              </a:rPr>
              <a:t>More testing opportunities mean responsive delivery and new business opportunities​</a:t>
            </a:r>
          </a:p>
          <a:p>
            <a:pPr lvl="1"/>
            <a:endParaRPr lang="en-GB" dirty="0"/>
          </a:p>
          <a:p>
            <a:pPr lvl="1"/>
            <a:endParaRPr lang="en-GB" dirty="0"/>
          </a:p>
        </p:txBody>
      </p:sp>
      <p:sp>
        <p:nvSpPr>
          <p:cNvPr id="22" name="Text Placeholder 21">
            <a:extLst>
              <a:ext uri="{FF2B5EF4-FFF2-40B4-BE49-F238E27FC236}">
                <a16:creationId xmlns:a16="http://schemas.microsoft.com/office/drawing/2014/main" id="{46821959-DCC9-423F-8C6B-A6B7F2C738C4}"/>
              </a:ext>
            </a:extLst>
          </p:cNvPr>
          <p:cNvSpPr>
            <a:spLocks noGrp="1"/>
          </p:cNvSpPr>
          <p:nvPr>
            <p:ph type="body" sz="quarter" idx="16"/>
          </p:nvPr>
        </p:nvSpPr>
        <p:spPr>
          <a:xfrm>
            <a:off x="5104123" y="1706400"/>
            <a:ext cx="2668478" cy="2068560"/>
          </a:xfrm>
        </p:spPr>
        <p:txBody>
          <a:bodyPr>
            <a:normAutofit/>
          </a:bodyPr>
          <a:lstStyle/>
          <a:p>
            <a:r>
              <a:rPr lang="en-GB" dirty="0"/>
              <a:t>Continuity of on-line testing offers in the event of location disruptions </a:t>
            </a:r>
            <a:r>
              <a:rPr lang="en-GB" dirty="0" err="1"/>
              <a:t>eg.</a:t>
            </a:r>
            <a:r>
              <a:rPr lang="en-GB" dirty="0"/>
              <a:t> Covid-19, extreme weather events</a:t>
            </a:r>
          </a:p>
          <a:p>
            <a:r>
              <a:rPr lang="en-GB" b="0" dirty="0">
                <a:solidFill>
                  <a:srgbClr val="C00000"/>
                </a:solidFill>
              </a:rPr>
              <a:t>Removes bottlenecks at key testing periods ​</a:t>
            </a:r>
          </a:p>
          <a:p>
            <a:endParaRPr lang="en-GB" dirty="0"/>
          </a:p>
        </p:txBody>
      </p:sp>
      <p:sp>
        <p:nvSpPr>
          <p:cNvPr id="69" name="Text Placeholder 68">
            <a:extLst>
              <a:ext uri="{FF2B5EF4-FFF2-40B4-BE49-F238E27FC236}">
                <a16:creationId xmlns:a16="http://schemas.microsoft.com/office/drawing/2014/main" id="{D8224C45-0F22-4165-AC1E-61B3B85AAB7C}"/>
              </a:ext>
            </a:extLst>
          </p:cNvPr>
          <p:cNvSpPr>
            <a:spLocks noGrp="1"/>
          </p:cNvSpPr>
          <p:nvPr>
            <p:ph type="body" sz="quarter" idx="17"/>
          </p:nvPr>
        </p:nvSpPr>
        <p:spPr>
          <a:xfrm>
            <a:off x="1272001" y="3689921"/>
            <a:ext cx="2603248" cy="2068560"/>
          </a:xfrm>
        </p:spPr>
        <p:txBody>
          <a:bodyPr vert="horz" lIns="0" tIns="0" rIns="0" bIns="0" rtlCol="0" anchor="t">
            <a:normAutofit/>
          </a:bodyPr>
          <a:lstStyle/>
          <a:p>
            <a:r>
              <a:rPr lang="en-GB" dirty="0">
                <a:latin typeface="Arial"/>
                <a:cs typeface="Arial"/>
              </a:rPr>
              <a:t>Removes cost/time to administer tests (sourcing, booking for on-line tests. Hiring, training and paying for invigilator time​</a:t>
            </a:r>
          </a:p>
          <a:p>
            <a:r>
              <a:rPr lang="en-GB" b="0" dirty="0">
                <a:solidFill>
                  <a:srgbClr val="C00000"/>
                </a:solidFill>
                <a:latin typeface="Arial"/>
                <a:cs typeface="Arial"/>
              </a:rPr>
              <a:t>We take care of more than just the test itself</a:t>
            </a:r>
          </a:p>
          <a:p>
            <a:endParaRPr lang="en-GB" dirty="0"/>
          </a:p>
        </p:txBody>
      </p:sp>
      <p:sp>
        <p:nvSpPr>
          <p:cNvPr id="70" name="Text Placeholder 69">
            <a:extLst>
              <a:ext uri="{FF2B5EF4-FFF2-40B4-BE49-F238E27FC236}">
                <a16:creationId xmlns:a16="http://schemas.microsoft.com/office/drawing/2014/main" id="{CC6749AB-EA76-486E-BA63-5427B9053E9B}"/>
              </a:ext>
            </a:extLst>
          </p:cNvPr>
          <p:cNvSpPr>
            <a:spLocks noGrp="1"/>
          </p:cNvSpPr>
          <p:nvPr>
            <p:ph type="body" sz="quarter" idx="18"/>
          </p:nvPr>
        </p:nvSpPr>
        <p:spPr>
          <a:xfrm>
            <a:off x="9020497" y="3689921"/>
            <a:ext cx="2394000" cy="2068560"/>
          </a:xfrm>
        </p:spPr>
        <p:txBody>
          <a:bodyPr>
            <a:normAutofit/>
          </a:bodyPr>
          <a:lstStyle/>
          <a:p>
            <a:r>
              <a:rPr lang="en-GB" dirty="0"/>
              <a:t>Eliminates instances of fraud or impersonation during assessments and acts as an effective deterrent to cheating </a:t>
            </a:r>
          </a:p>
          <a:p>
            <a:endParaRPr lang="en-GB" b="0" dirty="0"/>
          </a:p>
        </p:txBody>
      </p:sp>
      <p:sp>
        <p:nvSpPr>
          <p:cNvPr id="71" name="Text Placeholder 70">
            <a:extLst>
              <a:ext uri="{FF2B5EF4-FFF2-40B4-BE49-F238E27FC236}">
                <a16:creationId xmlns:a16="http://schemas.microsoft.com/office/drawing/2014/main" id="{1979F433-8D67-4027-AC5A-5C917D7F8558}"/>
              </a:ext>
            </a:extLst>
          </p:cNvPr>
          <p:cNvSpPr>
            <a:spLocks noGrp="1"/>
          </p:cNvSpPr>
          <p:nvPr>
            <p:ph type="body" sz="quarter" idx="19"/>
          </p:nvPr>
        </p:nvSpPr>
        <p:spPr>
          <a:xfrm>
            <a:off x="5091467" y="3689921"/>
            <a:ext cx="2833145" cy="2068560"/>
          </a:xfrm>
        </p:spPr>
        <p:txBody>
          <a:bodyPr>
            <a:normAutofit/>
          </a:bodyPr>
          <a:lstStyle/>
          <a:p>
            <a:r>
              <a:rPr lang="en-GB" dirty="0"/>
              <a:t>Drives standardisation of invigilation and provides reviewable evidence of malpractice if required​</a:t>
            </a:r>
          </a:p>
          <a:p>
            <a:r>
              <a:rPr lang="en-GB" b="0" dirty="0">
                <a:solidFill>
                  <a:srgbClr val="C00000"/>
                </a:solidFill>
              </a:rPr>
              <a:t>Quality control at all times</a:t>
            </a:r>
          </a:p>
          <a:p>
            <a:endParaRPr lang="en-GB" dirty="0"/>
          </a:p>
        </p:txBody>
      </p:sp>
      <p:pic>
        <p:nvPicPr>
          <p:cNvPr id="8" name="Graphic 7" descr="Stopwatch with solid fill">
            <a:extLst>
              <a:ext uri="{FF2B5EF4-FFF2-40B4-BE49-F238E27FC236}">
                <a16:creationId xmlns:a16="http://schemas.microsoft.com/office/drawing/2014/main" id="{48B8E6A4-84EF-2044-A756-A96CDE625C9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41825" y="1626119"/>
            <a:ext cx="914400" cy="914400"/>
          </a:xfrm>
          <a:prstGeom prst="rect">
            <a:avLst/>
          </a:prstGeom>
        </p:spPr>
      </p:pic>
      <p:pic>
        <p:nvPicPr>
          <p:cNvPr id="10" name="Graphic 9" descr="Covid-19 with solid fill">
            <a:extLst>
              <a:ext uri="{FF2B5EF4-FFF2-40B4-BE49-F238E27FC236}">
                <a16:creationId xmlns:a16="http://schemas.microsoft.com/office/drawing/2014/main" id="{6F22D6F0-9DDD-8D40-B9C7-D6B9CB6933D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983551" y="1629695"/>
            <a:ext cx="914400" cy="914400"/>
          </a:xfrm>
          <a:prstGeom prst="rect">
            <a:avLst/>
          </a:prstGeom>
        </p:spPr>
      </p:pic>
      <p:pic>
        <p:nvPicPr>
          <p:cNvPr id="13" name="Graphic 12" descr="City with solid fill">
            <a:extLst>
              <a:ext uri="{FF2B5EF4-FFF2-40B4-BE49-F238E27FC236}">
                <a16:creationId xmlns:a16="http://schemas.microsoft.com/office/drawing/2014/main" id="{4B85E20A-04AF-2340-B771-1918597E449A}"/>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864200" y="1629695"/>
            <a:ext cx="914400" cy="914400"/>
          </a:xfrm>
          <a:prstGeom prst="rect">
            <a:avLst/>
          </a:prstGeom>
        </p:spPr>
      </p:pic>
      <p:pic>
        <p:nvPicPr>
          <p:cNvPr id="16" name="Graphic 15" descr="Coins with solid fill">
            <a:extLst>
              <a:ext uri="{FF2B5EF4-FFF2-40B4-BE49-F238E27FC236}">
                <a16:creationId xmlns:a16="http://schemas.microsoft.com/office/drawing/2014/main" id="{C60ADE35-68BC-A14A-A082-D5F0151AEF80}"/>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66073" y="3514777"/>
            <a:ext cx="914400" cy="914400"/>
          </a:xfrm>
          <a:prstGeom prst="rect">
            <a:avLst/>
          </a:prstGeom>
        </p:spPr>
      </p:pic>
      <p:pic>
        <p:nvPicPr>
          <p:cNvPr id="20" name="Graphic 19" descr="Clipboard Badge with solid fill">
            <a:extLst>
              <a:ext uri="{FF2B5EF4-FFF2-40B4-BE49-F238E27FC236}">
                <a16:creationId xmlns:a16="http://schemas.microsoft.com/office/drawing/2014/main" id="{50B45854-E3AA-0B43-88F1-D6AE4EE390C5}"/>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032486" y="3577122"/>
            <a:ext cx="914400" cy="914400"/>
          </a:xfrm>
          <a:prstGeom prst="rect">
            <a:avLst/>
          </a:prstGeom>
        </p:spPr>
      </p:pic>
      <p:pic>
        <p:nvPicPr>
          <p:cNvPr id="23" name="Graphic 22" descr="User with solid fill">
            <a:extLst>
              <a:ext uri="{FF2B5EF4-FFF2-40B4-BE49-F238E27FC236}">
                <a16:creationId xmlns:a16="http://schemas.microsoft.com/office/drawing/2014/main" id="{3CBD69EE-5966-404C-8AB1-471D2E9FE2C4}"/>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831618" y="3577122"/>
            <a:ext cx="914400" cy="914400"/>
          </a:xfrm>
          <a:prstGeom prst="rect">
            <a:avLst/>
          </a:prstGeom>
        </p:spPr>
      </p:pic>
      <p:pic>
        <p:nvPicPr>
          <p:cNvPr id="30" name="Graphic 29" descr="User with solid fill">
            <a:extLst>
              <a:ext uri="{FF2B5EF4-FFF2-40B4-BE49-F238E27FC236}">
                <a16:creationId xmlns:a16="http://schemas.microsoft.com/office/drawing/2014/main" id="{FB7E1C66-D6CA-1C42-BDD0-626211472468}"/>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8011472" y="3577122"/>
            <a:ext cx="914400" cy="914400"/>
          </a:xfrm>
          <a:prstGeom prst="rect">
            <a:avLst/>
          </a:prstGeom>
        </p:spPr>
      </p:pic>
      <p:pic>
        <p:nvPicPr>
          <p:cNvPr id="18" name="Audio 3">
            <a:hlinkClick r:id="" action="ppaction://media"/>
            <a:extLst>
              <a:ext uri="{FF2B5EF4-FFF2-40B4-BE49-F238E27FC236}">
                <a16:creationId xmlns:a16="http://schemas.microsoft.com/office/drawing/2014/main" id="{D6B26095-B7E4-46DE-91A8-704CD303D958}"/>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15202309"/>
      </p:ext>
    </p:extLst>
  </p:cSld>
  <p:clrMapOvr>
    <a:masterClrMapping/>
  </p:clrMapOvr>
  <mc:AlternateContent xmlns:mc="http://schemas.openxmlformats.org/markup-compatibility/2006" xmlns:p14="http://schemas.microsoft.com/office/powerpoint/2010/main">
    <mc:Choice Requires="p14">
      <p:transition spd="slow" p14:dur="3400" advTm="5100000">
        <p14:reveal/>
      </p:transition>
    </mc:Choice>
    <mc:Fallback xmlns="">
      <p:transition spd="slow" advTm="51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90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A7576-0DFD-4867-AD84-7BF8CE2F945B}"/>
              </a:ext>
            </a:extLst>
          </p:cNvPr>
          <p:cNvSpPr>
            <a:spLocks noGrp="1"/>
          </p:cNvSpPr>
          <p:nvPr>
            <p:ph type="title"/>
          </p:nvPr>
        </p:nvSpPr>
        <p:spPr/>
        <p:txBody>
          <a:bodyPr/>
          <a:lstStyle/>
          <a:p>
            <a:r>
              <a:rPr lang="en-GB" dirty="0"/>
              <a:t>Remote Invigilation </a:t>
            </a:r>
            <a:r>
              <a:rPr lang="en-GB" dirty="0">
                <a:solidFill>
                  <a:srgbClr val="FF0000"/>
                </a:solidFill>
              </a:rPr>
              <a:t>service timeline </a:t>
            </a:r>
          </a:p>
        </p:txBody>
      </p:sp>
      <p:sp>
        <p:nvSpPr>
          <p:cNvPr id="6" name="Slide Number Placeholder 5">
            <a:extLst>
              <a:ext uri="{FF2B5EF4-FFF2-40B4-BE49-F238E27FC236}">
                <a16:creationId xmlns:a16="http://schemas.microsoft.com/office/drawing/2014/main" id="{143954D1-12F6-4878-BB81-06658EFB5DC7}"/>
              </a:ext>
            </a:extLst>
          </p:cNvPr>
          <p:cNvSpPr>
            <a:spLocks noGrp="1"/>
          </p:cNvSpPr>
          <p:nvPr>
            <p:ph type="sldNum" sz="quarter" idx="12"/>
          </p:nvPr>
        </p:nvSpPr>
        <p:spPr/>
        <p:txBody>
          <a:bodyPr/>
          <a:lstStyle/>
          <a:p>
            <a:fld id="{BFEB8C6D-5A13-4B6E-8B47-443F7CF06CA1}" type="slidenum">
              <a:rPr lang="en-GB" smtClean="0"/>
              <a:pPr/>
              <a:t>6</a:t>
            </a:fld>
            <a:endParaRPr lang="en-GB"/>
          </a:p>
        </p:txBody>
      </p:sp>
      <p:sp>
        <p:nvSpPr>
          <p:cNvPr id="15" name="Content Placeholder 2">
            <a:extLst>
              <a:ext uri="{FF2B5EF4-FFF2-40B4-BE49-F238E27FC236}">
                <a16:creationId xmlns:a16="http://schemas.microsoft.com/office/drawing/2014/main" id="{15784B1B-D199-42BE-B5B9-6B32452C07C1}"/>
              </a:ext>
            </a:extLst>
          </p:cNvPr>
          <p:cNvSpPr txBox="1">
            <a:spLocks/>
          </p:cNvSpPr>
          <p:nvPr/>
        </p:nvSpPr>
        <p:spPr>
          <a:xfrm>
            <a:off x="288000" y="1668379"/>
            <a:ext cx="10756720" cy="3065721"/>
          </a:xfrm>
          <a:prstGeom prst="rect">
            <a:avLst/>
          </a:prstGeom>
        </p:spPr>
        <p:txBody>
          <a:bodyPr vert="horz" lIns="0" tIns="0" rIns="0" bIns="0" rtlCol="0" anchor="t">
            <a:noAutofit/>
          </a:bodyPr>
          <a:lstStyle>
            <a:lvl1pPr marL="0" indent="0" algn="l" defTabSz="914400" rtl="0" eaLnBrk="1" latinLnBrk="0" hangingPunct="1">
              <a:lnSpc>
                <a:spcPts val="1700"/>
              </a:lnSpc>
              <a:spcBef>
                <a:spcPts val="500"/>
              </a:spcBef>
              <a:buFont typeface="Arial" panose="020B0604020202020204" pitchFamily="34" charset="0"/>
              <a:buNone/>
              <a:defRPr sz="1600" b="1" kern="120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1700"/>
              </a:lnSpc>
              <a:spcBef>
                <a:spcPts val="500"/>
              </a:spcBef>
              <a:buClr>
                <a:schemeClr val="accent2"/>
              </a:buClr>
              <a:buFont typeface="Symbol" panose="05050102010706020507" pitchFamily="18" charset="2"/>
              <a:buNone/>
              <a:defRPr sz="1600" kern="1200">
                <a:solidFill>
                  <a:schemeClr val="tx1"/>
                </a:solidFill>
                <a:latin typeface="Arial" panose="020B0604020202020204" pitchFamily="34" charset="0"/>
                <a:ea typeface="+mn-ea"/>
                <a:cs typeface="Arial" panose="020B0604020202020204" pitchFamily="34" charset="0"/>
              </a:defRPr>
            </a:lvl2pPr>
            <a:lvl3pPr marL="285750" indent="-285750" algn="l" defTabSz="914400" rtl="0" eaLnBrk="1" latinLnBrk="0" hangingPunct="1">
              <a:lnSpc>
                <a:spcPts val="1700"/>
              </a:lnSpc>
              <a:spcBef>
                <a:spcPts val="0"/>
              </a:spcBef>
              <a:buClr>
                <a:schemeClr val="accent1"/>
              </a:buClr>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3pPr>
            <a:lvl4pPr marL="748350" indent="-285750" algn="l" defTabSz="914400" rtl="0" eaLnBrk="1" latinLnBrk="0" hangingPunct="1">
              <a:lnSpc>
                <a:spcPts val="1700"/>
              </a:lnSpc>
              <a:spcBef>
                <a:spcPts val="0"/>
              </a:spcBef>
              <a:buClr>
                <a:schemeClr val="accent2"/>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693000" indent="0" algn="l" defTabSz="914400" rtl="0" eaLnBrk="1" latinLnBrk="0" hangingPunct="1">
              <a:lnSpc>
                <a:spcPts val="1700"/>
              </a:lnSpc>
              <a:spcBef>
                <a:spcPts val="0"/>
              </a:spcBef>
              <a:buClr>
                <a:schemeClr val="accent3"/>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600"/>
              </a:spcBef>
              <a:spcAft>
                <a:spcPts val="600"/>
              </a:spcAft>
              <a:buClr>
                <a:srgbClr val="C00000"/>
              </a:buClr>
              <a:buFont typeface="Arial" panose="020B0604020202020204" pitchFamily="34" charset="0"/>
              <a:buChar char="•"/>
            </a:pPr>
            <a:r>
              <a:rPr lang="en-GB" sz="1800" dirty="0">
                <a:solidFill>
                  <a:schemeClr val="tx1"/>
                </a:solidFill>
                <a:latin typeface="Arial"/>
                <a:cs typeface="Arial"/>
              </a:rPr>
              <a:t>From 7th June</a:t>
            </a:r>
            <a:r>
              <a:rPr lang="en-GB" sz="1800" b="0" dirty="0">
                <a:solidFill>
                  <a:schemeClr val="tx1"/>
                </a:solidFill>
                <a:latin typeface="Arial"/>
                <a:cs typeface="Arial"/>
              </a:rPr>
              <a:t>,</a:t>
            </a:r>
            <a:r>
              <a:rPr lang="en-GB" sz="1800" b="0" baseline="30000" dirty="0">
                <a:solidFill>
                  <a:schemeClr val="tx1"/>
                </a:solidFill>
                <a:latin typeface="Arial"/>
                <a:cs typeface="Arial"/>
              </a:rPr>
              <a:t> </a:t>
            </a:r>
            <a:r>
              <a:rPr lang="en-GB" sz="1800" b="0" dirty="0">
                <a:solidFill>
                  <a:schemeClr val="tx1"/>
                </a:solidFill>
                <a:latin typeface="Arial"/>
                <a:cs typeface="Arial"/>
              </a:rPr>
              <a:t>our Remote Invigilation Service is available for most e-volve tests. You can find a full list of tests on our dedicated Remote Invigilation page </a:t>
            </a:r>
            <a:r>
              <a:rPr lang="en-GB" sz="1800" b="0" dirty="0">
                <a:solidFill>
                  <a:srgbClr val="DA291C"/>
                </a:solidFill>
                <a:latin typeface="Arial"/>
                <a:cs typeface="Arial"/>
                <a:hlinkClick r:id="rId4">
                  <a:extLst>
                    <a:ext uri="{A12FA001-AC4F-418D-AE19-62706E023703}">
                      <ahyp:hlinkClr xmlns:ahyp="http://schemas.microsoft.com/office/drawing/2018/hyperlinkcolor" val="tx"/>
                    </a:ext>
                  </a:extLst>
                </a:hlinkClick>
              </a:rPr>
              <a:t>cityandguilds.com</a:t>
            </a:r>
            <a:r>
              <a:rPr lang="en-GB" sz="1800" b="0" dirty="0">
                <a:solidFill>
                  <a:srgbClr val="C22821"/>
                </a:solidFill>
                <a:latin typeface="Arial"/>
                <a:cs typeface="Arial"/>
                <a:hlinkClick r:id="rId4">
                  <a:extLst>
                    <a:ext uri="{A12FA001-AC4F-418D-AE19-62706E023703}">
                      <ahyp:hlinkClr xmlns:ahyp="http://schemas.microsoft.com/office/drawing/2018/hyperlinkcolor" val="tx"/>
                    </a:ext>
                  </a:extLst>
                </a:hlinkClick>
              </a:rPr>
              <a:t>/remote-invigilation</a:t>
            </a:r>
            <a:endParaRPr lang="en-GB" sz="1800" b="0" dirty="0">
              <a:solidFill>
                <a:schemeClr val="tx1"/>
              </a:solidFill>
              <a:latin typeface="Arial"/>
              <a:cs typeface="Arial"/>
            </a:endParaRPr>
          </a:p>
          <a:p>
            <a:pPr marL="285750" indent="-285750">
              <a:lnSpc>
                <a:spcPct val="100000"/>
              </a:lnSpc>
              <a:spcBef>
                <a:spcPts val="600"/>
              </a:spcBef>
              <a:spcAft>
                <a:spcPts val="600"/>
              </a:spcAft>
              <a:buClr>
                <a:srgbClr val="C00000"/>
              </a:buClr>
              <a:buFont typeface="Arial" panose="020B0604020202020204" pitchFamily="34" charset="0"/>
              <a:buChar char="•"/>
            </a:pPr>
            <a:r>
              <a:rPr lang="en-GB" sz="1800" b="0" dirty="0">
                <a:solidFill>
                  <a:schemeClr val="tx1"/>
                </a:solidFill>
                <a:latin typeface="Arial"/>
                <a:cs typeface="Arial"/>
              </a:rPr>
              <a:t>Book a remote invigilation test through Walled Garden. Test should be booked at least </a:t>
            </a:r>
            <a:r>
              <a:rPr lang="en-GB" sz="1800">
                <a:solidFill>
                  <a:schemeClr val="tx1"/>
                </a:solidFill>
                <a:latin typeface="Arial"/>
                <a:cs typeface="Arial"/>
              </a:rPr>
              <a:t>five working days</a:t>
            </a:r>
            <a:r>
              <a:rPr lang="en-GB" sz="1800" b="0">
                <a:solidFill>
                  <a:schemeClr val="tx1"/>
                </a:solidFill>
                <a:latin typeface="Arial"/>
                <a:cs typeface="Arial"/>
              </a:rPr>
              <a:t> </a:t>
            </a:r>
            <a:r>
              <a:rPr lang="en-GB" sz="1800" b="0" dirty="0">
                <a:solidFill>
                  <a:schemeClr val="tx1"/>
                </a:solidFill>
                <a:latin typeface="Arial"/>
                <a:cs typeface="Arial"/>
              </a:rPr>
              <a:t>in advance</a:t>
            </a:r>
          </a:p>
          <a:p>
            <a:pPr marL="285750" indent="-285750">
              <a:lnSpc>
                <a:spcPct val="100000"/>
              </a:lnSpc>
              <a:spcBef>
                <a:spcPts val="600"/>
              </a:spcBef>
              <a:spcAft>
                <a:spcPts val="600"/>
              </a:spcAft>
              <a:buClr>
                <a:srgbClr val="C00000"/>
              </a:buClr>
              <a:buFont typeface="Arial" panose="020B0604020202020204" pitchFamily="34" charset="0"/>
              <a:buChar char="•"/>
            </a:pPr>
            <a:r>
              <a:rPr lang="en-GB" sz="1800" b="0" dirty="0">
                <a:solidFill>
                  <a:schemeClr val="tx1"/>
                </a:solidFill>
                <a:latin typeface="Arial"/>
                <a:cs typeface="Arial"/>
              </a:rPr>
              <a:t>Within </a:t>
            </a:r>
            <a:r>
              <a:rPr lang="en-GB" sz="1800" dirty="0">
                <a:solidFill>
                  <a:schemeClr val="tx1"/>
                </a:solidFill>
                <a:latin typeface="Arial"/>
                <a:cs typeface="Arial"/>
              </a:rPr>
              <a:t>two working days</a:t>
            </a:r>
            <a:r>
              <a:rPr lang="en-GB" sz="1800" b="0" dirty="0">
                <a:solidFill>
                  <a:schemeClr val="tx1"/>
                </a:solidFill>
                <a:latin typeface="Arial"/>
                <a:cs typeface="Arial"/>
              </a:rPr>
              <a:t> after the booking, the candidate will get an email </a:t>
            </a:r>
            <a:r>
              <a:rPr lang="en-US" sz="1800" b="0" dirty="0">
                <a:solidFill>
                  <a:schemeClr val="tx1"/>
                </a:solidFill>
                <a:latin typeface="Arial"/>
                <a:cs typeface="Arial"/>
              </a:rPr>
              <a:t>from </a:t>
            </a:r>
            <a:r>
              <a:rPr lang="en-US" sz="1800" b="0" dirty="0">
                <a:solidFill>
                  <a:schemeClr val="tx1"/>
                </a:solidFill>
                <a:latin typeface="Arial"/>
                <a:cs typeface="Arial"/>
                <a:hlinkClick r:id="rId5">
                  <a:extLst>
                    <a:ext uri="{A12FA001-AC4F-418D-AE19-62706E023703}">
                      <ahyp:hlinkClr xmlns:ahyp="http://schemas.microsoft.com/office/drawing/2018/hyperlinkcolor" val="tx"/>
                    </a:ext>
                  </a:extLst>
                </a:hlinkClick>
              </a:rPr>
              <a:t>noreply@talview.com</a:t>
            </a:r>
            <a:r>
              <a:rPr lang="en-GB" sz="1800" b="0" dirty="0">
                <a:solidFill>
                  <a:schemeClr val="tx1"/>
                </a:solidFill>
                <a:latin typeface="Arial"/>
                <a:cs typeface="Arial"/>
              </a:rPr>
              <a:t> with the preparatory materials, a link to join the live invigilation session and a verification code.</a:t>
            </a:r>
            <a:r>
              <a:rPr lang="en-US" sz="1800" dirty="0">
                <a:solidFill>
                  <a:schemeClr val="tx1"/>
                </a:solidFill>
                <a:latin typeface="Arial"/>
                <a:cs typeface="Arial"/>
              </a:rPr>
              <a:t> </a:t>
            </a:r>
            <a:r>
              <a:rPr lang="en-US" sz="1800" b="0" dirty="0">
                <a:solidFill>
                  <a:schemeClr val="tx1"/>
                </a:solidFill>
                <a:latin typeface="Arial"/>
                <a:cs typeface="Arial"/>
              </a:rPr>
              <a:t>Please check the candidate adds this email to their address book and checks their junk folder if don’t get the email</a:t>
            </a:r>
          </a:p>
          <a:p>
            <a:pPr marL="285750" indent="-285750">
              <a:lnSpc>
                <a:spcPct val="100000"/>
              </a:lnSpc>
              <a:spcBef>
                <a:spcPts val="600"/>
              </a:spcBef>
              <a:spcAft>
                <a:spcPts val="600"/>
              </a:spcAft>
              <a:buClr>
                <a:srgbClr val="C00000"/>
              </a:buClr>
              <a:buFont typeface="Arial" panose="020B0604020202020204" pitchFamily="34" charset="0"/>
              <a:buChar char="•"/>
            </a:pPr>
            <a:r>
              <a:rPr lang="en-GB" sz="1800" b="0" dirty="0">
                <a:solidFill>
                  <a:schemeClr val="tx1"/>
                </a:solidFill>
                <a:latin typeface="Arial"/>
                <a:cs typeface="Arial"/>
              </a:rPr>
              <a:t>If a candidate has not read the automated email from Talview, we’ll contact the person who made the booking with a copy to pass on </a:t>
            </a:r>
            <a:endParaRPr lang="en-US" sz="1800" dirty="0">
              <a:solidFill>
                <a:schemeClr val="tx1"/>
              </a:solidFill>
            </a:endParaRPr>
          </a:p>
          <a:p>
            <a:pPr marL="285750" indent="-285750">
              <a:lnSpc>
                <a:spcPct val="100000"/>
              </a:lnSpc>
              <a:spcBef>
                <a:spcPts val="600"/>
              </a:spcBef>
              <a:spcAft>
                <a:spcPts val="600"/>
              </a:spcAft>
              <a:buClr>
                <a:srgbClr val="C00000"/>
              </a:buClr>
              <a:buFont typeface="Arial" panose="020B0604020202020204" pitchFamily="34" charset="0"/>
              <a:buChar char="•"/>
            </a:pPr>
            <a:r>
              <a:rPr lang="en-GB" sz="1800" b="0" dirty="0">
                <a:solidFill>
                  <a:schemeClr val="tx1"/>
                </a:solidFill>
                <a:latin typeface="Arial"/>
                <a:cs typeface="Arial"/>
              </a:rPr>
              <a:t>Results are available in the usual way</a:t>
            </a:r>
          </a:p>
        </p:txBody>
      </p:sp>
      <p:pic>
        <p:nvPicPr>
          <p:cNvPr id="13" name="Picture 12" descr="Diagram&#10;&#10;Description automatically generated">
            <a:extLst>
              <a:ext uri="{FF2B5EF4-FFF2-40B4-BE49-F238E27FC236}">
                <a16:creationId xmlns:a16="http://schemas.microsoft.com/office/drawing/2014/main" id="{F24A4DA3-B40D-443E-B541-61C06209570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27040" y="4734100"/>
            <a:ext cx="5778393" cy="1718470"/>
          </a:xfrm>
          <a:prstGeom prst="rect">
            <a:avLst/>
          </a:prstGeom>
        </p:spPr>
      </p:pic>
      <p:pic>
        <p:nvPicPr>
          <p:cNvPr id="4" name="Audio 3">
            <a:hlinkClick r:id="" action="ppaction://media"/>
            <a:extLst>
              <a:ext uri="{FF2B5EF4-FFF2-40B4-BE49-F238E27FC236}">
                <a16:creationId xmlns:a16="http://schemas.microsoft.com/office/drawing/2014/main" id="{29DB0567-E27B-43B9-8EB8-96EDEA2E14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65516572"/>
      </p:ext>
    </p:extLst>
  </p:cSld>
  <p:clrMapOvr>
    <a:masterClrMapping/>
  </p:clrMapOvr>
  <mc:AlternateContent xmlns:mc="http://schemas.openxmlformats.org/markup-compatibility/2006" xmlns:p14="http://schemas.microsoft.com/office/powerpoint/2010/main">
    <mc:Choice Requires="p14">
      <p:transition spd="slow" p14:dur="3400" advTm="66592">
        <p14:reveal/>
      </p:transition>
    </mc:Choice>
    <mc:Fallback xmlns="">
      <p:transition spd="slow" advTm="665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DEFF-1988-4A77-AA66-9AAF4FC7DF48}"/>
              </a:ext>
            </a:extLst>
          </p:cNvPr>
          <p:cNvSpPr>
            <a:spLocks noGrp="1"/>
          </p:cNvSpPr>
          <p:nvPr>
            <p:ph type="title"/>
          </p:nvPr>
        </p:nvSpPr>
        <p:spPr>
          <a:xfrm>
            <a:off x="288000" y="597395"/>
            <a:ext cx="10845344" cy="714375"/>
          </a:xfrm>
        </p:spPr>
        <p:txBody>
          <a:bodyPr>
            <a:noAutofit/>
          </a:bodyPr>
          <a:lstStyle/>
          <a:p>
            <a:r>
              <a:rPr lang="en-GB" dirty="0"/>
              <a:t>How to make a booking for </a:t>
            </a:r>
            <a:r>
              <a:rPr lang="en-GB" dirty="0">
                <a:solidFill>
                  <a:srgbClr val="FF0000"/>
                </a:solidFill>
              </a:rPr>
              <a:t>Remote Invigilation</a:t>
            </a:r>
          </a:p>
        </p:txBody>
      </p:sp>
      <p:sp>
        <p:nvSpPr>
          <p:cNvPr id="5" name="Content Placeholder 4">
            <a:extLst>
              <a:ext uri="{FF2B5EF4-FFF2-40B4-BE49-F238E27FC236}">
                <a16:creationId xmlns:a16="http://schemas.microsoft.com/office/drawing/2014/main" id="{56C0D02D-8498-4EDC-89D2-D8D164D7CBC0}"/>
              </a:ext>
            </a:extLst>
          </p:cNvPr>
          <p:cNvSpPr>
            <a:spLocks noGrp="1"/>
          </p:cNvSpPr>
          <p:nvPr>
            <p:ph idx="1"/>
          </p:nvPr>
        </p:nvSpPr>
        <p:spPr>
          <a:xfrm>
            <a:off x="288000" y="1334262"/>
            <a:ext cx="6791673" cy="4594639"/>
          </a:xfrm>
        </p:spPr>
        <p:txBody>
          <a:bodyPr vert="horz" lIns="0" tIns="0" rIns="0" bIns="0" rtlCol="0" anchor="t">
            <a:noAutofit/>
          </a:bodyPr>
          <a:lstStyle/>
          <a:p>
            <a:pPr>
              <a:spcBef>
                <a:spcPts val="600"/>
              </a:spcBef>
              <a:spcAft>
                <a:spcPts val="600"/>
              </a:spcAft>
            </a:pPr>
            <a:r>
              <a:rPr lang="en-GB" sz="1800" dirty="0">
                <a:solidFill>
                  <a:schemeClr val="tx1"/>
                </a:solidFill>
                <a:latin typeface="+mn-lt"/>
                <a:cs typeface="Arial"/>
              </a:rPr>
              <a:t>We need a unique email address for every candidate</a:t>
            </a:r>
          </a:p>
          <a:p>
            <a:pPr>
              <a:spcBef>
                <a:spcPts val="600"/>
              </a:spcBef>
              <a:spcAft>
                <a:spcPts val="600"/>
              </a:spcAft>
            </a:pPr>
            <a:r>
              <a:rPr lang="en-GB" sz="1800" b="0" dirty="0">
                <a:solidFill>
                  <a:schemeClr val="tx1"/>
                </a:solidFill>
                <a:latin typeface="+mn-lt"/>
                <a:cs typeface="Arial"/>
              </a:rPr>
              <a:t>To add one, please use our new Learner Details Upload Tool. Guidance on how to use it you can find on our </a:t>
            </a:r>
            <a:r>
              <a:rPr lang="en-GB" sz="1800" b="0" dirty="0">
                <a:solidFill>
                  <a:schemeClr val="tx1"/>
                </a:solidFill>
                <a:latin typeface="+mn-lt"/>
                <a:cs typeface="Arial"/>
                <a:hlinkClick r:id="rId5"/>
              </a:rPr>
              <a:t>Remote Invigilation page</a:t>
            </a:r>
            <a:r>
              <a:rPr lang="en-GB" sz="1800" b="0" dirty="0">
                <a:solidFill>
                  <a:schemeClr val="tx1"/>
                </a:solidFill>
                <a:latin typeface="+mn-lt"/>
                <a:cs typeface="Arial"/>
              </a:rPr>
              <a:t>. It usually takes 24 hours for changes to take effect. You can contact Customer Services to expedite this update. </a:t>
            </a:r>
          </a:p>
          <a:p>
            <a:pPr>
              <a:spcBef>
                <a:spcPts val="600"/>
              </a:spcBef>
              <a:spcAft>
                <a:spcPts val="600"/>
              </a:spcAft>
            </a:pPr>
            <a:r>
              <a:rPr lang="en-GB" sz="1800" b="0" dirty="0">
                <a:solidFill>
                  <a:schemeClr val="tx1"/>
                </a:solidFill>
                <a:latin typeface="+mn-lt"/>
                <a:cs typeface="Arial"/>
              </a:rPr>
              <a:t>At least five days before the test date, book the e-volve and select “Remote Testing: Invigilated”. </a:t>
            </a:r>
          </a:p>
          <a:p>
            <a:pPr>
              <a:spcBef>
                <a:spcPts val="600"/>
              </a:spcBef>
              <a:spcAft>
                <a:spcPts val="600"/>
              </a:spcAft>
            </a:pPr>
            <a:r>
              <a:rPr lang="en-GB" sz="1800" b="0" dirty="0">
                <a:solidFill>
                  <a:schemeClr val="tx1"/>
                </a:solidFill>
                <a:latin typeface="+mn-lt"/>
                <a:cs typeface="Arial"/>
              </a:rPr>
              <a:t>You can pick one of three time slots</a:t>
            </a:r>
          </a:p>
          <a:p>
            <a:pPr lvl="2">
              <a:lnSpc>
                <a:spcPct val="100000"/>
              </a:lnSpc>
              <a:spcBef>
                <a:spcPts val="600"/>
              </a:spcBef>
              <a:spcAft>
                <a:spcPts val="600"/>
              </a:spcAft>
            </a:pPr>
            <a:r>
              <a:rPr lang="en-GB" sz="1800" dirty="0">
                <a:latin typeface="+mn-lt"/>
                <a:cs typeface="Arial"/>
              </a:rPr>
              <a:t>For a </a:t>
            </a:r>
            <a:r>
              <a:rPr lang="en-GB" sz="1800" dirty="0">
                <a:solidFill>
                  <a:srgbClr val="FF0000"/>
                </a:solidFill>
                <a:latin typeface="+mn-lt"/>
                <a:cs typeface="Arial"/>
              </a:rPr>
              <a:t>morning</a:t>
            </a:r>
            <a:r>
              <a:rPr lang="en-GB" sz="1800" dirty="0">
                <a:latin typeface="+mn-lt"/>
                <a:cs typeface="Arial"/>
              </a:rPr>
              <a:t> test slot, book an 8am test</a:t>
            </a:r>
          </a:p>
          <a:p>
            <a:pPr lvl="2">
              <a:lnSpc>
                <a:spcPct val="100000"/>
              </a:lnSpc>
              <a:spcBef>
                <a:spcPts val="600"/>
              </a:spcBef>
              <a:spcAft>
                <a:spcPts val="600"/>
              </a:spcAft>
            </a:pPr>
            <a:r>
              <a:rPr lang="en-GB" sz="1800" dirty="0">
                <a:latin typeface="+mn-lt"/>
                <a:cs typeface="Arial"/>
              </a:rPr>
              <a:t>For a </a:t>
            </a:r>
            <a:r>
              <a:rPr lang="en-GB" sz="1800" dirty="0">
                <a:solidFill>
                  <a:srgbClr val="FF0000"/>
                </a:solidFill>
                <a:latin typeface="+mn-lt"/>
                <a:cs typeface="Arial"/>
              </a:rPr>
              <a:t>mid-day</a:t>
            </a:r>
            <a:r>
              <a:rPr lang="en-GB" sz="1800" dirty="0">
                <a:latin typeface="+mn-lt"/>
                <a:cs typeface="Arial"/>
              </a:rPr>
              <a:t> test slot, book a 11.30am test </a:t>
            </a:r>
          </a:p>
          <a:p>
            <a:pPr lvl="2">
              <a:lnSpc>
                <a:spcPct val="100000"/>
              </a:lnSpc>
              <a:spcBef>
                <a:spcPts val="600"/>
              </a:spcBef>
              <a:spcAft>
                <a:spcPts val="600"/>
              </a:spcAft>
            </a:pPr>
            <a:r>
              <a:rPr lang="en-GB" sz="1800" dirty="0">
                <a:latin typeface="+mn-lt"/>
                <a:cs typeface="Arial"/>
              </a:rPr>
              <a:t>For an </a:t>
            </a:r>
            <a:r>
              <a:rPr lang="en-GB" sz="1800" dirty="0">
                <a:solidFill>
                  <a:srgbClr val="FF0000"/>
                </a:solidFill>
                <a:latin typeface="+mn-lt"/>
                <a:cs typeface="Arial"/>
              </a:rPr>
              <a:t>afternoon</a:t>
            </a:r>
            <a:r>
              <a:rPr lang="en-GB" sz="1800" dirty="0">
                <a:latin typeface="+mn-lt"/>
                <a:cs typeface="Arial"/>
              </a:rPr>
              <a:t> test slot, please book a 4pm test</a:t>
            </a:r>
          </a:p>
          <a:p>
            <a:pPr marL="0" lvl="2" indent="0">
              <a:lnSpc>
                <a:spcPct val="100000"/>
              </a:lnSpc>
              <a:spcBef>
                <a:spcPts val="600"/>
              </a:spcBef>
              <a:spcAft>
                <a:spcPts val="600"/>
              </a:spcAft>
              <a:buNone/>
            </a:pPr>
            <a:r>
              <a:rPr lang="en-US" sz="1800" dirty="0">
                <a:latin typeface="+mn-lt"/>
                <a:cs typeface="Arial"/>
              </a:rPr>
              <a:t>Your candidate will receive an invitation with a start time on or shortly after the slot start time they are booked for.</a:t>
            </a:r>
            <a:endParaRPr lang="en-GB" sz="1800" dirty="0">
              <a:latin typeface="+mn-lt"/>
              <a:cs typeface="Arial"/>
            </a:endParaRPr>
          </a:p>
        </p:txBody>
      </p:sp>
      <p:sp>
        <p:nvSpPr>
          <p:cNvPr id="6" name="Slide Number Placeholder 5">
            <a:extLst>
              <a:ext uri="{FF2B5EF4-FFF2-40B4-BE49-F238E27FC236}">
                <a16:creationId xmlns:a16="http://schemas.microsoft.com/office/drawing/2014/main" id="{FF26292A-FEA9-4DCB-AEAF-530864C34FE8}"/>
              </a:ext>
            </a:extLst>
          </p:cNvPr>
          <p:cNvSpPr>
            <a:spLocks noGrp="1"/>
          </p:cNvSpPr>
          <p:nvPr>
            <p:ph type="sldNum" sz="quarter" idx="12"/>
          </p:nvPr>
        </p:nvSpPr>
        <p:spPr>
          <a:xfrm>
            <a:off x="4724400" y="6285416"/>
            <a:ext cx="2743200" cy="365125"/>
          </a:xfrm>
        </p:spPr>
        <p:txBody>
          <a:bodyPr/>
          <a:lstStyle/>
          <a:p>
            <a:fld id="{BFEB8C6D-5A13-4B6E-8B47-443F7CF06CA1}" type="slidenum">
              <a:rPr lang="en-GB" smtClean="0"/>
              <a:pPr/>
              <a:t>7</a:t>
            </a:fld>
            <a:endParaRPr lang="en-GB" dirty="0"/>
          </a:p>
        </p:txBody>
      </p:sp>
      <p:sp>
        <p:nvSpPr>
          <p:cNvPr id="3" name="Rectangle 2">
            <a:extLst>
              <a:ext uri="{FF2B5EF4-FFF2-40B4-BE49-F238E27FC236}">
                <a16:creationId xmlns:a16="http://schemas.microsoft.com/office/drawing/2014/main" id="{4C1D1A8A-8C24-4040-ACDC-EB4E36F7E578}"/>
              </a:ext>
            </a:extLst>
          </p:cNvPr>
          <p:cNvSpPr/>
          <p:nvPr/>
        </p:nvSpPr>
        <p:spPr>
          <a:xfrm>
            <a:off x="7421418" y="1579232"/>
            <a:ext cx="4414982" cy="3323987"/>
          </a:xfrm>
          <a:prstGeom prst="rect">
            <a:avLst/>
          </a:prstGeom>
        </p:spPr>
        <p:txBody>
          <a:bodyPr wrap="square">
            <a:spAutoFit/>
          </a:bodyPr>
          <a:lstStyle/>
          <a:p>
            <a:pPr>
              <a:spcBef>
                <a:spcPts val="600"/>
              </a:spcBef>
              <a:spcAft>
                <a:spcPts val="600"/>
              </a:spcAft>
            </a:pPr>
            <a:r>
              <a:rPr lang="en-GB" dirty="0">
                <a:solidFill>
                  <a:srgbClr val="C00000"/>
                </a:solidFill>
                <a:cs typeface="Arial"/>
              </a:rPr>
              <a:t>The 3 hour slot allows plenty of time for ID/environment checks, the test duration and leaves some buffer time, should a candidate be running late (up to 20 minutes).</a:t>
            </a:r>
          </a:p>
          <a:p>
            <a:pPr>
              <a:spcBef>
                <a:spcPts val="600"/>
              </a:spcBef>
              <a:spcAft>
                <a:spcPts val="600"/>
              </a:spcAft>
            </a:pPr>
            <a:r>
              <a:rPr lang="en-GB" dirty="0">
                <a:solidFill>
                  <a:srgbClr val="C00000"/>
                </a:solidFill>
                <a:cs typeface="Arial"/>
              </a:rPr>
              <a:t>You can cancel (free of charge) up until two days before the test start time/date.</a:t>
            </a:r>
          </a:p>
          <a:p>
            <a:pPr>
              <a:spcBef>
                <a:spcPts val="600"/>
              </a:spcBef>
              <a:spcAft>
                <a:spcPts val="600"/>
              </a:spcAft>
            </a:pPr>
            <a:r>
              <a:rPr lang="en-GB" dirty="0">
                <a:solidFill>
                  <a:srgbClr val="C00000"/>
                </a:solidFill>
                <a:cs typeface="Arial"/>
              </a:rPr>
              <a:t>Just contact Customer Services. </a:t>
            </a:r>
          </a:p>
          <a:p>
            <a:pPr>
              <a:spcBef>
                <a:spcPts val="600"/>
              </a:spcBef>
              <a:spcAft>
                <a:spcPts val="600"/>
              </a:spcAft>
            </a:pPr>
            <a:r>
              <a:rPr lang="en-GB" dirty="0">
                <a:solidFill>
                  <a:srgbClr val="C00000"/>
                </a:solidFill>
                <a:cs typeface="Arial"/>
              </a:rPr>
              <a:t>Any later than two days and we’ll charge the full fee.</a:t>
            </a:r>
            <a:endParaRPr lang="en-GB" dirty="0">
              <a:solidFill>
                <a:srgbClr val="C00000"/>
              </a:solidFill>
            </a:endParaRPr>
          </a:p>
        </p:txBody>
      </p:sp>
      <p:cxnSp>
        <p:nvCxnSpPr>
          <p:cNvPr id="8" name="Straight Connector 7">
            <a:extLst>
              <a:ext uri="{FF2B5EF4-FFF2-40B4-BE49-F238E27FC236}">
                <a16:creationId xmlns:a16="http://schemas.microsoft.com/office/drawing/2014/main" id="{E668CBAE-8E56-F44E-AEBC-B8902475F8B5}"/>
              </a:ext>
            </a:extLst>
          </p:cNvPr>
          <p:cNvCxnSpPr/>
          <p:nvPr/>
        </p:nvCxnSpPr>
        <p:spPr>
          <a:xfrm>
            <a:off x="7190509" y="1334262"/>
            <a:ext cx="0" cy="4332247"/>
          </a:xfrm>
          <a:prstGeom prst="line">
            <a:avLst/>
          </a:prstGeom>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8FA0ED71-2185-490C-9A29-D41FE53997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75580811"/>
      </p:ext>
    </p:extLst>
  </p:cSld>
  <p:clrMapOvr>
    <a:masterClrMapping/>
  </p:clrMapOvr>
  <mc:AlternateContent xmlns:mc="http://schemas.openxmlformats.org/markup-compatibility/2006" xmlns:p14="http://schemas.microsoft.com/office/powerpoint/2010/main">
    <mc:Choice Requires="p14">
      <p:transition spd="slow" p14:dur="3400" advTm="97580">
        <p14:reveal/>
      </p:transition>
    </mc:Choice>
    <mc:Fallback xmlns="">
      <p:transition spd="slow" advTm="975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B1E77-77F1-4DDF-ABBE-D5703B560DFF}"/>
              </a:ext>
            </a:extLst>
          </p:cNvPr>
          <p:cNvSpPr>
            <a:spLocks noGrp="1"/>
          </p:cNvSpPr>
          <p:nvPr>
            <p:ph type="title"/>
          </p:nvPr>
        </p:nvSpPr>
        <p:spPr>
          <a:xfrm>
            <a:off x="288001" y="997920"/>
            <a:ext cx="10845344" cy="714375"/>
          </a:xfrm>
        </p:spPr>
        <p:txBody>
          <a:bodyPr/>
          <a:lstStyle/>
          <a:p>
            <a:r>
              <a:rPr lang="en-GB" dirty="0"/>
              <a:t>Candidate </a:t>
            </a:r>
            <a:r>
              <a:rPr lang="en-GB" dirty="0">
                <a:solidFill>
                  <a:srgbClr val="FF0000"/>
                </a:solidFill>
              </a:rPr>
              <a:t>hardware requirements</a:t>
            </a:r>
          </a:p>
        </p:txBody>
      </p:sp>
      <p:sp>
        <p:nvSpPr>
          <p:cNvPr id="6" name="Slide Number Placeholder 5">
            <a:extLst>
              <a:ext uri="{FF2B5EF4-FFF2-40B4-BE49-F238E27FC236}">
                <a16:creationId xmlns:a16="http://schemas.microsoft.com/office/drawing/2014/main" id="{73E23399-824E-4DAA-A46E-8E435C09C2DD}"/>
              </a:ext>
            </a:extLst>
          </p:cNvPr>
          <p:cNvSpPr>
            <a:spLocks noGrp="1"/>
          </p:cNvSpPr>
          <p:nvPr>
            <p:ph type="sldNum" sz="quarter" idx="12"/>
          </p:nvPr>
        </p:nvSpPr>
        <p:spPr>
          <a:xfrm>
            <a:off x="4724401" y="6356350"/>
            <a:ext cx="2743200" cy="365125"/>
          </a:xfrm>
        </p:spPr>
        <p:txBody>
          <a:bodyPr/>
          <a:lstStyle/>
          <a:p>
            <a:fld id="{BFEB8C6D-5A13-4B6E-8B47-443F7CF06CA1}" type="slidenum">
              <a:rPr lang="en-GB" smtClean="0"/>
              <a:pPr/>
              <a:t>8</a:t>
            </a:fld>
            <a:endParaRPr lang="en-GB"/>
          </a:p>
        </p:txBody>
      </p:sp>
      <p:sp>
        <p:nvSpPr>
          <p:cNvPr id="9" name="Rectangle 1">
            <a:hlinkClick r:id="rId5"/>
            <a:extLst>
              <a:ext uri="{FF2B5EF4-FFF2-40B4-BE49-F238E27FC236}">
                <a16:creationId xmlns:a16="http://schemas.microsoft.com/office/drawing/2014/main" id="{E26F537A-58ED-45F6-872C-BF27A127FBAD}"/>
              </a:ext>
            </a:extLst>
          </p:cNvPr>
          <p:cNvSpPr>
            <a:spLocks noChangeArrowheads="1"/>
          </p:cNvSpPr>
          <p:nvPr/>
        </p:nvSpPr>
        <p:spPr bwMode="auto">
          <a:xfrm>
            <a:off x="-1" y="0"/>
            <a:ext cx="388459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8" name="Content Placeholder 7">
            <a:extLst>
              <a:ext uri="{FF2B5EF4-FFF2-40B4-BE49-F238E27FC236}">
                <a16:creationId xmlns:a16="http://schemas.microsoft.com/office/drawing/2014/main" id="{8532E15F-4208-4A72-80F9-642DDC2DE0B7}"/>
              </a:ext>
            </a:extLst>
          </p:cNvPr>
          <p:cNvGraphicFramePr>
            <a:graphicFrameLocks noGrp="1"/>
          </p:cNvGraphicFramePr>
          <p:nvPr>
            <p:ph idx="1"/>
            <p:extLst>
              <p:ext uri="{D42A27DB-BD31-4B8C-83A1-F6EECF244321}">
                <p14:modId xmlns:p14="http://schemas.microsoft.com/office/powerpoint/2010/main" val="2281285946"/>
              </p:ext>
            </p:extLst>
          </p:nvPr>
        </p:nvGraphicFramePr>
        <p:xfrm>
          <a:off x="453018" y="1712295"/>
          <a:ext cx="11285963" cy="3949220"/>
        </p:xfrm>
        <a:graphic>
          <a:graphicData uri="http://schemas.openxmlformats.org/drawingml/2006/table">
            <a:tbl>
              <a:tblPr firstRow="1" firstCol="1" bandRow="1"/>
              <a:tblGrid>
                <a:gridCol w="2233974">
                  <a:extLst>
                    <a:ext uri="{9D8B030D-6E8A-4147-A177-3AD203B41FA5}">
                      <a16:colId xmlns:a16="http://schemas.microsoft.com/office/drawing/2014/main" val="3192725786"/>
                    </a:ext>
                  </a:extLst>
                </a:gridCol>
                <a:gridCol w="9051989">
                  <a:extLst>
                    <a:ext uri="{9D8B030D-6E8A-4147-A177-3AD203B41FA5}">
                      <a16:colId xmlns:a16="http://schemas.microsoft.com/office/drawing/2014/main" val="3008543233"/>
                    </a:ext>
                  </a:extLst>
                </a:gridCol>
              </a:tblGrid>
              <a:tr h="171435">
                <a:tc gridSpan="2">
                  <a:txBody>
                    <a:bodyPr/>
                    <a:lstStyle/>
                    <a:p>
                      <a:pPr marL="66675"/>
                      <a:r>
                        <a:rPr lang="en-GB" sz="1400" b="1" dirty="0">
                          <a:effectLst/>
                          <a:latin typeface="+mn-lt"/>
                          <a:ea typeface="Calibri" panose="020F0502020204030204" pitchFamily="34" charset="0"/>
                        </a:rPr>
                        <a:t>Hardwar</a:t>
                      </a:r>
                      <a:r>
                        <a:rPr lang="en-GB" sz="1400" b="1" dirty="0">
                          <a:solidFill>
                            <a:srgbClr val="000000"/>
                          </a:solidFill>
                          <a:effectLst/>
                          <a:latin typeface="+mn-lt"/>
                          <a:ea typeface="Calibri" panose="020F0502020204030204" pitchFamily="34" charset="0"/>
                        </a:rPr>
                        <a:t>e</a:t>
                      </a:r>
                      <a:r>
                        <a:rPr lang="en-GB" sz="1400" dirty="0">
                          <a:solidFill>
                            <a:srgbClr val="000000"/>
                          </a:solidFill>
                          <a:effectLst/>
                          <a:latin typeface="+mn-lt"/>
                          <a:ea typeface="Calibri" panose="020F0502020204030204" pitchFamily="34" charset="0"/>
                        </a:rPr>
                        <a:t> </a:t>
                      </a:r>
                      <a:endParaRPr lang="en-GB" sz="1400" dirty="0">
                        <a:effectLst/>
                        <a:latin typeface="+mn-lt"/>
                        <a:ea typeface="Calibri" panose="020F0502020204030204" pitchFamily="34" charset="0"/>
                      </a:endParaRPr>
                    </a:p>
                  </a:txBody>
                  <a:tcPr marL="5437" marR="5437" marT="5437" marB="543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AFEF"/>
                    </a:solidFill>
                  </a:tcPr>
                </a:tc>
                <a:tc hMerge="1">
                  <a:txBody>
                    <a:bodyPr/>
                    <a:lstStyle/>
                    <a:p>
                      <a:pPr marL="66675"/>
                      <a:endParaRPr lang="en-GB" sz="1600">
                        <a:effectLst/>
                        <a:latin typeface="+mn-lt"/>
                        <a:ea typeface="Calibri" panose="020F0502020204030204" pitchFamily="34" charset="0"/>
                      </a:endParaRPr>
                    </a:p>
                  </a:txBody>
                  <a:tcPr marL="5437" marR="5437" marT="5437" marB="543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AFEF"/>
                    </a:solidFill>
                  </a:tcPr>
                </a:tc>
                <a:extLst>
                  <a:ext uri="{0D108BD9-81ED-4DB2-BD59-A6C34878D82A}">
                    <a16:rowId xmlns:a16="http://schemas.microsoft.com/office/drawing/2014/main" val="1282418807"/>
                  </a:ext>
                </a:extLst>
              </a:tr>
              <a:tr h="0">
                <a:tc>
                  <a:txBody>
                    <a:bodyPr/>
                    <a:lstStyle/>
                    <a:p>
                      <a:pPr marL="66675"/>
                      <a:r>
                        <a:rPr lang="en-GB" sz="1400" dirty="0">
                          <a:effectLst/>
                          <a:latin typeface="+mn-lt"/>
                          <a:ea typeface="Calibri" panose="020F0502020204030204" pitchFamily="34" charset="0"/>
                        </a:rPr>
                        <a:t>Processor </a:t>
                      </a:r>
                    </a:p>
                  </a:txBody>
                  <a:tcPr marL="5437" marR="5437" marT="5437" marB="543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675"/>
                      <a:r>
                        <a:rPr lang="en-GB" sz="1400" dirty="0">
                          <a:effectLst/>
                          <a:latin typeface="+mn-lt"/>
                          <a:ea typeface="Calibri" panose="020F0502020204030204" pitchFamily="34" charset="0"/>
                        </a:rPr>
                        <a:t>1.8GHz or faster x86-compatible processor </a:t>
                      </a:r>
                    </a:p>
                    <a:p>
                      <a:pPr marL="66675" marR="209550">
                        <a:spcAft>
                          <a:spcPts val="0"/>
                        </a:spcAft>
                      </a:pPr>
                      <a:r>
                        <a:rPr lang="en-GB" sz="1400" dirty="0">
                          <a:effectLst/>
                          <a:latin typeface="+mn-lt"/>
                          <a:ea typeface="Calibri" panose="020F0502020204030204" pitchFamily="34" charset="0"/>
                        </a:rPr>
                        <a:t>For tests containing Advanced Question Types, we recommend that Celeron processors are avoided. </a:t>
                      </a:r>
                    </a:p>
                  </a:txBody>
                  <a:tcPr marL="5437" marR="5437" marT="5437" marB="543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940927"/>
                  </a:ext>
                </a:extLst>
              </a:tr>
              <a:tr h="0">
                <a:tc>
                  <a:txBody>
                    <a:bodyPr/>
                    <a:lstStyle/>
                    <a:p>
                      <a:pPr marL="66675"/>
                      <a:r>
                        <a:rPr lang="en-GB" sz="1400" dirty="0">
                          <a:effectLst/>
                          <a:latin typeface="+mn-lt"/>
                          <a:ea typeface="Calibri" panose="020F0502020204030204" pitchFamily="34" charset="0"/>
                        </a:rPr>
                        <a:t>Internet connection </a:t>
                      </a:r>
                    </a:p>
                  </a:txBody>
                  <a:tcPr marL="5437" marR="5437" marT="5437" marB="543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675"/>
                      <a:r>
                        <a:rPr lang="en-GB" sz="1400" dirty="0">
                          <a:effectLst/>
                          <a:latin typeface="+mn-lt"/>
                          <a:ea typeface="Calibri" panose="020F0502020204030204" pitchFamily="34" charset="0"/>
                        </a:rPr>
                        <a:t>Minimum 1Mbps, recommended 2Mbps </a:t>
                      </a:r>
                    </a:p>
                  </a:txBody>
                  <a:tcPr marL="5437" marR="5437" marT="5437" marB="543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5518696"/>
                  </a:ext>
                </a:extLst>
              </a:tr>
              <a:tr h="0">
                <a:tc>
                  <a:txBody>
                    <a:bodyPr/>
                    <a:lstStyle/>
                    <a:p>
                      <a:pPr marL="66675"/>
                      <a:r>
                        <a:rPr lang="en-GB" sz="1400" dirty="0">
                          <a:effectLst/>
                          <a:latin typeface="+mn-lt"/>
                          <a:ea typeface="Calibri" panose="020F0502020204030204" pitchFamily="34" charset="0"/>
                        </a:rPr>
                        <a:t>Memory (RAM) </a:t>
                      </a:r>
                    </a:p>
                  </a:txBody>
                  <a:tcPr marL="5437" marR="5437" marT="5437" marB="543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675"/>
                      <a:r>
                        <a:rPr lang="en-GB" sz="1400" dirty="0">
                          <a:effectLst/>
                          <a:latin typeface="+mn-lt"/>
                          <a:ea typeface="Calibri" panose="020F0502020204030204" pitchFamily="34" charset="0"/>
                        </a:rPr>
                        <a:t>4GB </a:t>
                      </a:r>
                    </a:p>
                  </a:txBody>
                  <a:tcPr marL="5437" marR="5437" marT="5437" marB="543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9473476"/>
                  </a:ext>
                </a:extLst>
              </a:tr>
              <a:tr h="599991">
                <a:tc>
                  <a:txBody>
                    <a:bodyPr/>
                    <a:lstStyle/>
                    <a:p>
                      <a:pPr marL="66675"/>
                      <a:r>
                        <a:rPr lang="en-GB" sz="1400" dirty="0">
                          <a:effectLst/>
                          <a:latin typeface="+mn-lt"/>
                          <a:ea typeface="Calibri" panose="020F0502020204030204" pitchFamily="34" charset="0"/>
                        </a:rPr>
                        <a:t>Video </a:t>
                      </a:r>
                    </a:p>
                  </a:txBody>
                  <a:tcPr marL="5437" marR="5437" marT="5437" marB="543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675"/>
                      <a:r>
                        <a:rPr lang="en-GB" sz="1400" dirty="0">
                          <a:effectLst/>
                          <a:latin typeface="+mn-lt"/>
                          <a:ea typeface="Calibri" panose="020F0502020204030204" pitchFamily="34" charset="0"/>
                        </a:rPr>
                        <a:t>Single display </a:t>
                      </a:r>
                    </a:p>
                    <a:p>
                      <a:pPr marL="66675"/>
                      <a:r>
                        <a:rPr lang="en-GB" sz="1400" dirty="0">
                          <a:effectLst/>
                          <a:latin typeface="+mn-lt"/>
                          <a:ea typeface="Calibri" panose="020F0502020204030204" pitchFamily="34" charset="0"/>
                        </a:rPr>
                        <a:t>Screen resolution of 1024x768 </a:t>
                      </a:r>
                    </a:p>
                    <a:p>
                      <a:pPr marL="66675"/>
                      <a:r>
                        <a:rPr lang="en-GB" sz="1400" dirty="0">
                          <a:effectLst/>
                          <a:latin typeface="+mn-lt"/>
                          <a:ea typeface="Calibri" panose="020F0502020204030204" pitchFamily="34" charset="0"/>
                        </a:rPr>
                        <a:t>Graphics card with at least 128MB of memory </a:t>
                      </a:r>
                    </a:p>
                  </a:txBody>
                  <a:tcPr marL="5437" marR="5437" marT="5437" marB="543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2969712"/>
                  </a:ext>
                </a:extLst>
              </a:tr>
              <a:tr h="0">
                <a:tc>
                  <a:txBody>
                    <a:bodyPr/>
                    <a:lstStyle/>
                    <a:p>
                      <a:pPr marL="66675"/>
                      <a:r>
                        <a:rPr lang="en-GB" sz="1400" dirty="0">
                          <a:effectLst/>
                          <a:latin typeface="+mn-lt"/>
                          <a:ea typeface="Calibri" panose="020F0502020204030204" pitchFamily="34" charset="0"/>
                        </a:rPr>
                        <a:t>Webcam </a:t>
                      </a:r>
                    </a:p>
                  </a:txBody>
                  <a:tcPr marL="5437" marR="5437" marT="5437" marB="543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675"/>
                      <a:r>
                        <a:rPr lang="en-GB" sz="1400" dirty="0">
                          <a:effectLst/>
                          <a:latin typeface="+mn-lt"/>
                          <a:ea typeface="Calibri" panose="020F0502020204030204" pitchFamily="34" charset="0"/>
                        </a:rPr>
                        <a:t>Webcam 640 x 480 pixels recording colour at 15fps and a microphone </a:t>
                      </a:r>
                    </a:p>
                  </a:txBody>
                  <a:tcPr marL="5437" marR="5437" marT="5437" marB="543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6800002"/>
                  </a:ext>
                </a:extLst>
              </a:tr>
              <a:tr h="677792">
                <a:tc>
                  <a:txBody>
                    <a:bodyPr/>
                    <a:lstStyle/>
                    <a:p>
                      <a:pPr marL="66675"/>
                      <a:r>
                        <a:rPr lang="en-GB" sz="1400" dirty="0">
                          <a:effectLst/>
                          <a:latin typeface="+mn-lt"/>
                          <a:ea typeface="Calibri" panose="020F0502020204030204" pitchFamily="34" charset="0"/>
                        </a:rPr>
                        <a:t>Peripherals permitted </a:t>
                      </a:r>
                    </a:p>
                  </a:txBody>
                  <a:tcPr marL="5437" marR="5437" marT="5437" marB="543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675" marR="3562350">
                        <a:spcAft>
                          <a:spcPts val="0"/>
                        </a:spcAft>
                      </a:pPr>
                      <a:r>
                        <a:rPr lang="en-GB" sz="1400" dirty="0">
                          <a:effectLst/>
                          <a:latin typeface="+mn-lt"/>
                          <a:ea typeface="Calibri" panose="020F0502020204030204" pitchFamily="34" charset="0"/>
                        </a:rPr>
                        <a:t>Two button mouse </a:t>
                      </a:r>
                    </a:p>
                    <a:p>
                      <a:pPr marL="66675" marR="3562350">
                        <a:spcAft>
                          <a:spcPts val="0"/>
                        </a:spcAft>
                      </a:pPr>
                      <a:r>
                        <a:rPr lang="en-GB" sz="1400" dirty="0">
                          <a:effectLst/>
                          <a:latin typeface="+mn-lt"/>
                          <a:ea typeface="Calibri" panose="020F0502020204030204" pitchFamily="34" charset="0"/>
                        </a:rPr>
                        <a:t>Keyboard </a:t>
                      </a:r>
                    </a:p>
                    <a:p>
                      <a:pPr marL="66675" marR="1695450">
                        <a:spcAft>
                          <a:spcPts val="0"/>
                        </a:spcAft>
                      </a:pPr>
                      <a:r>
                        <a:rPr lang="en-GB" sz="1400" dirty="0">
                          <a:effectLst/>
                          <a:latin typeface="+mn-lt"/>
                          <a:ea typeface="Calibri" panose="020F0502020204030204" pitchFamily="34" charset="0"/>
                        </a:rPr>
                        <a:t>Microphone (can be built into webcam or separate) </a:t>
                      </a:r>
                    </a:p>
                    <a:p>
                      <a:pPr marL="66675" marR="1695450">
                        <a:spcAft>
                          <a:spcPts val="0"/>
                        </a:spcAft>
                      </a:pPr>
                      <a:r>
                        <a:rPr lang="en-GB" sz="1400" dirty="0">
                          <a:effectLst/>
                          <a:latin typeface="+mn-lt"/>
                          <a:ea typeface="Calibri" panose="020F0502020204030204" pitchFamily="34" charset="0"/>
                        </a:rPr>
                        <a:t>Speakers </a:t>
                      </a:r>
                    </a:p>
                  </a:txBody>
                  <a:tcPr marL="5437" marR="5437" marT="5437" marB="543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9676897"/>
                  </a:ext>
                </a:extLst>
              </a:tr>
              <a:tr h="173170">
                <a:tc gridSpan="2">
                  <a:txBody>
                    <a:bodyPr/>
                    <a:lstStyle/>
                    <a:p>
                      <a:r>
                        <a:rPr lang="en-GB" sz="1400" b="1" dirty="0">
                          <a:solidFill>
                            <a:srgbClr val="000000"/>
                          </a:solidFill>
                          <a:effectLst/>
                          <a:latin typeface="+mn-lt"/>
                          <a:ea typeface="Calibri" panose="020F0502020204030204" pitchFamily="34" charset="0"/>
                        </a:rPr>
                        <a:t>Software</a:t>
                      </a:r>
                      <a:r>
                        <a:rPr lang="en-GB" sz="1400" dirty="0">
                          <a:solidFill>
                            <a:srgbClr val="000000"/>
                          </a:solidFill>
                          <a:effectLst/>
                          <a:latin typeface="+mn-lt"/>
                          <a:ea typeface="Calibri" panose="020F0502020204030204" pitchFamily="34" charset="0"/>
                        </a:rPr>
                        <a:t> </a:t>
                      </a:r>
                      <a:r>
                        <a:rPr lang="en-GB" sz="1400" dirty="0">
                          <a:effectLst/>
                          <a:latin typeface="+mn-lt"/>
                          <a:ea typeface="Calibri" panose="020F0502020204030204" pitchFamily="34" charset="0"/>
                        </a:rPr>
                        <a:t> </a:t>
                      </a:r>
                      <a:endParaRPr lang="en-GB" sz="1400" dirty="0">
                        <a:latin typeface="+mn-lt"/>
                      </a:endParaRPr>
                    </a:p>
                  </a:txBody>
                  <a:tcPr marL="5437" marR="5437" marT="5437" marB="543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AFEF"/>
                    </a:solidFill>
                  </a:tcPr>
                </a:tc>
                <a:tc hMerge="1">
                  <a:txBody>
                    <a:bodyPr/>
                    <a:lstStyle/>
                    <a:p>
                      <a:endParaRPr lang="en-GB" sz="1600">
                        <a:latin typeface="+mn-lt"/>
                      </a:endParaRPr>
                    </a:p>
                  </a:txBody>
                  <a:tcPr marL="5437" marR="5437" marT="5437" marB="543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AFEF"/>
                    </a:solidFill>
                  </a:tcPr>
                </a:tc>
                <a:extLst>
                  <a:ext uri="{0D108BD9-81ED-4DB2-BD59-A6C34878D82A}">
                    <a16:rowId xmlns:a16="http://schemas.microsoft.com/office/drawing/2014/main" val="3328457979"/>
                  </a:ext>
                </a:extLst>
              </a:tr>
              <a:tr h="0">
                <a:tc>
                  <a:txBody>
                    <a:bodyPr/>
                    <a:lstStyle/>
                    <a:p>
                      <a:pPr marL="66675" marR="123825">
                        <a:spcAft>
                          <a:spcPts val="0"/>
                        </a:spcAft>
                      </a:pPr>
                      <a:r>
                        <a:rPr lang="en-GB" sz="1400" dirty="0">
                          <a:effectLst/>
                          <a:latin typeface="+mn-lt"/>
                          <a:ea typeface="Calibri" panose="020F0502020204030204" pitchFamily="34" charset="0"/>
                        </a:rPr>
                        <a:t>Operating System </a:t>
                      </a:r>
                    </a:p>
                  </a:txBody>
                  <a:tcPr marL="5437" marR="5437" marT="5437" marB="543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675" marR="2905125">
                        <a:spcAft>
                          <a:spcPts val="0"/>
                        </a:spcAft>
                      </a:pPr>
                      <a:r>
                        <a:rPr lang="en-GB" sz="1400" dirty="0">
                          <a:effectLst/>
                          <a:latin typeface="+mn-lt"/>
                          <a:ea typeface="Calibri" panose="020F0502020204030204" pitchFamily="34" charset="0"/>
                        </a:rPr>
                        <a:t>Windows 8 (32-bit or 64-bit) Windows 8.1 (32-bit or 64-bit) </a:t>
                      </a:r>
                    </a:p>
                    <a:p>
                      <a:pPr marL="66675" marR="2905125">
                        <a:spcAft>
                          <a:spcPts val="0"/>
                        </a:spcAft>
                      </a:pPr>
                      <a:r>
                        <a:rPr lang="en-GB" sz="1400" dirty="0">
                          <a:effectLst/>
                          <a:latin typeface="+mn-lt"/>
                          <a:ea typeface="Calibri" panose="020F0502020204030204" pitchFamily="34" charset="0"/>
                        </a:rPr>
                        <a:t>Windows 10 (32-bit or 64-bit) </a:t>
                      </a:r>
                    </a:p>
                  </a:txBody>
                  <a:tcPr marL="5437" marR="5437" marT="5437" marB="543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9846273"/>
                  </a:ext>
                </a:extLst>
              </a:tr>
              <a:tr h="0">
                <a:tc>
                  <a:txBody>
                    <a:bodyPr/>
                    <a:lstStyle/>
                    <a:p>
                      <a:pPr marL="66675"/>
                      <a:r>
                        <a:rPr lang="en-GB" sz="1400" dirty="0">
                          <a:effectLst/>
                          <a:latin typeface="+mn-lt"/>
                          <a:ea typeface="Calibri" panose="020F0502020204030204" pitchFamily="34" charset="0"/>
                        </a:rPr>
                        <a:t>Internet Browser </a:t>
                      </a:r>
                    </a:p>
                  </a:txBody>
                  <a:tcPr marL="5437" marR="5437" marT="5437" marB="543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675"/>
                      <a:r>
                        <a:rPr lang="en-GB" sz="1400" dirty="0">
                          <a:effectLst/>
                          <a:latin typeface="+mn-lt"/>
                          <a:ea typeface="Calibri" panose="020F0502020204030204" pitchFamily="34" charset="0"/>
                        </a:rPr>
                        <a:t>Google Chrome, latest version </a:t>
                      </a:r>
                    </a:p>
                    <a:p>
                      <a:pPr marL="66675"/>
                      <a:r>
                        <a:rPr lang="en-GB" sz="1400" dirty="0">
                          <a:effectLst/>
                          <a:latin typeface="+mn-lt"/>
                          <a:ea typeface="Calibri" panose="020F0502020204030204" pitchFamily="34" charset="0"/>
                        </a:rPr>
                        <a:t>Surpass Viewer must be installed and allowed to run for the test session (full guidance will be provided) </a:t>
                      </a:r>
                    </a:p>
                  </a:txBody>
                  <a:tcPr marL="5437" marR="5437" marT="5437" marB="543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3226103"/>
                  </a:ext>
                </a:extLst>
              </a:tr>
            </a:tbl>
          </a:graphicData>
        </a:graphic>
      </p:graphicFrame>
      <p:pic>
        <p:nvPicPr>
          <p:cNvPr id="3" name="Audio 2">
            <a:hlinkClick r:id="" action="ppaction://media"/>
            <a:extLst>
              <a:ext uri="{FF2B5EF4-FFF2-40B4-BE49-F238E27FC236}">
                <a16:creationId xmlns:a16="http://schemas.microsoft.com/office/drawing/2014/main" id="{5DB03F7B-C41A-4997-A5C0-0FAA6F7373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75715" y="6315075"/>
            <a:ext cx="406400" cy="406400"/>
          </a:xfrm>
          <a:prstGeom prst="rect">
            <a:avLst/>
          </a:prstGeom>
        </p:spPr>
      </p:pic>
    </p:spTree>
    <p:extLst>
      <p:ext uri="{BB962C8B-B14F-4D97-AF65-F5344CB8AC3E}">
        <p14:creationId xmlns:p14="http://schemas.microsoft.com/office/powerpoint/2010/main" val="3118724547"/>
      </p:ext>
    </p:extLst>
  </p:cSld>
  <p:clrMapOvr>
    <a:masterClrMapping/>
  </p:clrMapOvr>
  <mc:AlternateContent xmlns:mc="http://schemas.openxmlformats.org/markup-compatibility/2006" xmlns:p14="http://schemas.microsoft.com/office/powerpoint/2010/main">
    <mc:Choice Requires="p14">
      <p:transition spd="slow" p14:dur="3400" advTm="37000">
        <p14:reveal/>
      </p:transition>
    </mc:Choice>
    <mc:Fallback xmlns="">
      <p:transition spd="slow" advTm="3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B6248-FA17-4229-BB55-800783FCBA98}"/>
              </a:ext>
            </a:extLst>
          </p:cNvPr>
          <p:cNvSpPr>
            <a:spLocks noGrp="1"/>
          </p:cNvSpPr>
          <p:nvPr>
            <p:ph type="title"/>
          </p:nvPr>
        </p:nvSpPr>
        <p:spPr/>
        <p:txBody>
          <a:bodyPr/>
          <a:lstStyle/>
          <a:p>
            <a:r>
              <a:rPr lang="en-GB" dirty="0"/>
              <a:t>Preparing candidate for the test: </a:t>
            </a:r>
            <a:r>
              <a:rPr lang="en-GB" dirty="0">
                <a:solidFill>
                  <a:srgbClr val="FF0000"/>
                </a:solidFill>
              </a:rPr>
              <a:t>On-line Network Test</a:t>
            </a:r>
          </a:p>
        </p:txBody>
      </p:sp>
      <p:sp>
        <p:nvSpPr>
          <p:cNvPr id="3" name="Content Placeholder 2">
            <a:extLst>
              <a:ext uri="{FF2B5EF4-FFF2-40B4-BE49-F238E27FC236}">
                <a16:creationId xmlns:a16="http://schemas.microsoft.com/office/drawing/2014/main" id="{A4F44C22-7D56-41CA-909B-16DCDE2AA27B}"/>
              </a:ext>
            </a:extLst>
          </p:cNvPr>
          <p:cNvSpPr>
            <a:spLocks noGrp="1"/>
          </p:cNvSpPr>
          <p:nvPr>
            <p:ph idx="1"/>
          </p:nvPr>
        </p:nvSpPr>
        <p:spPr>
          <a:xfrm>
            <a:off x="382377" y="1725920"/>
            <a:ext cx="4464000" cy="4134160"/>
          </a:xfrm>
        </p:spPr>
        <p:txBody>
          <a:bodyPr/>
          <a:lstStyle/>
          <a:p>
            <a:pPr>
              <a:lnSpc>
                <a:spcPct val="100000"/>
              </a:lnSpc>
            </a:pPr>
            <a:r>
              <a:rPr lang="en-GB" sz="2000" b="0" dirty="0">
                <a:solidFill>
                  <a:schemeClr val="tx1"/>
                </a:solidFill>
              </a:rPr>
              <a:t>Candidates can check their peripherals and network before the test: </a:t>
            </a:r>
            <a:endParaRPr lang="en-GB" sz="2000" b="0" dirty="0">
              <a:solidFill>
                <a:schemeClr val="tx1"/>
              </a:solidFill>
              <a:hlinkClick r:id="rId4">
                <a:extLst>
                  <a:ext uri="{A12FA001-AC4F-418D-AE19-62706E023703}">
                    <ahyp:hlinkClr xmlns:ahyp="http://schemas.microsoft.com/office/drawing/2018/hyperlinkcolor" val="tx"/>
                  </a:ext>
                </a:extLst>
              </a:hlinkClick>
            </a:endParaRPr>
          </a:p>
          <a:p>
            <a:pPr>
              <a:lnSpc>
                <a:spcPct val="100000"/>
              </a:lnSpc>
            </a:pPr>
            <a:r>
              <a:rPr lang="en-GB" sz="2000" dirty="0">
                <a:solidFill>
                  <a:srgbClr val="DA291C"/>
                </a:solidFill>
                <a:hlinkClick r:id="rId4">
                  <a:extLst>
                    <a:ext uri="{A12FA001-AC4F-418D-AE19-62706E023703}">
                      <ahyp:hlinkClr xmlns:ahyp="http://schemas.microsoft.com/office/drawing/2018/hyperlinkcolor" val="tx"/>
                    </a:ext>
                  </a:extLst>
                </a:hlinkClick>
              </a:rPr>
              <a:t>https://network-test.talview.com</a:t>
            </a:r>
            <a:endParaRPr lang="en-GB" sz="2000" dirty="0">
              <a:solidFill>
                <a:srgbClr val="DA291C"/>
              </a:solidFill>
            </a:endParaRPr>
          </a:p>
          <a:p>
            <a:pPr>
              <a:lnSpc>
                <a:spcPct val="100000"/>
              </a:lnSpc>
            </a:pPr>
            <a:endParaRPr lang="en-GB" sz="2000" dirty="0">
              <a:solidFill>
                <a:srgbClr val="DA291C"/>
              </a:solidFill>
            </a:endParaRPr>
          </a:p>
          <a:p>
            <a:pPr>
              <a:lnSpc>
                <a:spcPct val="100000"/>
              </a:lnSpc>
            </a:pPr>
            <a:r>
              <a:rPr lang="en-GB" sz="2000" b="0" dirty="0">
                <a:solidFill>
                  <a:schemeClr val="tx1"/>
                </a:solidFill>
              </a:rPr>
              <a:t>Only the first three parts of the test are needed to check equipment compatibility</a:t>
            </a:r>
          </a:p>
          <a:p>
            <a:pPr>
              <a:lnSpc>
                <a:spcPct val="100000"/>
              </a:lnSpc>
            </a:pPr>
            <a:endParaRPr lang="en-GB" sz="2000" b="0" dirty="0">
              <a:solidFill>
                <a:schemeClr val="tx1"/>
              </a:solidFill>
            </a:endParaRPr>
          </a:p>
          <a:p>
            <a:pPr>
              <a:lnSpc>
                <a:spcPct val="100000"/>
              </a:lnSpc>
            </a:pPr>
            <a:r>
              <a:rPr lang="en-GB" sz="2000" b="0" dirty="0">
                <a:solidFill>
                  <a:schemeClr val="tx1"/>
                </a:solidFill>
              </a:rPr>
              <a:t>After they complete, the candidate can stop the test</a:t>
            </a:r>
          </a:p>
          <a:p>
            <a:endParaRPr lang="en-GB" dirty="0"/>
          </a:p>
        </p:txBody>
      </p:sp>
      <p:sp>
        <p:nvSpPr>
          <p:cNvPr id="6" name="Slide Number Placeholder 5">
            <a:extLst>
              <a:ext uri="{FF2B5EF4-FFF2-40B4-BE49-F238E27FC236}">
                <a16:creationId xmlns:a16="http://schemas.microsoft.com/office/drawing/2014/main" id="{1C96D0B5-A98C-46C4-8ED5-F9FAA0487DB2}"/>
              </a:ext>
            </a:extLst>
          </p:cNvPr>
          <p:cNvSpPr>
            <a:spLocks noGrp="1"/>
          </p:cNvSpPr>
          <p:nvPr>
            <p:ph type="sldNum" sz="quarter" idx="12"/>
          </p:nvPr>
        </p:nvSpPr>
        <p:spPr/>
        <p:txBody>
          <a:bodyPr/>
          <a:lstStyle/>
          <a:p>
            <a:fld id="{BFEB8C6D-5A13-4B6E-8B47-443F7CF06CA1}" type="slidenum">
              <a:rPr lang="en-GB" smtClean="0"/>
              <a:pPr/>
              <a:t>9</a:t>
            </a:fld>
            <a:endParaRPr lang="en-GB"/>
          </a:p>
        </p:txBody>
      </p:sp>
      <p:pic>
        <p:nvPicPr>
          <p:cNvPr id="4" name="Audio 3">
            <a:hlinkClick r:id="" action="ppaction://media"/>
            <a:extLst>
              <a:ext uri="{FF2B5EF4-FFF2-40B4-BE49-F238E27FC236}">
                <a16:creationId xmlns:a16="http://schemas.microsoft.com/office/drawing/2014/main" id="{5ED442BC-466E-44E2-A2F9-8B003E31C9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444841"/>
            <a:ext cx="362155" cy="406400"/>
          </a:xfrm>
          <a:prstGeom prst="rect">
            <a:avLst/>
          </a:prstGeom>
        </p:spPr>
      </p:pic>
      <p:grpSp>
        <p:nvGrpSpPr>
          <p:cNvPr id="17" name="Group 16">
            <a:extLst>
              <a:ext uri="{FF2B5EF4-FFF2-40B4-BE49-F238E27FC236}">
                <a16:creationId xmlns:a16="http://schemas.microsoft.com/office/drawing/2014/main" id="{DAB3B69D-D8A7-7D4D-8786-4D63152FA5CE}"/>
              </a:ext>
            </a:extLst>
          </p:cNvPr>
          <p:cNvGrpSpPr/>
          <p:nvPr/>
        </p:nvGrpSpPr>
        <p:grpSpPr>
          <a:xfrm>
            <a:off x="5015345" y="1712295"/>
            <a:ext cx="6617855" cy="3981923"/>
            <a:chOff x="5015345" y="1712295"/>
            <a:chExt cx="6617855" cy="3981923"/>
          </a:xfrm>
        </p:grpSpPr>
        <p:sp>
          <p:nvSpPr>
            <p:cNvPr id="5" name="Rectangle 4">
              <a:extLst>
                <a:ext uri="{FF2B5EF4-FFF2-40B4-BE49-F238E27FC236}">
                  <a16:creationId xmlns:a16="http://schemas.microsoft.com/office/drawing/2014/main" id="{9D7F092B-F8F6-1D47-B30C-4010CB8D1997}"/>
                </a:ext>
              </a:extLst>
            </p:cNvPr>
            <p:cNvSpPr/>
            <p:nvPr/>
          </p:nvSpPr>
          <p:spPr>
            <a:xfrm>
              <a:off x="5015345" y="1712295"/>
              <a:ext cx="6617855" cy="3981923"/>
            </a:xfrm>
            <a:prstGeom prst="rect">
              <a:avLst/>
            </a:prstGeom>
            <a:noFill/>
            <a:ln w="698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C8F7EA7-AC13-FF45-90AB-7D73383F14A6}"/>
                </a:ext>
              </a:extLst>
            </p:cNvPr>
            <p:cNvSpPr/>
            <p:nvPr/>
          </p:nvSpPr>
          <p:spPr>
            <a:xfrm>
              <a:off x="5443397" y="2042207"/>
              <a:ext cx="5702362" cy="51261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Talview network test</a:t>
              </a:r>
            </a:p>
          </p:txBody>
        </p:sp>
        <p:sp>
          <p:nvSpPr>
            <p:cNvPr id="9" name="Rectangle 8">
              <a:extLst>
                <a:ext uri="{FF2B5EF4-FFF2-40B4-BE49-F238E27FC236}">
                  <a16:creationId xmlns:a16="http://schemas.microsoft.com/office/drawing/2014/main" id="{C51FF74D-5276-CD42-ABCB-B10E51C8A1CC}"/>
                </a:ext>
              </a:extLst>
            </p:cNvPr>
            <p:cNvSpPr/>
            <p:nvPr/>
          </p:nvSpPr>
          <p:spPr>
            <a:xfrm>
              <a:off x="10224655" y="1967242"/>
              <a:ext cx="908689" cy="678976"/>
            </a:xfrm>
            <a:prstGeom prst="rect">
              <a:avLst/>
            </a:prstGeom>
            <a:solidFill>
              <a:srgbClr val="73C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START</a:t>
              </a:r>
            </a:p>
          </p:txBody>
        </p:sp>
        <p:sp>
          <p:nvSpPr>
            <p:cNvPr id="10" name="Rectangle 9">
              <a:extLst>
                <a:ext uri="{FF2B5EF4-FFF2-40B4-BE49-F238E27FC236}">
                  <a16:creationId xmlns:a16="http://schemas.microsoft.com/office/drawing/2014/main" id="{680FC0E1-AC68-6D4D-B5F0-1B2A23F2EE26}"/>
                </a:ext>
              </a:extLst>
            </p:cNvPr>
            <p:cNvSpPr/>
            <p:nvPr/>
          </p:nvSpPr>
          <p:spPr>
            <a:xfrm>
              <a:off x="5710672" y="3103418"/>
              <a:ext cx="5137437" cy="599838"/>
            </a:xfrm>
            <a:prstGeom prst="rect">
              <a:avLst/>
            </a:prstGeom>
            <a:solidFill>
              <a:srgbClr val="73C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Microphone</a:t>
              </a:r>
            </a:p>
          </p:txBody>
        </p:sp>
        <p:sp>
          <p:nvSpPr>
            <p:cNvPr id="11" name="Rectangle 10">
              <a:extLst>
                <a:ext uri="{FF2B5EF4-FFF2-40B4-BE49-F238E27FC236}">
                  <a16:creationId xmlns:a16="http://schemas.microsoft.com/office/drawing/2014/main" id="{ECB44D09-12DC-C748-8D4F-830B45B1A478}"/>
                </a:ext>
              </a:extLst>
            </p:cNvPr>
            <p:cNvSpPr/>
            <p:nvPr/>
          </p:nvSpPr>
          <p:spPr>
            <a:xfrm>
              <a:off x="5724527" y="3860537"/>
              <a:ext cx="5137437" cy="599838"/>
            </a:xfrm>
            <a:prstGeom prst="rect">
              <a:avLst/>
            </a:prstGeom>
            <a:solidFill>
              <a:srgbClr val="73C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Camera</a:t>
              </a:r>
            </a:p>
          </p:txBody>
        </p:sp>
        <p:sp>
          <p:nvSpPr>
            <p:cNvPr id="12" name="Rectangle 11">
              <a:extLst>
                <a:ext uri="{FF2B5EF4-FFF2-40B4-BE49-F238E27FC236}">
                  <a16:creationId xmlns:a16="http://schemas.microsoft.com/office/drawing/2014/main" id="{F055F3CA-B3F6-B44A-B6E9-FD992D4CD69B}"/>
                </a:ext>
              </a:extLst>
            </p:cNvPr>
            <p:cNvSpPr/>
            <p:nvPr/>
          </p:nvSpPr>
          <p:spPr>
            <a:xfrm>
              <a:off x="5710671" y="4635395"/>
              <a:ext cx="5137437" cy="599838"/>
            </a:xfrm>
            <a:prstGeom prst="rect">
              <a:avLst/>
            </a:prstGeom>
            <a:solidFill>
              <a:srgbClr val="73C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Network</a:t>
              </a:r>
            </a:p>
          </p:txBody>
        </p:sp>
        <p:pic>
          <p:nvPicPr>
            <p:cNvPr id="14" name="Graphic 13" descr="Tick with solid fill">
              <a:extLst>
                <a:ext uri="{FF2B5EF4-FFF2-40B4-BE49-F238E27FC236}">
                  <a16:creationId xmlns:a16="http://schemas.microsoft.com/office/drawing/2014/main" id="{5C0F6260-8B44-B84B-AD50-8D7F74EE6F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94351" y="3194811"/>
              <a:ext cx="484648" cy="484648"/>
            </a:xfrm>
            <a:prstGeom prst="rect">
              <a:avLst/>
            </a:prstGeom>
          </p:spPr>
        </p:pic>
        <p:pic>
          <p:nvPicPr>
            <p:cNvPr id="15" name="Graphic 14" descr="Tick with solid fill">
              <a:extLst>
                <a:ext uri="{FF2B5EF4-FFF2-40B4-BE49-F238E27FC236}">
                  <a16:creationId xmlns:a16="http://schemas.microsoft.com/office/drawing/2014/main" id="{EE86976D-BAC4-8147-8C97-40DFD8FC6D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94351" y="3928156"/>
              <a:ext cx="484648" cy="484648"/>
            </a:xfrm>
            <a:prstGeom prst="rect">
              <a:avLst/>
            </a:prstGeom>
          </p:spPr>
        </p:pic>
        <p:pic>
          <p:nvPicPr>
            <p:cNvPr id="16" name="Graphic 15" descr="Tick with solid fill">
              <a:extLst>
                <a:ext uri="{FF2B5EF4-FFF2-40B4-BE49-F238E27FC236}">
                  <a16:creationId xmlns:a16="http://schemas.microsoft.com/office/drawing/2014/main" id="{B1E78BC7-4E88-4648-9E19-DFAD700E59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94351" y="4661057"/>
              <a:ext cx="484648" cy="484648"/>
            </a:xfrm>
            <a:prstGeom prst="rect">
              <a:avLst/>
            </a:prstGeom>
          </p:spPr>
        </p:pic>
      </p:grpSp>
    </p:spTree>
    <p:extLst>
      <p:ext uri="{BB962C8B-B14F-4D97-AF65-F5344CB8AC3E}">
        <p14:creationId xmlns:p14="http://schemas.microsoft.com/office/powerpoint/2010/main" val="1513113796"/>
      </p:ext>
    </p:extLst>
  </p:cSld>
  <p:clrMapOvr>
    <a:masterClrMapping/>
  </p:clrMapOvr>
  <mc:AlternateContent xmlns:mc="http://schemas.openxmlformats.org/markup-compatibility/2006" xmlns:p14="http://schemas.microsoft.com/office/powerpoint/2010/main">
    <mc:Choice Requires="p14">
      <p:transition spd="slow" p14:dur="3400" advTm="19000">
        <p14:reveal/>
      </p:transition>
    </mc:Choice>
    <mc:Fallback xmlns="">
      <p:transition spd="slow" advTm="1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5366"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SCC master layout">
  <a:themeElements>
    <a:clrScheme name="Custom 3">
      <a:dk1>
        <a:srgbClr val="000000"/>
      </a:dk1>
      <a:lt1>
        <a:srgbClr val="FFFFFF"/>
      </a:lt1>
      <a:dk2>
        <a:srgbClr val="000000"/>
      </a:dk2>
      <a:lt2>
        <a:srgbClr val="FFFFFF"/>
      </a:lt2>
      <a:accent1>
        <a:srgbClr val="DA291C"/>
      </a:accent1>
      <a:accent2>
        <a:srgbClr val="00B5E2"/>
      </a:accent2>
      <a:accent3>
        <a:srgbClr val="FDC60A"/>
      </a:accent3>
      <a:accent4>
        <a:srgbClr val="DA291C"/>
      </a:accent4>
      <a:accent5>
        <a:srgbClr val="00B5E2"/>
      </a:accent5>
      <a:accent6>
        <a:srgbClr val="FDC60A"/>
      </a:accent6>
      <a:hlink>
        <a:srgbClr val="DA291C"/>
      </a:hlink>
      <a:folHlink>
        <a:srgbClr val="00B5E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y &amp; Guilds, Digitalme and Ilm" id="{F662D26D-6CED-4412-9638-19756C8C5F19}" vid="{34BF8D06-0B88-424D-AAC5-FB661A8870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68F872B48C04D448CB91D105BAEF712" ma:contentTypeVersion="11" ma:contentTypeDescription="Create a new document." ma:contentTypeScope="" ma:versionID="f37782100ef069dcdffa28446624cc16">
  <xsd:schema xmlns:xsd="http://www.w3.org/2001/XMLSchema" xmlns:xs="http://www.w3.org/2001/XMLSchema" xmlns:p="http://schemas.microsoft.com/office/2006/metadata/properties" xmlns:ns2="2f228cf0-c769-4dc5-bc2c-3308e1d8ef7f" xmlns:ns3="2f987ad8-f5d8-4f3d-864d-5b0dfff3becf" targetNamespace="http://schemas.microsoft.com/office/2006/metadata/properties" ma:root="true" ma:fieldsID="00aa156c99182149711dbe8fe18de587" ns2:_="" ns3:_="">
    <xsd:import namespace="2f228cf0-c769-4dc5-bc2c-3308e1d8ef7f"/>
    <xsd:import namespace="2f987ad8-f5d8-4f3d-864d-5b0dfff3bec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228cf0-c769-4dc5-bc2c-3308e1d8ef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987ad8-f5d8-4f3d-864d-5b0dfff3bec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6B09BD4-1A19-4946-8463-AB98D495A33A}">
  <ds:schemaRefs>
    <ds:schemaRef ds:uri="http://schemas.microsoft.com/sharepoint/v3/contenttype/forms"/>
  </ds:schemaRefs>
</ds:datastoreItem>
</file>

<file path=customXml/itemProps2.xml><?xml version="1.0" encoding="utf-8"?>
<ds:datastoreItem xmlns:ds="http://schemas.openxmlformats.org/officeDocument/2006/customXml" ds:itemID="{1040AB34-037B-4579-89C8-2CB23DFC44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228cf0-c769-4dc5-bc2c-3308e1d8ef7f"/>
    <ds:schemaRef ds:uri="2f987ad8-f5d8-4f3d-864d-5b0dfff3be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68D12C0-06AC-4A34-BDA7-71E510D5F9F7}">
  <ds:schemaRefs>
    <ds:schemaRef ds:uri="http://purl.org/dc/terms/"/>
    <ds:schemaRef ds:uri="http://schemas.openxmlformats.org/package/2006/metadata/core-properties"/>
    <ds:schemaRef ds:uri="http://purl.org/dc/dcmitype/"/>
    <ds:schemaRef ds:uri="2f228cf0-c769-4dc5-bc2c-3308e1d8ef7f"/>
    <ds:schemaRef ds:uri="http://schemas.microsoft.com/office/2006/documentManagement/types"/>
    <ds:schemaRef ds:uri="http://purl.org/dc/elements/1.1/"/>
    <ds:schemaRef ds:uri="http://schemas.microsoft.com/office/2006/metadata/properties"/>
    <ds:schemaRef ds:uri="2f987ad8-f5d8-4f3d-864d-5b0dfff3becf"/>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6439</TotalTime>
  <Words>1801</Words>
  <Application>Microsoft Office PowerPoint</Application>
  <PresentationFormat>Widescreen</PresentationFormat>
  <Paragraphs>227</Paragraphs>
  <Slides>21</Slides>
  <Notes>17</Notes>
  <HiddenSlides>0</HiddenSlides>
  <MMClips>21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SCC master layout</vt:lpstr>
      <vt:lpstr> Remote Invigilation (RI)</vt:lpstr>
      <vt:lpstr>Background</vt:lpstr>
      <vt:lpstr>We’ve listened to your testing needs</vt:lpstr>
      <vt:lpstr>What is Remote Invigilation? </vt:lpstr>
      <vt:lpstr>Benefits of Remote Invigilation</vt:lpstr>
      <vt:lpstr>Remote Invigilation service timeline </vt:lpstr>
      <vt:lpstr>How to make a booking for Remote Invigilation</vt:lpstr>
      <vt:lpstr>Candidate hardware requirements</vt:lpstr>
      <vt:lpstr>Preparing candidate for the test: On-line Network Test</vt:lpstr>
      <vt:lpstr>Preparing Candidate for the Test: Surpass Viewer</vt:lpstr>
      <vt:lpstr>The pre-test process: identity check</vt:lpstr>
      <vt:lpstr>The pre-test process: Environmental scan</vt:lpstr>
      <vt:lpstr>What the candidate sees</vt:lpstr>
      <vt:lpstr>How it works…</vt:lpstr>
      <vt:lpstr>What the invigilator sees…</vt:lpstr>
      <vt:lpstr>Getting help with Remote Invigilation</vt:lpstr>
      <vt:lpstr>Find information online</vt:lpstr>
      <vt:lpstr>Live Remote Invigilation Service cost</vt:lpstr>
      <vt:lpstr>Feedback</vt:lpstr>
      <vt:lpstr>Still have 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Skills Credentialing (C&amp;G | ILM) Corporate PPT Template Deck</dc:title>
  <dc:creator>Ryan Jones</dc:creator>
  <cp:lastModifiedBy>Lorna Tyrtania</cp:lastModifiedBy>
  <cp:revision>292</cp:revision>
  <dcterms:created xsi:type="dcterms:W3CDTF">2019-01-18T15:24:08Z</dcterms:created>
  <dcterms:modified xsi:type="dcterms:W3CDTF">2021-11-01T19:25:30Z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0x010100568F872B48C04D448CB91D105BAEF712</vt:lpwstr>
  </property>
</Properties>
</file>