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1" r:id="rId8"/>
    <p:sldId id="352" r:id="rId9"/>
    <p:sldId id="353" r:id="rId10"/>
    <p:sldId id="354" r:id="rId11"/>
    <p:sldId id="356" r:id="rId12"/>
    <p:sldId id="355" r:id="rId13"/>
    <p:sldId id="357"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05D444-EBFE-4BCB-B63A-1450BA451720}" v="3" dt="2022-08-07T21:42:22.2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9"/>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0805D444-EBFE-4BCB-B63A-1450BA451720}"/>
    <pc:docChg chg="modSld">
      <pc:chgData name="Eve Thould" userId="38451c84653f422f" providerId="LiveId" clId="{0805D444-EBFE-4BCB-B63A-1450BA451720}" dt="2022-08-07T21:42:22.231" v="81" actId="14826"/>
      <pc:docMkLst>
        <pc:docMk/>
      </pc:docMkLst>
      <pc:sldChg chg="modSp mod">
        <pc:chgData name="Eve Thould" userId="38451c84653f422f" providerId="LiveId" clId="{0805D444-EBFE-4BCB-B63A-1450BA451720}" dt="2022-08-04T13:40:15.344" v="50" actId="20577"/>
        <pc:sldMkLst>
          <pc:docMk/>
          <pc:sldMk cId="0" sldId="256"/>
        </pc:sldMkLst>
        <pc:spChg chg="mod">
          <ac:chgData name="Eve Thould" userId="38451c84653f422f" providerId="LiveId" clId="{0805D444-EBFE-4BCB-B63A-1450BA451720}" dt="2022-08-04T13:40:15.344" v="50" actId="20577"/>
          <ac:spMkLst>
            <pc:docMk/>
            <pc:sldMk cId="0" sldId="256"/>
            <ac:spMk id="2053" creationId="{00000000-0000-0000-0000-000000000000}"/>
          </ac:spMkLst>
        </pc:spChg>
        <pc:spChg chg="mod">
          <ac:chgData name="Eve Thould" userId="38451c84653f422f" providerId="LiveId" clId="{0805D444-EBFE-4BCB-B63A-1450BA451720}" dt="2022-08-03T15:45:41.451" v="0" actId="20577"/>
          <ac:spMkLst>
            <pc:docMk/>
            <pc:sldMk cId="0" sldId="256"/>
            <ac:spMk id="2054" creationId="{00000000-0000-0000-0000-000000000000}"/>
          </ac:spMkLst>
        </pc:spChg>
      </pc:sldChg>
      <pc:sldChg chg="modSp mod">
        <pc:chgData name="Eve Thould" userId="38451c84653f422f" providerId="LiveId" clId="{0805D444-EBFE-4BCB-B63A-1450BA451720}" dt="2022-08-04T15:01:40.726" v="51" actId="20577"/>
        <pc:sldMkLst>
          <pc:docMk/>
          <pc:sldMk cId="0" sldId="331"/>
        </pc:sldMkLst>
        <pc:spChg chg="mod">
          <ac:chgData name="Eve Thould" userId="38451c84653f422f" providerId="LiveId" clId="{0805D444-EBFE-4BCB-B63A-1450BA451720}" dt="2022-08-04T15:01:40.726" v="51" actId="20577"/>
          <ac:spMkLst>
            <pc:docMk/>
            <pc:sldMk cId="0" sldId="331"/>
            <ac:spMk id="3" creationId="{00000000-0000-0000-0000-000000000000}"/>
          </ac:spMkLst>
        </pc:spChg>
      </pc:sldChg>
      <pc:sldChg chg="modSp mod">
        <pc:chgData name="Eve Thould" userId="38451c84653f422f" providerId="LiveId" clId="{0805D444-EBFE-4BCB-B63A-1450BA451720}" dt="2022-08-07T21:35:12.035" v="78" actId="14826"/>
        <pc:sldMkLst>
          <pc:docMk/>
          <pc:sldMk cId="4272443760" sldId="351"/>
        </pc:sldMkLst>
        <pc:spChg chg="mod">
          <ac:chgData name="Eve Thould" userId="38451c84653f422f" providerId="LiveId" clId="{0805D444-EBFE-4BCB-B63A-1450BA451720}" dt="2022-08-04T15:02:01.692" v="59" actId="20577"/>
          <ac:spMkLst>
            <pc:docMk/>
            <pc:sldMk cId="4272443760" sldId="351"/>
            <ac:spMk id="3" creationId="{00000000-0000-0000-0000-000000000000}"/>
          </ac:spMkLst>
        </pc:spChg>
        <pc:picChg chg="mod">
          <ac:chgData name="Eve Thould" userId="38451c84653f422f" providerId="LiveId" clId="{0805D444-EBFE-4BCB-B63A-1450BA451720}" dt="2022-08-07T21:35:12.035" v="78" actId="14826"/>
          <ac:picMkLst>
            <pc:docMk/>
            <pc:sldMk cId="4272443760" sldId="351"/>
            <ac:picMk id="4" creationId="{AC85888F-8A45-8E1B-3180-4CFC73A5E2FB}"/>
          </ac:picMkLst>
        </pc:picChg>
      </pc:sldChg>
      <pc:sldChg chg="modSp delCm">
        <pc:chgData name="Eve Thould" userId="38451c84653f422f" providerId="LiveId" clId="{0805D444-EBFE-4BCB-B63A-1450BA451720}" dt="2022-08-07T21:41:31.812" v="80" actId="14826"/>
        <pc:sldMkLst>
          <pc:docMk/>
          <pc:sldMk cId="455434882" sldId="352"/>
        </pc:sldMkLst>
        <pc:picChg chg="mod">
          <ac:chgData name="Eve Thould" userId="38451c84653f422f" providerId="LiveId" clId="{0805D444-EBFE-4BCB-B63A-1450BA451720}" dt="2022-08-07T21:41:31.812" v="80" actId="14826"/>
          <ac:picMkLst>
            <pc:docMk/>
            <pc:sldMk cId="455434882" sldId="352"/>
            <ac:picMk id="4" creationId="{660F6C95-55D2-D4A4-E8BF-1BBA57E9373B}"/>
          </ac:picMkLst>
        </pc:picChg>
      </pc:sldChg>
      <pc:sldChg chg="modSp mod">
        <pc:chgData name="Eve Thould" userId="38451c84653f422f" providerId="LiveId" clId="{0805D444-EBFE-4BCB-B63A-1450BA451720}" dt="2022-08-04T15:02:43.447" v="67" actId="1038"/>
        <pc:sldMkLst>
          <pc:docMk/>
          <pc:sldMk cId="3696756494" sldId="354"/>
        </pc:sldMkLst>
        <pc:graphicFrameChg chg="mod">
          <ac:chgData name="Eve Thould" userId="38451c84653f422f" providerId="LiveId" clId="{0805D444-EBFE-4BCB-B63A-1450BA451720}" dt="2022-08-04T15:02:43.447" v="67" actId="1038"/>
          <ac:graphicFrameMkLst>
            <pc:docMk/>
            <pc:sldMk cId="3696756494" sldId="354"/>
            <ac:graphicFrameMk id="4" creationId="{6C26030B-8A16-0C44-9A3C-C3E0BA941C04}"/>
          </ac:graphicFrameMkLst>
        </pc:graphicFrameChg>
      </pc:sldChg>
      <pc:sldChg chg="modSp mod modNotesTx">
        <pc:chgData name="Eve Thould" userId="38451c84653f422f" providerId="LiveId" clId="{0805D444-EBFE-4BCB-B63A-1450BA451720}" dt="2022-08-07T21:42:22.231" v="81" actId="14826"/>
        <pc:sldMkLst>
          <pc:docMk/>
          <pc:sldMk cId="1427208489" sldId="356"/>
        </pc:sldMkLst>
        <pc:spChg chg="mod">
          <ac:chgData name="Eve Thould" userId="38451c84653f422f" providerId="LiveId" clId="{0805D444-EBFE-4BCB-B63A-1450BA451720}" dt="2022-08-04T15:03:10.127" v="77" actId="1037"/>
          <ac:spMkLst>
            <pc:docMk/>
            <pc:sldMk cId="1427208489" sldId="356"/>
            <ac:spMk id="3" creationId="{00000000-0000-0000-0000-000000000000}"/>
          </ac:spMkLst>
        </pc:spChg>
        <pc:spChg chg="mod">
          <ac:chgData name="Eve Thould" userId="38451c84653f422f" providerId="LiveId" clId="{0805D444-EBFE-4BCB-B63A-1450BA451720}" dt="2022-08-04T15:03:02.535" v="71" actId="1037"/>
          <ac:spMkLst>
            <pc:docMk/>
            <pc:sldMk cId="1427208489" sldId="356"/>
            <ac:spMk id="6" creationId="{1A361718-9461-8BD6-32D0-102B156CAFEF}"/>
          </ac:spMkLst>
        </pc:spChg>
        <pc:picChg chg="mod">
          <ac:chgData name="Eve Thould" userId="38451c84653f422f" providerId="LiveId" clId="{0805D444-EBFE-4BCB-B63A-1450BA451720}" dt="2022-08-07T21:42:22.231" v="81" actId="14826"/>
          <ac:picMkLst>
            <pc:docMk/>
            <pc:sldMk cId="1427208489" sldId="356"/>
            <ac:picMk id="1026" creationId="{FA69DB2D-7A92-ED31-EEE3-24B5990C622A}"/>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D0BD61-63FA-4D46-B8E6-78C78E42B249}" type="doc">
      <dgm:prSet loTypeId="urn:microsoft.com/office/officeart/2005/8/layout/cycle2" loCatId="" qsTypeId="urn:microsoft.com/office/officeart/2005/8/quickstyle/simple1" qsCatId="simple" csTypeId="urn:microsoft.com/office/officeart/2005/8/colors/accent2_2" csCatId="accent2" phldr="1"/>
      <dgm:spPr/>
      <dgm:t>
        <a:bodyPr/>
        <a:lstStyle/>
        <a:p>
          <a:endParaRPr lang="en-GB"/>
        </a:p>
      </dgm:t>
    </dgm:pt>
    <dgm:pt modelId="{B9184369-5D85-6945-B337-9EDA1C2ABEA8}">
      <dgm:prSet phldrT="[Text]"/>
      <dgm:spPr/>
      <dgm:t>
        <a:bodyPr/>
        <a:lstStyle/>
        <a:p>
          <a:r>
            <a:rPr lang="en-GB" dirty="0"/>
            <a:t>Plan</a:t>
          </a:r>
        </a:p>
      </dgm:t>
    </dgm:pt>
    <dgm:pt modelId="{93A256BB-18D4-E041-BF44-D8530F1BAA27}" type="parTrans" cxnId="{7B130CA5-7926-A044-9553-B325AA228397}">
      <dgm:prSet/>
      <dgm:spPr/>
      <dgm:t>
        <a:bodyPr/>
        <a:lstStyle/>
        <a:p>
          <a:endParaRPr lang="en-GB"/>
        </a:p>
      </dgm:t>
    </dgm:pt>
    <dgm:pt modelId="{59AA79D3-3559-1142-9E13-1271489971BF}" type="sibTrans" cxnId="{7B130CA5-7926-A044-9553-B325AA228397}">
      <dgm:prSet/>
      <dgm:spPr/>
      <dgm:t>
        <a:bodyPr/>
        <a:lstStyle/>
        <a:p>
          <a:endParaRPr lang="en-GB"/>
        </a:p>
      </dgm:t>
    </dgm:pt>
    <dgm:pt modelId="{CB503D8F-9FFC-4048-84DE-E5D7E25AF74E}">
      <dgm:prSet phldrT="[Text]"/>
      <dgm:spPr/>
      <dgm:t>
        <a:bodyPr/>
        <a:lstStyle/>
        <a:p>
          <a:r>
            <a:rPr lang="en-GB" dirty="0"/>
            <a:t>Do</a:t>
          </a:r>
        </a:p>
      </dgm:t>
    </dgm:pt>
    <dgm:pt modelId="{DEFF01F5-30B2-0E45-A8A8-5FC3D532A0BE}" type="parTrans" cxnId="{D2D370A2-B0D0-5945-A449-613627DEB926}">
      <dgm:prSet/>
      <dgm:spPr/>
      <dgm:t>
        <a:bodyPr/>
        <a:lstStyle/>
        <a:p>
          <a:endParaRPr lang="en-GB"/>
        </a:p>
      </dgm:t>
    </dgm:pt>
    <dgm:pt modelId="{CA7B29CB-4654-D640-952E-2470A8A0D5EA}" type="sibTrans" cxnId="{D2D370A2-B0D0-5945-A449-613627DEB926}">
      <dgm:prSet/>
      <dgm:spPr/>
      <dgm:t>
        <a:bodyPr/>
        <a:lstStyle/>
        <a:p>
          <a:endParaRPr lang="en-GB"/>
        </a:p>
      </dgm:t>
    </dgm:pt>
    <dgm:pt modelId="{A6F99911-339B-6649-8A10-5BDE6EA36E4B}">
      <dgm:prSet phldrT="[Text]"/>
      <dgm:spPr/>
      <dgm:t>
        <a:bodyPr/>
        <a:lstStyle/>
        <a:p>
          <a:r>
            <a:rPr lang="en-GB" dirty="0"/>
            <a:t>Study</a:t>
          </a:r>
        </a:p>
      </dgm:t>
    </dgm:pt>
    <dgm:pt modelId="{DEA0B68B-3248-E34D-81B6-C7DEAA96DE4C}" type="parTrans" cxnId="{60B19A9A-E850-8547-A719-6849B5C7509E}">
      <dgm:prSet/>
      <dgm:spPr/>
      <dgm:t>
        <a:bodyPr/>
        <a:lstStyle/>
        <a:p>
          <a:endParaRPr lang="en-GB"/>
        </a:p>
      </dgm:t>
    </dgm:pt>
    <dgm:pt modelId="{F8E97E3D-7271-0A4D-B266-3BBE04D424CF}" type="sibTrans" cxnId="{60B19A9A-E850-8547-A719-6849B5C7509E}">
      <dgm:prSet/>
      <dgm:spPr/>
      <dgm:t>
        <a:bodyPr/>
        <a:lstStyle/>
        <a:p>
          <a:endParaRPr lang="en-GB"/>
        </a:p>
      </dgm:t>
    </dgm:pt>
    <dgm:pt modelId="{1F5220E7-69DB-9244-9857-F8A310E96561}">
      <dgm:prSet phldrT="[Text]"/>
      <dgm:spPr/>
      <dgm:t>
        <a:bodyPr/>
        <a:lstStyle/>
        <a:p>
          <a:r>
            <a:rPr lang="en-GB" dirty="0"/>
            <a:t>Act</a:t>
          </a:r>
        </a:p>
      </dgm:t>
    </dgm:pt>
    <dgm:pt modelId="{B8D8D5A7-860C-4344-889B-E7CE90ECAAB4}" type="parTrans" cxnId="{C4B458F4-2F69-0945-88DE-1D71C9757C39}">
      <dgm:prSet/>
      <dgm:spPr/>
      <dgm:t>
        <a:bodyPr/>
        <a:lstStyle/>
        <a:p>
          <a:endParaRPr lang="en-GB"/>
        </a:p>
      </dgm:t>
    </dgm:pt>
    <dgm:pt modelId="{CB3E21D8-6692-B443-8526-413C8D927FB4}" type="sibTrans" cxnId="{C4B458F4-2F69-0945-88DE-1D71C9757C39}">
      <dgm:prSet/>
      <dgm:spPr/>
      <dgm:t>
        <a:bodyPr/>
        <a:lstStyle/>
        <a:p>
          <a:endParaRPr lang="en-GB"/>
        </a:p>
      </dgm:t>
    </dgm:pt>
    <dgm:pt modelId="{898E057E-AE75-AD46-8665-C177BECDEE7E}" type="pres">
      <dgm:prSet presAssocID="{4AD0BD61-63FA-4D46-B8E6-78C78E42B249}" presName="cycle" presStyleCnt="0">
        <dgm:presLayoutVars>
          <dgm:dir/>
          <dgm:resizeHandles val="exact"/>
        </dgm:presLayoutVars>
      </dgm:prSet>
      <dgm:spPr/>
    </dgm:pt>
    <dgm:pt modelId="{A6EB49B0-D9A6-B942-8648-49198413E311}" type="pres">
      <dgm:prSet presAssocID="{B9184369-5D85-6945-B337-9EDA1C2ABEA8}" presName="node" presStyleLbl="node1" presStyleIdx="0" presStyleCnt="4">
        <dgm:presLayoutVars>
          <dgm:bulletEnabled val="1"/>
        </dgm:presLayoutVars>
      </dgm:prSet>
      <dgm:spPr/>
    </dgm:pt>
    <dgm:pt modelId="{01236C83-822E-BD40-AAE0-75CD82EBC716}" type="pres">
      <dgm:prSet presAssocID="{59AA79D3-3559-1142-9E13-1271489971BF}" presName="sibTrans" presStyleLbl="sibTrans2D1" presStyleIdx="0" presStyleCnt="4"/>
      <dgm:spPr/>
    </dgm:pt>
    <dgm:pt modelId="{AE7AF1DE-8393-9D46-9C14-17C480EF99C7}" type="pres">
      <dgm:prSet presAssocID="{59AA79D3-3559-1142-9E13-1271489971BF}" presName="connectorText" presStyleLbl="sibTrans2D1" presStyleIdx="0" presStyleCnt="4"/>
      <dgm:spPr/>
    </dgm:pt>
    <dgm:pt modelId="{9C2AC7F1-514C-B248-BAED-157F9CC35FA1}" type="pres">
      <dgm:prSet presAssocID="{CB503D8F-9FFC-4048-84DE-E5D7E25AF74E}" presName="node" presStyleLbl="node1" presStyleIdx="1" presStyleCnt="4">
        <dgm:presLayoutVars>
          <dgm:bulletEnabled val="1"/>
        </dgm:presLayoutVars>
      </dgm:prSet>
      <dgm:spPr/>
    </dgm:pt>
    <dgm:pt modelId="{A9D17B4F-6D18-0A4D-86D8-EFA02CF2EAD1}" type="pres">
      <dgm:prSet presAssocID="{CA7B29CB-4654-D640-952E-2470A8A0D5EA}" presName="sibTrans" presStyleLbl="sibTrans2D1" presStyleIdx="1" presStyleCnt="4"/>
      <dgm:spPr/>
    </dgm:pt>
    <dgm:pt modelId="{06DD31A2-E396-094D-B744-3232393E9F90}" type="pres">
      <dgm:prSet presAssocID="{CA7B29CB-4654-D640-952E-2470A8A0D5EA}" presName="connectorText" presStyleLbl="sibTrans2D1" presStyleIdx="1" presStyleCnt="4"/>
      <dgm:spPr/>
    </dgm:pt>
    <dgm:pt modelId="{6BF57D4E-3C88-4946-952D-5F76DC884086}" type="pres">
      <dgm:prSet presAssocID="{A6F99911-339B-6649-8A10-5BDE6EA36E4B}" presName="node" presStyleLbl="node1" presStyleIdx="2" presStyleCnt="4">
        <dgm:presLayoutVars>
          <dgm:bulletEnabled val="1"/>
        </dgm:presLayoutVars>
      </dgm:prSet>
      <dgm:spPr/>
    </dgm:pt>
    <dgm:pt modelId="{DA7C6AA2-FC82-F64E-8457-3AE25B6D0822}" type="pres">
      <dgm:prSet presAssocID="{F8E97E3D-7271-0A4D-B266-3BBE04D424CF}" presName="sibTrans" presStyleLbl="sibTrans2D1" presStyleIdx="2" presStyleCnt="4"/>
      <dgm:spPr/>
    </dgm:pt>
    <dgm:pt modelId="{43C5F7C5-CAC9-CB4B-AAF8-66F60705E597}" type="pres">
      <dgm:prSet presAssocID="{F8E97E3D-7271-0A4D-B266-3BBE04D424CF}" presName="connectorText" presStyleLbl="sibTrans2D1" presStyleIdx="2" presStyleCnt="4"/>
      <dgm:spPr/>
    </dgm:pt>
    <dgm:pt modelId="{9FE01323-6196-7B4E-A9E8-BEA398C7555F}" type="pres">
      <dgm:prSet presAssocID="{1F5220E7-69DB-9244-9857-F8A310E96561}" presName="node" presStyleLbl="node1" presStyleIdx="3" presStyleCnt="4">
        <dgm:presLayoutVars>
          <dgm:bulletEnabled val="1"/>
        </dgm:presLayoutVars>
      </dgm:prSet>
      <dgm:spPr/>
    </dgm:pt>
    <dgm:pt modelId="{40E83F20-5689-4A4D-B33B-CA3427552DCB}" type="pres">
      <dgm:prSet presAssocID="{CB3E21D8-6692-B443-8526-413C8D927FB4}" presName="sibTrans" presStyleLbl="sibTrans2D1" presStyleIdx="3" presStyleCnt="4"/>
      <dgm:spPr/>
    </dgm:pt>
    <dgm:pt modelId="{2D27DDEB-F0D4-CD4E-B3F7-3FD06999F4FA}" type="pres">
      <dgm:prSet presAssocID="{CB3E21D8-6692-B443-8526-413C8D927FB4}" presName="connectorText" presStyleLbl="sibTrans2D1" presStyleIdx="3" presStyleCnt="4"/>
      <dgm:spPr/>
    </dgm:pt>
  </dgm:ptLst>
  <dgm:cxnLst>
    <dgm:cxn modelId="{C40E2912-D742-4C49-B296-5D0AFDA981ED}" type="presOf" srcId="{59AA79D3-3559-1142-9E13-1271489971BF}" destId="{AE7AF1DE-8393-9D46-9C14-17C480EF99C7}" srcOrd="1" destOrd="0" presId="urn:microsoft.com/office/officeart/2005/8/layout/cycle2"/>
    <dgm:cxn modelId="{74DF2767-F6A3-3045-B393-F5F54988C2AF}" type="presOf" srcId="{1F5220E7-69DB-9244-9857-F8A310E96561}" destId="{9FE01323-6196-7B4E-A9E8-BEA398C7555F}" srcOrd="0" destOrd="0" presId="urn:microsoft.com/office/officeart/2005/8/layout/cycle2"/>
    <dgm:cxn modelId="{0FAB776E-0DA1-6E44-BD22-3D30ACB7A3E9}" type="presOf" srcId="{CB3E21D8-6692-B443-8526-413C8D927FB4}" destId="{2D27DDEB-F0D4-CD4E-B3F7-3FD06999F4FA}" srcOrd="1" destOrd="0" presId="urn:microsoft.com/office/officeart/2005/8/layout/cycle2"/>
    <dgm:cxn modelId="{C14C3F70-1757-7048-BC13-246B2B4F1A6B}" type="presOf" srcId="{59AA79D3-3559-1142-9E13-1271489971BF}" destId="{01236C83-822E-BD40-AAE0-75CD82EBC716}" srcOrd="0" destOrd="0" presId="urn:microsoft.com/office/officeart/2005/8/layout/cycle2"/>
    <dgm:cxn modelId="{E7E53A79-128F-DE4A-AF3A-6D42C6111EDD}" type="presOf" srcId="{F8E97E3D-7271-0A4D-B266-3BBE04D424CF}" destId="{43C5F7C5-CAC9-CB4B-AAF8-66F60705E597}" srcOrd="1" destOrd="0" presId="urn:microsoft.com/office/officeart/2005/8/layout/cycle2"/>
    <dgm:cxn modelId="{DA72B881-AC25-724F-81F5-2FD55C8E393D}" type="presOf" srcId="{A6F99911-339B-6649-8A10-5BDE6EA36E4B}" destId="{6BF57D4E-3C88-4946-952D-5F76DC884086}" srcOrd="0" destOrd="0" presId="urn:microsoft.com/office/officeart/2005/8/layout/cycle2"/>
    <dgm:cxn modelId="{60B19A9A-E850-8547-A719-6849B5C7509E}" srcId="{4AD0BD61-63FA-4D46-B8E6-78C78E42B249}" destId="{A6F99911-339B-6649-8A10-5BDE6EA36E4B}" srcOrd="2" destOrd="0" parTransId="{DEA0B68B-3248-E34D-81B6-C7DEAA96DE4C}" sibTransId="{F8E97E3D-7271-0A4D-B266-3BBE04D424CF}"/>
    <dgm:cxn modelId="{D2D370A2-B0D0-5945-A449-613627DEB926}" srcId="{4AD0BD61-63FA-4D46-B8E6-78C78E42B249}" destId="{CB503D8F-9FFC-4048-84DE-E5D7E25AF74E}" srcOrd="1" destOrd="0" parTransId="{DEFF01F5-30B2-0E45-A8A8-5FC3D532A0BE}" sibTransId="{CA7B29CB-4654-D640-952E-2470A8A0D5EA}"/>
    <dgm:cxn modelId="{7B130CA5-7926-A044-9553-B325AA228397}" srcId="{4AD0BD61-63FA-4D46-B8E6-78C78E42B249}" destId="{B9184369-5D85-6945-B337-9EDA1C2ABEA8}" srcOrd="0" destOrd="0" parTransId="{93A256BB-18D4-E041-BF44-D8530F1BAA27}" sibTransId="{59AA79D3-3559-1142-9E13-1271489971BF}"/>
    <dgm:cxn modelId="{9A64FFC0-935F-534E-B0D8-3BE3F200D7C6}" type="presOf" srcId="{CB3E21D8-6692-B443-8526-413C8D927FB4}" destId="{40E83F20-5689-4A4D-B33B-CA3427552DCB}" srcOrd="0" destOrd="0" presId="urn:microsoft.com/office/officeart/2005/8/layout/cycle2"/>
    <dgm:cxn modelId="{AD2299CA-4BCE-4647-8E3B-68A3DAC862EE}" type="presOf" srcId="{CA7B29CB-4654-D640-952E-2470A8A0D5EA}" destId="{06DD31A2-E396-094D-B744-3232393E9F90}" srcOrd="1" destOrd="0" presId="urn:microsoft.com/office/officeart/2005/8/layout/cycle2"/>
    <dgm:cxn modelId="{14F590CF-44F3-E346-A02A-486E73C9A23F}" type="presOf" srcId="{CA7B29CB-4654-D640-952E-2470A8A0D5EA}" destId="{A9D17B4F-6D18-0A4D-86D8-EFA02CF2EAD1}" srcOrd="0" destOrd="0" presId="urn:microsoft.com/office/officeart/2005/8/layout/cycle2"/>
    <dgm:cxn modelId="{50FFC5DA-57FD-C748-A315-62A33BC6091F}" type="presOf" srcId="{CB503D8F-9FFC-4048-84DE-E5D7E25AF74E}" destId="{9C2AC7F1-514C-B248-BAED-157F9CC35FA1}" srcOrd="0" destOrd="0" presId="urn:microsoft.com/office/officeart/2005/8/layout/cycle2"/>
    <dgm:cxn modelId="{16D357DB-28EF-8648-9F6C-F250E34DF47A}" type="presOf" srcId="{4AD0BD61-63FA-4D46-B8E6-78C78E42B249}" destId="{898E057E-AE75-AD46-8665-C177BECDEE7E}" srcOrd="0" destOrd="0" presId="urn:microsoft.com/office/officeart/2005/8/layout/cycle2"/>
    <dgm:cxn modelId="{C4B458F4-2F69-0945-88DE-1D71C9757C39}" srcId="{4AD0BD61-63FA-4D46-B8E6-78C78E42B249}" destId="{1F5220E7-69DB-9244-9857-F8A310E96561}" srcOrd="3" destOrd="0" parTransId="{B8D8D5A7-860C-4344-889B-E7CE90ECAAB4}" sibTransId="{CB3E21D8-6692-B443-8526-413C8D927FB4}"/>
    <dgm:cxn modelId="{B99300F7-C8DB-E64A-8C05-4E641F711826}" type="presOf" srcId="{F8E97E3D-7271-0A4D-B266-3BBE04D424CF}" destId="{DA7C6AA2-FC82-F64E-8457-3AE25B6D0822}" srcOrd="0" destOrd="0" presId="urn:microsoft.com/office/officeart/2005/8/layout/cycle2"/>
    <dgm:cxn modelId="{8DBB18F7-FE18-1449-A5EB-C81E563D08FE}" type="presOf" srcId="{B9184369-5D85-6945-B337-9EDA1C2ABEA8}" destId="{A6EB49B0-D9A6-B942-8648-49198413E311}" srcOrd="0" destOrd="0" presId="urn:microsoft.com/office/officeart/2005/8/layout/cycle2"/>
    <dgm:cxn modelId="{6EC13CCD-7589-034F-B26F-CA515EB2E334}" type="presParOf" srcId="{898E057E-AE75-AD46-8665-C177BECDEE7E}" destId="{A6EB49B0-D9A6-B942-8648-49198413E311}" srcOrd="0" destOrd="0" presId="urn:microsoft.com/office/officeart/2005/8/layout/cycle2"/>
    <dgm:cxn modelId="{04F4F597-0BF4-F543-9A47-3D1F6E278B5B}" type="presParOf" srcId="{898E057E-AE75-AD46-8665-C177BECDEE7E}" destId="{01236C83-822E-BD40-AAE0-75CD82EBC716}" srcOrd="1" destOrd="0" presId="urn:microsoft.com/office/officeart/2005/8/layout/cycle2"/>
    <dgm:cxn modelId="{BD1495C5-1759-9643-9DE8-850957432049}" type="presParOf" srcId="{01236C83-822E-BD40-AAE0-75CD82EBC716}" destId="{AE7AF1DE-8393-9D46-9C14-17C480EF99C7}" srcOrd="0" destOrd="0" presId="urn:microsoft.com/office/officeart/2005/8/layout/cycle2"/>
    <dgm:cxn modelId="{A73C2597-702B-C041-986C-E66F5082F486}" type="presParOf" srcId="{898E057E-AE75-AD46-8665-C177BECDEE7E}" destId="{9C2AC7F1-514C-B248-BAED-157F9CC35FA1}" srcOrd="2" destOrd="0" presId="urn:microsoft.com/office/officeart/2005/8/layout/cycle2"/>
    <dgm:cxn modelId="{E79EA2DB-067C-E042-A582-318CCCDE77F4}" type="presParOf" srcId="{898E057E-AE75-AD46-8665-C177BECDEE7E}" destId="{A9D17B4F-6D18-0A4D-86D8-EFA02CF2EAD1}" srcOrd="3" destOrd="0" presId="urn:microsoft.com/office/officeart/2005/8/layout/cycle2"/>
    <dgm:cxn modelId="{8285D93F-9E3E-3E48-B7CA-66154809BE3B}" type="presParOf" srcId="{A9D17B4F-6D18-0A4D-86D8-EFA02CF2EAD1}" destId="{06DD31A2-E396-094D-B744-3232393E9F90}" srcOrd="0" destOrd="0" presId="urn:microsoft.com/office/officeart/2005/8/layout/cycle2"/>
    <dgm:cxn modelId="{4606BF36-6A55-8647-AADB-3C4EB525F477}" type="presParOf" srcId="{898E057E-AE75-AD46-8665-C177BECDEE7E}" destId="{6BF57D4E-3C88-4946-952D-5F76DC884086}" srcOrd="4" destOrd="0" presId="urn:microsoft.com/office/officeart/2005/8/layout/cycle2"/>
    <dgm:cxn modelId="{914A17D9-3AEF-A948-B1B0-D847624DD835}" type="presParOf" srcId="{898E057E-AE75-AD46-8665-C177BECDEE7E}" destId="{DA7C6AA2-FC82-F64E-8457-3AE25B6D0822}" srcOrd="5" destOrd="0" presId="urn:microsoft.com/office/officeart/2005/8/layout/cycle2"/>
    <dgm:cxn modelId="{93A55546-49A6-1549-AA7F-87F87F8818AD}" type="presParOf" srcId="{DA7C6AA2-FC82-F64E-8457-3AE25B6D0822}" destId="{43C5F7C5-CAC9-CB4B-AAF8-66F60705E597}" srcOrd="0" destOrd="0" presId="urn:microsoft.com/office/officeart/2005/8/layout/cycle2"/>
    <dgm:cxn modelId="{456A46D2-9198-254C-A9B8-24AA9243C1AD}" type="presParOf" srcId="{898E057E-AE75-AD46-8665-C177BECDEE7E}" destId="{9FE01323-6196-7B4E-A9E8-BEA398C7555F}" srcOrd="6" destOrd="0" presId="urn:microsoft.com/office/officeart/2005/8/layout/cycle2"/>
    <dgm:cxn modelId="{30D4A0DF-0FA0-0D4F-9ECD-DDC320C028A0}" type="presParOf" srcId="{898E057E-AE75-AD46-8665-C177BECDEE7E}" destId="{40E83F20-5689-4A4D-B33B-CA3427552DCB}" srcOrd="7" destOrd="0" presId="urn:microsoft.com/office/officeart/2005/8/layout/cycle2"/>
    <dgm:cxn modelId="{C79EF047-3E54-664D-AFD2-781272DA312B}" type="presParOf" srcId="{40E83F20-5689-4A4D-B33B-CA3427552DCB}" destId="{2D27DDEB-F0D4-CD4E-B3F7-3FD06999F4FA}"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EB49B0-D9A6-B942-8648-49198413E311}">
      <dsp:nvSpPr>
        <dsp:cNvPr id="0" name=""/>
        <dsp:cNvSpPr/>
      </dsp:nvSpPr>
      <dsp:spPr>
        <a:xfrm>
          <a:off x="2397621" y="1081"/>
          <a:ext cx="1300757" cy="130075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GB" sz="2600" kern="1200" dirty="0"/>
            <a:t>Plan</a:t>
          </a:r>
        </a:p>
      </dsp:txBody>
      <dsp:txXfrm>
        <a:off x="2588112" y="191572"/>
        <a:ext cx="919775" cy="919775"/>
      </dsp:txXfrm>
    </dsp:sp>
    <dsp:sp modelId="{01236C83-822E-BD40-AAE0-75CD82EBC716}">
      <dsp:nvSpPr>
        <dsp:cNvPr id="0" name=""/>
        <dsp:cNvSpPr/>
      </dsp:nvSpPr>
      <dsp:spPr>
        <a:xfrm rot="2700000">
          <a:off x="3558679" y="1115315"/>
          <a:ext cx="345358" cy="43900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3573852" y="1166485"/>
        <a:ext cx="241751" cy="263403"/>
      </dsp:txXfrm>
    </dsp:sp>
    <dsp:sp modelId="{9C2AC7F1-514C-B248-BAED-157F9CC35FA1}">
      <dsp:nvSpPr>
        <dsp:cNvPr id="0" name=""/>
        <dsp:cNvSpPr/>
      </dsp:nvSpPr>
      <dsp:spPr>
        <a:xfrm>
          <a:off x="3778160" y="1381621"/>
          <a:ext cx="1300757" cy="130075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GB" sz="2600" kern="1200" dirty="0"/>
            <a:t>Do</a:t>
          </a:r>
        </a:p>
      </dsp:txBody>
      <dsp:txXfrm>
        <a:off x="3968651" y="1572112"/>
        <a:ext cx="919775" cy="919775"/>
      </dsp:txXfrm>
    </dsp:sp>
    <dsp:sp modelId="{A9D17B4F-6D18-0A4D-86D8-EFA02CF2EAD1}">
      <dsp:nvSpPr>
        <dsp:cNvPr id="0" name=""/>
        <dsp:cNvSpPr/>
      </dsp:nvSpPr>
      <dsp:spPr>
        <a:xfrm rot="8100000">
          <a:off x="3572501" y="2495855"/>
          <a:ext cx="345358" cy="43900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rot="10800000">
        <a:off x="3660935" y="2547025"/>
        <a:ext cx="241751" cy="263403"/>
      </dsp:txXfrm>
    </dsp:sp>
    <dsp:sp modelId="{6BF57D4E-3C88-4946-952D-5F76DC884086}">
      <dsp:nvSpPr>
        <dsp:cNvPr id="0" name=""/>
        <dsp:cNvSpPr/>
      </dsp:nvSpPr>
      <dsp:spPr>
        <a:xfrm>
          <a:off x="2397621" y="2762160"/>
          <a:ext cx="1300757" cy="130075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GB" sz="2600" kern="1200" dirty="0"/>
            <a:t>Study</a:t>
          </a:r>
        </a:p>
      </dsp:txBody>
      <dsp:txXfrm>
        <a:off x="2588112" y="2952651"/>
        <a:ext cx="919775" cy="919775"/>
      </dsp:txXfrm>
    </dsp:sp>
    <dsp:sp modelId="{DA7C6AA2-FC82-F64E-8457-3AE25B6D0822}">
      <dsp:nvSpPr>
        <dsp:cNvPr id="0" name=""/>
        <dsp:cNvSpPr/>
      </dsp:nvSpPr>
      <dsp:spPr>
        <a:xfrm rot="13500000">
          <a:off x="2191962" y="2509678"/>
          <a:ext cx="345358" cy="43900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rot="10800000">
        <a:off x="2280396" y="2634110"/>
        <a:ext cx="241751" cy="263403"/>
      </dsp:txXfrm>
    </dsp:sp>
    <dsp:sp modelId="{9FE01323-6196-7B4E-A9E8-BEA398C7555F}">
      <dsp:nvSpPr>
        <dsp:cNvPr id="0" name=""/>
        <dsp:cNvSpPr/>
      </dsp:nvSpPr>
      <dsp:spPr>
        <a:xfrm>
          <a:off x="1017081" y="1381621"/>
          <a:ext cx="1300757" cy="130075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GB" sz="2600" kern="1200" dirty="0"/>
            <a:t>Act</a:t>
          </a:r>
        </a:p>
      </dsp:txBody>
      <dsp:txXfrm>
        <a:off x="1207572" y="1572112"/>
        <a:ext cx="919775" cy="919775"/>
      </dsp:txXfrm>
    </dsp:sp>
    <dsp:sp modelId="{40E83F20-5689-4A4D-B33B-CA3427552DCB}">
      <dsp:nvSpPr>
        <dsp:cNvPr id="0" name=""/>
        <dsp:cNvSpPr/>
      </dsp:nvSpPr>
      <dsp:spPr>
        <a:xfrm rot="18900000">
          <a:off x="2178139" y="1129138"/>
          <a:ext cx="345358" cy="43900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2193312" y="1253570"/>
        <a:ext cx="241751" cy="263403"/>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 learners: </a:t>
            </a:r>
            <a:r>
              <a:rPr lang="en-US" b="1" dirty="0">
                <a:ea typeface="ＭＳ Ｐゴシック" pitchFamily="-105" charset="-128"/>
                <a:cs typeface="ＭＳ Ｐゴシック" pitchFamily="-105" charset="-128"/>
              </a:rPr>
              <a:t>Can you think how complaints can improve quality?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1" dirty="0">
              <a:ea typeface="ＭＳ Ｐゴシック" pitchFamily="-105"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share their real-life examples of perhaps making a complaint and their thoughts on how complaints can improve quality in an organisation.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share their real-life examples of perhaps making a complaint and their thoughts on how complaints can improve quality in an organisation. </a:t>
            </a:r>
            <a:endParaRPr lang="en-US"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763310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924765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862084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093546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272110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977834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074154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627784" y="612792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61EBFF15-C9C6-F130-87D0-38B28232802F}"/>
              </a:ext>
            </a:extLst>
          </p:cNvPr>
          <p:cNvPicPr>
            <a:picLocks noChangeAspect="1"/>
          </p:cNvPicPr>
          <p:nvPr userDrawn="1"/>
        </p:nvPicPr>
        <p:blipFill>
          <a:blip r:embed="rId4"/>
          <a:stretch>
            <a:fillRect/>
          </a:stretch>
        </p:blipFill>
        <p:spPr>
          <a:xfrm>
            <a:off x="8145336" y="5966384"/>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4: Approaches to improving and </a:t>
            </a:r>
            <a:r>
              <a:rPr lang="en-GB">
                <a:ea typeface="ＭＳ Ｐゴシック" pitchFamily="-105" charset="-128"/>
                <a:cs typeface="ＭＳ Ｐゴシック" pitchFamily="-105" charset="-128"/>
              </a:rPr>
              <a:t>maintaining quality</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(8)</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b="1" dirty="0"/>
              <a:t>Change</a:t>
            </a:r>
            <a:r>
              <a:rPr lang="en-US" dirty="0"/>
              <a:t> – Change the current process or introduce the new process to the organisation. Communication is key at this step to ensure everyone is aware of the new process and what it means to their day-to-day work.</a:t>
            </a:r>
          </a:p>
          <a:p>
            <a:pPr marL="0" lvl="1" indent="0">
              <a:buNone/>
            </a:pPr>
            <a:endParaRPr lang="en-US" dirty="0"/>
          </a:p>
          <a:p>
            <a:pPr marL="0" lvl="1" indent="0">
              <a:buNone/>
            </a:pPr>
            <a:r>
              <a:rPr lang="en-US" b="1" dirty="0"/>
              <a:t>Test</a:t>
            </a:r>
            <a:r>
              <a:rPr lang="en-US" dirty="0"/>
              <a:t> – Test the suggested change to ensure it is fit for purpose and effective in achieving the right outcomes. Testing is important to ensure the new or revised process makes sense and works correctly.</a:t>
            </a:r>
          </a:p>
          <a:p>
            <a:pPr marL="0" lvl="1" indent="0">
              <a:buNone/>
            </a:pPr>
            <a:endParaRPr lang="en-US" dirty="0"/>
          </a:p>
          <a:p>
            <a:pPr marL="0" lvl="1" indent="0">
              <a:buNone/>
            </a:pPr>
            <a:r>
              <a:rPr lang="en-US" b="1" dirty="0"/>
              <a:t>Measure</a:t>
            </a:r>
            <a:r>
              <a:rPr lang="en-US" dirty="0"/>
              <a:t> </a:t>
            </a:r>
            <a:r>
              <a:rPr kumimoji="0" lang="en-US" sz="2000" b="0" i="0" u="none" strike="noStrike" kern="0" cap="none" spc="0" normalizeH="0" baseline="0" noProof="0" dirty="0">
                <a:ln>
                  <a:noFill/>
                </a:ln>
                <a:solidFill>
                  <a:srgbClr val="000000"/>
                </a:solidFill>
                <a:effectLst/>
                <a:uLnTx/>
                <a:uFillTx/>
                <a:latin typeface="Arial"/>
                <a:ea typeface="ＭＳ Ｐゴシック" charset="-128"/>
              </a:rPr>
              <a:t>–</a:t>
            </a:r>
            <a:r>
              <a:rPr lang="en-US" dirty="0"/>
              <a:t>  Measure the results of the change. This could be, for example, increased sales or increase in customer satisfaction or retention. This will allow the effectiveness of the change to be determined. </a:t>
            </a:r>
          </a:p>
          <a:p>
            <a:pPr marL="0" lvl="1" indent="0">
              <a:buNone/>
            </a:pPr>
            <a:endParaRPr lang="en-US" dirty="0"/>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39308139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67744"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the different approaches used by organisations to improve and maintain quality.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(1)</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dirty="0"/>
              <a:t>Organisations can use a range of approaches to improve and maintain quality, all the approaches have the same objective ‘to improve the quality of a service or product and to maintain that level of quality’. </a:t>
            </a:r>
          </a:p>
          <a:p>
            <a:pPr marL="0" lvl="1" indent="0">
              <a:buNone/>
            </a:pPr>
            <a:endParaRPr lang="en-US" dirty="0"/>
          </a:p>
          <a:p>
            <a:pPr marL="0" lvl="1" indent="0">
              <a:buNone/>
            </a:pPr>
            <a:r>
              <a:rPr lang="en-US" dirty="0"/>
              <a:t>The approaches used will differ depending on the scale and resources available within the business. </a:t>
            </a:r>
          </a:p>
          <a:p>
            <a:pPr marL="0" lvl="1" indent="0">
              <a:buNone/>
            </a:pPr>
            <a:endParaRPr lang="en-US" dirty="0"/>
          </a:p>
          <a:p>
            <a:pPr marL="0" lvl="1" indent="0">
              <a:buNone/>
            </a:pPr>
            <a:r>
              <a:rPr lang="en-US" dirty="0"/>
              <a:t>Approaches include: </a:t>
            </a:r>
          </a:p>
          <a:p>
            <a:pPr lvl="1"/>
            <a:r>
              <a:rPr lang="en-US" dirty="0"/>
              <a:t>complaint handling procedures</a:t>
            </a:r>
          </a:p>
          <a:p>
            <a:pPr lvl="1"/>
            <a:r>
              <a:rPr lang="en-US" dirty="0"/>
              <a:t>process improvements </a:t>
            </a:r>
          </a:p>
          <a:p>
            <a:pPr lvl="1"/>
            <a:r>
              <a:rPr lang="en-US" dirty="0"/>
              <a:t>surveys and feedback. </a:t>
            </a:r>
          </a:p>
        </p:txBody>
      </p:sp>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(2)</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b="1" dirty="0"/>
              <a:t>Complaint handling procedures</a:t>
            </a:r>
          </a:p>
          <a:p>
            <a:pPr marL="0" lvl="1" indent="0">
              <a:buNone/>
            </a:pPr>
            <a:r>
              <a:rPr lang="en-US" dirty="0"/>
              <a:t>Organisations can use complaint handing procedures in order to improve their quality, this is achieved by identifying issues which come to light as part of the complaint process by seeing any areas within the business that are not working as expected. </a:t>
            </a:r>
          </a:p>
          <a:p>
            <a:pPr marL="0" lvl="1" indent="0">
              <a:buNone/>
            </a:pPr>
            <a:r>
              <a:rPr lang="en-US" dirty="0"/>
              <a:t>A complaint procedure usually consists of the following steps: </a:t>
            </a:r>
          </a:p>
          <a:p>
            <a:pPr marL="457200" lvl="1" indent="-457200">
              <a:buAutoNum type="arabicPeriod"/>
            </a:pPr>
            <a:r>
              <a:rPr lang="en-US" dirty="0"/>
              <a:t>Receive complaint.</a:t>
            </a:r>
          </a:p>
          <a:p>
            <a:pPr marL="457200" lvl="1" indent="-457200">
              <a:buAutoNum type="arabicPeriod"/>
            </a:pPr>
            <a:r>
              <a:rPr lang="en-US" dirty="0"/>
              <a:t>Assess complaint.</a:t>
            </a:r>
          </a:p>
          <a:p>
            <a:pPr marL="457200" lvl="1" indent="-457200">
              <a:buAutoNum type="arabicPeriod"/>
            </a:pPr>
            <a:r>
              <a:rPr lang="en-US" dirty="0"/>
              <a:t>Investigate the complaint.</a:t>
            </a:r>
          </a:p>
          <a:p>
            <a:pPr marL="457200" lvl="1" indent="-457200">
              <a:buAutoNum type="arabicPeriod"/>
            </a:pPr>
            <a:r>
              <a:rPr lang="en-US" dirty="0"/>
              <a:t>Resolve the complaint.</a:t>
            </a:r>
          </a:p>
          <a:p>
            <a:pPr marL="457200" lvl="1" indent="-457200">
              <a:buAutoNum type="arabicPeriod"/>
            </a:pPr>
            <a:r>
              <a:rPr lang="en-US" dirty="0"/>
              <a:t>Continuous improvement. </a:t>
            </a:r>
          </a:p>
          <a:p>
            <a:pPr marL="457200" lvl="1" indent="-457200">
              <a:buAutoNum type="arabicPeriod"/>
            </a:pPr>
            <a:endParaRPr lang="en-US" dirty="0"/>
          </a:p>
        </p:txBody>
      </p:sp>
      <p:pic>
        <p:nvPicPr>
          <p:cNvPr id="4" name="Picture 2">
            <a:extLst>
              <a:ext uri="{FF2B5EF4-FFF2-40B4-BE49-F238E27FC236}">
                <a16:creationId xmlns:a16="http://schemas.microsoft.com/office/drawing/2014/main" id="{AC85888F-8A45-8E1B-3180-4CFC73A5E2FB}"/>
              </a:ext>
            </a:extLst>
          </p:cNvPr>
          <p:cNvPicPr>
            <a:picLocks noChangeAspect="1" noChangeArrowheads="1"/>
          </p:cNvPicPr>
          <p:nvPr/>
        </p:nvPicPr>
        <p:blipFill>
          <a:blip r:embed="rId3"/>
          <a:srcRect/>
          <a:stretch/>
        </p:blipFill>
        <p:spPr bwMode="auto">
          <a:xfrm>
            <a:off x="5148064" y="3797296"/>
            <a:ext cx="2551979" cy="2041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2443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(3)</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b="1" dirty="0"/>
              <a:t>Process improvements </a:t>
            </a:r>
          </a:p>
          <a:p>
            <a:pPr marL="0" lvl="1" indent="0">
              <a:buNone/>
            </a:pPr>
            <a:r>
              <a:rPr lang="en-US" dirty="0"/>
              <a:t>Process improvements are key to an </a:t>
            </a:r>
            <a:r>
              <a:rPr lang="en-US" dirty="0" err="1"/>
              <a:t>organisation’s</a:t>
            </a:r>
            <a:r>
              <a:rPr lang="en-US" dirty="0"/>
              <a:t> development, growth and sustainability.</a:t>
            </a:r>
          </a:p>
          <a:p>
            <a:pPr marL="0" lvl="1" indent="0">
              <a:buNone/>
            </a:pPr>
            <a:r>
              <a:rPr lang="en-US" dirty="0"/>
              <a:t>Improving upon existing processes drive greater efficiencies within an organisation and improve the quality of products or services the organisation offers. </a:t>
            </a:r>
          </a:p>
          <a:p>
            <a:pPr marL="0" lvl="1" indent="0">
              <a:buNone/>
            </a:pPr>
            <a:r>
              <a:rPr lang="en-US" dirty="0"/>
              <a:t>Process improvements can be incremental over time or be a new process entirely from the beginning. </a:t>
            </a:r>
          </a:p>
          <a:p>
            <a:pPr marL="0" lvl="1" indent="0">
              <a:buNone/>
            </a:pPr>
            <a:r>
              <a:rPr lang="en-US" dirty="0"/>
              <a:t>Process improvements can:</a:t>
            </a:r>
          </a:p>
          <a:p>
            <a:pPr lvl="1"/>
            <a:r>
              <a:rPr lang="en-US" dirty="0"/>
              <a:t>fix problems </a:t>
            </a:r>
          </a:p>
          <a:p>
            <a:pPr lvl="1"/>
            <a:r>
              <a:rPr lang="en-US" dirty="0"/>
              <a:t>meet customer needs. </a:t>
            </a:r>
          </a:p>
        </p:txBody>
      </p:sp>
      <p:pic>
        <p:nvPicPr>
          <p:cNvPr id="4" name="Picture 2">
            <a:extLst>
              <a:ext uri="{FF2B5EF4-FFF2-40B4-BE49-F238E27FC236}">
                <a16:creationId xmlns:a16="http://schemas.microsoft.com/office/drawing/2014/main" id="{660F6C95-55D2-D4A4-E8BF-1BBA57E9373B}"/>
              </a:ext>
            </a:extLst>
          </p:cNvPr>
          <p:cNvPicPr>
            <a:picLocks noChangeAspect="1" noChangeArrowheads="1"/>
          </p:cNvPicPr>
          <p:nvPr/>
        </p:nvPicPr>
        <p:blipFill>
          <a:blip r:embed="rId3"/>
          <a:srcRect/>
          <a:stretch/>
        </p:blipFill>
        <p:spPr bwMode="auto">
          <a:xfrm>
            <a:off x="4716016" y="4195178"/>
            <a:ext cx="2881118" cy="1924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434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(4)</a:t>
            </a:r>
            <a:endParaRPr lang="en-US" dirty="0"/>
          </a:p>
        </p:txBody>
      </p:sp>
      <p:sp>
        <p:nvSpPr>
          <p:cNvPr id="3" name="Content Placeholder 2"/>
          <p:cNvSpPr>
            <a:spLocks noGrp="1"/>
          </p:cNvSpPr>
          <p:nvPr>
            <p:ph sz="quarter" idx="10"/>
          </p:nvPr>
        </p:nvSpPr>
        <p:spPr>
          <a:xfrm>
            <a:off x="457200" y="1512000"/>
            <a:ext cx="8435280" cy="4248000"/>
          </a:xfrm>
        </p:spPr>
        <p:txBody>
          <a:bodyPr/>
          <a:lstStyle/>
          <a:p>
            <a:pPr marL="0" lvl="1" indent="0">
              <a:buNone/>
            </a:pPr>
            <a:r>
              <a:rPr lang="en-US" b="1" dirty="0"/>
              <a:t>Surveys and feedback </a:t>
            </a:r>
            <a:endParaRPr lang="en-US" dirty="0"/>
          </a:p>
          <a:p>
            <a:pPr marL="0" lvl="1" indent="0">
              <a:buNone/>
            </a:pPr>
            <a:r>
              <a:rPr lang="en-US" dirty="0"/>
              <a:t>Organisations can </a:t>
            </a:r>
            <a:r>
              <a:rPr lang="en-US" dirty="0" err="1"/>
              <a:t>utilise</a:t>
            </a:r>
            <a:r>
              <a:rPr lang="en-US" dirty="0"/>
              <a:t> a range of surveys and opportunities for customers to provide feedback. This could be an automatic survey after a sale is complete or a a feedback form on a website.</a:t>
            </a:r>
          </a:p>
          <a:p>
            <a:pPr marL="0" lvl="1" indent="0">
              <a:buNone/>
            </a:pPr>
            <a:r>
              <a:rPr lang="en-US" dirty="0"/>
              <a:t>The main focus for organisations should be to listen and review the feedback provided by the customers. This will provide meaningful insight into areas in which the quality can be improved within a business and perhaps to areas which were previously not considered. </a:t>
            </a:r>
          </a:p>
          <a:p>
            <a:pPr marL="0" lvl="1" indent="0">
              <a:buNone/>
            </a:pPr>
            <a:r>
              <a:rPr lang="en-US" dirty="0"/>
              <a:t>Surveys and feedback can also provide a platform for customers themselves to suggest better ways of working or make suggestions for the business to consider. </a:t>
            </a:r>
          </a:p>
        </p:txBody>
      </p:sp>
    </p:spTree>
    <p:extLst>
      <p:ext uri="{BB962C8B-B14F-4D97-AF65-F5344CB8AC3E}">
        <p14:creationId xmlns:p14="http://schemas.microsoft.com/office/powerpoint/2010/main" val="3523846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(5)</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b="1" dirty="0"/>
              <a:t>PDSA (plan, do, study, act) cycle </a:t>
            </a:r>
          </a:p>
          <a:p>
            <a:pPr marL="0" lvl="1" indent="0">
              <a:buNone/>
            </a:pPr>
            <a:endParaRPr lang="en-US" dirty="0"/>
          </a:p>
          <a:p>
            <a:pPr marL="0" lvl="1" indent="0">
              <a:buNone/>
            </a:pPr>
            <a:endParaRPr lang="en-US" dirty="0"/>
          </a:p>
          <a:p>
            <a:pPr marL="0" lvl="1" indent="0">
              <a:buNone/>
            </a:pPr>
            <a:endParaRPr lang="en-US" dirty="0"/>
          </a:p>
          <a:p>
            <a:pPr marL="0" lvl="1" indent="0">
              <a:buNone/>
            </a:pPr>
            <a:endParaRPr lang="en-US" dirty="0"/>
          </a:p>
        </p:txBody>
      </p:sp>
      <p:graphicFrame>
        <p:nvGraphicFramePr>
          <p:cNvPr id="4" name="Diagram 3">
            <a:extLst>
              <a:ext uri="{FF2B5EF4-FFF2-40B4-BE49-F238E27FC236}">
                <a16:creationId xmlns:a16="http://schemas.microsoft.com/office/drawing/2014/main" id="{6C26030B-8A16-0C44-9A3C-C3E0BA941C04}"/>
              </a:ext>
            </a:extLst>
          </p:cNvPr>
          <p:cNvGraphicFramePr/>
          <p:nvPr>
            <p:extLst>
              <p:ext uri="{D42A27DB-BD31-4B8C-83A1-F6EECF244321}">
                <p14:modId xmlns:p14="http://schemas.microsoft.com/office/powerpoint/2010/main" val="3075237051"/>
              </p:ext>
            </p:extLst>
          </p:nvPr>
        </p:nvGraphicFramePr>
        <p:xfrm>
          <a:off x="1691680" y="198884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96756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(6)</a:t>
            </a:r>
            <a:endParaRPr lang="en-US" dirty="0"/>
          </a:p>
        </p:txBody>
      </p:sp>
      <p:sp>
        <p:nvSpPr>
          <p:cNvPr id="3" name="Content Placeholder 2"/>
          <p:cNvSpPr>
            <a:spLocks noGrp="1"/>
          </p:cNvSpPr>
          <p:nvPr>
            <p:ph sz="quarter" idx="10"/>
          </p:nvPr>
        </p:nvSpPr>
        <p:spPr>
          <a:xfrm>
            <a:off x="395536" y="2498574"/>
            <a:ext cx="4618856" cy="3419118"/>
          </a:xfrm>
        </p:spPr>
        <p:txBody>
          <a:bodyPr/>
          <a:lstStyle/>
          <a:p>
            <a:pPr marL="0" lvl="1" indent="0">
              <a:buNone/>
            </a:pPr>
            <a:r>
              <a:rPr lang="en-US" b="1" dirty="0"/>
              <a:t>Plan</a:t>
            </a:r>
            <a:r>
              <a:rPr lang="en-US" dirty="0"/>
              <a:t> – Identify an opportunity and plan for a change including setting goals.</a:t>
            </a:r>
          </a:p>
          <a:p>
            <a:pPr marL="0" lvl="1" indent="0">
              <a:buNone/>
            </a:pPr>
            <a:r>
              <a:rPr lang="en-US" b="1" dirty="0"/>
              <a:t>Do</a:t>
            </a:r>
            <a:r>
              <a:rPr lang="en-US" dirty="0"/>
              <a:t> – Implement and test the plan whilst collecting meaningful data. </a:t>
            </a:r>
          </a:p>
          <a:p>
            <a:pPr marL="0" lvl="1" indent="0">
              <a:buNone/>
            </a:pPr>
            <a:r>
              <a:rPr lang="en-US" b="1" dirty="0"/>
              <a:t>Study</a:t>
            </a:r>
            <a:r>
              <a:rPr lang="en-US" dirty="0"/>
              <a:t> – Review the outcome and </a:t>
            </a:r>
            <a:r>
              <a:rPr lang="en-US" dirty="0" err="1"/>
              <a:t>analyse</a:t>
            </a:r>
            <a:r>
              <a:rPr lang="en-US" dirty="0"/>
              <a:t> the results. </a:t>
            </a:r>
          </a:p>
          <a:p>
            <a:pPr marL="0" lvl="1" indent="0">
              <a:buNone/>
            </a:pPr>
            <a:r>
              <a:rPr lang="en-US" b="1" dirty="0"/>
              <a:t>Act </a:t>
            </a:r>
            <a:r>
              <a:rPr kumimoji="0" lang="en-US" sz="2000" b="0" i="0" u="none" strike="noStrike" kern="0" cap="none" spc="0" normalizeH="0" baseline="0" noProof="0" dirty="0">
                <a:ln>
                  <a:noFill/>
                </a:ln>
                <a:solidFill>
                  <a:srgbClr val="000000"/>
                </a:solidFill>
                <a:effectLst/>
                <a:uLnTx/>
                <a:uFillTx/>
                <a:latin typeface="Arial"/>
                <a:ea typeface="ＭＳ Ｐゴシック" charset="-128"/>
              </a:rPr>
              <a:t>– </a:t>
            </a:r>
            <a:r>
              <a:rPr lang="en-US" dirty="0"/>
              <a:t>Take action from what you have learned during the study step, including adapting and amending the change. </a:t>
            </a:r>
          </a:p>
          <a:p>
            <a:pPr marL="0" lvl="1" indent="0">
              <a:buNone/>
            </a:pPr>
            <a:endParaRPr lang="en-US" dirty="0"/>
          </a:p>
          <a:p>
            <a:pPr marL="0" lvl="1" indent="0">
              <a:buNone/>
            </a:pPr>
            <a:endParaRPr lang="en-US" dirty="0"/>
          </a:p>
        </p:txBody>
      </p:sp>
      <p:pic>
        <p:nvPicPr>
          <p:cNvPr id="1026" name="Picture 2">
            <a:extLst>
              <a:ext uri="{FF2B5EF4-FFF2-40B4-BE49-F238E27FC236}">
                <a16:creationId xmlns:a16="http://schemas.microsoft.com/office/drawing/2014/main" id="{FA69DB2D-7A92-ED31-EEE3-24B5990C622A}"/>
              </a:ext>
            </a:extLst>
          </p:cNvPr>
          <p:cNvPicPr>
            <a:picLocks noChangeAspect="1" noChangeArrowheads="1"/>
          </p:cNvPicPr>
          <p:nvPr/>
        </p:nvPicPr>
        <p:blipFill>
          <a:blip r:embed="rId3"/>
          <a:srcRect/>
          <a:stretch/>
        </p:blipFill>
        <p:spPr bwMode="auto">
          <a:xfrm>
            <a:off x="5482420" y="2767361"/>
            <a:ext cx="3459248" cy="259862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A361718-9461-8BD6-32D0-102B156CAFEF}"/>
              </a:ext>
            </a:extLst>
          </p:cNvPr>
          <p:cNvSpPr txBox="1"/>
          <p:nvPr/>
        </p:nvSpPr>
        <p:spPr>
          <a:xfrm>
            <a:off x="323528" y="1556792"/>
            <a:ext cx="8271385" cy="707886"/>
          </a:xfrm>
          <a:prstGeom prst="rect">
            <a:avLst/>
          </a:prstGeom>
          <a:noFill/>
        </p:spPr>
        <p:txBody>
          <a:bodyPr wrap="square">
            <a:spAutoFit/>
          </a:bodyPr>
          <a:lstStyle/>
          <a:p>
            <a:pPr marL="0" lvl="1" indent="0">
              <a:buNone/>
            </a:pPr>
            <a:r>
              <a:rPr lang="en-US" dirty="0"/>
              <a:t>The PDSA cycle is used by </a:t>
            </a:r>
            <a:r>
              <a:rPr lang="en-US" dirty="0" err="1"/>
              <a:t>organisations</a:t>
            </a:r>
            <a:r>
              <a:rPr lang="en-US" dirty="0"/>
              <a:t> as a method for the control and continuous improvement of processes. </a:t>
            </a:r>
          </a:p>
        </p:txBody>
      </p:sp>
    </p:spTree>
    <p:extLst>
      <p:ext uri="{BB962C8B-B14F-4D97-AF65-F5344CB8AC3E}">
        <p14:creationId xmlns:p14="http://schemas.microsoft.com/office/powerpoint/2010/main" val="1427208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(7)</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dirty="0"/>
              <a:t>When introducing new process or changes to existing processes in order to improve quality, </a:t>
            </a:r>
            <a:r>
              <a:rPr lang="en-US" dirty="0" err="1"/>
              <a:t>organisations</a:t>
            </a:r>
            <a:r>
              <a:rPr lang="en-US" dirty="0"/>
              <a:t> could consider the following approach: </a:t>
            </a:r>
          </a:p>
          <a:p>
            <a:pPr marL="0" lvl="1" indent="0">
              <a:buNone/>
            </a:pPr>
            <a:endParaRPr lang="en-US" b="1" dirty="0"/>
          </a:p>
          <a:p>
            <a:pPr marL="0" lvl="1" indent="0">
              <a:buNone/>
            </a:pPr>
            <a:r>
              <a:rPr lang="en-US" b="1" dirty="0"/>
              <a:t>Map</a:t>
            </a:r>
            <a:r>
              <a:rPr lang="en-US" dirty="0"/>
              <a:t> – Map out the new or revised process using a process map which documents each stage of the process, who is involved, approvals if required and how the workflow is set up. </a:t>
            </a:r>
          </a:p>
          <a:p>
            <a:pPr marL="0" lvl="1" indent="0">
              <a:buNone/>
            </a:pPr>
            <a:endParaRPr lang="en-US" dirty="0"/>
          </a:p>
          <a:p>
            <a:pPr marL="0" lvl="1" indent="0">
              <a:buNone/>
            </a:pPr>
            <a:r>
              <a:rPr lang="en-US" b="1" dirty="0"/>
              <a:t>Benchmark</a:t>
            </a:r>
            <a:r>
              <a:rPr lang="en-US" dirty="0"/>
              <a:t> – Look at the current process and create a baseline which can be used to compare to after the process has been introduced. This will be useful for evaluation at a later stage. </a:t>
            </a:r>
          </a:p>
          <a:p>
            <a:pPr marL="0" lvl="1" indent="0">
              <a:buNone/>
            </a:pPr>
            <a:endParaRPr lang="en-US" dirty="0"/>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36643234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2958</TotalTime>
  <Words>826</Words>
  <Application>Microsoft Office PowerPoint</Application>
  <PresentationFormat>On-screen Show (4:3)</PresentationFormat>
  <Paragraphs>90</Paragraphs>
  <Slides>11</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Default Design</vt:lpstr>
      <vt:lpstr>PowerPoint 4: Approaches to improving and maintaining quality</vt:lpstr>
      <vt:lpstr>Learning objectives</vt:lpstr>
      <vt:lpstr>Approaches used by organisations (1)</vt:lpstr>
      <vt:lpstr>Approaches used by organisations (2)</vt:lpstr>
      <vt:lpstr>Approaches used by organisations (3)</vt:lpstr>
      <vt:lpstr>Approaches used by organisations (4)</vt:lpstr>
      <vt:lpstr>Approaches used by organisations (5)</vt:lpstr>
      <vt:lpstr>Approaches used by organisations (6)</vt:lpstr>
      <vt:lpstr>Approaches used by organisations (7)</vt:lpstr>
      <vt:lpstr>Approaches used by organisations (8)</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185</cp:revision>
  <dcterms:created xsi:type="dcterms:W3CDTF">2013-05-28T00:38:54Z</dcterms:created>
  <dcterms:modified xsi:type="dcterms:W3CDTF">2022-08-10T12:08:34Z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