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5"/>
  </p:notesMasterIdLst>
  <p:handoutMasterIdLst>
    <p:handoutMasterId r:id="rId26"/>
  </p:handoutMasterIdLst>
  <p:sldIdLst>
    <p:sldId id="256" r:id="rId5"/>
    <p:sldId id="328" r:id="rId6"/>
    <p:sldId id="331" r:id="rId7"/>
    <p:sldId id="334" r:id="rId8"/>
    <p:sldId id="335" r:id="rId9"/>
    <p:sldId id="342" r:id="rId10"/>
    <p:sldId id="343" r:id="rId11"/>
    <p:sldId id="344" r:id="rId12"/>
    <p:sldId id="336" r:id="rId13"/>
    <p:sldId id="341" r:id="rId14"/>
    <p:sldId id="337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nita Searle-Barnes" initials="BS" lastIdx="1" clrIdx="0">
    <p:extLst>
      <p:ext uri="{19B8F6BF-5375-455C-9EA6-DF929625EA0E}">
        <p15:presenceInfo xmlns:p15="http://schemas.microsoft.com/office/powerpoint/2012/main" userId="S::bonita.searle-barnes_eal.org.uk#ext#@cityandguilds.onmicrosoft.com::933c52e3-7668-41da-91c9-ab4a44b41c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4A25AD-0230-48BA-8D6A-D5AF18708778}" v="36" dt="2021-06-21T16:27:07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47" autoAdjust="0"/>
    <p:restoredTop sz="86395"/>
  </p:normalViewPr>
  <p:slideViewPr>
    <p:cSldViewPr showGuides="1">
      <p:cViewPr varScale="1">
        <p:scale>
          <a:sx n="57" d="100"/>
          <a:sy n="57" d="100"/>
        </p:scale>
        <p:origin x="126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1E17AE4-9718-410A-8148-DBD24DF4C251}"/>
    <pc:docChg chg="custSel modSld">
      <pc:chgData name="Caroline Prodger" userId="e4ef2e75-b60b-401b-8ebe-291bdcf405f4" providerId="ADAL" clId="{51E17AE4-9718-410A-8148-DBD24DF4C251}" dt="2021-03-17T11:02:41.471" v="24" actId="21"/>
      <pc:docMkLst>
        <pc:docMk/>
      </pc:docMkLst>
      <pc:sldChg chg="delSp modSp mod">
        <pc:chgData name="Caroline Prodger" userId="e4ef2e75-b60b-401b-8ebe-291bdcf405f4" providerId="ADAL" clId="{51E17AE4-9718-410A-8148-DBD24DF4C251}" dt="2021-03-17T11:02:41.471" v="24" actId="21"/>
        <pc:sldMkLst>
          <pc:docMk/>
          <pc:sldMk cId="0" sldId="334"/>
        </pc:sldMkLst>
        <pc:spChg chg="mod">
          <ac:chgData name="Caroline Prodger" userId="e4ef2e75-b60b-401b-8ebe-291bdcf405f4" providerId="ADAL" clId="{51E17AE4-9718-410A-8148-DBD24DF4C251}" dt="2021-03-17T11:02:37.764" v="23" actId="20577"/>
          <ac:spMkLst>
            <pc:docMk/>
            <pc:sldMk cId="0" sldId="334"/>
            <ac:spMk id="2" creationId="{00000000-0000-0000-0000-000000000000}"/>
          </ac:spMkLst>
        </pc:spChg>
        <pc:spChg chg="del">
          <ac:chgData name="Caroline Prodger" userId="e4ef2e75-b60b-401b-8ebe-291bdcf405f4" providerId="ADAL" clId="{51E17AE4-9718-410A-8148-DBD24DF4C251}" dt="2021-03-17T11:02:41.471" v="24" actId="21"/>
          <ac:spMkLst>
            <pc:docMk/>
            <pc:sldMk cId="0" sldId="334"/>
            <ac:spMk id="3" creationId="{00000000-0000-0000-0000-000000000000}"/>
          </ac:spMkLst>
        </pc:spChg>
      </pc:sldChg>
    </pc:docChg>
  </pc:docChgLst>
  <pc:docChgLst>
    <pc:chgData name="Bonita Searle-Barnes" userId="S::bonita.searle-barnes_eal.org.uk#ext#@cityandguilds.onmicrosoft.com::933c52e3-7668-41da-91c9-ab4a44b41c30" providerId="AD" clId="Web-{4569805B-ABED-4915-81C6-926ACD16809F}"/>
    <pc:docChg chg="">
      <pc:chgData name="Bonita Searle-Barnes" userId="S::bonita.searle-barnes_eal.org.uk#ext#@cityandguilds.onmicrosoft.com::933c52e3-7668-41da-91c9-ab4a44b41c30" providerId="AD" clId="Web-{4569805B-ABED-4915-81C6-926ACD16809F}" dt="2021-03-19T11:31:35.622" v="0"/>
      <pc:docMkLst>
        <pc:docMk/>
      </pc:docMkLst>
      <pc:sldChg chg="addCm">
        <pc:chgData name="Bonita Searle-Barnes" userId="S::bonita.searle-barnes_eal.org.uk#ext#@cityandguilds.onmicrosoft.com::933c52e3-7668-41da-91c9-ab4a44b41c30" providerId="AD" clId="Web-{4569805B-ABED-4915-81C6-926ACD16809F}" dt="2021-03-19T11:31:35.622" v="0"/>
        <pc:sldMkLst>
          <pc:docMk/>
          <pc:sldMk cId="0" sldId="256"/>
        </pc:sldMkLst>
      </pc:sldChg>
    </pc:docChg>
  </pc:docChgLst>
  <pc:docChgLst>
    <pc:chgData name="Caroline Prodger" userId="e4ef2e75-b60b-401b-8ebe-291bdcf405f4" providerId="ADAL" clId="{6AB24245-EDAC-4E91-AC48-B1D11CEE3BB3}"/>
    <pc:docChg chg="custSel">
      <pc:chgData name="Caroline Prodger" userId="e4ef2e75-b60b-401b-8ebe-291bdcf405f4" providerId="ADAL" clId="{6AB24245-EDAC-4E91-AC48-B1D11CEE3BB3}" dt="2021-05-24T10:40:41.613" v="0" actId="1592"/>
      <pc:docMkLst>
        <pc:docMk/>
      </pc:docMkLst>
      <pc:sldChg chg="delCm">
        <pc:chgData name="Caroline Prodger" userId="e4ef2e75-b60b-401b-8ebe-291bdcf405f4" providerId="ADAL" clId="{6AB24245-EDAC-4E91-AC48-B1D11CEE3BB3}" dt="2021-05-24T10:40:41.613" v="0" actId="1592"/>
        <pc:sldMkLst>
          <pc:docMk/>
          <pc:sldMk cId="0" sldId="256"/>
        </pc:sldMkLst>
      </pc:sldChg>
    </pc:docChg>
  </pc:docChgLst>
  <pc:docChgLst>
    <pc:chgData name="Caroline Prodger" userId="e4ef2e75-b60b-401b-8ebe-291bdcf405f4" providerId="ADAL" clId="{444A25AD-0230-48BA-8D6A-D5AF18708778}"/>
    <pc:docChg chg="custSel modSld">
      <pc:chgData name="Caroline Prodger" userId="e4ef2e75-b60b-401b-8ebe-291bdcf405f4" providerId="ADAL" clId="{444A25AD-0230-48BA-8D6A-D5AF18708778}" dt="2021-06-21T16:27:07.766" v="311"/>
      <pc:docMkLst>
        <pc:docMk/>
      </pc:docMkLst>
      <pc:sldChg chg="modSp">
        <pc:chgData name="Caroline Prodger" userId="e4ef2e75-b60b-401b-8ebe-291bdcf405f4" providerId="ADAL" clId="{444A25AD-0230-48BA-8D6A-D5AF18708778}" dt="2021-06-21T16:27:07.766" v="311"/>
        <pc:sldMkLst>
          <pc:docMk/>
          <pc:sldMk cId="0" sldId="328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aroline Prodger" userId="e4ef2e75-b60b-401b-8ebe-291bdcf405f4" providerId="ADAL" clId="{444A25AD-0230-48BA-8D6A-D5AF18708778}" dt="2021-06-21T16:27:07.766" v="311"/>
        <pc:sldMkLst>
          <pc:docMk/>
          <pc:sldMk cId="0" sldId="331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3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444A25AD-0230-48BA-8D6A-D5AF18708778}" dt="2021-06-21T16:27:07.766" v="311"/>
        <pc:sldMkLst>
          <pc:docMk/>
          <pc:sldMk cId="0" sldId="334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34"/>
            <ac:spMk id="2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0" sldId="335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35"/>
            <ac:spMk id="2" creationId="{00000000-0000-0000-0000-000000000000}"/>
          </ac:spMkLst>
        </pc:spChg>
        <pc:spChg chg="add mod">
          <ac:chgData name="Caroline Prodger" userId="e4ef2e75-b60b-401b-8ebe-291bdcf405f4" providerId="ADAL" clId="{444A25AD-0230-48BA-8D6A-D5AF18708778}" dt="2021-06-21T16:06:06.030" v="144" actId="20577"/>
          <ac:spMkLst>
            <pc:docMk/>
            <pc:sldMk cId="0" sldId="335"/>
            <ac:spMk id="5" creationId="{55CE3BAC-8278-4DF4-BDE7-CF9FC48F5C10}"/>
          </ac:spMkLst>
        </pc:spChg>
        <pc:spChg chg="del mod">
          <ac:chgData name="Caroline Prodger" userId="e4ef2e75-b60b-401b-8ebe-291bdcf405f4" providerId="ADAL" clId="{444A25AD-0230-48BA-8D6A-D5AF18708778}" dt="2021-06-21T16:06:09.738" v="145" actId="478"/>
          <ac:spMkLst>
            <pc:docMk/>
            <pc:sldMk cId="0" sldId="335"/>
            <ac:spMk id="9" creationId="{501D38E0-FB36-4576-A9BB-CF47184DD229}"/>
          </ac:spMkLst>
        </pc:spChg>
        <pc:spChg chg="del">
          <ac:chgData name="Caroline Prodger" userId="e4ef2e75-b60b-401b-8ebe-291bdcf405f4" providerId="ADAL" clId="{444A25AD-0230-48BA-8D6A-D5AF18708778}" dt="2021-06-21T16:06:14.200" v="148" actId="478"/>
          <ac:spMkLst>
            <pc:docMk/>
            <pc:sldMk cId="0" sldId="335"/>
            <ac:spMk id="10" creationId="{6248D39E-62BD-4B4C-8F0C-178933FFBB3D}"/>
          </ac:spMkLst>
        </pc:spChg>
        <pc:spChg chg="del">
          <ac:chgData name="Caroline Prodger" userId="e4ef2e75-b60b-401b-8ebe-291bdcf405f4" providerId="ADAL" clId="{444A25AD-0230-48BA-8D6A-D5AF18708778}" dt="2021-06-21T16:06:11.226" v="146" actId="478"/>
          <ac:spMkLst>
            <pc:docMk/>
            <pc:sldMk cId="0" sldId="335"/>
            <ac:spMk id="11" creationId="{1F2D50DE-A9AD-44E8-BF9A-CC410467CAEE}"/>
          </ac:spMkLst>
        </pc:spChg>
        <pc:spChg chg="del">
          <ac:chgData name="Caroline Prodger" userId="e4ef2e75-b60b-401b-8ebe-291bdcf405f4" providerId="ADAL" clId="{444A25AD-0230-48BA-8D6A-D5AF18708778}" dt="2021-06-21T16:06:12.795" v="147" actId="478"/>
          <ac:spMkLst>
            <pc:docMk/>
            <pc:sldMk cId="0" sldId="335"/>
            <ac:spMk id="12" creationId="{FB27642D-700A-4C8B-AAF3-F752F729CCD5}"/>
          </ac:spMkLst>
        </pc:spChg>
        <pc:picChg chg="mod">
          <ac:chgData name="Caroline Prodger" userId="e4ef2e75-b60b-401b-8ebe-291bdcf405f4" providerId="ADAL" clId="{444A25AD-0230-48BA-8D6A-D5AF18708778}" dt="2021-06-21T16:06:16.675" v="149" actId="1076"/>
          <ac:picMkLst>
            <pc:docMk/>
            <pc:sldMk cId="0" sldId="335"/>
            <ac:picMk id="14" creationId="{638843A8-6313-4B3E-B534-BBBAB9EB3006}"/>
          </ac:picMkLst>
        </pc:picChg>
        <pc:picChg chg="mod">
          <ac:chgData name="Caroline Prodger" userId="e4ef2e75-b60b-401b-8ebe-291bdcf405f4" providerId="ADAL" clId="{444A25AD-0230-48BA-8D6A-D5AF18708778}" dt="2021-06-21T16:06:18.294" v="150" actId="1076"/>
          <ac:picMkLst>
            <pc:docMk/>
            <pc:sldMk cId="0" sldId="335"/>
            <ac:picMk id="16" creationId="{3CB7571A-0976-4E54-AF22-5643C8E0B856}"/>
          </ac:picMkLst>
        </pc:picChg>
        <pc:picChg chg="mod">
          <ac:chgData name="Caroline Prodger" userId="e4ef2e75-b60b-401b-8ebe-291bdcf405f4" providerId="ADAL" clId="{444A25AD-0230-48BA-8D6A-D5AF18708778}" dt="2021-06-21T16:06:21.416" v="151" actId="1076"/>
          <ac:picMkLst>
            <pc:docMk/>
            <pc:sldMk cId="0" sldId="335"/>
            <ac:picMk id="20" creationId="{F5944EF6-94F6-48E8-B9D7-E1E4003CCAF8}"/>
          </ac:picMkLst>
        </pc:picChg>
      </pc:sldChg>
      <pc:sldChg chg="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0" sldId="336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36"/>
            <ac:spMk id="2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13:18.975" v="234" actId="1076"/>
          <ac:spMkLst>
            <pc:docMk/>
            <pc:sldMk cId="0" sldId="336"/>
            <ac:spMk id="16" creationId="{69C25472-067A-40AE-8F85-15ED7886606D}"/>
          </ac:spMkLst>
        </pc:spChg>
        <pc:spChg chg="del mod">
          <ac:chgData name="Caroline Prodger" userId="e4ef2e75-b60b-401b-8ebe-291bdcf405f4" providerId="ADAL" clId="{444A25AD-0230-48BA-8D6A-D5AF18708778}" dt="2021-06-21T16:12:53.130" v="213" actId="478"/>
          <ac:spMkLst>
            <pc:docMk/>
            <pc:sldMk cId="0" sldId="336"/>
            <ac:spMk id="17" creationId="{EBC0229E-110F-417D-BD5D-00F6D5295439}"/>
          </ac:spMkLst>
        </pc:spChg>
        <pc:spChg chg="del mod">
          <ac:chgData name="Caroline Prodger" userId="e4ef2e75-b60b-401b-8ebe-291bdcf405f4" providerId="ADAL" clId="{444A25AD-0230-48BA-8D6A-D5AF18708778}" dt="2021-06-21T16:12:51.946" v="212" actId="478"/>
          <ac:spMkLst>
            <pc:docMk/>
            <pc:sldMk cId="0" sldId="336"/>
            <ac:spMk id="18" creationId="{EC9843C6-92B7-4D1A-8044-E2B15B4763BD}"/>
          </ac:spMkLst>
        </pc:spChg>
        <pc:spChg chg="del mod">
          <ac:chgData name="Caroline Prodger" userId="e4ef2e75-b60b-401b-8ebe-291bdcf405f4" providerId="ADAL" clId="{444A25AD-0230-48BA-8D6A-D5AF18708778}" dt="2021-06-21T16:13:09.498" v="231" actId="478"/>
          <ac:spMkLst>
            <pc:docMk/>
            <pc:sldMk cId="0" sldId="336"/>
            <ac:spMk id="19" creationId="{E8AEB1A1-CBFE-4F8E-ADB7-367C8619181F}"/>
          </ac:spMkLst>
        </pc:spChg>
        <pc:spChg chg="del mod">
          <ac:chgData name="Caroline Prodger" userId="e4ef2e75-b60b-401b-8ebe-291bdcf405f4" providerId="ADAL" clId="{444A25AD-0230-48BA-8D6A-D5AF18708778}" dt="2021-06-21T16:13:11.034" v="232" actId="478"/>
          <ac:spMkLst>
            <pc:docMk/>
            <pc:sldMk cId="0" sldId="336"/>
            <ac:spMk id="20" creationId="{9D55E5F5-2139-468B-9D9F-C9FBF27FADBD}"/>
          </ac:spMkLst>
        </pc:spChg>
        <pc:spChg chg="del mod">
          <ac:chgData name="Caroline Prodger" userId="e4ef2e75-b60b-401b-8ebe-291bdcf405f4" providerId="ADAL" clId="{444A25AD-0230-48BA-8D6A-D5AF18708778}" dt="2021-06-21T16:13:12.298" v="233" actId="478"/>
          <ac:spMkLst>
            <pc:docMk/>
            <pc:sldMk cId="0" sldId="336"/>
            <ac:spMk id="21" creationId="{9A19E179-B192-481B-B2BA-74ADFF0C681E}"/>
          </ac:spMkLst>
        </pc:spChg>
        <pc:picChg chg="mod">
          <ac:chgData name="Caroline Prodger" userId="e4ef2e75-b60b-401b-8ebe-291bdcf405f4" providerId="ADAL" clId="{444A25AD-0230-48BA-8D6A-D5AF18708778}" dt="2021-06-21T16:15:06.681" v="240" actId="1076"/>
          <ac:picMkLst>
            <pc:docMk/>
            <pc:sldMk cId="0" sldId="336"/>
            <ac:picMk id="4" creationId="{E9199611-80E2-4FF2-8C70-B9A896768651}"/>
          </ac:picMkLst>
        </pc:picChg>
        <pc:picChg chg="mod">
          <ac:chgData name="Caroline Prodger" userId="e4ef2e75-b60b-401b-8ebe-291bdcf405f4" providerId="ADAL" clId="{444A25AD-0230-48BA-8D6A-D5AF18708778}" dt="2021-06-21T16:15:04.797" v="239" actId="1076"/>
          <ac:picMkLst>
            <pc:docMk/>
            <pc:sldMk cId="0" sldId="336"/>
            <ac:picMk id="6" creationId="{F36D2858-875D-42FF-B141-A7642D7C5637}"/>
          </ac:picMkLst>
        </pc:picChg>
        <pc:picChg chg="mod">
          <ac:chgData name="Caroline Prodger" userId="e4ef2e75-b60b-401b-8ebe-291bdcf405f4" providerId="ADAL" clId="{444A25AD-0230-48BA-8D6A-D5AF18708778}" dt="2021-06-21T16:15:02.556" v="238" actId="1076"/>
          <ac:picMkLst>
            <pc:docMk/>
            <pc:sldMk cId="0" sldId="336"/>
            <ac:picMk id="8" creationId="{9D287635-1C89-4A4E-9176-C28992002729}"/>
          </ac:picMkLst>
        </pc:picChg>
        <pc:picChg chg="mod ord">
          <ac:chgData name="Caroline Prodger" userId="e4ef2e75-b60b-401b-8ebe-291bdcf405f4" providerId="ADAL" clId="{444A25AD-0230-48BA-8D6A-D5AF18708778}" dt="2021-06-21T16:15:00.573" v="237" actId="1076"/>
          <ac:picMkLst>
            <pc:docMk/>
            <pc:sldMk cId="0" sldId="336"/>
            <ac:picMk id="23" creationId="{78CDABBD-5FC0-4FBA-91A1-C664CC680161}"/>
          </ac:picMkLst>
        </pc:picChg>
        <pc:picChg chg="mod">
          <ac:chgData name="Caroline Prodger" userId="e4ef2e75-b60b-401b-8ebe-291bdcf405f4" providerId="ADAL" clId="{444A25AD-0230-48BA-8D6A-D5AF18708778}" dt="2021-06-21T16:14:58.258" v="236" actId="1076"/>
          <ac:picMkLst>
            <pc:docMk/>
            <pc:sldMk cId="0" sldId="336"/>
            <ac:picMk id="25" creationId="{D039BDCD-5523-466D-9CC3-8D68E2C98D72}"/>
          </ac:picMkLst>
        </pc:picChg>
        <pc:picChg chg="mod">
          <ac:chgData name="Caroline Prodger" userId="e4ef2e75-b60b-401b-8ebe-291bdcf405f4" providerId="ADAL" clId="{444A25AD-0230-48BA-8D6A-D5AF18708778}" dt="2021-06-21T16:14:55.946" v="235" actId="1076"/>
          <ac:picMkLst>
            <pc:docMk/>
            <pc:sldMk cId="0" sldId="336"/>
            <ac:picMk id="27" creationId="{4582E14E-7791-4567-AE5D-114305D63ABB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0" sldId="337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0" sldId="337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18:12.986" v="242" actId="478"/>
          <ac:spMkLst>
            <pc:docMk/>
            <pc:sldMk cId="0" sldId="337"/>
            <ac:spMk id="3" creationId="{B74C9482-6B46-496B-98AD-42C7F333D37A}"/>
          </ac:spMkLst>
        </pc:spChg>
        <pc:picChg chg="add mod">
          <ac:chgData name="Caroline Prodger" userId="e4ef2e75-b60b-401b-8ebe-291bdcf405f4" providerId="ADAL" clId="{444A25AD-0230-48BA-8D6A-D5AF18708778}" dt="2021-06-21T16:18:16.932" v="244" actId="1076"/>
          <ac:picMkLst>
            <pc:docMk/>
            <pc:sldMk cId="0" sldId="337"/>
            <ac:picMk id="6" creationId="{0272C7A8-90ED-48D6-B2A1-4D3CBED10E1C}"/>
          </ac:picMkLst>
        </pc:picChg>
        <pc:picChg chg="del">
          <ac:chgData name="Caroline Prodger" userId="e4ef2e75-b60b-401b-8ebe-291bdcf405f4" providerId="ADAL" clId="{444A25AD-0230-48BA-8D6A-D5AF18708778}" dt="2021-06-21T16:18:11.111" v="241" actId="478"/>
          <ac:picMkLst>
            <pc:docMk/>
            <pc:sldMk cId="0" sldId="337"/>
            <ac:picMk id="1026" creationId="{4F927D0D-C5C1-411F-947F-8C850714B667}"/>
          </ac:picMkLst>
        </pc:picChg>
      </pc:sldChg>
      <pc:sldChg chg="modSp">
        <pc:chgData name="Caroline Prodger" userId="e4ef2e75-b60b-401b-8ebe-291bdcf405f4" providerId="ADAL" clId="{444A25AD-0230-48BA-8D6A-D5AF18708778}" dt="2021-06-21T16:27:07.766" v="311"/>
        <pc:sldMkLst>
          <pc:docMk/>
          <pc:sldMk cId="935152708" sldId="341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935152708" sldId="341"/>
            <ac:spMk id="2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935152708" sldId="34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689386910" sldId="342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689386910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689386910" sldId="342"/>
            <ac:spMk id="3" creationId="{00000000-0000-0000-0000-000000000000}"/>
          </ac:spMkLst>
        </pc:spChg>
        <pc:spChg chg="del">
          <ac:chgData name="Caroline Prodger" userId="e4ef2e75-b60b-401b-8ebe-291bdcf405f4" providerId="ADAL" clId="{444A25AD-0230-48BA-8D6A-D5AF18708778}" dt="2021-06-21T16:09:15.242" v="162" actId="478"/>
          <ac:spMkLst>
            <pc:docMk/>
            <pc:sldMk cId="689386910" sldId="342"/>
            <ac:spMk id="9" creationId="{50AC8C1B-A09B-49D1-9564-6584EEE6D9AC}"/>
          </ac:spMkLst>
        </pc:spChg>
        <pc:spChg chg="add mod">
          <ac:chgData name="Caroline Prodger" userId="e4ef2e75-b60b-401b-8ebe-291bdcf405f4" providerId="ADAL" clId="{444A25AD-0230-48BA-8D6A-D5AF18708778}" dt="2021-06-21T16:09:09.021" v="157" actId="1076"/>
          <ac:spMkLst>
            <pc:docMk/>
            <pc:sldMk cId="689386910" sldId="342"/>
            <ac:spMk id="13" creationId="{EDB1804F-C3FA-4D94-B7FE-667FFC42E6E0}"/>
          </ac:spMkLst>
        </pc:spChg>
        <pc:spChg chg="del">
          <ac:chgData name="Caroline Prodger" userId="e4ef2e75-b60b-401b-8ebe-291bdcf405f4" providerId="ADAL" clId="{444A25AD-0230-48BA-8D6A-D5AF18708778}" dt="2021-06-21T16:09:14.090" v="161" actId="478"/>
          <ac:spMkLst>
            <pc:docMk/>
            <pc:sldMk cId="689386910" sldId="342"/>
            <ac:spMk id="14" creationId="{CF8C8718-0A8C-4681-895F-9519B5FEA035}"/>
          </ac:spMkLst>
        </pc:spChg>
        <pc:spChg chg="del">
          <ac:chgData name="Caroline Prodger" userId="e4ef2e75-b60b-401b-8ebe-291bdcf405f4" providerId="ADAL" clId="{444A25AD-0230-48BA-8D6A-D5AF18708778}" dt="2021-06-21T16:09:12.954" v="160" actId="478"/>
          <ac:spMkLst>
            <pc:docMk/>
            <pc:sldMk cId="689386910" sldId="342"/>
            <ac:spMk id="15" creationId="{C58CDD4E-568E-4E3D-A71E-4C9B37AE3077}"/>
          </ac:spMkLst>
        </pc:spChg>
        <pc:spChg chg="del mod">
          <ac:chgData name="Caroline Prodger" userId="e4ef2e75-b60b-401b-8ebe-291bdcf405f4" providerId="ADAL" clId="{444A25AD-0230-48BA-8D6A-D5AF18708778}" dt="2021-06-21T16:09:11.745" v="159" actId="478"/>
          <ac:spMkLst>
            <pc:docMk/>
            <pc:sldMk cId="689386910" sldId="342"/>
            <ac:spMk id="16" creationId="{A039EA8A-EEE7-4230-B779-8A90D8731F4A}"/>
          </ac:spMkLst>
        </pc:spChg>
        <pc:picChg chg="mod">
          <ac:chgData name="Caroline Prodger" userId="e4ef2e75-b60b-401b-8ebe-291bdcf405f4" providerId="ADAL" clId="{444A25AD-0230-48BA-8D6A-D5AF18708778}" dt="2021-06-21T16:09:18.088" v="163" actId="1076"/>
          <ac:picMkLst>
            <pc:docMk/>
            <pc:sldMk cId="689386910" sldId="342"/>
            <ac:picMk id="6" creationId="{ADE58CB5-0157-410F-B0F3-9751F4FC401F}"/>
          </ac:picMkLst>
        </pc:picChg>
        <pc:picChg chg="mod">
          <ac:chgData name="Caroline Prodger" userId="e4ef2e75-b60b-401b-8ebe-291bdcf405f4" providerId="ADAL" clId="{444A25AD-0230-48BA-8D6A-D5AF18708778}" dt="2021-06-21T16:09:20.741" v="164" actId="1076"/>
          <ac:picMkLst>
            <pc:docMk/>
            <pc:sldMk cId="689386910" sldId="342"/>
            <ac:picMk id="8" creationId="{04CDA8A9-47B6-4A4B-A8E7-A0CF82972640}"/>
          </ac:picMkLst>
        </pc:picChg>
        <pc:picChg chg="mod">
          <ac:chgData name="Caroline Prodger" userId="e4ef2e75-b60b-401b-8ebe-291bdcf405f4" providerId="ADAL" clId="{444A25AD-0230-48BA-8D6A-D5AF18708778}" dt="2021-06-21T16:09:22.620" v="165" actId="1076"/>
          <ac:picMkLst>
            <pc:docMk/>
            <pc:sldMk cId="689386910" sldId="342"/>
            <ac:picMk id="18" creationId="{DBE5825F-39BF-4EF7-BE29-219D7749BCE5}"/>
          </ac:picMkLst>
        </pc:picChg>
        <pc:picChg chg="mod">
          <ac:chgData name="Caroline Prodger" userId="e4ef2e75-b60b-401b-8ebe-291bdcf405f4" providerId="ADAL" clId="{444A25AD-0230-48BA-8D6A-D5AF18708778}" dt="2021-06-21T16:09:24.461" v="166" actId="1076"/>
          <ac:picMkLst>
            <pc:docMk/>
            <pc:sldMk cId="689386910" sldId="342"/>
            <ac:picMk id="20" creationId="{463876A2-CB99-4A9B-801B-7D16460802FD}"/>
          </ac:picMkLst>
        </pc:picChg>
      </pc:sldChg>
      <pc:sldChg chg="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2363132777" sldId="343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2363132777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2363132777" sldId="343"/>
            <ac:spMk id="3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10:01.826" v="194" actId="1076"/>
          <ac:spMkLst>
            <pc:docMk/>
            <pc:sldMk cId="2363132777" sldId="343"/>
            <ac:spMk id="9" creationId="{4D7F8DA0-4312-4DD4-BDFE-9E18C505AACB}"/>
          </ac:spMkLst>
        </pc:spChg>
        <pc:spChg chg="del">
          <ac:chgData name="Caroline Prodger" userId="e4ef2e75-b60b-401b-8ebe-291bdcf405f4" providerId="ADAL" clId="{444A25AD-0230-48BA-8D6A-D5AF18708778}" dt="2021-06-21T16:10:06.842" v="197" actId="478"/>
          <ac:spMkLst>
            <pc:docMk/>
            <pc:sldMk cId="2363132777" sldId="343"/>
            <ac:spMk id="10" creationId="{6D7E9338-15EF-4C61-912F-7277014BBA83}"/>
          </ac:spMkLst>
        </pc:spChg>
        <pc:spChg chg="del">
          <ac:chgData name="Caroline Prodger" userId="e4ef2e75-b60b-401b-8ebe-291bdcf405f4" providerId="ADAL" clId="{444A25AD-0230-48BA-8D6A-D5AF18708778}" dt="2021-06-21T16:10:05.195" v="196" actId="478"/>
          <ac:spMkLst>
            <pc:docMk/>
            <pc:sldMk cId="2363132777" sldId="343"/>
            <ac:spMk id="11" creationId="{975AA3E0-D157-4140-A162-B7026F4E9B32}"/>
          </ac:spMkLst>
        </pc:spChg>
        <pc:spChg chg="del">
          <ac:chgData name="Caroline Prodger" userId="e4ef2e75-b60b-401b-8ebe-291bdcf405f4" providerId="ADAL" clId="{444A25AD-0230-48BA-8D6A-D5AF18708778}" dt="2021-06-21T16:10:03.559" v="195" actId="478"/>
          <ac:spMkLst>
            <pc:docMk/>
            <pc:sldMk cId="2363132777" sldId="343"/>
            <ac:spMk id="12" creationId="{1CF6768F-8EEF-4C47-BB44-BF2E84B75960}"/>
          </ac:spMkLst>
        </pc:spChg>
        <pc:picChg chg="mod">
          <ac:chgData name="Caroline Prodger" userId="e4ef2e75-b60b-401b-8ebe-291bdcf405f4" providerId="ADAL" clId="{444A25AD-0230-48BA-8D6A-D5AF18708778}" dt="2021-06-21T16:10:25.624" v="205" actId="1076"/>
          <ac:picMkLst>
            <pc:docMk/>
            <pc:sldMk cId="2363132777" sldId="343"/>
            <ac:picMk id="6" creationId="{FD3A19A7-5372-43C2-81DC-970E61484316}"/>
          </ac:picMkLst>
        </pc:picChg>
        <pc:picChg chg="mod">
          <ac:chgData name="Caroline Prodger" userId="e4ef2e75-b60b-401b-8ebe-291bdcf405f4" providerId="ADAL" clId="{444A25AD-0230-48BA-8D6A-D5AF18708778}" dt="2021-06-21T16:10:24.433" v="204" actId="1076"/>
          <ac:picMkLst>
            <pc:docMk/>
            <pc:sldMk cId="2363132777" sldId="343"/>
            <ac:picMk id="8" creationId="{FD439BA9-425A-4AB5-B8C5-88D5EFA87AC3}"/>
          </ac:picMkLst>
        </pc:picChg>
        <pc:picChg chg="mod">
          <ac:chgData name="Caroline Prodger" userId="e4ef2e75-b60b-401b-8ebe-291bdcf405f4" providerId="ADAL" clId="{444A25AD-0230-48BA-8D6A-D5AF18708778}" dt="2021-06-21T16:10:23.116" v="203" actId="1076"/>
          <ac:picMkLst>
            <pc:docMk/>
            <pc:sldMk cId="2363132777" sldId="343"/>
            <ac:picMk id="18" creationId="{1AAC6BF7-88C7-4AB8-A17A-83B1471001C5}"/>
          </ac:picMkLst>
        </pc:picChg>
        <pc:picChg chg="mod">
          <ac:chgData name="Caroline Prodger" userId="e4ef2e75-b60b-401b-8ebe-291bdcf405f4" providerId="ADAL" clId="{444A25AD-0230-48BA-8D6A-D5AF18708778}" dt="2021-06-21T16:10:21.836" v="202" actId="688"/>
          <ac:picMkLst>
            <pc:docMk/>
            <pc:sldMk cId="2363132777" sldId="343"/>
            <ac:picMk id="20" creationId="{9E36EA9C-8A3B-41EA-A76C-E61BC862256A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2845253493" sldId="344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2845253493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2845253493" sldId="344"/>
            <ac:spMk id="3" creationId="{00000000-0000-0000-0000-000000000000}"/>
          </ac:spMkLst>
        </pc:spChg>
        <pc:spChg chg="del">
          <ac:chgData name="Caroline Prodger" userId="e4ef2e75-b60b-401b-8ebe-291bdcf405f4" providerId="ADAL" clId="{444A25AD-0230-48BA-8D6A-D5AF18708778}" dt="2021-06-21T16:12:41.690" v="211" actId="478"/>
          <ac:spMkLst>
            <pc:docMk/>
            <pc:sldMk cId="2845253493" sldId="344"/>
            <ac:spMk id="9" creationId="{65E4137E-3680-4AA0-8BF7-303CB706CEE8}"/>
          </ac:spMkLst>
        </pc:spChg>
        <pc:spChg chg="add mod">
          <ac:chgData name="Caroline Prodger" userId="e4ef2e75-b60b-401b-8ebe-291bdcf405f4" providerId="ADAL" clId="{444A25AD-0230-48BA-8D6A-D5AF18708778}" dt="2021-06-21T16:12:35.804" v="207" actId="1076"/>
          <ac:spMkLst>
            <pc:docMk/>
            <pc:sldMk cId="2845253493" sldId="344"/>
            <ac:spMk id="13" creationId="{9A203794-6444-40B6-806C-4864CA1E5614}"/>
          </ac:spMkLst>
        </pc:spChg>
        <pc:spChg chg="del">
          <ac:chgData name="Caroline Prodger" userId="e4ef2e75-b60b-401b-8ebe-291bdcf405f4" providerId="ADAL" clId="{444A25AD-0230-48BA-8D6A-D5AF18708778}" dt="2021-06-21T16:12:40.474" v="210" actId="478"/>
          <ac:spMkLst>
            <pc:docMk/>
            <pc:sldMk cId="2845253493" sldId="344"/>
            <ac:spMk id="14" creationId="{5D68FF19-380A-44B3-8000-F477151E4442}"/>
          </ac:spMkLst>
        </pc:spChg>
        <pc:spChg chg="del">
          <ac:chgData name="Caroline Prodger" userId="e4ef2e75-b60b-401b-8ebe-291bdcf405f4" providerId="ADAL" clId="{444A25AD-0230-48BA-8D6A-D5AF18708778}" dt="2021-06-21T16:12:39.193" v="209" actId="478"/>
          <ac:spMkLst>
            <pc:docMk/>
            <pc:sldMk cId="2845253493" sldId="344"/>
            <ac:spMk id="15" creationId="{BCDB1B46-9596-4523-A32A-CFE59D62951D}"/>
          </ac:spMkLst>
        </pc:spChg>
        <pc:spChg chg="del">
          <ac:chgData name="Caroline Prodger" userId="e4ef2e75-b60b-401b-8ebe-291bdcf405f4" providerId="ADAL" clId="{444A25AD-0230-48BA-8D6A-D5AF18708778}" dt="2021-06-21T16:12:37.879" v="208" actId="478"/>
          <ac:spMkLst>
            <pc:docMk/>
            <pc:sldMk cId="2845253493" sldId="344"/>
            <ac:spMk id="16" creationId="{CE242417-0D7F-40B3-A6BE-6A904B041487}"/>
          </ac:spMkLst>
        </pc:sp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4224584416" sldId="346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4224584416" sldId="346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19:02.986" v="248" actId="478"/>
          <ac:spMkLst>
            <pc:docMk/>
            <pc:sldMk cId="4224584416" sldId="346"/>
            <ac:spMk id="3" creationId="{CBD62878-358B-4371-A14D-1D5163583454}"/>
          </ac:spMkLst>
        </pc:spChg>
        <pc:spChg chg="mod">
          <ac:chgData name="Caroline Prodger" userId="e4ef2e75-b60b-401b-8ebe-291bdcf405f4" providerId="ADAL" clId="{444A25AD-0230-48BA-8D6A-D5AF18708778}" dt="2021-06-21T16:18:36.776" v="245" actId="14100"/>
          <ac:spMkLst>
            <pc:docMk/>
            <pc:sldMk cId="4224584416" sldId="346"/>
            <ac:spMk id="4" creationId="{235C4D66-7067-452D-A03A-F18E31E27C25}"/>
          </ac:spMkLst>
        </pc:spChg>
        <pc:picChg chg="add mod">
          <ac:chgData name="Caroline Prodger" userId="e4ef2e75-b60b-401b-8ebe-291bdcf405f4" providerId="ADAL" clId="{444A25AD-0230-48BA-8D6A-D5AF18708778}" dt="2021-06-21T16:19:06.827" v="250" actId="1076"/>
          <ac:picMkLst>
            <pc:docMk/>
            <pc:sldMk cId="4224584416" sldId="346"/>
            <ac:picMk id="6" creationId="{5FE16AA3-1F34-43BE-8D9E-7728AD21BC1D}"/>
          </ac:picMkLst>
        </pc:picChg>
        <pc:picChg chg="del">
          <ac:chgData name="Caroline Prodger" userId="e4ef2e75-b60b-401b-8ebe-291bdcf405f4" providerId="ADAL" clId="{444A25AD-0230-48BA-8D6A-D5AF18708778}" dt="2021-06-21T16:19:00.825" v="247" actId="478"/>
          <ac:picMkLst>
            <pc:docMk/>
            <pc:sldMk cId="4224584416" sldId="346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18:56.488" v="246" actId="478"/>
          <ac:picMkLst>
            <pc:docMk/>
            <pc:sldMk cId="4224584416" sldId="346"/>
            <ac:picMk id="7170" creationId="{57A8A861-B173-4925-A2E7-46250C2B9FBF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166757892" sldId="347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166757892" sldId="347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0:01.529" v="254" actId="478"/>
          <ac:spMkLst>
            <pc:docMk/>
            <pc:sldMk cId="166757892" sldId="347"/>
            <ac:spMk id="3" creationId="{E09CB48F-12BF-430A-BA33-45A3629DB364}"/>
          </ac:spMkLst>
        </pc:spChg>
        <pc:spChg chg="mod">
          <ac:chgData name="Caroline Prodger" userId="e4ef2e75-b60b-401b-8ebe-291bdcf405f4" providerId="ADAL" clId="{444A25AD-0230-48BA-8D6A-D5AF18708778}" dt="2021-06-21T16:24:41.693" v="290" actId="20577"/>
          <ac:spMkLst>
            <pc:docMk/>
            <pc:sldMk cId="166757892" sldId="347"/>
            <ac:spMk id="4" creationId="{235C4D66-7067-452D-A03A-F18E31E27C25}"/>
          </ac:spMkLst>
        </pc:spChg>
        <pc:picChg chg="add mod">
          <ac:chgData name="Caroline Prodger" userId="e4ef2e75-b60b-401b-8ebe-291bdcf405f4" providerId="ADAL" clId="{444A25AD-0230-48BA-8D6A-D5AF18708778}" dt="2021-06-21T16:20:05.656" v="256" actId="1076"/>
          <ac:picMkLst>
            <pc:docMk/>
            <pc:sldMk cId="166757892" sldId="347"/>
            <ac:picMk id="6" creationId="{A3668C81-E7FD-4E7B-B002-230102361DCF}"/>
          </ac:picMkLst>
        </pc:picChg>
        <pc:picChg chg="del">
          <ac:chgData name="Caroline Prodger" userId="e4ef2e75-b60b-401b-8ebe-291bdcf405f4" providerId="ADAL" clId="{444A25AD-0230-48BA-8D6A-D5AF18708778}" dt="2021-06-21T16:19:58.921" v="253" actId="478"/>
          <ac:picMkLst>
            <pc:docMk/>
            <pc:sldMk cId="166757892" sldId="347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19:56.903" v="252" actId="478"/>
          <ac:picMkLst>
            <pc:docMk/>
            <pc:sldMk cId="166757892" sldId="347"/>
            <ac:picMk id="7170" creationId="{57A8A861-B173-4925-A2E7-46250C2B9FBF}"/>
          </ac:picMkLst>
        </pc:picChg>
        <pc:picChg chg="del">
          <ac:chgData name="Caroline Prodger" userId="e4ef2e75-b60b-401b-8ebe-291bdcf405f4" providerId="ADAL" clId="{444A25AD-0230-48BA-8D6A-D5AF18708778}" dt="2021-06-21T16:19:54.472" v="251" actId="478"/>
          <ac:picMkLst>
            <pc:docMk/>
            <pc:sldMk cId="166757892" sldId="347"/>
            <ac:picMk id="8194" creationId="{B45207F7-CDFA-407B-A8E3-667B448F88EA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2369438706" sldId="348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2369438706" sldId="348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0:16.362" v="261" actId="478"/>
          <ac:spMkLst>
            <pc:docMk/>
            <pc:sldMk cId="2369438706" sldId="348"/>
            <ac:spMk id="3" creationId="{39719693-6B19-434C-8F13-C33A995853BB}"/>
          </ac:spMkLst>
        </pc:spChg>
        <pc:spChg chg="mod">
          <ac:chgData name="Caroline Prodger" userId="e4ef2e75-b60b-401b-8ebe-291bdcf405f4" providerId="ADAL" clId="{444A25AD-0230-48BA-8D6A-D5AF18708778}" dt="2021-06-21T16:24:38.831" v="289" actId="20577"/>
          <ac:spMkLst>
            <pc:docMk/>
            <pc:sldMk cId="2369438706" sldId="348"/>
            <ac:spMk id="4" creationId="{235C4D66-7067-452D-A03A-F18E31E27C25}"/>
          </ac:spMkLst>
        </pc:spChg>
        <pc:picChg chg="add mod">
          <ac:chgData name="Caroline Prodger" userId="e4ef2e75-b60b-401b-8ebe-291bdcf405f4" providerId="ADAL" clId="{444A25AD-0230-48BA-8D6A-D5AF18708778}" dt="2021-06-21T16:22:43.788" v="263" actId="1076"/>
          <ac:picMkLst>
            <pc:docMk/>
            <pc:sldMk cId="2369438706" sldId="348"/>
            <ac:picMk id="6" creationId="{31957D87-4ACC-4505-951F-ED447F8265E3}"/>
          </ac:picMkLst>
        </pc:picChg>
        <pc:picChg chg="del">
          <ac:chgData name="Caroline Prodger" userId="e4ef2e75-b60b-401b-8ebe-291bdcf405f4" providerId="ADAL" clId="{444A25AD-0230-48BA-8D6A-D5AF18708778}" dt="2021-06-21T16:20:14.313" v="260" actId="478"/>
          <ac:picMkLst>
            <pc:docMk/>
            <pc:sldMk cId="2369438706" sldId="348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20:13.720" v="259" actId="478"/>
          <ac:picMkLst>
            <pc:docMk/>
            <pc:sldMk cId="2369438706" sldId="348"/>
            <ac:picMk id="7170" creationId="{57A8A861-B173-4925-A2E7-46250C2B9FBF}"/>
          </ac:picMkLst>
        </pc:picChg>
        <pc:picChg chg="del">
          <ac:chgData name="Caroline Prodger" userId="e4ef2e75-b60b-401b-8ebe-291bdcf405f4" providerId="ADAL" clId="{444A25AD-0230-48BA-8D6A-D5AF18708778}" dt="2021-06-21T16:20:12.824" v="258" actId="478"/>
          <ac:picMkLst>
            <pc:docMk/>
            <pc:sldMk cId="2369438706" sldId="348"/>
            <ac:picMk id="8194" creationId="{B45207F7-CDFA-407B-A8E3-667B448F88EA}"/>
          </ac:picMkLst>
        </pc:picChg>
        <pc:picChg chg="del">
          <ac:chgData name="Caroline Prodger" userId="e4ef2e75-b60b-401b-8ebe-291bdcf405f4" providerId="ADAL" clId="{444A25AD-0230-48BA-8D6A-D5AF18708778}" dt="2021-06-21T16:20:10.375" v="257" actId="478"/>
          <ac:picMkLst>
            <pc:docMk/>
            <pc:sldMk cId="2369438706" sldId="348"/>
            <ac:picMk id="9218" creationId="{AF98CF9C-09D3-4E19-87EA-820436736F9C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1627573588" sldId="349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1627573588" sldId="349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3:17.481" v="270" actId="478"/>
          <ac:spMkLst>
            <pc:docMk/>
            <pc:sldMk cId="1627573588" sldId="349"/>
            <ac:spMk id="3" creationId="{0D6084F6-A022-4174-8BFF-AD210B6F18D0}"/>
          </ac:spMkLst>
        </pc:spChg>
        <pc:picChg chg="add mod">
          <ac:chgData name="Caroline Prodger" userId="e4ef2e75-b60b-401b-8ebe-291bdcf405f4" providerId="ADAL" clId="{444A25AD-0230-48BA-8D6A-D5AF18708778}" dt="2021-06-21T16:23:21.534" v="272" actId="1076"/>
          <ac:picMkLst>
            <pc:docMk/>
            <pc:sldMk cId="1627573588" sldId="349"/>
            <ac:picMk id="6" creationId="{04425F0E-3B79-4315-839A-95BA669E4D55}"/>
          </ac:picMkLst>
        </pc:picChg>
        <pc:picChg chg="del mod">
          <ac:chgData name="Caroline Prodger" userId="e4ef2e75-b60b-401b-8ebe-291bdcf405f4" providerId="ADAL" clId="{444A25AD-0230-48BA-8D6A-D5AF18708778}" dt="2021-06-21T16:23:15.753" v="269" actId="478"/>
          <ac:picMkLst>
            <pc:docMk/>
            <pc:sldMk cId="1627573588" sldId="349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23:14.808" v="267" actId="478"/>
          <ac:picMkLst>
            <pc:docMk/>
            <pc:sldMk cId="1627573588" sldId="349"/>
            <ac:picMk id="7170" creationId="{57A8A861-B173-4925-A2E7-46250C2B9FBF}"/>
          </ac:picMkLst>
        </pc:picChg>
        <pc:picChg chg="del">
          <ac:chgData name="Caroline Prodger" userId="e4ef2e75-b60b-401b-8ebe-291bdcf405f4" providerId="ADAL" clId="{444A25AD-0230-48BA-8D6A-D5AF18708778}" dt="2021-06-21T16:23:14.295" v="266" actId="478"/>
          <ac:picMkLst>
            <pc:docMk/>
            <pc:sldMk cId="1627573588" sldId="349"/>
            <ac:picMk id="8194" creationId="{B45207F7-CDFA-407B-A8E3-667B448F88EA}"/>
          </ac:picMkLst>
        </pc:picChg>
        <pc:picChg chg="del">
          <ac:chgData name="Caroline Prodger" userId="e4ef2e75-b60b-401b-8ebe-291bdcf405f4" providerId="ADAL" clId="{444A25AD-0230-48BA-8D6A-D5AF18708778}" dt="2021-06-21T16:23:13.672" v="265" actId="478"/>
          <ac:picMkLst>
            <pc:docMk/>
            <pc:sldMk cId="1627573588" sldId="349"/>
            <ac:picMk id="9218" creationId="{AF98CF9C-09D3-4E19-87EA-820436736F9C}"/>
          </ac:picMkLst>
        </pc:picChg>
        <pc:picChg chg="del">
          <ac:chgData name="Caroline Prodger" userId="e4ef2e75-b60b-401b-8ebe-291bdcf405f4" providerId="ADAL" clId="{444A25AD-0230-48BA-8D6A-D5AF18708778}" dt="2021-06-21T16:23:11.269" v="264" actId="478"/>
          <ac:picMkLst>
            <pc:docMk/>
            <pc:sldMk cId="1627573588" sldId="349"/>
            <ac:picMk id="10242" creationId="{DE25E647-B7B9-442A-8471-9F41281273FE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3098222162" sldId="350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3098222162" sldId="350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3:55.558" v="279" actId="478"/>
          <ac:spMkLst>
            <pc:docMk/>
            <pc:sldMk cId="3098222162" sldId="350"/>
            <ac:spMk id="3" creationId="{3B364F22-102D-4FE0-847D-73FEAA0D3802}"/>
          </ac:spMkLst>
        </pc:spChg>
        <pc:spChg chg="mod">
          <ac:chgData name="Caroline Prodger" userId="e4ef2e75-b60b-401b-8ebe-291bdcf405f4" providerId="ADAL" clId="{444A25AD-0230-48BA-8D6A-D5AF18708778}" dt="2021-06-21T16:24:34.765" v="288" actId="20577"/>
          <ac:spMkLst>
            <pc:docMk/>
            <pc:sldMk cId="3098222162" sldId="350"/>
            <ac:spMk id="4" creationId="{235C4D66-7067-452D-A03A-F18E31E27C25}"/>
          </ac:spMkLst>
        </pc:spChg>
        <pc:picChg chg="add mod">
          <ac:chgData name="Caroline Prodger" userId="e4ef2e75-b60b-401b-8ebe-291bdcf405f4" providerId="ADAL" clId="{444A25AD-0230-48BA-8D6A-D5AF18708778}" dt="2021-06-21T16:23:59.259" v="281" actId="1076"/>
          <ac:picMkLst>
            <pc:docMk/>
            <pc:sldMk cId="3098222162" sldId="350"/>
            <ac:picMk id="6" creationId="{27898017-174A-4219-B60B-7EB2BC6865E0}"/>
          </ac:picMkLst>
        </pc:picChg>
        <pc:picChg chg="del">
          <ac:chgData name="Caroline Prodger" userId="e4ef2e75-b60b-401b-8ebe-291bdcf405f4" providerId="ADAL" clId="{444A25AD-0230-48BA-8D6A-D5AF18708778}" dt="2021-06-21T16:23:53.960" v="278" actId="478"/>
          <ac:picMkLst>
            <pc:docMk/>
            <pc:sldMk cId="3098222162" sldId="350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23:53.430" v="277" actId="478"/>
          <ac:picMkLst>
            <pc:docMk/>
            <pc:sldMk cId="3098222162" sldId="350"/>
            <ac:picMk id="7170" creationId="{57A8A861-B173-4925-A2E7-46250C2B9FBF}"/>
          </ac:picMkLst>
        </pc:picChg>
        <pc:picChg chg="del">
          <ac:chgData name="Caroline Prodger" userId="e4ef2e75-b60b-401b-8ebe-291bdcf405f4" providerId="ADAL" clId="{444A25AD-0230-48BA-8D6A-D5AF18708778}" dt="2021-06-21T16:23:52.869" v="276" actId="478"/>
          <ac:picMkLst>
            <pc:docMk/>
            <pc:sldMk cId="3098222162" sldId="350"/>
            <ac:picMk id="8194" creationId="{B45207F7-CDFA-407B-A8E3-667B448F88EA}"/>
          </ac:picMkLst>
        </pc:picChg>
        <pc:picChg chg="del">
          <ac:chgData name="Caroline Prodger" userId="e4ef2e75-b60b-401b-8ebe-291bdcf405f4" providerId="ADAL" clId="{444A25AD-0230-48BA-8D6A-D5AF18708778}" dt="2021-06-21T16:23:52.280" v="275" actId="478"/>
          <ac:picMkLst>
            <pc:docMk/>
            <pc:sldMk cId="3098222162" sldId="350"/>
            <ac:picMk id="9218" creationId="{AF98CF9C-09D3-4E19-87EA-820436736F9C}"/>
          </ac:picMkLst>
        </pc:picChg>
        <pc:picChg chg="del">
          <ac:chgData name="Caroline Prodger" userId="e4ef2e75-b60b-401b-8ebe-291bdcf405f4" providerId="ADAL" clId="{444A25AD-0230-48BA-8D6A-D5AF18708778}" dt="2021-06-21T16:23:51.543" v="274" actId="478"/>
          <ac:picMkLst>
            <pc:docMk/>
            <pc:sldMk cId="3098222162" sldId="350"/>
            <ac:picMk id="10242" creationId="{DE25E647-B7B9-442A-8471-9F41281273FE}"/>
          </ac:picMkLst>
        </pc:picChg>
        <pc:picChg chg="del">
          <ac:chgData name="Caroline Prodger" userId="e4ef2e75-b60b-401b-8ebe-291bdcf405f4" providerId="ADAL" clId="{444A25AD-0230-48BA-8D6A-D5AF18708778}" dt="2021-06-21T16:23:49.544" v="273" actId="478"/>
          <ac:picMkLst>
            <pc:docMk/>
            <pc:sldMk cId="3098222162" sldId="350"/>
            <ac:picMk id="11266" creationId="{8F5B5D6B-B928-4EBB-AA8B-BE4FE1E8730A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1995107449" sldId="351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1995107449" sldId="351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4:23.258" v="284" actId="478"/>
          <ac:spMkLst>
            <pc:docMk/>
            <pc:sldMk cId="1995107449" sldId="351"/>
            <ac:spMk id="3" creationId="{9F10C418-69B3-4F95-A812-D13CB0D0DF1F}"/>
          </ac:spMkLst>
        </pc:spChg>
        <pc:spChg chg="mod">
          <ac:chgData name="Caroline Prodger" userId="e4ef2e75-b60b-401b-8ebe-291bdcf405f4" providerId="ADAL" clId="{444A25AD-0230-48BA-8D6A-D5AF18708778}" dt="2021-06-21T16:24:30.237" v="287" actId="20577"/>
          <ac:spMkLst>
            <pc:docMk/>
            <pc:sldMk cId="1995107449" sldId="351"/>
            <ac:spMk id="4" creationId="{235C4D66-7067-452D-A03A-F18E31E27C25}"/>
          </ac:spMkLst>
        </pc:spChg>
        <pc:picChg chg="add mod">
          <ac:chgData name="Caroline Prodger" userId="e4ef2e75-b60b-401b-8ebe-291bdcf405f4" providerId="ADAL" clId="{444A25AD-0230-48BA-8D6A-D5AF18708778}" dt="2021-06-21T16:24:26.430" v="286" actId="1076"/>
          <ac:picMkLst>
            <pc:docMk/>
            <pc:sldMk cId="1995107449" sldId="351"/>
            <ac:picMk id="6" creationId="{40DA01DF-359B-4B2F-A73E-12A6A4846849}"/>
          </ac:picMkLst>
        </pc:picChg>
        <pc:picChg chg="del">
          <ac:chgData name="Caroline Prodger" userId="e4ef2e75-b60b-401b-8ebe-291bdcf405f4" providerId="ADAL" clId="{444A25AD-0230-48BA-8D6A-D5AF18708778}" dt="2021-06-21T16:24:19.561" v="283" actId="478"/>
          <ac:picMkLst>
            <pc:docMk/>
            <pc:sldMk cId="1995107449" sldId="351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24:18.056" v="282" actId="478"/>
          <ac:picMkLst>
            <pc:docMk/>
            <pc:sldMk cId="1995107449" sldId="351"/>
            <ac:picMk id="12290" creationId="{51F8C871-93E3-4B25-9CDB-6870F7BB33BA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3728347158" sldId="352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3728347158" sldId="352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5:18.638" v="295" actId="22"/>
          <ac:spMkLst>
            <pc:docMk/>
            <pc:sldMk cId="3728347158" sldId="352"/>
            <ac:spMk id="3" creationId="{5D871F81-C231-470B-9AC1-731144199A8E}"/>
          </ac:spMkLst>
        </pc:spChg>
        <pc:spChg chg="mod">
          <ac:chgData name="Caroline Prodger" userId="e4ef2e75-b60b-401b-8ebe-291bdcf405f4" providerId="ADAL" clId="{444A25AD-0230-48BA-8D6A-D5AF18708778}" dt="2021-06-21T16:25:13.262" v="292" actId="20577"/>
          <ac:spMkLst>
            <pc:docMk/>
            <pc:sldMk cId="3728347158" sldId="352"/>
            <ac:spMk id="4" creationId="{235C4D66-7067-452D-A03A-F18E31E27C25}"/>
          </ac:spMkLst>
        </pc:spChg>
        <pc:picChg chg="add mod ord">
          <ac:chgData name="Caroline Prodger" userId="e4ef2e75-b60b-401b-8ebe-291bdcf405f4" providerId="ADAL" clId="{444A25AD-0230-48BA-8D6A-D5AF18708778}" dt="2021-06-21T16:25:21.124" v="296" actId="1076"/>
          <ac:picMkLst>
            <pc:docMk/>
            <pc:sldMk cId="3728347158" sldId="352"/>
            <ac:picMk id="6" creationId="{DF40D144-2001-41F6-A085-B4F5D5BAE9FE}"/>
          </ac:picMkLst>
        </pc:picChg>
        <pc:picChg chg="del">
          <ac:chgData name="Caroline Prodger" userId="e4ef2e75-b60b-401b-8ebe-291bdcf405f4" providerId="ADAL" clId="{444A25AD-0230-48BA-8D6A-D5AF18708778}" dt="2021-06-21T16:25:15.497" v="294" actId="478"/>
          <ac:picMkLst>
            <pc:docMk/>
            <pc:sldMk cId="3728347158" sldId="352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25:14.376" v="293" actId="478"/>
          <ac:picMkLst>
            <pc:docMk/>
            <pc:sldMk cId="3728347158" sldId="352"/>
            <ac:picMk id="12290" creationId="{51F8C871-93E3-4B25-9CDB-6870F7BB33BA}"/>
          </ac:picMkLst>
        </pc:picChg>
        <pc:picChg chg="del">
          <ac:chgData name="Caroline Prodger" userId="e4ef2e75-b60b-401b-8ebe-291bdcf405f4" providerId="ADAL" clId="{444A25AD-0230-48BA-8D6A-D5AF18708778}" dt="2021-06-21T16:25:10.789" v="291" actId="478"/>
          <ac:picMkLst>
            <pc:docMk/>
            <pc:sldMk cId="3728347158" sldId="352"/>
            <ac:picMk id="13314" creationId="{DFA24D5A-9B39-4D75-A896-647A61267394}"/>
          </ac:picMkLst>
        </pc:picChg>
      </pc:sldChg>
      <pc:sldChg chg="addSp delSp modSp mod">
        <pc:chgData name="Caroline Prodger" userId="e4ef2e75-b60b-401b-8ebe-291bdcf405f4" providerId="ADAL" clId="{444A25AD-0230-48BA-8D6A-D5AF18708778}" dt="2021-06-21T16:27:07.766" v="311"/>
        <pc:sldMkLst>
          <pc:docMk/>
          <pc:sldMk cId="1614728492" sldId="353"/>
        </pc:sldMkLst>
        <pc:spChg chg="mod">
          <ac:chgData name="Caroline Prodger" userId="e4ef2e75-b60b-401b-8ebe-291bdcf405f4" providerId="ADAL" clId="{444A25AD-0230-48BA-8D6A-D5AF18708778}" dt="2021-06-21T16:27:07.766" v="311"/>
          <ac:spMkLst>
            <pc:docMk/>
            <pc:sldMk cId="1614728492" sldId="353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444A25AD-0230-48BA-8D6A-D5AF18708778}" dt="2021-06-21T16:26:10.244" v="306" actId="21"/>
          <ac:spMkLst>
            <pc:docMk/>
            <pc:sldMk cId="1614728492" sldId="353"/>
            <ac:spMk id="3" creationId="{4BE9D055-F44B-41A1-9CC4-4F5DE029FBF1}"/>
          </ac:spMkLst>
        </pc:spChg>
        <pc:spChg chg="mod">
          <ac:chgData name="Caroline Prodger" userId="e4ef2e75-b60b-401b-8ebe-291bdcf405f4" providerId="ADAL" clId="{444A25AD-0230-48BA-8D6A-D5AF18708778}" dt="2021-06-21T16:26:23.244" v="309" actId="14100"/>
          <ac:spMkLst>
            <pc:docMk/>
            <pc:sldMk cId="1614728492" sldId="353"/>
            <ac:spMk id="4" creationId="{235C4D66-7067-452D-A03A-F18E31E27C25}"/>
          </ac:spMkLst>
        </pc:spChg>
        <pc:picChg chg="add mod">
          <ac:chgData name="Caroline Prodger" userId="e4ef2e75-b60b-401b-8ebe-291bdcf405f4" providerId="ADAL" clId="{444A25AD-0230-48BA-8D6A-D5AF18708778}" dt="2021-06-21T16:26:25.195" v="310" actId="1076"/>
          <ac:picMkLst>
            <pc:docMk/>
            <pc:sldMk cId="1614728492" sldId="353"/>
            <ac:picMk id="6" creationId="{97834BDB-90E8-47B8-9206-4D6FBC66FC9B}"/>
          </ac:picMkLst>
        </pc:picChg>
        <pc:picChg chg="del">
          <ac:chgData name="Caroline Prodger" userId="e4ef2e75-b60b-401b-8ebe-291bdcf405f4" providerId="ADAL" clId="{444A25AD-0230-48BA-8D6A-D5AF18708778}" dt="2021-06-21T16:25:54.632" v="301" actId="478"/>
          <ac:picMkLst>
            <pc:docMk/>
            <pc:sldMk cId="1614728492" sldId="353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444A25AD-0230-48BA-8D6A-D5AF18708778}" dt="2021-06-21T16:25:54.005" v="300" actId="478"/>
          <ac:picMkLst>
            <pc:docMk/>
            <pc:sldMk cId="1614728492" sldId="353"/>
            <ac:picMk id="12290" creationId="{51F8C871-93E3-4B25-9CDB-6870F7BB33BA}"/>
          </ac:picMkLst>
        </pc:picChg>
        <pc:picChg chg="del">
          <ac:chgData name="Caroline Prodger" userId="e4ef2e75-b60b-401b-8ebe-291bdcf405f4" providerId="ADAL" clId="{444A25AD-0230-48BA-8D6A-D5AF18708778}" dt="2021-06-21T16:25:53.224" v="299" actId="478"/>
          <ac:picMkLst>
            <pc:docMk/>
            <pc:sldMk cId="1614728492" sldId="353"/>
            <ac:picMk id="13314" creationId="{DFA24D5A-9B39-4D75-A896-647A61267394}"/>
          </ac:picMkLst>
        </pc:picChg>
        <pc:picChg chg="del">
          <ac:chgData name="Caroline Prodger" userId="e4ef2e75-b60b-401b-8ebe-291bdcf405f4" providerId="ADAL" clId="{444A25AD-0230-48BA-8D6A-D5AF18708778}" dt="2021-06-21T16:25:52.088" v="298" actId="478"/>
          <ac:picMkLst>
            <pc:docMk/>
            <pc:sldMk cId="1614728492" sldId="353"/>
            <ac:picMk id="14338" creationId="{7A6175A2-B0BE-4EC4-8406-A05638207C5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48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67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519C0949-E962-4BFB-B13D-3E423C2AE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0801" y="5928266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9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cha.europa.eu/regulations/clp/clp-pictogram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6915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Warning signs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1. Health and safety in building services engineering</a:t>
            </a:r>
          </a:p>
          <a:p>
            <a:endParaRPr lang="en-GB" sz="2400" b="1" dirty="0"/>
          </a:p>
          <a:p>
            <a:r>
              <a:rPr lang="en-GB" sz="2400" b="1" dirty="0"/>
              <a:t>1.14 Warning signs for the seven main groups of hazardous substance </a:t>
            </a:r>
          </a:p>
          <a:p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</a:rPr>
              <a:t>The Classification, Labelling and Packaging (CLP) Regulation</a:t>
            </a:r>
            <a:r>
              <a:rPr lang="en-US" dirty="0">
                <a:ea typeface="ＭＳ Ｐゴシック" pitchFamily="-105" charset="-128"/>
              </a:rPr>
              <a:t> lists a series of pictogram labels that identify the type of substance within a sealed container that may pose a risk to health and safety.</a:t>
            </a:r>
          </a:p>
          <a:p>
            <a:r>
              <a:rPr lang="en-GB" dirty="0">
                <a:ea typeface="ＭＳ Ｐゴシック" pitchFamily="-105" charset="-128"/>
              </a:rPr>
              <a:t>Hazard pictograms are universally understood warning symbols intended to provide information about the damage a particular substance or mixture can cause to health or the environment. </a:t>
            </a:r>
          </a:p>
          <a:p>
            <a:r>
              <a:rPr lang="en-GB" dirty="0">
                <a:ea typeface="ＭＳ Ｐゴシック" pitchFamily="-105" charset="-128"/>
              </a:rPr>
              <a:t>Post-Brexit, the CLP Regulation is now known as the GB CLP Regulation, but still uses the United Nations Globally Harmonised System of hazard symbols.</a:t>
            </a:r>
          </a:p>
          <a:p>
            <a:r>
              <a:rPr lang="en-US" sz="1000" dirty="0"/>
              <a:t>Source: </a:t>
            </a:r>
            <a:r>
              <a:rPr lang="en-GB" sz="1000" dirty="0">
                <a:hlinkClick r:id="rId2"/>
              </a:rPr>
              <a:t>CLP Pictograms - ECHA (europa.eu)</a:t>
            </a:r>
            <a:endParaRPr lang="en-GB" sz="1000" dirty="0"/>
          </a:p>
          <a:p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515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Gas under pressure 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gas under pressure, which may explode if heated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refrigerated gas, which may cause cryogenic burns or injury.</a:t>
            </a: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900" dirty="0">
                <a:hlinkClick r:id="rId2"/>
              </a:rPr>
              <a:t>CLP Pictograms - ECHA (europa.eu)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72C7A8-90ED-48D6-B2A1-4D3CBED10E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595"/>
          <a:stretch/>
        </p:blipFill>
        <p:spPr>
          <a:xfrm>
            <a:off x="5665084" y="1366549"/>
            <a:ext cx="3315163" cy="364662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437952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Unstable explosive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explosive/mass explosion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severe projection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fire, blast or projection hazard, may mass explode in fire.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900" dirty="0">
                <a:hlinkClick r:id="rId3"/>
              </a:rPr>
              <a:t>CLP Pictograms - ECHA (europa.eu)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E16AA3-1F34-43BE-8D9E-7728AD21BC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116"/>
          <a:stretch/>
        </p:blipFill>
        <p:spPr>
          <a:xfrm>
            <a:off x="5197373" y="1268761"/>
            <a:ext cx="353426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584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Oxidising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or intensify fire (oxidiser)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fire or explosion (strong oxidiser).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668C81-E7FD-4E7B-B002-230102361D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10"/>
          <a:stretch/>
        </p:blipFill>
        <p:spPr>
          <a:xfrm>
            <a:off x="5189459" y="1433234"/>
            <a:ext cx="3524742" cy="373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Flammable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highly 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solid.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957D87-4ACC-4505-951F-ED447F826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286"/>
          <a:stretch/>
        </p:blipFill>
        <p:spPr>
          <a:xfrm>
            <a:off x="5338803" y="1389639"/>
            <a:ext cx="3324689" cy="304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3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Corrosive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substance may be corrosive to metals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severe skin burns and eye damage.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900" dirty="0">
                <a:hlinkClick r:id="rId2"/>
              </a:rPr>
              <a:t>CLP Pictograms - ECHA (europa.eu)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425F0E-3B79-4315-839A-95BA669E4D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94"/>
          <a:stretch/>
        </p:blipFill>
        <p:spPr>
          <a:xfrm>
            <a:off x="5508104" y="1390588"/>
            <a:ext cx="3419952" cy="326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73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7898017-174A-4219-B60B-7EB2BC686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825"/>
          <a:stretch/>
        </p:blipFill>
        <p:spPr>
          <a:xfrm>
            <a:off x="5819311" y="2154599"/>
            <a:ext cx="3324689" cy="2714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Health hazard/hazardous to the ozone layer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respiratory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drowsiness or dizziness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an allergic skin reaction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serious eye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skin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harms public health and the environment by destroying ozone in the upper atmosphere.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222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Acute toxicity</a:t>
            </a:r>
          </a:p>
          <a:p>
            <a:r>
              <a:rPr lang="en-GB" dirty="0"/>
              <a:t>This pictogram indicates:</a:t>
            </a:r>
          </a:p>
          <a:p>
            <a:r>
              <a:rPr lang="en-GB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inhaled.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DA01DF-359B-4B2F-A73E-12A6A48468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892"/>
          <a:stretch/>
        </p:blipFill>
        <p:spPr>
          <a:xfrm>
            <a:off x="5081592" y="1492677"/>
            <a:ext cx="3581900" cy="31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07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F40D144-2001-41F6-A085-B4F5D5BAE9F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b="15307"/>
          <a:stretch/>
        </p:blipFill>
        <p:spPr>
          <a:xfrm>
            <a:off x="6103857" y="1916832"/>
            <a:ext cx="2705478" cy="288032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Serious health hazard</a:t>
            </a:r>
            <a:r>
              <a:rPr lang="en-GB" dirty="0"/>
              <a:t>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be fatal if swallowed or enters airways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causes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damage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damaging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allergy or asthma symptoms or breathing difficulties if inhaled.</a:t>
            </a:r>
          </a:p>
        </p:txBody>
      </p:sp>
    </p:spTree>
    <p:extLst>
      <p:ext uri="{BB962C8B-B14F-4D97-AF65-F5344CB8AC3E}">
        <p14:creationId xmlns:p14="http://schemas.microsoft.com/office/powerpoint/2010/main" val="3728347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323528" y="1671600"/>
            <a:ext cx="45365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Hazardous to the environment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very toxic to aquatic life with long-lasting effects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to aquatic life with long lasting effects.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834BDB-90E8-47B8-9206-4D6FBC66FC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992"/>
          <a:stretch/>
        </p:blipFill>
        <p:spPr>
          <a:xfrm>
            <a:off x="4860032" y="1556793"/>
            <a:ext cx="395342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2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</a:p>
          <a:p>
            <a:pPr lvl="1"/>
            <a:r>
              <a:rPr lang="en-GB" dirty="0"/>
              <a:t>describe the different types of safety sign found in the construction industry</a:t>
            </a:r>
          </a:p>
          <a:p>
            <a:pPr lvl="1"/>
            <a:r>
              <a:rPr lang="en-GB" dirty="0"/>
              <a:t>identify the symbols for hazardous waste</a:t>
            </a:r>
          </a:p>
          <a:p>
            <a:pPr lvl="1"/>
            <a:r>
              <a:rPr lang="en-GB" dirty="0"/>
              <a:t>understand the meaning of each pictogram in the </a:t>
            </a:r>
            <a:r>
              <a:rPr lang="en-GB" dirty="0">
                <a:ea typeface="ＭＳ Ｐゴシック" pitchFamily="-105" charset="-128"/>
              </a:rPr>
              <a:t>Classification, Labelling and Packaging</a:t>
            </a:r>
            <a:r>
              <a:rPr lang="en-GB" dirty="0"/>
              <a:t> (CLP) Regulation and where each might be encountered.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building site is a very dangerous place, full of potential hazards. It is very important that you should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always try and mitigate against these hazards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Warning signs on site help to warn people of possible dangers.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four main types of safety sign:</a:t>
            </a:r>
          </a:p>
          <a:p>
            <a:pPr lvl="1"/>
            <a:r>
              <a:rPr lang="en-US" dirty="0"/>
              <a:t>prohibition signs</a:t>
            </a:r>
          </a:p>
          <a:p>
            <a:pPr lvl="1"/>
            <a:r>
              <a:rPr lang="en-US" dirty="0"/>
              <a:t>warning signs</a:t>
            </a:r>
          </a:p>
          <a:p>
            <a:pPr lvl="1"/>
            <a:r>
              <a:rPr lang="en-US" dirty="0"/>
              <a:t>mandatory signs</a:t>
            </a:r>
          </a:p>
          <a:p>
            <a:pPr lvl="1"/>
            <a:r>
              <a:rPr lang="en-US" dirty="0"/>
              <a:t>emergency/information signs.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four colours of safety signs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1E09F-53D9-49B0-BFAB-7E69845B7D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31" y="1886578"/>
            <a:ext cx="8888738" cy="30848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15728" y="1478471"/>
            <a:ext cx="8229600" cy="4248000"/>
          </a:xfrm>
        </p:spPr>
        <p:txBody>
          <a:bodyPr/>
          <a:lstStyle/>
          <a:p>
            <a:r>
              <a:rPr lang="en-US" dirty="0"/>
              <a:t>Prohibition signs advise what is not allowed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50" y="2276872"/>
            <a:ext cx="259228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Do not </a:t>
            </a:r>
            <a:r>
              <a:rPr lang="en-GB" altLang="en-US" sz="2400" dirty="0"/>
              <a:t>drink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Do not </a:t>
            </a:r>
            <a:r>
              <a:rPr lang="en-GB" altLang="en-US" sz="2400" dirty="0"/>
              <a:t>touch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naked flames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access for pedestrians</a:t>
            </a:r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638843A8-6313-4B3E-B534-BBBAB9EB30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035" y="2054481"/>
            <a:ext cx="880601" cy="880601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3CB7571A-0976-4E54-AF22-5643C8E0B85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764" y="2977603"/>
            <a:ext cx="880600" cy="880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456F48-95A7-450E-AD5C-C94C60D84C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620" y="3860712"/>
            <a:ext cx="1116125" cy="111612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5944EF6-94F6-48E8-B9D7-E1E4003CCAF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0403" y="5047183"/>
            <a:ext cx="922148" cy="922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Warning signs identify the potential dangers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2348880"/>
            <a:ext cx="3384376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Corrosive material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Danger, electricity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Flammable materials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Trip hazard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A picture containing text, sign, outdoor, yellow&#10;&#10;Description automatically generated">
            <a:extLst>
              <a:ext uri="{FF2B5EF4-FFF2-40B4-BE49-F238E27FC236}">
                <a16:creationId xmlns:a16="http://schemas.microsoft.com/office/drawing/2014/main" id="{ADE58CB5-0157-410F-B0F3-9751F4FC401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822512"/>
            <a:ext cx="1052736" cy="105273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4CDA8A9-47B6-4A4B-A8E7-A0CF829726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858009"/>
            <a:ext cx="1124744" cy="1124744"/>
          </a:xfrm>
          <a:prstGeom prst="rect">
            <a:avLst/>
          </a:prstGeom>
        </p:spPr>
      </p:pic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DBE5825F-39BF-4EF7-BE29-219D7749BCE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8057" y="3910745"/>
            <a:ext cx="1052736" cy="1052736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63876A2-CB99-4A9B-801B-7D16460802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488950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8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Mandatory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Mandatory signs identify what must be done by all people when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40" y="2276872"/>
            <a:ext cx="455296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Safety boots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4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Eye protection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0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Pedestrians walk this way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Hard hats must be worn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D3A19A7-5372-43C2-81DC-970E614843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2458" y="1952020"/>
            <a:ext cx="1152111" cy="115211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439BA9-425A-4AB5-B8C5-88D5EFA87A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478" y="3016579"/>
            <a:ext cx="1106091" cy="110609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1AAC6BF7-88C7-4AB8-A17A-83B1471001C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360" y="4062485"/>
            <a:ext cx="1124744" cy="1124744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9E36EA9C-8A3B-41EA-A76C-E61BC862256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7428" y="5129602"/>
            <a:ext cx="1210878" cy="121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3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Emergency/information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Emergency/information signs show information relating to health and safety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613" y="2299171"/>
            <a:ext cx="344749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Emergency exit route</a:t>
            </a:r>
            <a:endParaRPr lang="en-GB" altLang="en-US" sz="2400" dirty="0"/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Emergency eye wash</a:t>
            </a:r>
            <a:endParaRPr lang="en-GB" altLang="en-US" sz="2400" dirty="0"/>
          </a:p>
          <a:p>
            <a:pPr eaLnBrk="1" hangingPunct="1"/>
            <a:endParaRPr lang="en-GB" altLang="en-US" sz="4400" dirty="0"/>
          </a:p>
          <a:p>
            <a:pPr eaLnBrk="1" hangingPunct="1"/>
            <a:r>
              <a:rPr lang="en-GB" altLang="en-US" sz="2400" b="1" dirty="0"/>
              <a:t>First aid</a:t>
            </a:r>
            <a:endParaRPr lang="en-GB" altLang="en-US" sz="2400" dirty="0"/>
          </a:p>
          <a:p>
            <a:pPr eaLnBrk="1" hangingPunct="1"/>
            <a:endParaRPr lang="en-GB" altLang="en-US" sz="4800" dirty="0"/>
          </a:p>
          <a:p>
            <a:pPr eaLnBrk="1" hangingPunct="1"/>
            <a:r>
              <a:rPr lang="en-GB" altLang="en-US" sz="2400" b="1" dirty="0"/>
              <a:t>Emergency telephone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C385DB-0348-4989-B72E-DFC932C1C8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8967" y="2168215"/>
            <a:ext cx="1255897" cy="879128"/>
          </a:xfrm>
          <a:prstGeom prst="rect">
            <a:avLst/>
          </a:prstGeom>
        </p:spPr>
      </p:pic>
      <p:pic>
        <p:nvPicPr>
          <p:cNvPr id="8" name="Picture 7" descr="A picture containing text, first-aid kit, clipart, vector graphics&#10;&#10;Description automatically generated">
            <a:extLst>
              <a:ext uri="{FF2B5EF4-FFF2-40B4-BE49-F238E27FC236}">
                <a16:creationId xmlns:a16="http://schemas.microsoft.com/office/drawing/2014/main" id="{8C013486-F9D1-47C1-A4E2-B9D4D943F5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127492"/>
            <a:ext cx="908720" cy="908720"/>
          </a:xfrm>
          <a:prstGeom prst="rect">
            <a:avLst/>
          </a:prstGeom>
        </p:spPr>
      </p:pic>
      <p:pic>
        <p:nvPicPr>
          <p:cNvPr id="18" name="Picture 17" descr="A picture containing text, first-aid kit, sign, clipart&#10;&#10;Description automatically generated">
            <a:extLst>
              <a:ext uri="{FF2B5EF4-FFF2-40B4-BE49-F238E27FC236}">
                <a16:creationId xmlns:a16="http://schemas.microsoft.com/office/drawing/2014/main" id="{E193D2A1-4E59-4DD9-91C4-A0CB2EF0C4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4132637"/>
            <a:ext cx="908720" cy="90872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3137CC3-1951-447A-BDCA-F55E238BE8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344" y="5121506"/>
            <a:ext cx="1043798" cy="104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78CDABBD-5FC0-4FBA-91A1-C664CC6801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1250" y="3306371"/>
            <a:ext cx="1195302" cy="1195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Hazardous waste signs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4A13D4-3CD3-4DA3-A692-F354E0C72096}"/>
              </a:ext>
            </a:extLst>
          </p:cNvPr>
          <p:cNvSpPr txBox="1">
            <a:spLocks/>
          </p:cNvSpPr>
          <p:nvPr/>
        </p:nvSpPr>
        <p:spPr>
          <a:xfrm>
            <a:off x="-1446960" y="644483"/>
            <a:ext cx="8229600" cy="552608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TOXIC – poisons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HARMFUL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CORROSIVE – severe burns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IRRITANT – inflammation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OXIDISING – induces burning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EXTREMELY FLAMMABLE  (</a:t>
            </a:r>
            <a:r>
              <a:rPr lang="en-US" altLang="en-US" sz="2400" kern="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eg</a:t>
            </a: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 LPG)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9199611-80E2-4FF2-8C70-B9A89676865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551" y="1082296"/>
            <a:ext cx="754039" cy="75403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36D2858-875D-42FF-B141-A7642D7C56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551" y="1882999"/>
            <a:ext cx="754040" cy="75404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D287635-1C89-4A4E-9176-C2899200272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552" y="2683703"/>
            <a:ext cx="754039" cy="754039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D039BDCD-5523-466D-9CC3-8D68E2C98D7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162" y="4395634"/>
            <a:ext cx="747478" cy="747478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4582E14E-7791-4567-AE5D-114305D63AB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162" y="5213520"/>
            <a:ext cx="747478" cy="74747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23B902-6915-46AA-9206-93ECB304C4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AA9D78-7FBA-4E20-BBED-32E6241AB3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EA59D5-3EFB-4A0B-AA8D-26326572F7E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772</Words>
  <Application>Microsoft Office PowerPoint</Application>
  <PresentationFormat>On-screen Show (4:3)</PresentationFormat>
  <Paragraphs>204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Lucida Grande</vt:lpstr>
      <vt:lpstr>Times New Roman</vt:lpstr>
      <vt:lpstr>1_Default Design</vt:lpstr>
      <vt:lpstr>PowerPoint 14: Warning signs</vt:lpstr>
      <vt:lpstr>Objectives</vt:lpstr>
      <vt:lpstr>Safety signs</vt:lpstr>
      <vt:lpstr>The four colours of safety signs</vt:lpstr>
      <vt:lpstr>Prohibition signs</vt:lpstr>
      <vt:lpstr>Warning signs</vt:lpstr>
      <vt:lpstr>Mandatory signs</vt:lpstr>
      <vt:lpstr>Emergency/information signs</vt:lpstr>
      <vt:lpstr>Hazardous waste signs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147</cp:revision>
  <dcterms:created xsi:type="dcterms:W3CDTF">2013-05-28T00:38:54Z</dcterms:created>
  <dcterms:modified xsi:type="dcterms:W3CDTF">2021-08-11T12:27:46Z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