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60" r:id="rId7"/>
    <p:sldId id="359" r:id="rId8"/>
    <p:sldId id="343" r:id="rId9"/>
    <p:sldId id="331" r:id="rId10"/>
    <p:sldId id="330" r:id="rId11"/>
    <p:sldId id="341" r:id="rId12"/>
    <p:sldId id="342" r:id="rId13"/>
    <p:sldId id="332" r:id="rId14"/>
    <p:sldId id="344" r:id="rId15"/>
    <p:sldId id="345" r:id="rId16"/>
    <p:sldId id="346" r:id="rId17"/>
    <p:sldId id="347" r:id="rId18"/>
    <p:sldId id="348" r:id="rId19"/>
    <p:sldId id="349" r:id="rId20"/>
    <p:sldId id="350" r:id="rId21"/>
    <p:sldId id="351" r:id="rId22"/>
    <p:sldId id="352" r:id="rId23"/>
    <p:sldId id="334" r:id="rId24"/>
    <p:sldId id="353" r:id="rId25"/>
    <p:sldId id="354" r:id="rId26"/>
    <p:sldId id="355" r:id="rId27"/>
    <p:sldId id="356" r:id="rId28"/>
    <p:sldId id="357" r:id="rId29"/>
    <p:sldId id="358"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Grant Dodd" initials="GD" lastIdx="8" clrIdx="1">
    <p:extLst>
      <p:ext uri="{19B8F6BF-5375-455C-9EA6-DF929625EA0E}">
        <p15:presenceInfo xmlns:p15="http://schemas.microsoft.com/office/powerpoint/2012/main" userId="Grant Dodd" providerId="None"/>
      </p:ext>
    </p:extLst>
  </p:cmAuthor>
  <p:cmAuthor id="3" name="Anwen Roberts" initials="AR" lastIdx="7"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5FC5F7-0978-4ADB-A54C-4E8BC5D6C9A4}" v="10" dt="2021-06-21T14:37:36.7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91" autoAdjust="0"/>
    <p:restoredTop sz="86395"/>
  </p:normalViewPr>
  <p:slideViewPr>
    <p:cSldViewPr showGuides="1">
      <p:cViewPr varScale="1">
        <p:scale>
          <a:sx n="57" d="100"/>
          <a:sy n="57" d="100"/>
        </p:scale>
        <p:origin x="130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08D8584-38F9-41C9-897D-3B4B885C2DCB}"/>
    <pc:docChg chg="custSel modSld">
      <pc:chgData name="Caroline Prodger" userId="e4ef2e75-b60b-401b-8ebe-291bdcf405f4" providerId="ADAL" clId="{F08D8584-38F9-41C9-897D-3B4B885C2DCB}" dt="2021-05-24T10:09:36.127" v="21" actId="1592"/>
      <pc:docMkLst>
        <pc:docMk/>
      </pc:docMkLst>
      <pc:sldChg chg="delCm">
        <pc:chgData name="Caroline Prodger" userId="e4ef2e75-b60b-401b-8ebe-291bdcf405f4" providerId="ADAL" clId="{F08D8584-38F9-41C9-897D-3B4B885C2DCB}" dt="2021-05-24T09:31:53.252" v="0" actId="1592"/>
        <pc:sldMkLst>
          <pc:docMk/>
          <pc:sldMk cId="0" sldId="328"/>
        </pc:sldMkLst>
      </pc:sldChg>
      <pc:sldChg chg="modSp mod delCm">
        <pc:chgData name="Caroline Prodger" userId="e4ef2e75-b60b-401b-8ebe-291bdcf405f4" providerId="ADAL" clId="{F08D8584-38F9-41C9-897D-3B4B885C2DCB}" dt="2021-05-24T09:33:08.954" v="6" actId="313"/>
        <pc:sldMkLst>
          <pc:docMk/>
          <pc:sldMk cId="1922307994" sldId="345"/>
        </pc:sldMkLst>
        <pc:spChg chg="mod">
          <ac:chgData name="Caroline Prodger" userId="e4ef2e75-b60b-401b-8ebe-291bdcf405f4" providerId="ADAL" clId="{F08D8584-38F9-41C9-897D-3B4B885C2DCB}" dt="2021-05-24T09:33:08.954" v="6" actId="313"/>
          <ac:spMkLst>
            <pc:docMk/>
            <pc:sldMk cId="1922307994" sldId="345"/>
            <ac:spMk id="3" creationId="{00000000-0000-0000-0000-000000000000}"/>
          </ac:spMkLst>
        </pc:spChg>
      </pc:sldChg>
      <pc:sldChg chg="addSp modSp mod delCm">
        <pc:chgData name="Caroline Prodger" userId="e4ef2e75-b60b-401b-8ebe-291bdcf405f4" providerId="ADAL" clId="{F08D8584-38F9-41C9-897D-3B4B885C2DCB}" dt="2021-05-24T10:09:21.774" v="20" actId="20577"/>
        <pc:sldMkLst>
          <pc:docMk/>
          <pc:sldMk cId="4116366470" sldId="346"/>
        </pc:sldMkLst>
        <pc:spChg chg="add mod">
          <ac:chgData name="Caroline Prodger" userId="e4ef2e75-b60b-401b-8ebe-291bdcf405f4" providerId="ADAL" clId="{F08D8584-38F9-41C9-897D-3B4B885C2DCB}" dt="2021-05-24T10:09:21.774" v="20" actId="20577"/>
          <ac:spMkLst>
            <pc:docMk/>
            <pc:sldMk cId="4116366470" sldId="346"/>
            <ac:spMk id="7" creationId="{20A2AB72-C1A1-455A-BC4C-A3688D35B4F8}"/>
          </ac:spMkLst>
        </pc:spChg>
        <pc:spChg chg="mod">
          <ac:chgData name="Caroline Prodger" userId="e4ef2e75-b60b-401b-8ebe-291bdcf405f4" providerId="ADAL" clId="{F08D8584-38F9-41C9-897D-3B4B885C2DCB}" dt="2021-05-24T09:34:03.854" v="11" actId="14100"/>
          <ac:spMkLst>
            <pc:docMk/>
            <pc:sldMk cId="4116366470" sldId="346"/>
            <ac:spMk id="20" creationId="{B0326AC4-CB8A-4398-81DE-F244F6D575A6}"/>
          </ac:spMkLst>
        </pc:spChg>
      </pc:sldChg>
      <pc:sldChg chg="delCm">
        <pc:chgData name="Caroline Prodger" userId="e4ef2e75-b60b-401b-8ebe-291bdcf405f4" providerId="ADAL" clId="{F08D8584-38F9-41C9-897D-3B4B885C2DCB}" dt="2021-05-24T10:09:36.127" v="21" actId="1592"/>
        <pc:sldMkLst>
          <pc:docMk/>
          <pc:sldMk cId="2840390392" sldId="350"/>
        </pc:sldMkLst>
      </pc:sldChg>
      <pc:sldChg chg="delCm">
        <pc:chgData name="Caroline Prodger" userId="e4ef2e75-b60b-401b-8ebe-291bdcf405f4" providerId="ADAL" clId="{F08D8584-38F9-41C9-897D-3B4B885C2DCB}" dt="2021-05-24T09:32:31.780" v="2" actId="1592"/>
        <pc:sldMkLst>
          <pc:docMk/>
          <pc:sldMk cId="1794130374" sldId="359"/>
        </pc:sldMkLst>
      </pc:sldChg>
      <pc:sldChg chg="delCm">
        <pc:chgData name="Caroline Prodger" userId="e4ef2e75-b60b-401b-8ebe-291bdcf405f4" providerId="ADAL" clId="{F08D8584-38F9-41C9-897D-3B4B885C2DCB}" dt="2021-05-24T09:32:23.580" v="1" actId="1592"/>
        <pc:sldMkLst>
          <pc:docMk/>
          <pc:sldMk cId="3896807826" sldId="360"/>
        </pc:sldMkLst>
      </pc:sldChg>
    </pc:docChg>
  </pc:docChgLst>
  <pc:docChgLst>
    <pc:chgData name="Caroline Prodger" userId="e4ef2e75-b60b-401b-8ebe-291bdcf405f4" providerId="ADAL" clId="{A35FC5F7-0978-4ADB-A54C-4E8BC5D6C9A4}"/>
    <pc:docChg chg="custSel addSld delSld modSld">
      <pc:chgData name="Caroline Prodger" userId="e4ef2e75-b60b-401b-8ebe-291bdcf405f4" providerId="ADAL" clId="{A35FC5F7-0978-4ADB-A54C-4E8BC5D6C9A4}" dt="2021-06-21T14:38:07.154" v="76" actId="122"/>
      <pc:docMkLst>
        <pc:docMk/>
      </pc:docMkLst>
      <pc:sldChg chg="modSp">
        <pc:chgData name="Caroline Prodger" userId="e4ef2e75-b60b-401b-8ebe-291bdcf405f4" providerId="ADAL" clId="{A35FC5F7-0978-4ADB-A54C-4E8BC5D6C9A4}" dt="2021-06-21T13:49:26.200" v="0"/>
        <pc:sldMkLst>
          <pc:docMk/>
          <pc:sldMk cId="0" sldId="328"/>
        </pc:sldMkLst>
        <pc:spChg chg="mod">
          <ac:chgData name="Caroline Prodger" userId="e4ef2e75-b60b-401b-8ebe-291bdcf405f4" providerId="ADAL" clId="{A35FC5F7-0978-4ADB-A54C-4E8BC5D6C9A4}" dt="2021-06-21T13:49:26.200" v="0"/>
          <ac:spMkLst>
            <pc:docMk/>
            <pc:sldMk cId="0" sldId="328"/>
            <ac:spMk id="3074" creationId="{00000000-0000-0000-0000-000000000000}"/>
          </ac:spMkLst>
        </pc:spChg>
        <pc:spChg chg="mod">
          <ac:chgData name="Caroline Prodger" userId="e4ef2e75-b60b-401b-8ebe-291bdcf405f4" providerId="ADAL" clId="{A35FC5F7-0978-4ADB-A54C-4E8BC5D6C9A4}" dt="2021-06-21T13:49:26.200" v="0"/>
          <ac:spMkLst>
            <pc:docMk/>
            <pc:sldMk cId="0" sldId="328"/>
            <ac:spMk id="3075" creationId="{00000000-0000-0000-0000-000000000000}"/>
          </ac:spMkLst>
        </pc:spChg>
      </pc:sldChg>
      <pc:sldChg chg="modSp">
        <pc:chgData name="Caroline Prodger" userId="e4ef2e75-b60b-401b-8ebe-291bdcf405f4" providerId="ADAL" clId="{A35FC5F7-0978-4ADB-A54C-4E8BC5D6C9A4}" dt="2021-06-21T13:49:26.200" v="0"/>
        <pc:sldMkLst>
          <pc:docMk/>
          <pc:sldMk cId="0" sldId="330"/>
        </pc:sldMkLst>
        <pc:spChg chg="mod">
          <ac:chgData name="Caroline Prodger" userId="e4ef2e75-b60b-401b-8ebe-291bdcf405f4" providerId="ADAL" clId="{A35FC5F7-0978-4ADB-A54C-4E8BC5D6C9A4}" dt="2021-06-21T13:49:26.200" v="0"/>
          <ac:spMkLst>
            <pc:docMk/>
            <pc:sldMk cId="0" sldId="330"/>
            <ac:spMk id="5122" creationId="{00000000-0000-0000-0000-000000000000}"/>
          </ac:spMkLst>
        </pc:spChg>
        <pc:spChg chg="mod">
          <ac:chgData name="Caroline Prodger" userId="e4ef2e75-b60b-401b-8ebe-291bdcf405f4" providerId="ADAL" clId="{A35FC5F7-0978-4ADB-A54C-4E8BC5D6C9A4}" dt="2021-06-21T13:49:26.200" v="0"/>
          <ac:spMkLst>
            <pc:docMk/>
            <pc:sldMk cId="0" sldId="330"/>
            <ac:spMk id="5123" creationId="{00000000-0000-0000-0000-000000000000}"/>
          </ac:spMkLst>
        </pc:spChg>
      </pc:sldChg>
      <pc:sldChg chg="modSp">
        <pc:chgData name="Caroline Prodger" userId="e4ef2e75-b60b-401b-8ebe-291bdcf405f4" providerId="ADAL" clId="{A35FC5F7-0978-4ADB-A54C-4E8BC5D6C9A4}" dt="2021-06-21T13:49:26.200" v="0"/>
        <pc:sldMkLst>
          <pc:docMk/>
          <pc:sldMk cId="0" sldId="331"/>
        </pc:sldMkLst>
        <pc:spChg chg="mod">
          <ac:chgData name="Caroline Prodger" userId="e4ef2e75-b60b-401b-8ebe-291bdcf405f4" providerId="ADAL" clId="{A35FC5F7-0978-4ADB-A54C-4E8BC5D6C9A4}" dt="2021-06-21T13:49:26.200" v="0"/>
          <ac:spMkLst>
            <pc:docMk/>
            <pc:sldMk cId="0" sldId="331"/>
            <ac:spMk id="2" creationId="{00000000-0000-0000-0000-000000000000}"/>
          </ac:spMkLst>
        </pc:spChg>
        <pc:spChg chg="mod">
          <ac:chgData name="Caroline Prodger" userId="e4ef2e75-b60b-401b-8ebe-291bdcf405f4" providerId="ADAL" clId="{A35FC5F7-0978-4ADB-A54C-4E8BC5D6C9A4}" dt="2021-06-21T13:49:26.200" v="0"/>
          <ac:spMkLst>
            <pc:docMk/>
            <pc:sldMk cId="0" sldId="331"/>
            <ac:spMk id="3" creationId="{00000000-0000-0000-0000-000000000000}"/>
          </ac:spMkLst>
        </pc:spChg>
      </pc:sldChg>
      <pc:sldChg chg="addSp delSp modSp mod">
        <pc:chgData name="Caroline Prodger" userId="e4ef2e75-b60b-401b-8ebe-291bdcf405f4" providerId="ADAL" clId="{A35FC5F7-0978-4ADB-A54C-4E8BC5D6C9A4}" dt="2021-06-21T14:32:30.479" v="48" actId="1076"/>
        <pc:sldMkLst>
          <pc:docMk/>
          <pc:sldMk cId="0" sldId="332"/>
        </pc:sldMkLst>
        <pc:spChg chg="mod">
          <ac:chgData name="Caroline Prodger" userId="e4ef2e75-b60b-401b-8ebe-291bdcf405f4" providerId="ADAL" clId="{A35FC5F7-0978-4ADB-A54C-4E8BC5D6C9A4}" dt="2021-06-21T13:49:26.200" v="0"/>
          <ac:spMkLst>
            <pc:docMk/>
            <pc:sldMk cId="0" sldId="332"/>
            <ac:spMk id="2" creationId="{00000000-0000-0000-0000-000000000000}"/>
          </ac:spMkLst>
        </pc:spChg>
        <pc:spChg chg="add del mod">
          <ac:chgData name="Caroline Prodger" userId="e4ef2e75-b60b-401b-8ebe-291bdcf405f4" providerId="ADAL" clId="{A35FC5F7-0978-4ADB-A54C-4E8BC5D6C9A4}" dt="2021-06-21T14:32:22.823" v="45" actId="21"/>
          <ac:spMkLst>
            <pc:docMk/>
            <pc:sldMk cId="0" sldId="332"/>
            <ac:spMk id="4" creationId="{37E9C087-2F7A-41D3-BFB6-DFD71A41AC6F}"/>
          </ac:spMkLst>
        </pc:spChg>
        <pc:picChg chg="add mod">
          <ac:chgData name="Caroline Prodger" userId="e4ef2e75-b60b-401b-8ebe-291bdcf405f4" providerId="ADAL" clId="{A35FC5F7-0978-4ADB-A54C-4E8BC5D6C9A4}" dt="2021-06-21T14:32:30.479" v="48" actId="1076"/>
          <ac:picMkLst>
            <pc:docMk/>
            <pc:sldMk cId="0" sldId="332"/>
            <ac:picMk id="6" creationId="{48FABCCC-E7F5-4BFF-8643-8085440525B7}"/>
          </ac:picMkLst>
        </pc:picChg>
        <pc:picChg chg="del mod">
          <ac:chgData name="Caroline Prodger" userId="e4ef2e75-b60b-401b-8ebe-291bdcf405f4" providerId="ADAL" clId="{A35FC5F7-0978-4ADB-A54C-4E8BC5D6C9A4}" dt="2021-06-21T14:32:19.089" v="43" actId="478"/>
          <ac:picMkLst>
            <pc:docMk/>
            <pc:sldMk cId="0" sldId="332"/>
            <ac:picMk id="7" creationId="{7F2044C6-F20F-4ABD-B9A7-149C94D43C70}"/>
          </ac:picMkLst>
        </pc:picChg>
      </pc:sldChg>
      <pc:sldChg chg="delSp modSp mod">
        <pc:chgData name="Caroline Prodger" userId="e4ef2e75-b60b-401b-8ebe-291bdcf405f4" providerId="ADAL" clId="{A35FC5F7-0978-4ADB-A54C-4E8BC5D6C9A4}" dt="2021-06-21T14:36:39.774" v="66" actId="478"/>
        <pc:sldMkLst>
          <pc:docMk/>
          <pc:sldMk cId="0" sldId="334"/>
        </pc:sldMkLst>
        <pc:spChg chg="mod">
          <ac:chgData name="Caroline Prodger" userId="e4ef2e75-b60b-401b-8ebe-291bdcf405f4" providerId="ADAL" clId="{A35FC5F7-0978-4ADB-A54C-4E8BC5D6C9A4}" dt="2021-06-21T13:49:26.200" v="0"/>
          <ac:spMkLst>
            <pc:docMk/>
            <pc:sldMk cId="0" sldId="334"/>
            <ac:spMk id="2" creationId="{00000000-0000-0000-0000-000000000000}"/>
          </ac:spMkLst>
        </pc:spChg>
        <pc:spChg chg="del mod">
          <ac:chgData name="Caroline Prodger" userId="e4ef2e75-b60b-401b-8ebe-291bdcf405f4" providerId="ADAL" clId="{A35FC5F7-0978-4ADB-A54C-4E8BC5D6C9A4}" dt="2021-06-21T14:36:39.774" v="66" actId="478"/>
          <ac:spMkLst>
            <pc:docMk/>
            <pc:sldMk cId="0" sldId="334"/>
            <ac:spMk id="5" creationId="{221597D5-7AF2-4440-9523-281AF009A94D}"/>
          </ac:spMkLst>
        </pc:spChg>
      </pc:sldChg>
      <pc:sldChg chg="modSp">
        <pc:chgData name="Caroline Prodger" userId="e4ef2e75-b60b-401b-8ebe-291bdcf405f4" providerId="ADAL" clId="{A35FC5F7-0978-4ADB-A54C-4E8BC5D6C9A4}" dt="2021-06-21T13:49:26.200" v="0"/>
        <pc:sldMkLst>
          <pc:docMk/>
          <pc:sldMk cId="2958227454" sldId="341"/>
        </pc:sldMkLst>
        <pc:spChg chg="mod">
          <ac:chgData name="Caroline Prodger" userId="e4ef2e75-b60b-401b-8ebe-291bdcf405f4" providerId="ADAL" clId="{A35FC5F7-0978-4ADB-A54C-4E8BC5D6C9A4}" dt="2021-06-21T13:49:26.200" v="0"/>
          <ac:spMkLst>
            <pc:docMk/>
            <pc:sldMk cId="2958227454" sldId="341"/>
            <ac:spMk id="5122" creationId="{00000000-0000-0000-0000-000000000000}"/>
          </ac:spMkLst>
        </pc:spChg>
        <pc:spChg chg="mod">
          <ac:chgData name="Caroline Prodger" userId="e4ef2e75-b60b-401b-8ebe-291bdcf405f4" providerId="ADAL" clId="{A35FC5F7-0978-4ADB-A54C-4E8BC5D6C9A4}" dt="2021-06-21T13:49:26.200" v="0"/>
          <ac:spMkLst>
            <pc:docMk/>
            <pc:sldMk cId="2958227454" sldId="341"/>
            <ac:spMk id="5123" creationId="{00000000-0000-0000-0000-000000000000}"/>
          </ac:spMkLst>
        </pc:spChg>
      </pc:sldChg>
      <pc:sldChg chg="modSp">
        <pc:chgData name="Caroline Prodger" userId="e4ef2e75-b60b-401b-8ebe-291bdcf405f4" providerId="ADAL" clId="{A35FC5F7-0978-4ADB-A54C-4E8BC5D6C9A4}" dt="2021-06-21T13:49:26.200" v="0"/>
        <pc:sldMkLst>
          <pc:docMk/>
          <pc:sldMk cId="2500077110" sldId="342"/>
        </pc:sldMkLst>
        <pc:spChg chg="mod">
          <ac:chgData name="Caroline Prodger" userId="e4ef2e75-b60b-401b-8ebe-291bdcf405f4" providerId="ADAL" clId="{A35FC5F7-0978-4ADB-A54C-4E8BC5D6C9A4}" dt="2021-06-21T13:49:26.200" v="0"/>
          <ac:spMkLst>
            <pc:docMk/>
            <pc:sldMk cId="2500077110" sldId="342"/>
            <ac:spMk id="5122" creationId="{00000000-0000-0000-0000-000000000000}"/>
          </ac:spMkLst>
        </pc:spChg>
        <pc:spChg chg="mod">
          <ac:chgData name="Caroline Prodger" userId="e4ef2e75-b60b-401b-8ebe-291bdcf405f4" providerId="ADAL" clId="{A35FC5F7-0978-4ADB-A54C-4E8BC5D6C9A4}" dt="2021-06-21T13:49:26.200" v="0"/>
          <ac:spMkLst>
            <pc:docMk/>
            <pc:sldMk cId="2500077110" sldId="342"/>
            <ac:spMk id="5123" creationId="{00000000-0000-0000-0000-000000000000}"/>
          </ac:spMkLst>
        </pc:spChg>
      </pc:sldChg>
      <pc:sldChg chg="addSp delSp modSp mod">
        <pc:chgData name="Caroline Prodger" userId="e4ef2e75-b60b-401b-8ebe-291bdcf405f4" providerId="ADAL" clId="{A35FC5F7-0978-4ADB-A54C-4E8BC5D6C9A4}" dt="2021-06-21T14:31:47.829" v="40" actId="14100"/>
        <pc:sldMkLst>
          <pc:docMk/>
          <pc:sldMk cId="2434793571" sldId="343"/>
        </pc:sldMkLst>
        <pc:spChg chg="mod">
          <ac:chgData name="Caroline Prodger" userId="e4ef2e75-b60b-401b-8ebe-291bdcf405f4" providerId="ADAL" clId="{A35FC5F7-0978-4ADB-A54C-4E8BC5D6C9A4}" dt="2021-06-21T13:49:26.200" v="0"/>
          <ac:spMkLst>
            <pc:docMk/>
            <pc:sldMk cId="2434793571" sldId="343"/>
            <ac:spMk id="2" creationId="{00000000-0000-0000-0000-000000000000}"/>
          </ac:spMkLst>
        </pc:spChg>
        <pc:spChg chg="add del mod">
          <ac:chgData name="Caroline Prodger" userId="e4ef2e75-b60b-401b-8ebe-291bdcf405f4" providerId="ADAL" clId="{A35FC5F7-0978-4ADB-A54C-4E8BC5D6C9A4}" dt="2021-06-21T13:51:48.367" v="3"/>
          <ac:spMkLst>
            <pc:docMk/>
            <pc:sldMk cId="2434793571" sldId="343"/>
            <ac:spMk id="4" creationId="{1AFE1EEA-40E6-4C74-8AA2-0802A27CB548}"/>
          </ac:spMkLst>
        </pc:spChg>
        <pc:spChg chg="mod">
          <ac:chgData name="Caroline Prodger" userId="e4ef2e75-b60b-401b-8ebe-291bdcf405f4" providerId="ADAL" clId="{A35FC5F7-0978-4ADB-A54C-4E8BC5D6C9A4}" dt="2021-06-21T14:31:47.829" v="40" actId="14100"/>
          <ac:spMkLst>
            <pc:docMk/>
            <pc:sldMk cId="2434793571" sldId="343"/>
            <ac:spMk id="6" creationId="{45F6CF8A-54C8-4EC3-BBBB-68B81B819C2C}"/>
          </ac:spMkLst>
        </pc:spChg>
        <pc:spChg chg="del mod">
          <ac:chgData name="Caroline Prodger" userId="e4ef2e75-b60b-401b-8ebe-291bdcf405f4" providerId="ADAL" clId="{A35FC5F7-0978-4ADB-A54C-4E8BC5D6C9A4}" dt="2021-06-21T14:31:40.319" v="37" actId="21"/>
          <ac:spMkLst>
            <pc:docMk/>
            <pc:sldMk cId="2434793571" sldId="343"/>
            <ac:spMk id="8" creationId="{8AF9839F-4307-4190-B7FE-760CAAFBC02F}"/>
          </ac:spMkLst>
        </pc:spChg>
        <pc:spChg chg="add del mod">
          <ac:chgData name="Caroline Prodger" userId="e4ef2e75-b60b-401b-8ebe-291bdcf405f4" providerId="ADAL" clId="{A35FC5F7-0978-4ADB-A54C-4E8BC5D6C9A4}" dt="2021-06-21T14:31:32.571" v="35" actId="21"/>
          <ac:spMkLst>
            <pc:docMk/>
            <pc:sldMk cId="2434793571" sldId="343"/>
            <ac:spMk id="11" creationId="{543E39B8-436A-4B5B-A864-4C2080875E81}"/>
          </ac:spMkLst>
        </pc:spChg>
        <pc:picChg chg="del">
          <ac:chgData name="Caroline Prodger" userId="e4ef2e75-b60b-401b-8ebe-291bdcf405f4" providerId="ADAL" clId="{A35FC5F7-0978-4ADB-A54C-4E8BC5D6C9A4}" dt="2021-06-21T13:51:46.444" v="2" actId="478"/>
          <ac:picMkLst>
            <pc:docMk/>
            <pc:sldMk cId="2434793571" sldId="343"/>
            <ac:picMk id="5" creationId="{ADE811F1-4461-4268-9AFD-72886C2B1943}"/>
          </ac:picMkLst>
        </pc:picChg>
        <pc:picChg chg="add del mod">
          <ac:chgData name="Caroline Prodger" userId="e4ef2e75-b60b-401b-8ebe-291bdcf405f4" providerId="ADAL" clId="{A35FC5F7-0978-4ADB-A54C-4E8BC5D6C9A4}" dt="2021-06-21T14:31:11.088" v="9" actId="21"/>
          <ac:picMkLst>
            <pc:docMk/>
            <pc:sldMk cId="2434793571" sldId="343"/>
            <ac:picMk id="7" creationId="{21FC198F-E83F-49AD-BD28-AE2CF50BDBB1}"/>
          </ac:picMkLst>
        </pc:picChg>
        <pc:picChg chg="add mod">
          <ac:chgData name="Caroline Prodger" userId="e4ef2e75-b60b-401b-8ebe-291bdcf405f4" providerId="ADAL" clId="{A35FC5F7-0978-4ADB-A54C-4E8BC5D6C9A4}" dt="2021-06-21T14:31:45.154" v="39" actId="14100"/>
          <ac:picMkLst>
            <pc:docMk/>
            <pc:sldMk cId="2434793571" sldId="343"/>
            <ac:picMk id="9" creationId="{69E75D35-7468-4664-9116-A0114259AE53}"/>
          </ac:picMkLst>
        </pc:picChg>
      </pc:sldChg>
      <pc:sldChg chg="addSp modSp mod">
        <pc:chgData name="Caroline Prodger" userId="e4ef2e75-b60b-401b-8ebe-291bdcf405f4" providerId="ADAL" clId="{A35FC5F7-0978-4ADB-A54C-4E8BC5D6C9A4}" dt="2021-06-21T14:33:59.786" v="52" actId="313"/>
        <pc:sldMkLst>
          <pc:docMk/>
          <pc:sldMk cId="1858604434" sldId="344"/>
        </pc:sldMkLst>
        <pc:spChg chg="mod">
          <ac:chgData name="Caroline Prodger" userId="e4ef2e75-b60b-401b-8ebe-291bdcf405f4" providerId="ADAL" clId="{A35FC5F7-0978-4ADB-A54C-4E8BC5D6C9A4}" dt="2021-06-21T13:49:26.200" v="0"/>
          <ac:spMkLst>
            <pc:docMk/>
            <pc:sldMk cId="1858604434" sldId="344"/>
            <ac:spMk id="2" creationId="{00000000-0000-0000-0000-000000000000}"/>
          </ac:spMkLst>
        </pc:spChg>
        <pc:spChg chg="mod">
          <ac:chgData name="Caroline Prodger" userId="e4ef2e75-b60b-401b-8ebe-291bdcf405f4" providerId="ADAL" clId="{A35FC5F7-0978-4ADB-A54C-4E8BC5D6C9A4}" dt="2021-06-21T14:33:59.786" v="52" actId="313"/>
          <ac:spMkLst>
            <pc:docMk/>
            <pc:sldMk cId="1858604434" sldId="344"/>
            <ac:spMk id="3" creationId="{00000000-0000-0000-0000-000000000000}"/>
          </ac:spMkLst>
        </pc:spChg>
        <pc:picChg chg="add mod">
          <ac:chgData name="Caroline Prodger" userId="e4ef2e75-b60b-401b-8ebe-291bdcf405f4" providerId="ADAL" clId="{A35FC5F7-0978-4ADB-A54C-4E8BC5D6C9A4}" dt="2021-06-21T14:33:13.069" v="50" actId="1076"/>
          <ac:picMkLst>
            <pc:docMk/>
            <pc:sldMk cId="1858604434" sldId="344"/>
            <ac:picMk id="4" creationId="{D1954BAC-2524-4CF5-8814-4E8C1D0AEDDF}"/>
          </ac:picMkLst>
        </pc:picChg>
      </pc:sldChg>
      <pc:sldChg chg="modSp">
        <pc:chgData name="Caroline Prodger" userId="e4ef2e75-b60b-401b-8ebe-291bdcf405f4" providerId="ADAL" clId="{A35FC5F7-0978-4ADB-A54C-4E8BC5D6C9A4}" dt="2021-06-21T13:49:26.200" v="0"/>
        <pc:sldMkLst>
          <pc:docMk/>
          <pc:sldMk cId="1922307994" sldId="345"/>
        </pc:sldMkLst>
        <pc:spChg chg="mod">
          <ac:chgData name="Caroline Prodger" userId="e4ef2e75-b60b-401b-8ebe-291bdcf405f4" providerId="ADAL" clId="{A35FC5F7-0978-4ADB-A54C-4E8BC5D6C9A4}" dt="2021-06-21T13:49:26.200" v="0"/>
          <ac:spMkLst>
            <pc:docMk/>
            <pc:sldMk cId="1922307994" sldId="345"/>
            <ac:spMk id="2" creationId="{00000000-0000-0000-0000-000000000000}"/>
          </ac:spMkLst>
        </pc:spChg>
        <pc:spChg chg="mod">
          <ac:chgData name="Caroline Prodger" userId="e4ef2e75-b60b-401b-8ebe-291bdcf405f4" providerId="ADAL" clId="{A35FC5F7-0978-4ADB-A54C-4E8BC5D6C9A4}" dt="2021-06-21T13:49:26.200" v="0"/>
          <ac:spMkLst>
            <pc:docMk/>
            <pc:sldMk cId="1922307994" sldId="345"/>
            <ac:spMk id="3" creationId="{00000000-0000-0000-0000-000000000000}"/>
          </ac:spMkLst>
        </pc:spChg>
      </pc:sldChg>
      <pc:sldChg chg="modSp mod">
        <pc:chgData name="Caroline Prodger" userId="e4ef2e75-b60b-401b-8ebe-291bdcf405f4" providerId="ADAL" clId="{A35FC5F7-0978-4ADB-A54C-4E8BC5D6C9A4}" dt="2021-06-21T14:37:36.776" v="74" actId="1076"/>
        <pc:sldMkLst>
          <pc:docMk/>
          <pc:sldMk cId="4116366470" sldId="346"/>
        </pc:sldMkLst>
        <pc:spChg chg="mod">
          <ac:chgData name="Caroline Prodger" userId="e4ef2e75-b60b-401b-8ebe-291bdcf405f4" providerId="ADAL" clId="{A35FC5F7-0978-4ADB-A54C-4E8BC5D6C9A4}" dt="2021-06-21T13:49:26.200" v="0"/>
          <ac:spMkLst>
            <pc:docMk/>
            <pc:sldMk cId="4116366470" sldId="346"/>
            <ac:spMk id="7" creationId="{20A2AB72-C1A1-455A-BC4C-A3688D35B4F8}"/>
          </ac:spMkLst>
        </pc:spChg>
        <pc:picChg chg="mod">
          <ac:chgData name="Caroline Prodger" userId="e4ef2e75-b60b-401b-8ebe-291bdcf405f4" providerId="ADAL" clId="{A35FC5F7-0978-4ADB-A54C-4E8BC5D6C9A4}" dt="2021-06-21T14:37:11.906" v="67" actId="1076"/>
          <ac:picMkLst>
            <pc:docMk/>
            <pc:sldMk cId="4116366470" sldId="346"/>
            <ac:picMk id="10" creationId="{0494EB45-274C-4320-A7DE-24447E12734A}"/>
          </ac:picMkLst>
        </pc:picChg>
        <pc:picChg chg="mod">
          <ac:chgData name="Caroline Prodger" userId="e4ef2e75-b60b-401b-8ebe-291bdcf405f4" providerId="ADAL" clId="{A35FC5F7-0978-4ADB-A54C-4E8BC5D6C9A4}" dt="2021-06-21T14:37:30.434" v="72" actId="1076"/>
          <ac:picMkLst>
            <pc:docMk/>
            <pc:sldMk cId="4116366470" sldId="346"/>
            <ac:picMk id="13" creationId="{0B5AF990-C956-40F8-A24C-ADB5B5278858}"/>
          </ac:picMkLst>
        </pc:picChg>
        <pc:picChg chg="mod">
          <ac:chgData name="Caroline Prodger" userId="e4ef2e75-b60b-401b-8ebe-291bdcf405f4" providerId="ADAL" clId="{A35FC5F7-0978-4ADB-A54C-4E8BC5D6C9A4}" dt="2021-06-21T14:37:33.180" v="73" actId="1076"/>
          <ac:picMkLst>
            <pc:docMk/>
            <pc:sldMk cId="4116366470" sldId="346"/>
            <ac:picMk id="14" creationId="{2EB654D4-FE77-46CE-9592-175E0BB101C8}"/>
          </ac:picMkLst>
        </pc:picChg>
        <pc:picChg chg="mod">
          <ac:chgData name="Caroline Prodger" userId="e4ef2e75-b60b-401b-8ebe-291bdcf405f4" providerId="ADAL" clId="{A35FC5F7-0978-4ADB-A54C-4E8BC5D6C9A4}" dt="2021-06-21T14:37:36.776" v="74" actId="1076"/>
          <ac:picMkLst>
            <pc:docMk/>
            <pc:sldMk cId="4116366470" sldId="346"/>
            <ac:picMk id="15" creationId="{D3E3C69A-7723-4425-82A5-86679CE70563}"/>
          </ac:picMkLst>
        </pc:picChg>
      </pc:sldChg>
      <pc:sldChg chg="addSp delSp modSp mod">
        <pc:chgData name="Caroline Prodger" userId="e4ef2e75-b60b-401b-8ebe-291bdcf405f4" providerId="ADAL" clId="{A35FC5F7-0978-4ADB-A54C-4E8BC5D6C9A4}" dt="2021-06-21T14:35:47.757" v="65" actId="1440"/>
        <pc:sldMkLst>
          <pc:docMk/>
          <pc:sldMk cId="3151519609" sldId="347"/>
        </pc:sldMkLst>
        <pc:spChg chg="mod">
          <ac:chgData name="Caroline Prodger" userId="e4ef2e75-b60b-401b-8ebe-291bdcf405f4" providerId="ADAL" clId="{A35FC5F7-0978-4ADB-A54C-4E8BC5D6C9A4}" dt="2021-06-21T13:49:26.200" v="0"/>
          <ac:spMkLst>
            <pc:docMk/>
            <pc:sldMk cId="3151519609" sldId="347"/>
            <ac:spMk id="2" creationId="{00000000-0000-0000-0000-000000000000}"/>
          </ac:spMkLst>
        </pc:spChg>
        <pc:spChg chg="add del mod">
          <ac:chgData name="Caroline Prodger" userId="e4ef2e75-b60b-401b-8ebe-291bdcf405f4" providerId="ADAL" clId="{A35FC5F7-0978-4ADB-A54C-4E8BC5D6C9A4}" dt="2021-06-21T14:35:09.365" v="54" actId="21"/>
          <ac:spMkLst>
            <pc:docMk/>
            <pc:sldMk cId="3151519609" sldId="347"/>
            <ac:spMk id="4" creationId="{59D7FB10-2432-4851-9F2C-0440067606CF}"/>
          </ac:spMkLst>
        </pc:spChg>
        <pc:spChg chg="mod">
          <ac:chgData name="Caroline Prodger" userId="e4ef2e75-b60b-401b-8ebe-291bdcf405f4" providerId="ADAL" clId="{A35FC5F7-0978-4ADB-A54C-4E8BC5D6C9A4}" dt="2021-06-21T14:35:38.957" v="64" actId="20577"/>
          <ac:spMkLst>
            <pc:docMk/>
            <pc:sldMk cId="3151519609" sldId="347"/>
            <ac:spMk id="6" creationId="{B5C50AF5-54F3-4049-8B4B-CAB1B1D4D001}"/>
          </ac:spMkLst>
        </pc:spChg>
        <pc:picChg chg="del">
          <ac:chgData name="Caroline Prodger" userId="e4ef2e75-b60b-401b-8ebe-291bdcf405f4" providerId="ADAL" clId="{A35FC5F7-0978-4ADB-A54C-4E8BC5D6C9A4}" dt="2021-06-21T14:35:01.505" v="53" actId="478"/>
          <ac:picMkLst>
            <pc:docMk/>
            <pc:sldMk cId="3151519609" sldId="347"/>
            <ac:picMk id="5" creationId="{652930EF-2239-4520-A7C8-781952C19ED1}"/>
          </ac:picMkLst>
        </pc:picChg>
        <pc:picChg chg="add mod">
          <ac:chgData name="Caroline Prodger" userId="e4ef2e75-b60b-401b-8ebe-291bdcf405f4" providerId="ADAL" clId="{A35FC5F7-0978-4ADB-A54C-4E8BC5D6C9A4}" dt="2021-06-21T14:35:47.757" v="65" actId="1440"/>
          <ac:picMkLst>
            <pc:docMk/>
            <pc:sldMk cId="3151519609" sldId="347"/>
            <ac:picMk id="7" creationId="{079B1718-400F-4253-B69B-D5EF43349745}"/>
          </ac:picMkLst>
        </pc:picChg>
        <pc:picChg chg="del mod">
          <ac:chgData name="Caroline Prodger" userId="e4ef2e75-b60b-401b-8ebe-291bdcf405f4" providerId="ADAL" clId="{A35FC5F7-0978-4ADB-A54C-4E8BC5D6C9A4}" dt="2021-06-21T14:35:26.635" v="58" actId="478"/>
          <ac:picMkLst>
            <pc:docMk/>
            <pc:sldMk cId="3151519609" sldId="347"/>
            <ac:picMk id="8" creationId="{A008F214-459D-4C39-BF13-F9A6B9C368FB}"/>
          </ac:picMkLst>
        </pc:picChg>
      </pc:sldChg>
      <pc:sldChg chg="modSp">
        <pc:chgData name="Caroline Prodger" userId="e4ef2e75-b60b-401b-8ebe-291bdcf405f4" providerId="ADAL" clId="{A35FC5F7-0978-4ADB-A54C-4E8BC5D6C9A4}" dt="2021-06-21T13:49:26.200" v="0"/>
        <pc:sldMkLst>
          <pc:docMk/>
          <pc:sldMk cId="325765862" sldId="348"/>
        </pc:sldMkLst>
        <pc:spChg chg="mod">
          <ac:chgData name="Caroline Prodger" userId="e4ef2e75-b60b-401b-8ebe-291bdcf405f4" providerId="ADAL" clId="{A35FC5F7-0978-4ADB-A54C-4E8BC5D6C9A4}" dt="2021-06-21T13:49:26.200" v="0"/>
          <ac:spMkLst>
            <pc:docMk/>
            <pc:sldMk cId="325765862" sldId="348"/>
            <ac:spMk id="2" creationId="{00000000-0000-0000-0000-000000000000}"/>
          </ac:spMkLst>
        </pc:spChg>
        <pc:spChg chg="mod">
          <ac:chgData name="Caroline Prodger" userId="e4ef2e75-b60b-401b-8ebe-291bdcf405f4" providerId="ADAL" clId="{A35FC5F7-0978-4ADB-A54C-4E8BC5D6C9A4}" dt="2021-06-21T13:49:26.200" v="0"/>
          <ac:spMkLst>
            <pc:docMk/>
            <pc:sldMk cId="325765862" sldId="348"/>
            <ac:spMk id="3" creationId="{00000000-0000-0000-0000-000000000000}"/>
          </ac:spMkLst>
        </pc:spChg>
      </pc:sldChg>
      <pc:sldChg chg="modSp">
        <pc:chgData name="Caroline Prodger" userId="e4ef2e75-b60b-401b-8ebe-291bdcf405f4" providerId="ADAL" clId="{A35FC5F7-0978-4ADB-A54C-4E8BC5D6C9A4}" dt="2021-06-21T13:49:26.200" v="0"/>
        <pc:sldMkLst>
          <pc:docMk/>
          <pc:sldMk cId="3373190371" sldId="349"/>
        </pc:sldMkLst>
        <pc:spChg chg="mod">
          <ac:chgData name="Caroline Prodger" userId="e4ef2e75-b60b-401b-8ebe-291bdcf405f4" providerId="ADAL" clId="{A35FC5F7-0978-4ADB-A54C-4E8BC5D6C9A4}" dt="2021-06-21T13:49:26.200" v="0"/>
          <ac:spMkLst>
            <pc:docMk/>
            <pc:sldMk cId="3373190371" sldId="349"/>
            <ac:spMk id="2" creationId="{00000000-0000-0000-0000-000000000000}"/>
          </ac:spMkLst>
        </pc:spChg>
        <pc:spChg chg="mod">
          <ac:chgData name="Caroline Prodger" userId="e4ef2e75-b60b-401b-8ebe-291bdcf405f4" providerId="ADAL" clId="{A35FC5F7-0978-4ADB-A54C-4E8BC5D6C9A4}" dt="2021-06-21T13:49:26.200" v="0"/>
          <ac:spMkLst>
            <pc:docMk/>
            <pc:sldMk cId="3373190371" sldId="349"/>
            <ac:spMk id="3" creationId="{00000000-0000-0000-0000-000000000000}"/>
          </ac:spMkLst>
        </pc:spChg>
      </pc:sldChg>
      <pc:sldChg chg="modSp mod">
        <pc:chgData name="Caroline Prodger" userId="e4ef2e75-b60b-401b-8ebe-291bdcf405f4" providerId="ADAL" clId="{A35FC5F7-0978-4ADB-A54C-4E8BC5D6C9A4}" dt="2021-06-21T14:38:07.154" v="76" actId="122"/>
        <pc:sldMkLst>
          <pc:docMk/>
          <pc:sldMk cId="211983335" sldId="351"/>
        </pc:sldMkLst>
        <pc:graphicFrameChg chg="modGraphic">
          <ac:chgData name="Caroline Prodger" userId="e4ef2e75-b60b-401b-8ebe-291bdcf405f4" providerId="ADAL" clId="{A35FC5F7-0978-4ADB-A54C-4E8BC5D6C9A4}" dt="2021-06-21T14:38:07.154" v="76" actId="122"/>
          <ac:graphicFrameMkLst>
            <pc:docMk/>
            <pc:sldMk cId="211983335" sldId="351"/>
            <ac:graphicFrameMk id="14" creationId="{1A0478B8-4BCE-4B4F-820C-1AECCD52778C}"/>
          </ac:graphicFrameMkLst>
        </pc:graphicFrameChg>
      </pc:sldChg>
      <pc:sldChg chg="delSp modSp mod">
        <pc:chgData name="Caroline Prodger" userId="e4ef2e75-b60b-401b-8ebe-291bdcf405f4" providerId="ADAL" clId="{A35FC5F7-0978-4ADB-A54C-4E8BC5D6C9A4}" dt="2021-06-21T13:50:03.415" v="1" actId="21"/>
        <pc:sldMkLst>
          <pc:docMk/>
          <pc:sldMk cId="2035758452" sldId="352"/>
        </pc:sldMkLst>
        <pc:spChg chg="del mod">
          <ac:chgData name="Caroline Prodger" userId="e4ef2e75-b60b-401b-8ebe-291bdcf405f4" providerId="ADAL" clId="{A35FC5F7-0978-4ADB-A54C-4E8BC5D6C9A4}" dt="2021-06-21T13:50:03.415" v="1" actId="21"/>
          <ac:spMkLst>
            <pc:docMk/>
            <pc:sldMk cId="2035758452" sldId="352"/>
            <ac:spMk id="9" creationId="{D4C8A155-453C-4C5B-935E-94CFEA69A0A7}"/>
          </ac:spMkLst>
        </pc:spChg>
      </pc:sldChg>
      <pc:sldChg chg="modSp">
        <pc:chgData name="Caroline Prodger" userId="e4ef2e75-b60b-401b-8ebe-291bdcf405f4" providerId="ADAL" clId="{A35FC5F7-0978-4ADB-A54C-4E8BC5D6C9A4}" dt="2021-06-21T13:49:26.200" v="0"/>
        <pc:sldMkLst>
          <pc:docMk/>
          <pc:sldMk cId="1696675423" sldId="353"/>
        </pc:sldMkLst>
        <pc:spChg chg="mod">
          <ac:chgData name="Caroline Prodger" userId="e4ef2e75-b60b-401b-8ebe-291bdcf405f4" providerId="ADAL" clId="{A35FC5F7-0978-4ADB-A54C-4E8BC5D6C9A4}" dt="2021-06-21T13:49:26.200" v="0"/>
          <ac:spMkLst>
            <pc:docMk/>
            <pc:sldMk cId="1696675423" sldId="353"/>
            <ac:spMk id="2" creationId="{00000000-0000-0000-0000-000000000000}"/>
          </ac:spMkLst>
        </pc:spChg>
      </pc:sldChg>
      <pc:sldChg chg="modSp">
        <pc:chgData name="Caroline Prodger" userId="e4ef2e75-b60b-401b-8ebe-291bdcf405f4" providerId="ADAL" clId="{A35FC5F7-0978-4ADB-A54C-4E8BC5D6C9A4}" dt="2021-06-21T13:49:26.200" v="0"/>
        <pc:sldMkLst>
          <pc:docMk/>
          <pc:sldMk cId="4254548611" sldId="354"/>
        </pc:sldMkLst>
        <pc:spChg chg="mod">
          <ac:chgData name="Caroline Prodger" userId="e4ef2e75-b60b-401b-8ebe-291bdcf405f4" providerId="ADAL" clId="{A35FC5F7-0978-4ADB-A54C-4E8BC5D6C9A4}" dt="2021-06-21T13:49:26.200" v="0"/>
          <ac:spMkLst>
            <pc:docMk/>
            <pc:sldMk cId="4254548611" sldId="354"/>
            <ac:spMk id="2" creationId="{00000000-0000-0000-0000-000000000000}"/>
          </ac:spMkLst>
        </pc:spChg>
      </pc:sldChg>
      <pc:sldChg chg="modSp">
        <pc:chgData name="Caroline Prodger" userId="e4ef2e75-b60b-401b-8ebe-291bdcf405f4" providerId="ADAL" clId="{A35FC5F7-0978-4ADB-A54C-4E8BC5D6C9A4}" dt="2021-06-21T13:49:26.200" v="0"/>
        <pc:sldMkLst>
          <pc:docMk/>
          <pc:sldMk cId="3897227915" sldId="355"/>
        </pc:sldMkLst>
        <pc:spChg chg="mod">
          <ac:chgData name="Caroline Prodger" userId="e4ef2e75-b60b-401b-8ebe-291bdcf405f4" providerId="ADAL" clId="{A35FC5F7-0978-4ADB-A54C-4E8BC5D6C9A4}" dt="2021-06-21T13:49:26.200" v="0"/>
          <ac:spMkLst>
            <pc:docMk/>
            <pc:sldMk cId="3897227915" sldId="355"/>
            <ac:spMk id="2" creationId="{00000000-0000-0000-0000-000000000000}"/>
          </ac:spMkLst>
        </pc:spChg>
      </pc:sldChg>
      <pc:sldChg chg="modSp">
        <pc:chgData name="Caroline Prodger" userId="e4ef2e75-b60b-401b-8ebe-291bdcf405f4" providerId="ADAL" clId="{A35FC5F7-0978-4ADB-A54C-4E8BC5D6C9A4}" dt="2021-06-21T13:49:26.200" v="0"/>
        <pc:sldMkLst>
          <pc:docMk/>
          <pc:sldMk cId="1293937227" sldId="356"/>
        </pc:sldMkLst>
        <pc:spChg chg="mod">
          <ac:chgData name="Caroline Prodger" userId="e4ef2e75-b60b-401b-8ebe-291bdcf405f4" providerId="ADAL" clId="{A35FC5F7-0978-4ADB-A54C-4E8BC5D6C9A4}" dt="2021-06-21T13:49:26.200" v="0"/>
          <ac:spMkLst>
            <pc:docMk/>
            <pc:sldMk cId="1293937227" sldId="356"/>
            <ac:spMk id="2" creationId="{00000000-0000-0000-0000-000000000000}"/>
          </ac:spMkLst>
        </pc:spChg>
      </pc:sldChg>
      <pc:sldChg chg="modSp">
        <pc:chgData name="Caroline Prodger" userId="e4ef2e75-b60b-401b-8ebe-291bdcf405f4" providerId="ADAL" clId="{A35FC5F7-0978-4ADB-A54C-4E8BC5D6C9A4}" dt="2021-06-21T13:49:26.200" v="0"/>
        <pc:sldMkLst>
          <pc:docMk/>
          <pc:sldMk cId="2727833569" sldId="357"/>
        </pc:sldMkLst>
        <pc:spChg chg="mod">
          <ac:chgData name="Caroline Prodger" userId="e4ef2e75-b60b-401b-8ebe-291bdcf405f4" providerId="ADAL" clId="{A35FC5F7-0978-4ADB-A54C-4E8BC5D6C9A4}" dt="2021-06-21T13:49:26.200" v="0"/>
          <ac:spMkLst>
            <pc:docMk/>
            <pc:sldMk cId="2727833569" sldId="357"/>
            <ac:spMk id="2" creationId="{00000000-0000-0000-0000-000000000000}"/>
          </ac:spMkLst>
        </pc:spChg>
      </pc:sldChg>
      <pc:sldChg chg="modSp">
        <pc:chgData name="Caroline Prodger" userId="e4ef2e75-b60b-401b-8ebe-291bdcf405f4" providerId="ADAL" clId="{A35FC5F7-0978-4ADB-A54C-4E8BC5D6C9A4}" dt="2021-06-21T13:49:26.200" v="0"/>
        <pc:sldMkLst>
          <pc:docMk/>
          <pc:sldMk cId="1093645613" sldId="358"/>
        </pc:sldMkLst>
        <pc:spChg chg="mod">
          <ac:chgData name="Caroline Prodger" userId="e4ef2e75-b60b-401b-8ebe-291bdcf405f4" providerId="ADAL" clId="{A35FC5F7-0978-4ADB-A54C-4E8BC5D6C9A4}" dt="2021-06-21T13:49:26.200" v="0"/>
          <ac:spMkLst>
            <pc:docMk/>
            <pc:sldMk cId="1093645613" sldId="358"/>
            <ac:spMk id="2" creationId="{00000000-0000-0000-0000-000000000000}"/>
          </ac:spMkLst>
        </pc:spChg>
      </pc:sldChg>
      <pc:sldChg chg="modSp">
        <pc:chgData name="Caroline Prodger" userId="e4ef2e75-b60b-401b-8ebe-291bdcf405f4" providerId="ADAL" clId="{A35FC5F7-0978-4ADB-A54C-4E8BC5D6C9A4}" dt="2021-06-21T13:49:26.200" v="0"/>
        <pc:sldMkLst>
          <pc:docMk/>
          <pc:sldMk cId="1794130374" sldId="359"/>
        </pc:sldMkLst>
        <pc:spChg chg="mod">
          <ac:chgData name="Caroline Prodger" userId="e4ef2e75-b60b-401b-8ebe-291bdcf405f4" providerId="ADAL" clId="{A35FC5F7-0978-4ADB-A54C-4E8BC5D6C9A4}" dt="2021-06-21T13:49:26.200" v="0"/>
          <ac:spMkLst>
            <pc:docMk/>
            <pc:sldMk cId="1794130374" sldId="359"/>
            <ac:spMk id="2" creationId="{8AF64B1B-1B75-42B9-A849-AD2CFBD22579}"/>
          </ac:spMkLst>
        </pc:spChg>
        <pc:spChg chg="mod">
          <ac:chgData name="Caroline Prodger" userId="e4ef2e75-b60b-401b-8ebe-291bdcf405f4" providerId="ADAL" clId="{A35FC5F7-0978-4ADB-A54C-4E8BC5D6C9A4}" dt="2021-06-21T13:49:26.200" v="0"/>
          <ac:spMkLst>
            <pc:docMk/>
            <pc:sldMk cId="1794130374" sldId="359"/>
            <ac:spMk id="3" creationId="{52EFB53A-BBE5-458B-8766-0F4F8C256752}"/>
          </ac:spMkLst>
        </pc:spChg>
      </pc:sldChg>
      <pc:sldChg chg="modSp">
        <pc:chgData name="Caroline Prodger" userId="e4ef2e75-b60b-401b-8ebe-291bdcf405f4" providerId="ADAL" clId="{A35FC5F7-0978-4ADB-A54C-4E8BC5D6C9A4}" dt="2021-06-21T13:49:26.200" v="0"/>
        <pc:sldMkLst>
          <pc:docMk/>
          <pc:sldMk cId="3896807826" sldId="360"/>
        </pc:sldMkLst>
        <pc:spChg chg="mod">
          <ac:chgData name="Caroline Prodger" userId="e4ef2e75-b60b-401b-8ebe-291bdcf405f4" providerId="ADAL" clId="{A35FC5F7-0978-4ADB-A54C-4E8BC5D6C9A4}" dt="2021-06-21T13:49:26.200" v="0"/>
          <ac:spMkLst>
            <pc:docMk/>
            <pc:sldMk cId="3896807826" sldId="360"/>
            <ac:spMk id="2" creationId="{0979AB5B-31E6-4298-A2D3-DB2186B9C9B8}"/>
          </ac:spMkLst>
        </pc:spChg>
        <pc:spChg chg="mod">
          <ac:chgData name="Caroline Prodger" userId="e4ef2e75-b60b-401b-8ebe-291bdcf405f4" providerId="ADAL" clId="{A35FC5F7-0978-4ADB-A54C-4E8BC5D6C9A4}" dt="2021-06-21T13:49:26.200" v="0"/>
          <ac:spMkLst>
            <pc:docMk/>
            <pc:sldMk cId="3896807826" sldId="360"/>
            <ac:spMk id="3" creationId="{47A0B9F7-2AAD-423A-8DD8-752B685AE415}"/>
          </ac:spMkLst>
        </pc:spChg>
      </pc:sldChg>
      <pc:sldChg chg="addSp delSp modSp new del mod">
        <pc:chgData name="Caroline Prodger" userId="e4ef2e75-b60b-401b-8ebe-291bdcf405f4" providerId="ADAL" clId="{A35FC5F7-0978-4ADB-A54C-4E8BC5D6C9A4}" dt="2021-06-21T14:32:13.360" v="42" actId="2696"/>
        <pc:sldMkLst>
          <pc:docMk/>
          <pc:sldMk cId="3257967321" sldId="361"/>
        </pc:sldMkLst>
        <pc:spChg chg="mod">
          <ac:chgData name="Caroline Prodger" userId="e4ef2e75-b60b-401b-8ebe-291bdcf405f4" providerId="ADAL" clId="{A35FC5F7-0978-4ADB-A54C-4E8BC5D6C9A4}" dt="2021-06-21T14:31:24.587" v="34" actId="20577"/>
          <ac:spMkLst>
            <pc:docMk/>
            <pc:sldMk cId="3257967321" sldId="361"/>
            <ac:spMk id="2" creationId="{D8F703E8-3ECB-40B3-A0B1-A8888A04FE13}"/>
          </ac:spMkLst>
        </pc:spChg>
        <pc:spChg chg="del">
          <ac:chgData name="Caroline Prodger" userId="e4ef2e75-b60b-401b-8ebe-291bdcf405f4" providerId="ADAL" clId="{A35FC5F7-0978-4ADB-A54C-4E8BC5D6C9A4}" dt="2021-06-21T14:31:15.260" v="10"/>
          <ac:spMkLst>
            <pc:docMk/>
            <pc:sldMk cId="3257967321" sldId="361"/>
            <ac:spMk id="3" creationId="{54DF720F-5E2B-4368-810E-165683AE3192}"/>
          </ac:spMkLst>
        </pc:spChg>
        <pc:spChg chg="add mod">
          <ac:chgData name="Caroline Prodger" userId="e4ef2e75-b60b-401b-8ebe-291bdcf405f4" providerId="ADAL" clId="{A35FC5F7-0978-4ADB-A54C-4E8BC5D6C9A4}" dt="2021-06-21T14:32:09.503" v="41" actId="21"/>
          <ac:spMkLst>
            <pc:docMk/>
            <pc:sldMk cId="3257967321" sldId="361"/>
            <ac:spMk id="6" creationId="{BCAD27D3-E913-4263-A095-45452D145726}"/>
          </ac:spMkLst>
        </pc:spChg>
        <pc:picChg chg="add del mod">
          <ac:chgData name="Caroline Prodger" userId="e4ef2e75-b60b-401b-8ebe-291bdcf405f4" providerId="ADAL" clId="{A35FC5F7-0978-4ADB-A54C-4E8BC5D6C9A4}" dt="2021-06-21T14:32:09.503" v="41" actId="21"/>
          <ac:picMkLst>
            <pc:docMk/>
            <pc:sldMk cId="3257967321" sldId="361"/>
            <ac:picMk id="4" creationId="{28E929A4-0FE7-4A40-8E4B-E5BE5C7E7ED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027189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08219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1394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97828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80035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19689" y="5853051"/>
            <a:ext cx="1655999" cy="501635"/>
          </a:xfrm>
          <a:prstGeom prst="rect">
            <a:avLst/>
          </a:prstGeom>
        </p:spPr>
      </p:pic>
    </p:spTree>
    <p:extLst>
      <p:ext uri="{BB962C8B-B14F-4D97-AF65-F5344CB8AC3E}">
        <p14:creationId xmlns:p14="http://schemas.microsoft.com/office/powerpoint/2010/main" val="40918990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gif"/><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www.which.co.uk/documents/pdf/trusted-traders-guidance-for-businesses-434474.pdf"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748881"/>
            <a:ext cx="8153400" cy="2514600"/>
          </a:xfrm>
        </p:spPr>
        <p:txBody>
          <a:bodyPr anchor="t"/>
          <a:lstStyle/>
          <a:p>
            <a:pPr eaLnBrk="1" hangingPunct="1"/>
            <a:r>
              <a:rPr lang="en-GB" dirty="0">
                <a:ea typeface="ＭＳ Ｐゴシック" pitchFamily="-105" charset="-128"/>
                <a:cs typeface="ＭＳ Ｐゴシック" pitchFamily="-105" charset="-128"/>
              </a:rPr>
              <a:t>PowerPoint 5: Safe systems of work</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ea typeface="ＭＳ Ｐゴシック" pitchFamily="-105" charset="-128"/>
              <a:cs typeface="ＭＳ Ｐゴシック" pitchFamily="-105" charset="-128"/>
            </a:endParaRPr>
          </a:p>
          <a:p>
            <a:r>
              <a:rPr lang="en-GB" sz="2400" b="1" dirty="0">
                <a:ea typeface="ＭＳ Ｐゴシック" pitchFamily="-105" charset="-128"/>
                <a:cs typeface="ＭＳ Ｐゴシック" pitchFamily="-105" charset="-128"/>
              </a:rPr>
              <a:t>1.4 Development of safe systems of work</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 documentation</a:t>
            </a:r>
            <a:endParaRPr lang="en-US" b="0" dirty="0"/>
          </a:p>
        </p:txBody>
      </p:sp>
      <p:pic>
        <p:nvPicPr>
          <p:cNvPr id="6" name="Content Placeholder 3">
            <a:extLst>
              <a:ext uri="{FF2B5EF4-FFF2-40B4-BE49-F238E27FC236}">
                <a16:creationId xmlns:a16="http://schemas.microsoft.com/office/drawing/2014/main" id="{48FABCCC-E7F5-4BFF-8643-8085440525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auto">
          <a:xfrm>
            <a:off x="2292526" y="1522874"/>
            <a:ext cx="4558948" cy="432048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b="1" dirty="0">
                <a:cs typeface="Arial" panose="020B0604020202020204" pitchFamily="34" charset="0"/>
              </a:rPr>
              <a:t>COSSH </a:t>
            </a:r>
            <a:r>
              <a:rPr lang="en-GB" altLang="en-US" dirty="0">
                <a:cs typeface="Arial" panose="020B0604020202020204" pitchFamily="34" charset="0"/>
              </a:rPr>
              <a:t>stands for </a:t>
            </a:r>
            <a:r>
              <a:rPr lang="en-GB" altLang="en-US" b="1" dirty="0">
                <a:cs typeface="Arial" panose="020B0604020202020204" pitchFamily="34" charset="0"/>
              </a:rPr>
              <a:t>C</a:t>
            </a:r>
            <a:r>
              <a:rPr lang="en-GB" altLang="en-US" dirty="0">
                <a:cs typeface="Arial" panose="020B0604020202020204" pitchFamily="34" charset="0"/>
              </a:rPr>
              <a:t>ontrol </a:t>
            </a:r>
            <a:r>
              <a:rPr lang="en-GB" altLang="en-US" b="1" dirty="0">
                <a:cs typeface="Arial" panose="020B0604020202020204" pitchFamily="34" charset="0"/>
              </a:rPr>
              <a:t>o</a:t>
            </a:r>
            <a:r>
              <a:rPr lang="en-GB" altLang="en-US" dirty="0">
                <a:cs typeface="Arial" panose="020B0604020202020204" pitchFamily="34" charset="0"/>
              </a:rPr>
              <a:t>f </a:t>
            </a:r>
            <a:r>
              <a:rPr lang="en-GB" altLang="en-US" b="1" dirty="0">
                <a:cs typeface="Arial" panose="020B0604020202020204" pitchFamily="34" charset="0"/>
              </a:rPr>
              <a:t>S</a:t>
            </a:r>
            <a:r>
              <a:rPr lang="en-GB" altLang="en-US" dirty="0">
                <a:cs typeface="Arial" panose="020B0604020202020204" pitchFamily="34" charset="0"/>
              </a:rPr>
              <a:t>ubstances </a:t>
            </a:r>
            <a:r>
              <a:rPr lang="en-GB" altLang="en-US" b="1" dirty="0">
                <a:cs typeface="Arial" panose="020B0604020202020204" pitchFamily="34" charset="0"/>
              </a:rPr>
              <a:t>H</a:t>
            </a:r>
            <a:r>
              <a:rPr lang="en-GB" altLang="en-US" dirty="0">
                <a:cs typeface="Arial" panose="020B0604020202020204" pitchFamily="34" charset="0"/>
              </a:rPr>
              <a:t>azardous to </a:t>
            </a:r>
            <a:r>
              <a:rPr lang="en-GB" altLang="en-US" b="1" dirty="0">
                <a:cs typeface="Arial" panose="020B0604020202020204" pitchFamily="34" charset="0"/>
              </a:rPr>
              <a:t>H</a:t>
            </a:r>
            <a:r>
              <a:rPr lang="en-GB" altLang="en-US" dirty="0">
                <a:cs typeface="Arial" panose="020B0604020202020204" pitchFamily="34" charset="0"/>
              </a:rPr>
              <a:t>ealth.</a:t>
            </a:r>
          </a:p>
          <a:p>
            <a:pPr>
              <a:spcBef>
                <a:spcPct val="0"/>
              </a:spcBef>
              <a:buFontTx/>
              <a:buNone/>
            </a:pPr>
            <a:r>
              <a:rPr lang="en-GB" altLang="en-US" dirty="0">
                <a:cs typeface="Arial" panose="020B0604020202020204" pitchFamily="34" charset="0"/>
              </a:rPr>
              <a:t>The 2002 Regulations were introduced to control exposure to hazardous substances. The regulations explain any safety requirements when working with the following materials:</a:t>
            </a:r>
          </a:p>
          <a:p>
            <a:pPr lvl="1"/>
            <a:r>
              <a:rPr lang="en-GB" altLang="en-US" dirty="0"/>
              <a:t>s</a:t>
            </a:r>
            <a:r>
              <a:rPr lang="en-GB" altLang="en-US" sz="2000" dirty="0"/>
              <a:t>olids – eg soda </a:t>
            </a:r>
            <a:r>
              <a:rPr lang="en-GB" altLang="en-US" dirty="0"/>
              <a:t>c</a:t>
            </a:r>
            <a:r>
              <a:rPr lang="en-GB" altLang="en-US" sz="2000" dirty="0"/>
              <a:t>rystals</a:t>
            </a:r>
          </a:p>
          <a:p>
            <a:pPr lvl="1"/>
            <a:r>
              <a:rPr lang="en-GB" altLang="en-US" dirty="0"/>
              <a:t>l</a:t>
            </a:r>
            <a:r>
              <a:rPr lang="en-GB" altLang="en-US" sz="2000" dirty="0"/>
              <a:t>iquids – eg bleach</a:t>
            </a:r>
          </a:p>
          <a:p>
            <a:pPr lvl="1"/>
            <a:r>
              <a:rPr lang="en-GB" altLang="en-US" dirty="0"/>
              <a:t>d</a:t>
            </a:r>
            <a:r>
              <a:rPr lang="en-GB" altLang="en-US" sz="2000" dirty="0"/>
              <a:t>ust – eg drilling through asbestos ceilings</a:t>
            </a:r>
          </a:p>
          <a:p>
            <a:pPr lvl="1"/>
            <a:r>
              <a:rPr lang="en-GB" altLang="en-US" dirty="0"/>
              <a:t>f</a:t>
            </a:r>
            <a:r>
              <a:rPr lang="en-GB" altLang="en-US" sz="2000" dirty="0"/>
              <a:t>umes – eg when soldering</a:t>
            </a:r>
          </a:p>
          <a:p>
            <a:pPr lvl="1"/>
            <a:r>
              <a:rPr lang="en-GB" altLang="en-US" dirty="0"/>
              <a:t>v</a:t>
            </a:r>
            <a:r>
              <a:rPr lang="en-GB" altLang="en-US" sz="2000" dirty="0"/>
              <a:t>apours – eg when solvent-cementing waste pipes</a:t>
            </a:r>
          </a:p>
          <a:p>
            <a:pPr lvl="1"/>
            <a:r>
              <a:rPr lang="en-GB" altLang="en-US" dirty="0"/>
              <a:t>g</a:t>
            </a:r>
            <a:r>
              <a:rPr lang="en-GB" altLang="en-US" sz="2000" dirty="0"/>
              <a:t>ases – eg flammable gases.</a:t>
            </a:r>
          </a:p>
        </p:txBody>
      </p:sp>
      <p:pic>
        <p:nvPicPr>
          <p:cNvPr id="4" name="Content Placeholder 8" descr="A picture containing indoor&#10;&#10;Description automatically generated">
            <a:extLst>
              <a:ext uri="{FF2B5EF4-FFF2-40B4-BE49-F238E27FC236}">
                <a16:creationId xmlns:a16="http://schemas.microsoft.com/office/drawing/2014/main" id="{D1954BAC-2524-4CF5-8814-4E8C1D0AED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auto">
          <a:xfrm>
            <a:off x="6372200" y="2636912"/>
            <a:ext cx="2140425" cy="2249032"/>
          </a:xfrm>
          <a:prstGeom prst="rect">
            <a:avLst/>
          </a:prstGeom>
          <a:noFill/>
          <a:ln w="9525">
            <a:noFill/>
            <a:miter lim="800000"/>
            <a:headEnd/>
            <a:tailEnd/>
          </a:ln>
        </p:spPr>
      </p:pic>
    </p:spTree>
    <p:extLst>
      <p:ext uri="{BB962C8B-B14F-4D97-AF65-F5344CB8AC3E}">
        <p14:creationId xmlns:p14="http://schemas.microsoft.com/office/powerpoint/2010/main" val="185860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 data sheet</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dirty="0">
                <a:cs typeface="Arial" panose="020B0604020202020204" pitchFamily="34" charset="0"/>
              </a:rPr>
              <a:t>Before using any substance always check the COSHH data sheet. You should then:</a:t>
            </a:r>
          </a:p>
          <a:p>
            <a:pPr lvl="1"/>
            <a:r>
              <a:rPr lang="en-GB" altLang="en-US" dirty="0"/>
              <a:t>c</a:t>
            </a:r>
            <a:r>
              <a:rPr lang="en-GB" altLang="en-US" sz="2000" dirty="0"/>
              <a:t>onduct a risk assessment prior to use</a:t>
            </a:r>
          </a:p>
          <a:p>
            <a:pPr lvl="1"/>
            <a:r>
              <a:rPr lang="en-GB" altLang="en-US" dirty="0"/>
              <a:t>t</a:t>
            </a:r>
            <a:r>
              <a:rPr lang="en-GB" altLang="en-US" sz="2000" dirty="0"/>
              <a:t>ake precautions to </a:t>
            </a:r>
            <a:r>
              <a:rPr lang="en-GB" altLang="en-US" dirty="0"/>
              <a:t>minimise risk to health </a:t>
            </a:r>
            <a:r>
              <a:rPr lang="en-GB" dirty="0"/>
              <a:t>and establish if harm is caused by ingestion, inhalation or absorption</a:t>
            </a:r>
            <a:endParaRPr lang="en-GB" altLang="en-US" dirty="0"/>
          </a:p>
          <a:p>
            <a:pPr lvl="1"/>
            <a:r>
              <a:rPr lang="en-GB" altLang="en-US" dirty="0"/>
              <a:t>introduce</a:t>
            </a:r>
            <a:r>
              <a:rPr lang="en-GB" altLang="en-US" sz="2000" dirty="0"/>
              <a:t> control measures to minimise risk further</a:t>
            </a:r>
          </a:p>
          <a:p>
            <a:pPr lvl="1"/>
            <a:r>
              <a:rPr lang="en-GB" altLang="en-US" sz="2000" dirty="0"/>
              <a:t>monitor levels of use and exposure to the risk on a regular basis.</a:t>
            </a:r>
          </a:p>
          <a:p>
            <a:pPr marL="0" lvl="1" indent="0">
              <a:buNone/>
            </a:pPr>
            <a:r>
              <a:rPr lang="en-GB" altLang="en-US" dirty="0"/>
              <a:t>You must receive training on the use of the substance concerned and learn where it is possible to substitute</a:t>
            </a:r>
            <a:r>
              <a:rPr lang="en-GB" dirty="0"/>
              <a:t> a hazardous substance with a less harmful alternative.</a:t>
            </a:r>
          </a:p>
          <a:p>
            <a:pPr lvl="1"/>
            <a:endParaRPr lang="en-GB" altLang="en-US" sz="2000" dirty="0"/>
          </a:p>
          <a:p>
            <a:pPr marL="0" lvl="1" indent="0">
              <a:spcBef>
                <a:spcPts val="0"/>
              </a:spcBef>
              <a:spcAft>
                <a:spcPts val="0"/>
              </a:spcAft>
              <a:buNone/>
            </a:pPr>
            <a:endParaRPr lang="en-GB" altLang="en-US" sz="1000" dirty="0"/>
          </a:p>
        </p:txBody>
      </p:sp>
    </p:spTree>
    <p:extLst>
      <p:ext uri="{BB962C8B-B14F-4D97-AF65-F5344CB8AC3E}">
        <p14:creationId xmlns:p14="http://schemas.microsoft.com/office/powerpoint/2010/main" val="1922307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a:extLst>
              <a:ext uri="{FF2B5EF4-FFF2-40B4-BE49-F238E27FC236}">
                <a16:creationId xmlns:a16="http://schemas.microsoft.com/office/drawing/2014/main" id="{B0326AC4-CB8A-4398-81DE-F244F6D575A6}"/>
              </a:ext>
            </a:extLst>
          </p:cNvPr>
          <p:cNvSpPr txBox="1">
            <a:spLocks/>
          </p:cNvSpPr>
          <p:nvPr/>
        </p:nvSpPr>
        <p:spPr>
          <a:xfrm>
            <a:off x="428625" y="1484784"/>
            <a:ext cx="8229600" cy="482394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600"/>
              </a:spcBef>
            </a:pPr>
            <a:r>
              <a:rPr lang="en-US" altLang="en-US" kern="0" dirty="0">
                <a:cs typeface="Arial" panose="020B0604020202020204" pitchFamily="34" charset="0"/>
              </a:rPr>
              <a:t>	</a:t>
            </a:r>
          </a:p>
          <a:p>
            <a:pPr>
              <a:spcBef>
                <a:spcPts val="600"/>
              </a:spcBef>
            </a:pPr>
            <a:r>
              <a:rPr lang="en-US" altLang="en-US" kern="0" dirty="0">
                <a:cs typeface="Arial" panose="020B0604020202020204" pitchFamily="34" charset="0"/>
              </a:rPr>
              <a:t>TOXIC – Poisons</a:t>
            </a:r>
            <a:endParaRPr lang="en-US" altLang="en-US" sz="800"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	</a:t>
            </a:r>
            <a:endParaRPr lang="en-US" altLang="en-US" sz="800"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HARMFUL </a:t>
            </a:r>
          </a:p>
          <a:p>
            <a:pPr>
              <a:spcBef>
                <a:spcPts val="600"/>
              </a:spcBef>
              <a:spcAft>
                <a:spcPts val="0"/>
              </a:spcAft>
            </a:pPr>
            <a:endParaRPr lang="en-US" altLang="en-US" sz="100" kern="0" dirty="0">
              <a:cs typeface="Arial" panose="020B0604020202020204" pitchFamily="34" charset="0"/>
            </a:endParaRPr>
          </a:p>
          <a:p>
            <a:pPr>
              <a:spcBef>
                <a:spcPts val="600"/>
              </a:spcBef>
              <a:spcAft>
                <a:spcPts val="600"/>
              </a:spcAft>
            </a:pPr>
            <a:r>
              <a:rPr lang="en-US" altLang="en-US" kern="0" dirty="0">
                <a:cs typeface="Arial" panose="020B0604020202020204" pitchFamily="34" charset="0"/>
              </a:rPr>
              <a:t>CORROSIVE – severe burns</a:t>
            </a:r>
          </a:p>
          <a:p>
            <a:pPr>
              <a:spcBef>
                <a:spcPts val="600"/>
              </a:spcBef>
              <a:spcAft>
                <a:spcPts val="0"/>
              </a:spcAft>
            </a:pPr>
            <a:endParaRPr lang="en-US" altLang="en-US"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EXTREMELY FLAMMABLE  </a:t>
            </a:r>
            <a:br>
              <a:rPr lang="en-US" altLang="en-US" kern="0" dirty="0">
                <a:cs typeface="Arial" panose="020B0604020202020204" pitchFamily="34" charset="0"/>
              </a:rPr>
            </a:br>
            <a:r>
              <a:rPr lang="en-US" altLang="en-US" kern="0" dirty="0">
                <a:cs typeface="Arial" panose="020B0604020202020204" pitchFamily="34" charset="0"/>
              </a:rPr>
              <a:t>(</a:t>
            </a:r>
            <a:r>
              <a:rPr lang="en-US" altLang="en-US" kern="0" dirty="0" err="1">
                <a:cs typeface="Arial" panose="020B0604020202020204" pitchFamily="34" charset="0"/>
              </a:rPr>
              <a:t>eg</a:t>
            </a:r>
            <a:r>
              <a:rPr lang="en-US" altLang="en-US" kern="0" dirty="0">
                <a:cs typeface="Arial" panose="020B0604020202020204" pitchFamily="34" charset="0"/>
              </a:rPr>
              <a:t> </a:t>
            </a:r>
            <a:r>
              <a:rPr lang="en-GB" dirty="0"/>
              <a:t>liquefied petroleum gas –</a:t>
            </a:r>
            <a:r>
              <a:rPr lang="en-GB">
                <a:effectLst/>
              </a:rPr>
              <a:t> </a:t>
            </a:r>
            <a:r>
              <a:rPr lang="en-US" altLang="en-US" kern="0" dirty="0">
                <a:cs typeface="Arial" panose="020B0604020202020204" pitchFamily="34" charset="0"/>
              </a:rPr>
              <a:t>LPG)</a:t>
            </a:r>
          </a:p>
        </p:txBody>
      </p:sp>
      <p:sp>
        <p:nvSpPr>
          <p:cNvPr id="7" name="Title 1">
            <a:extLst>
              <a:ext uri="{FF2B5EF4-FFF2-40B4-BE49-F238E27FC236}">
                <a16:creationId xmlns:a16="http://schemas.microsoft.com/office/drawing/2014/main" id="{20A2AB72-C1A1-455A-BC4C-A3688D35B4F8}"/>
              </a:ext>
            </a:extLst>
          </p:cNvPr>
          <p:cNvSpPr>
            <a:spLocks noGrp="1"/>
          </p:cNvSpPr>
          <p:nvPr>
            <p:ph type="title"/>
          </p:nvPr>
        </p:nvSpPr>
        <p:spPr/>
        <p:txBody>
          <a:bodyPr/>
          <a:lstStyle/>
          <a:p>
            <a:r>
              <a:rPr lang="en-US" altLang="en-US" dirty="0">
                <a:cs typeface="Arial" panose="020B0604020202020204" pitchFamily="34" charset="0"/>
              </a:rPr>
              <a:t>COSHH categories and symbols</a:t>
            </a:r>
            <a:endParaRPr lang="en-US" dirty="0"/>
          </a:p>
        </p:txBody>
      </p:sp>
      <p:pic>
        <p:nvPicPr>
          <p:cNvPr id="13" name="Content Placeholder 7" descr="Icon&#10;&#10;Description automatically generated">
            <a:extLst>
              <a:ext uri="{FF2B5EF4-FFF2-40B4-BE49-F238E27FC236}">
                <a16:creationId xmlns:a16="http://schemas.microsoft.com/office/drawing/2014/main" id="{0B5AF990-C956-40F8-A24C-ADB5B5278858}"/>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4075000" y="2322465"/>
            <a:ext cx="1106535" cy="1106535"/>
          </a:xfrm>
        </p:spPr>
      </p:pic>
      <p:pic>
        <p:nvPicPr>
          <p:cNvPr id="10" name="Picture 9">
            <a:extLst>
              <a:ext uri="{FF2B5EF4-FFF2-40B4-BE49-F238E27FC236}">
                <a16:creationId xmlns:a16="http://schemas.microsoft.com/office/drawing/2014/main" id="{0494EB45-274C-4320-A7DE-24447E1273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3142" y="1514567"/>
            <a:ext cx="1039575" cy="1078804"/>
          </a:xfrm>
          <a:prstGeom prst="rect">
            <a:avLst/>
          </a:prstGeom>
        </p:spPr>
      </p:pic>
      <p:pic>
        <p:nvPicPr>
          <p:cNvPr id="14" name="Content Placeholder 5" descr="A picture containing text, sign, clipart&#10;&#10;Description automatically generated">
            <a:extLst>
              <a:ext uri="{FF2B5EF4-FFF2-40B4-BE49-F238E27FC236}">
                <a16:creationId xmlns:a16="http://schemas.microsoft.com/office/drawing/2014/main" id="{2EB654D4-FE77-46CE-9592-175E0BB101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4946218" y="3149723"/>
            <a:ext cx="1087175" cy="1087175"/>
          </a:xfrm>
          <a:prstGeom prst="rect">
            <a:avLst/>
          </a:prstGeom>
          <a:noFill/>
          <a:ln w="9525">
            <a:noFill/>
            <a:miter lim="800000"/>
            <a:headEnd/>
            <a:tailEnd/>
          </a:ln>
        </p:spPr>
      </p:pic>
      <p:pic>
        <p:nvPicPr>
          <p:cNvPr id="15" name="Picture 2" descr="Image">
            <a:extLst>
              <a:ext uri="{FF2B5EF4-FFF2-40B4-BE49-F238E27FC236}">
                <a16:creationId xmlns:a16="http://schemas.microsoft.com/office/drawing/2014/main" id="{D3E3C69A-7723-4425-82A5-86679CE7056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68144" y="4128052"/>
            <a:ext cx="936104" cy="936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36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products and COSHH</a:t>
            </a:r>
            <a:endParaRPr lang="en-US" b="0" dirty="0"/>
          </a:p>
        </p:txBody>
      </p:sp>
      <p:sp>
        <p:nvSpPr>
          <p:cNvPr id="6" name="TextBox 5">
            <a:extLst>
              <a:ext uri="{FF2B5EF4-FFF2-40B4-BE49-F238E27FC236}">
                <a16:creationId xmlns:a16="http://schemas.microsoft.com/office/drawing/2014/main" id="{B5C50AF5-54F3-4049-8B4B-CAB1B1D4D001}"/>
              </a:ext>
            </a:extLst>
          </p:cNvPr>
          <p:cNvSpPr txBox="1"/>
          <p:nvPr/>
        </p:nvSpPr>
        <p:spPr>
          <a:xfrm>
            <a:off x="457200" y="1700808"/>
            <a:ext cx="8229600" cy="3785652"/>
          </a:xfrm>
          <a:prstGeom prst="rect">
            <a:avLst/>
          </a:prstGeom>
          <a:noFill/>
        </p:spPr>
        <p:txBody>
          <a:bodyPr wrap="square" rtlCol="0">
            <a:spAutoFit/>
          </a:bodyPr>
          <a:lstStyle/>
          <a:p>
            <a:pPr marL="0" indent="0">
              <a:spcBef>
                <a:spcPct val="0"/>
              </a:spcBef>
              <a:buFontTx/>
              <a:buNone/>
              <a:defRPr/>
            </a:pPr>
            <a:r>
              <a:rPr lang="en-GB" b="1" dirty="0">
                <a:ea typeface="ＭＳ Ｐゴシック" charset="0"/>
              </a:rPr>
              <a:t>Remember </a:t>
            </a:r>
            <a:r>
              <a:rPr lang="en-GB" dirty="0">
                <a:ea typeface="ＭＳ Ｐゴシック" charset="0"/>
              </a:rPr>
              <a:t>that some domestic products can be hazardous. For example, loft insulation can be an irritant to the skin, domestic cleaning chemicals can be either acid or alkali (corrosive)and may burn the skin.</a:t>
            </a:r>
          </a:p>
          <a:p>
            <a:pPr>
              <a:spcBef>
                <a:spcPct val="0"/>
              </a:spcBef>
              <a:defRPr/>
            </a:pPr>
            <a:endParaRPr lang="en-GB" dirty="0">
              <a:ea typeface="ＭＳ Ｐゴシック" charset="0"/>
            </a:endParaRPr>
          </a:p>
          <a:p>
            <a:pPr marL="0" indent="0">
              <a:spcBef>
                <a:spcPct val="0"/>
              </a:spcBef>
              <a:buFontTx/>
              <a:buNone/>
              <a:defRPr/>
            </a:pPr>
            <a:r>
              <a:rPr lang="en-GB" dirty="0">
                <a:ea typeface="ＭＳ Ｐゴシック" charset="0"/>
              </a:rPr>
              <a:t>The rule is that when using any item with a COSHH symbol:</a:t>
            </a: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r>
              <a:rPr lang="en-GB" dirty="0">
                <a:ea typeface="ＭＳ Ｐゴシック" charset="0"/>
              </a:rPr>
              <a:t>you need to wear gloves to protect your hands.</a:t>
            </a:r>
          </a:p>
          <a:p>
            <a:endParaRPr lang="en-GB" dirty="0"/>
          </a:p>
        </p:txBody>
      </p:sp>
      <p:pic>
        <p:nvPicPr>
          <p:cNvPr id="7" name="Picture 6">
            <a:extLst>
              <a:ext uri="{FF2B5EF4-FFF2-40B4-BE49-F238E27FC236}">
                <a16:creationId xmlns:a16="http://schemas.microsoft.com/office/drawing/2014/main" id="{079B1718-400F-4253-B69B-D5EF43349745}"/>
              </a:ext>
            </a:extLst>
          </p:cNvPr>
          <p:cNvPicPr>
            <a:picLocks noChangeAspect="1"/>
          </p:cNvPicPr>
          <p:nvPr/>
        </p:nvPicPr>
        <p:blipFill>
          <a:blip r:embed="rId3"/>
          <a:stretch>
            <a:fillRect/>
          </a:stretch>
        </p:blipFill>
        <p:spPr>
          <a:xfrm>
            <a:off x="4085457" y="3429000"/>
            <a:ext cx="973086" cy="1102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51519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Regulations</a:t>
            </a:r>
            <a:endParaRPr lang="en-US" dirty="0"/>
          </a:p>
        </p:txBody>
      </p:sp>
      <p:sp>
        <p:nvSpPr>
          <p:cNvPr id="3" name="Content Placeholder 2"/>
          <p:cNvSpPr>
            <a:spLocks noGrp="1"/>
          </p:cNvSpPr>
          <p:nvPr>
            <p:ph sz="quarter" idx="10"/>
          </p:nvPr>
        </p:nvSpPr>
        <p:spPr/>
        <p:txBody>
          <a:bodyPr/>
          <a:lstStyle/>
          <a:p>
            <a:r>
              <a:rPr lang="en-GB" dirty="0"/>
              <a:t>The Construction (Design and Management) (CDM) Regulations 2015:</a:t>
            </a:r>
          </a:p>
          <a:p>
            <a:pPr lvl="1"/>
            <a:r>
              <a:rPr lang="en-GB" sz="2000" dirty="0"/>
              <a:t>are intended to ensure health and safety issues are properly considered to minimise the risk of harm to everyone involved in a project</a:t>
            </a:r>
          </a:p>
          <a:p>
            <a:pPr lvl="1"/>
            <a:r>
              <a:rPr lang="en-GB" sz="2000" dirty="0"/>
              <a:t>set out definitions for principal designers, principal contractors and contractors. These are explained on the next slide.</a:t>
            </a:r>
          </a:p>
          <a:p>
            <a:pPr lvl="1"/>
            <a:endParaRPr lang="en-GB" altLang="en-US" sz="2000" dirty="0"/>
          </a:p>
        </p:txBody>
      </p:sp>
    </p:spTree>
    <p:extLst>
      <p:ext uri="{BB962C8B-B14F-4D97-AF65-F5344CB8AC3E}">
        <p14:creationId xmlns:p14="http://schemas.microsoft.com/office/powerpoint/2010/main" val="325765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definitions</a:t>
            </a:r>
            <a:endParaRPr lang="en-US" dirty="0"/>
          </a:p>
        </p:txBody>
      </p:sp>
      <p:sp>
        <p:nvSpPr>
          <p:cNvPr id="3" name="Content Placeholder 2"/>
          <p:cNvSpPr>
            <a:spLocks noGrp="1"/>
          </p:cNvSpPr>
          <p:nvPr>
            <p:ph sz="quarter" idx="10"/>
          </p:nvPr>
        </p:nvSpPr>
        <p:spPr/>
        <p:txBody>
          <a:bodyPr/>
          <a:lstStyle/>
          <a:p>
            <a:pPr lvl="1"/>
            <a:r>
              <a:rPr lang="en-GB" sz="2000" dirty="0"/>
              <a:t>The principal designer (PD) is responsible for all the pre-construction phase planning and design work.</a:t>
            </a:r>
          </a:p>
          <a:p>
            <a:pPr lvl="1"/>
            <a:r>
              <a:rPr lang="en-GB" sz="2000" dirty="0"/>
              <a:t>The principal contractor (PC) must manage and coordinate the construction side of the project. </a:t>
            </a:r>
          </a:p>
          <a:p>
            <a:pPr lvl="1"/>
            <a:r>
              <a:rPr lang="en-GB" sz="2000" dirty="0"/>
              <a:t>The contractor (C) must plan and manage the work under their control, liaise with the PC and carry out the works without compromising health and safety.</a:t>
            </a:r>
          </a:p>
          <a:p>
            <a:pPr marL="0" lvl="1" indent="0">
              <a:buNone/>
            </a:pPr>
            <a:r>
              <a:rPr lang="en-GB" sz="2000" dirty="0"/>
              <a:t>More information on the CDM Regulations 2015 can be found here: </a:t>
            </a:r>
            <a:r>
              <a:rPr lang="en-GB" dirty="0">
                <a:hlinkClick r:id="rId2"/>
              </a:rPr>
              <a:t>trusted-traders-guidance-for-businesses-434474.pdf (which.co.uk)</a:t>
            </a:r>
            <a:endParaRPr lang="en-GB" sz="2000" dirty="0"/>
          </a:p>
          <a:p>
            <a:pPr lvl="1"/>
            <a:endParaRPr lang="en-GB" sz="2000" dirty="0"/>
          </a:p>
        </p:txBody>
      </p:sp>
    </p:spTree>
    <p:extLst>
      <p:ext uri="{BB962C8B-B14F-4D97-AF65-F5344CB8AC3E}">
        <p14:creationId xmlns:p14="http://schemas.microsoft.com/office/powerpoint/2010/main" val="3373190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GB" dirty="0"/>
              <a:t>Site safety signs</a:t>
            </a:r>
            <a:endParaRPr lang="en-US" dirty="0"/>
          </a:p>
        </p:txBody>
      </p:sp>
      <p:sp>
        <p:nvSpPr>
          <p:cNvPr id="3" name="Content Placeholder 2"/>
          <p:cNvSpPr>
            <a:spLocks noGrp="1"/>
          </p:cNvSpPr>
          <p:nvPr>
            <p:ph sz="quarter" idx="10"/>
          </p:nvPr>
        </p:nvSpPr>
        <p:spPr>
          <a:xfrm>
            <a:off x="457200" y="1412776"/>
            <a:ext cx="8229600" cy="4248000"/>
          </a:xfrm>
        </p:spPr>
        <p:txBody>
          <a:bodyPr/>
          <a:lstStyle/>
          <a:p>
            <a:r>
              <a:rPr lang="en-GB" dirty="0"/>
              <a:t>Construction sites can be dangerous places, with hazards lurking around every corner. Construction site safety signs are designed to reduce the risk of accidents and injuries, protecting workers and members of the public. </a:t>
            </a:r>
          </a:p>
          <a:p>
            <a:r>
              <a:rPr lang="en-GB" dirty="0"/>
              <a:t>As well as pointing out hazards and pointing site users in the direction of urgent medical equipment, building site signs also play a crucial role in the efficient day-to-day running of the construction site.</a:t>
            </a:r>
          </a:p>
          <a:p>
            <a:r>
              <a:rPr lang="en-GB" dirty="0"/>
              <a:t>Employers have a legal responsibility to ensure that every site has the relevant construction signage. This is an essential step to reduce the incidence of workplace accidents and injuries and ensure that members of the public are aware of the location of prohibited sites.</a:t>
            </a:r>
          </a:p>
          <a:p>
            <a:pPr lvl="1"/>
            <a:endParaRPr lang="en-GB" sz="2000" dirty="0"/>
          </a:p>
        </p:txBody>
      </p:sp>
    </p:spTree>
    <p:extLst>
      <p:ext uri="{BB962C8B-B14F-4D97-AF65-F5344CB8AC3E}">
        <p14:creationId xmlns:p14="http://schemas.microsoft.com/office/powerpoint/2010/main" val="2840390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591"/>
            <a:ext cx="8229600" cy="382588"/>
          </a:xfrm>
        </p:spPr>
        <p:txBody>
          <a:bodyPr/>
          <a:lstStyle/>
          <a:p>
            <a:r>
              <a:rPr lang="en-GB" dirty="0"/>
              <a:t>The four safety sign colours</a:t>
            </a:r>
            <a:endParaRPr lang="en-US" dirty="0"/>
          </a:p>
        </p:txBody>
      </p:sp>
      <p:sp>
        <p:nvSpPr>
          <p:cNvPr id="12" name="Content Placeholder 2">
            <a:extLst>
              <a:ext uri="{FF2B5EF4-FFF2-40B4-BE49-F238E27FC236}">
                <a16:creationId xmlns:a16="http://schemas.microsoft.com/office/drawing/2014/main" id="{04F42283-D36A-4E41-BE0A-3C5E88CD32C5}"/>
              </a:ext>
            </a:extLst>
          </p:cNvPr>
          <p:cNvSpPr txBox="1">
            <a:spLocks/>
          </p:cNvSpPr>
          <p:nvPr/>
        </p:nvSpPr>
        <p:spPr>
          <a:xfrm>
            <a:off x="492125" y="1505893"/>
            <a:ext cx="8229600" cy="26431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altLang="en-US" sz="2400" kern="0" dirty="0">
                <a:cs typeface="Arial" panose="020B0604020202020204" pitchFamily="34" charset="0"/>
              </a:rPr>
              <a:t>What are the four colours of safety signs?</a:t>
            </a:r>
          </a:p>
          <a:p>
            <a:endParaRPr lang="en-US" altLang="en-US" kern="0" dirty="0">
              <a:cs typeface="Arial" panose="020B0604020202020204" pitchFamily="34" charset="0"/>
            </a:endParaRPr>
          </a:p>
          <a:p>
            <a:endParaRPr lang="en-US" altLang="en-US" kern="0" dirty="0">
              <a:cs typeface="Arial" panose="020B0604020202020204" pitchFamily="34" charset="0"/>
            </a:endParaRPr>
          </a:p>
          <a:p>
            <a:r>
              <a:rPr lang="en-US" altLang="en-US" sz="2400" kern="0" dirty="0">
                <a:cs typeface="Arial" panose="020B0604020202020204" pitchFamily="34" charset="0"/>
              </a:rPr>
              <a:t>What are the categories of safety signs?</a:t>
            </a:r>
          </a:p>
        </p:txBody>
      </p:sp>
      <p:graphicFrame>
        <p:nvGraphicFramePr>
          <p:cNvPr id="13" name="Group 37">
            <a:extLst>
              <a:ext uri="{FF2B5EF4-FFF2-40B4-BE49-F238E27FC236}">
                <a16:creationId xmlns:a16="http://schemas.microsoft.com/office/drawing/2014/main" id="{1EB789C3-D9F9-4A15-9021-86CF1AAE2077}"/>
              </a:ext>
            </a:extLst>
          </p:cNvPr>
          <p:cNvGraphicFramePr>
            <a:graphicFrameLocks/>
          </p:cNvGraphicFramePr>
          <p:nvPr>
            <p:extLst>
              <p:ext uri="{D42A27DB-BD31-4B8C-83A1-F6EECF244321}">
                <p14:modId xmlns:p14="http://schemas.microsoft.com/office/powerpoint/2010/main" val="3321044197"/>
              </p:ext>
            </p:extLst>
          </p:nvPr>
        </p:nvGraphicFramePr>
        <p:xfrm>
          <a:off x="285750" y="2117910"/>
          <a:ext cx="8642350" cy="517576"/>
        </p:xfrm>
        <a:graphic>
          <a:graphicData uri="http://schemas.openxmlformats.org/drawingml/2006/table">
            <a:tbl>
              <a:tblPr/>
              <a:tblGrid>
                <a:gridCol w="2160588">
                  <a:extLst>
                    <a:ext uri="{9D8B030D-6E8A-4147-A177-3AD203B41FA5}">
                      <a16:colId xmlns:a16="http://schemas.microsoft.com/office/drawing/2014/main" val="20000"/>
                    </a:ext>
                  </a:extLst>
                </a:gridCol>
                <a:gridCol w="2160587">
                  <a:extLst>
                    <a:ext uri="{9D8B030D-6E8A-4147-A177-3AD203B41FA5}">
                      <a16:colId xmlns:a16="http://schemas.microsoft.com/office/drawing/2014/main" val="20001"/>
                    </a:ext>
                  </a:extLst>
                </a:gridCol>
                <a:gridCol w="2160588">
                  <a:extLst>
                    <a:ext uri="{9D8B030D-6E8A-4147-A177-3AD203B41FA5}">
                      <a16:colId xmlns:a16="http://schemas.microsoft.com/office/drawing/2014/main" val="20002"/>
                    </a:ext>
                  </a:extLst>
                </a:gridCol>
                <a:gridCol w="2160587">
                  <a:extLst>
                    <a:ext uri="{9D8B030D-6E8A-4147-A177-3AD203B41FA5}">
                      <a16:colId xmlns:a16="http://schemas.microsoft.com/office/drawing/2014/main" val="20003"/>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00"/>
                    </a:solidFill>
                  </a:tcPr>
                </a:tc>
                <a:extLst>
                  <a:ext uri="{0D108BD9-81ED-4DB2-BD59-A6C34878D82A}">
                    <a16:rowId xmlns:a16="http://schemas.microsoft.com/office/drawing/2014/main" val="10000"/>
                  </a:ext>
                </a:extLst>
              </a:tr>
            </a:tbl>
          </a:graphicData>
        </a:graphic>
      </p:graphicFrame>
      <p:graphicFrame>
        <p:nvGraphicFramePr>
          <p:cNvPr id="14" name="Group 41">
            <a:extLst>
              <a:ext uri="{FF2B5EF4-FFF2-40B4-BE49-F238E27FC236}">
                <a16:creationId xmlns:a16="http://schemas.microsoft.com/office/drawing/2014/main" id="{1A0478B8-4BCE-4B4F-820C-1AECCD52778C}"/>
              </a:ext>
            </a:extLst>
          </p:cNvPr>
          <p:cNvGraphicFramePr>
            <a:graphicFrameLocks/>
          </p:cNvGraphicFramePr>
          <p:nvPr>
            <p:extLst>
              <p:ext uri="{D42A27DB-BD31-4B8C-83A1-F6EECF244321}">
                <p14:modId xmlns:p14="http://schemas.microsoft.com/office/powerpoint/2010/main" val="242513386"/>
              </p:ext>
            </p:extLst>
          </p:nvPr>
        </p:nvGraphicFramePr>
        <p:xfrm>
          <a:off x="285750" y="3890292"/>
          <a:ext cx="8642350" cy="517576"/>
        </p:xfrm>
        <a:graphic>
          <a:graphicData uri="http://schemas.openxmlformats.org/drawingml/2006/table">
            <a:tbl>
              <a:tblPr/>
              <a:tblGrid>
                <a:gridCol w="2162175">
                  <a:extLst>
                    <a:ext uri="{9D8B030D-6E8A-4147-A177-3AD203B41FA5}">
                      <a16:colId xmlns:a16="http://schemas.microsoft.com/office/drawing/2014/main" val="20000"/>
                    </a:ext>
                  </a:extLst>
                </a:gridCol>
                <a:gridCol w="2159000">
                  <a:extLst>
                    <a:ext uri="{9D8B030D-6E8A-4147-A177-3AD203B41FA5}">
                      <a16:colId xmlns:a16="http://schemas.microsoft.com/office/drawing/2014/main" val="20001"/>
                    </a:ext>
                  </a:extLst>
                </a:gridCol>
                <a:gridCol w="2162175">
                  <a:extLst>
                    <a:ext uri="{9D8B030D-6E8A-4147-A177-3AD203B41FA5}">
                      <a16:colId xmlns:a16="http://schemas.microsoft.com/office/drawing/2014/main" val="20002"/>
                    </a:ext>
                  </a:extLst>
                </a:gridCol>
                <a:gridCol w="2159000">
                  <a:extLst>
                    <a:ext uri="{9D8B030D-6E8A-4147-A177-3AD203B41FA5}">
                      <a16:colId xmlns:a16="http://schemas.microsoft.com/office/drawing/2014/main" val="20003"/>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bg1"/>
                          </a:solidFill>
                          <a:effectLst/>
                          <a:latin typeface="+mn-lt"/>
                          <a:cs typeface="Arial" charset="0"/>
                        </a:rPr>
                        <a:t>Prohibition</a:t>
                      </a:r>
                    </a:p>
                  </a:txBody>
                  <a:tcPr marT="45428" marB="454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mn-lt"/>
                          <a:cs typeface="Arial" charset="0"/>
                        </a:rPr>
                        <a:t>Warning</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2"/>
                          </a:solidFill>
                          <a:effectLst/>
                          <a:latin typeface="+mn-lt"/>
                          <a:cs typeface="Arial" charset="0"/>
                        </a:rPr>
                        <a:t>Mandatory</a:t>
                      </a:r>
                      <a:r>
                        <a:rPr kumimoji="0" lang="en-GB" sz="2800" b="0" i="0" u="none" strike="noStrike" cap="none" normalizeH="0" baseline="0" dirty="0">
                          <a:ln>
                            <a:noFill/>
                          </a:ln>
                          <a:solidFill>
                            <a:schemeClr val="tx1"/>
                          </a:solidFill>
                          <a:effectLst/>
                          <a:latin typeface="+mn-lt"/>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a:ln>
                            <a:noFill/>
                          </a:ln>
                          <a:solidFill>
                            <a:schemeClr val="tx2"/>
                          </a:solidFill>
                          <a:effectLst/>
                          <a:latin typeface="+mn-lt"/>
                          <a:cs typeface="Arial" charset="0"/>
                        </a:rPr>
                        <a:t>Information</a:t>
                      </a:r>
                      <a:r>
                        <a:rPr kumimoji="0" lang="en-GB" sz="2400" b="0" i="0" u="none" strike="noStrike" cap="none" normalizeH="0" baseline="0" dirty="0">
                          <a:ln>
                            <a:noFill/>
                          </a:ln>
                          <a:solidFill>
                            <a:schemeClr val="tx1"/>
                          </a:solidFill>
                          <a:effectLst/>
                          <a:latin typeface="+mn-lt"/>
                          <a:cs typeface="Arial" charset="0"/>
                        </a:rPr>
                        <a:t>   </a:t>
                      </a:r>
                    </a:p>
                  </a:txBody>
                  <a:tcPr marT="45428" marB="454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0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198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161"/>
            <a:ext cx="8229600" cy="382588"/>
          </a:xfrm>
        </p:spPr>
        <p:txBody>
          <a:bodyPr/>
          <a:lstStyle/>
          <a:p>
            <a:r>
              <a:rPr lang="en-GB" dirty="0"/>
              <a:t>Prohibition signs</a:t>
            </a:r>
            <a:endParaRPr lang="en-US" dirty="0"/>
          </a:p>
        </p:txBody>
      </p:sp>
      <p:sp>
        <p:nvSpPr>
          <p:cNvPr id="10" name="Text Box 2">
            <a:extLst>
              <a:ext uri="{FF2B5EF4-FFF2-40B4-BE49-F238E27FC236}">
                <a16:creationId xmlns:a16="http://schemas.microsoft.com/office/drawing/2014/main" id="{FFAB3D68-4761-471D-82E8-DAB2C8E79C8C}"/>
              </a:ext>
            </a:extLst>
          </p:cNvPr>
          <p:cNvSpPr txBox="1">
            <a:spLocks noChangeArrowheads="1"/>
          </p:cNvSpPr>
          <p:nvPr/>
        </p:nvSpPr>
        <p:spPr bwMode="auto">
          <a:xfrm>
            <a:off x="539552" y="2060848"/>
            <a:ext cx="259228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en-US" sz="2400" b="1" dirty="0"/>
              <a:t>Do not </a:t>
            </a:r>
            <a:r>
              <a:rPr lang="en-GB" altLang="en-US" sz="2400" dirty="0"/>
              <a:t>drink</a:t>
            </a:r>
          </a:p>
          <a:p>
            <a:pPr eaLnBrk="1" hangingPunct="1"/>
            <a:endParaRPr lang="en-GB" altLang="en-US" sz="3600" dirty="0"/>
          </a:p>
          <a:p>
            <a:pPr eaLnBrk="1" hangingPunct="1"/>
            <a:r>
              <a:rPr lang="en-GB" altLang="en-US" sz="2400" b="1" dirty="0"/>
              <a:t>Do not </a:t>
            </a:r>
            <a:r>
              <a:rPr lang="en-GB" altLang="en-US" sz="2400" dirty="0"/>
              <a:t>touch</a:t>
            </a:r>
          </a:p>
          <a:p>
            <a:pPr eaLnBrk="1" hangingPunct="1"/>
            <a:endParaRPr lang="en-GB" altLang="en-US" sz="3600" dirty="0"/>
          </a:p>
          <a:p>
            <a:pPr eaLnBrk="1" hangingPunct="1"/>
            <a:r>
              <a:rPr lang="en-GB" altLang="en-US" sz="2400" b="1" dirty="0"/>
              <a:t>No</a:t>
            </a:r>
            <a:r>
              <a:rPr lang="en-GB" altLang="en-US" sz="2400" dirty="0"/>
              <a:t> naked flames</a:t>
            </a:r>
          </a:p>
          <a:p>
            <a:pPr eaLnBrk="1" hangingPunct="1"/>
            <a:endParaRPr lang="en-GB" altLang="en-US" sz="3600" dirty="0"/>
          </a:p>
          <a:p>
            <a:pPr eaLnBrk="1" hangingPunct="1"/>
            <a:r>
              <a:rPr lang="en-GB" altLang="en-US" sz="2400" b="1" dirty="0"/>
              <a:t>No</a:t>
            </a:r>
            <a:r>
              <a:rPr lang="en-GB" altLang="en-US" sz="2400" dirty="0"/>
              <a:t> access for pedestrians</a:t>
            </a:r>
          </a:p>
          <a:p>
            <a:pPr eaLnBrk="1" hangingPunct="1">
              <a:spcBef>
                <a:spcPct val="50000"/>
              </a:spcBef>
            </a:pPr>
            <a:endParaRPr lang="en-GB" altLang="en-US" sz="2400" b="1" dirty="0"/>
          </a:p>
        </p:txBody>
      </p:sp>
      <p:pic>
        <p:nvPicPr>
          <p:cNvPr id="11" name="Picture 10" descr="Icon&#10;&#10;Description automatically generated">
            <a:extLst>
              <a:ext uri="{FF2B5EF4-FFF2-40B4-BE49-F238E27FC236}">
                <a16:creationId xmlns:a16="http://schemas.microsoft.com/office/drawing/2014/main" id="{CBDD9A2D-54D4-4686-8692-D04F43AC503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03880" y="2034636"/>
            <a:ext cx="880601" cy="880601"/>
          </a:xfrm>
          <a:prstGeom prst="rect">
            <a:avLst/>
          </a:prstGeom>
        </p:spPr>
      </p:pic>
      <p:pic>
        <p:nvPicPr>
          <p:cNvPr id="12" name="Picture 11" descr="Icon&#10;&#10;Description automatically generated">
            <a:extLst>
              <a:ext uri="{FF2B5EF4-FFF2-40B4-BE49-F238E27FC236}">
                <a16:creationId xmlns:a16="http://schemas.microsoft.com/office/drawing/2014/main" id="{FF15E064-C49F-4E84-9ADD-4E022FDE81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47383" y="2980112"/>
            <a:ext cx="880600" cy="880600"/>
          </a:xfrm>
          <a:prstGeom prst="rect">
            <a:avLst/>
          </a:prstGeom>
        </p:spPr>
      </p:pic>
      <p:pic>
        <p:nvPicPr>
          <p:cNvPr id="13" name="Picture 12">
            <a:extLst>
              <a:ext uri="{FF2B5EF4-FFF2-40B4-BE49-F238E27FC236}">
                <a16:creationId xmlns:a16="http://schemas.microsoft.com/office/drawing/2014/main" id="{490A9A35-7502-4574-BADB-BA0C7E6FFD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9620" y="3860712"/>
            <a:ext cx="1116125" cy="1116125"/>
          </a:xfrm>
          <a:prstGeom prst="rect">
            <a:avLst/>
          </a:prstGeom>
        </p:spPr>
      </p:pic>
      <p:pic>
        <p:nvPicPr>
          <p:cNvPr id="14" name="Picture 13" descr="Icon&#10;&#10;Description automatically generated">
            <a:extLst>
              <a:ext uri="{FF2B5EF4-FFF2-40B4-BE49-F238E27FC236}">
                <a16:creationId xmlns:a16="http://schemas.microsoft.com/office/drawing/2014/main" id="{2555A165-91CB-4247-B725-5EA9C5861CF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47383" y="4927852"/>
            <a:ext cx="922148" cy="922148"/>
          </a:xfrm>
          <a:prstGeom prst="rect">
            <a:avLst/>
          </a:prstGeom>
        </p:spPr>
      </p:pic>
    </p:spTree>
    <p:extLst>
      <p:ext uri="{BB962C8B-B14F-4D97-AF65-F5344CB8AC3E}">
        <p14:creationId xmlns:p14="http://schemas.microsoft.com/office/powerpoint/2010/main" val="203575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None/>
            </a:pPr>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how safe systems of work are developed and used</a:t>
            </a:r>
          </a:p>
          <a:p>
            <a:pPr lvl="1"/>
            <a:r>
              <a:rPr lang="en-GB" dirty="0">
                <a:ea typeface="ＭＳ Ｐゴシック" pitchFamily="-105" charset="-128"/>
                <a:cs typeface="ＭＳ Ｐゴシック" pitchFamily="-105" charset="-128"/>
              </a:rPr>
              <a:t>understand the implications of not having safe systems of work in place</a:t>
            </a:r>
          </a:p>
          <a:p>
            <a:pPr lvl="1"/>
            <a:r>
              <a:rPr lang="en-GB" dirty="0">
                <a:ea typeface="ＭＳ Ｐゴシック" pitchFamily="-105" charset="-128"/>
                <a:cs typeface="ＭＳ Ｐゴシック" pitchFamily="-105" charset="-128"/>
              </a:rPr>
              <a:t>complete risk assessments, method statements and COSHH assessments</a:t>
            </a:r>
          </a:p>
          <a:p>
            <a:pPr lvl="1"/>
            <a:r>
              <a:rPr lang="en-GB" dirty="0">
                <a:ea typeface="ＭＳ Ｐゴシック" pitchFamily="-105" charset="-128"/>
                <a:cs typeface="ＭＳ Ｐゴシック" pitchFamily="-105" charset="-128"/>
              </a:rPr>
              <a:t>understand how to apply Construction Design and Management (CDM)</a:t>
            </a:r>
          </a:p>
          <a:p>
            <a:pPr lvl="1"/>
            <a:r>
              <a:rPr lang="en-GB" dirty="0">
                <a:ea typeface="ＭＳ Ｐゴシック" pitchFamily="-105" charset="-128"/>
                <a:cs typeface="ＭＳ Ｐゴシック" pitchFamily="-105" charset="-128"/>
              </a:rPr>
              <a:t>understand the requirements for site signage</a:t>
            </a:r>
            <a:endParaRPr lang="en-GB" sz="1000" dirty="0">
              <a:ea typeface="ＭＳ Ｐゴシック" pitchFamily="-105" charset="-128"/>
              <a:cs typeface="ＭＳ Ｐゴシック" pitchFamily="-105" charset="-128"/>
            </a:endParaRPr>
          </a:p>
          <a:p>
            <a:pPr lvl="1"/>
            <a:r>
              <a:rPr lang="en-GB" dirty="0">
                <a:ea typeface="ＭＳ Ｐゴシック" pitchFamily="-105" charset="-128"/>
              </a:rPr>
              <a:t>state the different levels of the Construction Skills Certification Scheme (CSCS, SMSTS, SSSTS)</a:t>
            </a:r>
          </a:p>
          <a:p>
            <a:pPr lvl="1"/>
            <a:r>
              <a:rPr lang="en-GB" dirty="0"/>
              <a:t>understand the safe isolation of the different systems encountered in the BSE sector.</a:t>
            </a:r>
            <a:endParaRPr lang="en-GB" dirty="0">
              <a:ea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Warning signs</a:t>
            </a:r>
          </a:p>
        </p:txBody>
      </p:sp>
      <p:sp>
        <p:nvSpPr>
          <p:cNvPr id="6" name="Text Box 2">
            <a:extLst>
              <a:ext uri="{FF2B5EF4-FFF2-40B4-BE49-F238E27FC236}">
                <a16:creationId xmlns:a16="http://schemas.microsoft.com/office/drawing/2014/main" id="{C9EF05B5-098C-427C-A4D8-5E484FC0B9D6}"/>
              </a:ext>
            </a:extLst>
          </p:cNvPr>
          <p:cNvSpPr txBox="1">
            <a:spLocks noChangeArrowheads="1"/>
          </p:cNvSpPr>
          <p:nvPr/>
        </p:nvSpPr>
        <p:spPr bwMode="auto">
          <a:xfrm>
            <a:off x="611560" y="2060848"/>
            <a:ext cx="3384376" cy="432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spcAft>
                <a:spcPts val="600"/>
              </a:spcAft>
            </a:pPr>
            <a:r>
              <a:rPr lang="en-GB" altLang="en-US" sz="2400" b="1" dirty="0"/>
              <a:t>Corrosive material</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Danger, electricity</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Flammable materials</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Trip hazard</a:t>
            </a:r>
            <a:endParaRPr lang="en-GB" altLang="en-US" sz="2400" dirty="0"/>
          </a:p>
          <a:p>
            <a:pPr eaLnBrk="1" hangingPunct="1">
              <a:spcBef>
                <a:spcPct val="50000"/>
              </a:spcBef>
            </a:pPr>
            <a:endParaRPr lang="en-GB" altLang="en-US" sz="2400" b="1" dirty="0"/>
          </a:p>
        </p:txBody>
      </p:sp>
      <p:pic>
        <p:nvPicPr>
          <p:cNvPr id="7" name="Picture 6" descr="A picture containing text, sign, outdoor, yellow&#10;&#10;Description automatically generated">
            <a:extLst>
              <a:ext uri="{FF2B5EF4-FFF2-40B4-BE49-F238E27FC236}">
                <a16:creationId xmlns:a16="http://schemas.microsoft.com/office/drawing/2014/main" id="{31D9DF15-9247-4B0C-BED5-ACC448DE11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35672" y="1801922"/>
            <a:ext cx="1052736" cy="1052736"/>
          </a:xfrm>
          <a:prstGeom prst="rect">
            <a:avLst/>
          </a:prstGeom>
        </p:spPr>
      </p:pic>
      <p:pic>
        <p:nvPicPr>
          <p:cNvPr id="8" name="Picture 7" descr="Logo&#10;&#10;Description automatically generated">
            <a:extLst>
              <a:ext uri="{FF2B5EF4-FFF2-40B4-BE49-F238E27FC236}">
                <a16:creationId xmlns:a16="http://schemas.microsoft.com/office/drawing/2014/main" id="{1377E3D1-A84A-49A8-B104-1253B3D7CD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89940" y="2773824"/>
            <a:ext cx="1124744" cy="1124744"/>
          </a:xfrm>
          <a:prstGeom prst="rect">
            <a:avLst/>
          </a:prstGeom>
        </p:spPr>
      </p:pic>
      <p:pic>
        <p:nvPicPr>
          <p:cNvPr id="9" name="Picture 8" descr="Logo, icon&#10;&#10;Description automatically generated">
            <a:extLst>
              <a:ext uri="{FF2B5EF4-FFF2-40B4-BE49-F238E27FC236}">
                <a16:creationId xmlns:a16="http://schemas.microsoft.com/office/drawing/2014/main" id="{A72D3545-181D-4594-8A99-4F76CAE06F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25003" y="3849993"/>
            <a:ext cx="1052736" cy="1052736"/>
          </a:xfrm>
          <a:prstGeom prst="rect">
            <a:avLst/>
          </a:prstGeom>
        </p:spPr>
      </p:pic>
      <p:pic>
        <p:nvPicPr>
          <p:cNvPr id="10" name="Picture 9" descr="Icon&#10;&#10;Description automatically generated">
            <a:extLst>
              <a:ext uri="{FF2B5EF4-FFF2-40B4-BE49-F238E27FC236}">
                <a16:creationId xmlns:a16="http://schemas.microsoft.com/office/drawing/2014/main" id="{BCC5CBCF-364D-4E59-B799-D68C15C9875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2351" y="4902729"/>
            <a:ext cx="1268760" cy="1268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Mandatory signs</a:t>
            </a:r>
          </a:p>
        </p:txBody>
      </p:sp>
      <p:sp>
        <p:nvSpPr>
          <p:cNvPr id="10" name="Text Box 2">
            <a:extLst>
              <a:ext uri="{FF2B5EF4-FFF2-40B4-BE49-F238E27FC236}">
                <a16:creationId xmlns:a16="http://schemas.microsoft.com/office/drawing/2014/main" id="{9D3451A5-498A-4255-8C74-7DB6866A2071}"/>
              </a:ext>
            </a:extLst>
          </p:cNvPr>
          <p:cNvSpPr txBox="1">
            <a:spLocks noGrp="1" noChangeArrowheads="1"/>
          </p:cNvSpPr>
          <p:nvPr>
            <p:ph sz="quarter" idx="10"/>
          </p:nvPr>
        </p:nvSpPr>
        <p:spPr bwMode="auto">
          <a:xfrm>
            <a:off x="425652" y="2132856"/>
            <a:ext cx="82296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spcAft>
                <a:spcPts val="600"/>
              </a:spcAft>
            </a:pPr>
            <a:r>
              <a:rPr lang="en-GB" altLang="en-US" sz="2400" b="1" dirty="0"/>
              <a:t>Safety boots must be worn</a:t>
            </a:r>
            <a:endParaRPr lang="en-GB" altLang="en-US" sz="2400" dirty="0"/>
          </a:p>
          <a:p>
            <a:pPr eaLnBrk="1" hangingPunct="1">
              <a:spcAft>
                <a:spcPts val="600"/>
              </a:spcAft>
            </a:pPr>
            <a:endParaRPr lang="en-GB" altLang="en-US" sz="4400" dirty="0"/>
          </a:p>
          <a:p>
            <a:pPr eaLnBrk="1" hangingPunct="1">
              <a:spcAft>
                <a:spcPts val="600"/>
              </a:spcAft>
            </a:pPr>
            <a:r>
              <a:rPr lang="en-GB" altLang="en-US" sz="2400" b="1" dirty="0"/>
              <a:t>Eye protection must be worn</a:t>
            </a:r>
            <a:endParaRPr lang="en-GB" altLang="en-US" sz="2400" dirty="0"/>
          </a:p>
          <a:p>
            <a:pPr eaLnBrk="1" hangingPunct="1">
              <a:spcAft>
                <a:spcPts val="600"/>
              </a:spcAft>
            </a:pPr>
            <a:endParaRPr lang="en-GB" altLang="en-US" sz="4000" dirty="0"/>
          </a:p>
          <a:p>
            <a:pPr eaLnBrk="1" hangingPunct="1">
              <a:spcAft>
                <a:spcPts val="600"/>
              </a:spcAft>
            </a:pPr>
            <a:r>
              <a:rPr lang="en-GB" altLang="en-US" sz="2400" b="1" dirty="0"/>
              <a:t>Pedestrians walk this way</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Hard hats must be worn</a:t>
            </a:r>
            <a:endParaRPr lang="en-GB" altLang="en-US" sz="2400" dirty="0"/>
          </a:p>
          <a:p>
            <a:pPr eaLnBrk="1" hangingPunct="1">
              <a:spcBef>
                <a:spcPct val="50000"/>
              </a:spcBef>
            </a:pPr>
            <a:endParaRPr lang="en-GB" altLang="en-US" sz="2400" b="1" dirty="0"/>
          </a:p>
        </p:txBody>
      </p:sp>
      <p:pic>
        <p:nvPicPr>
          <p:cNvPr id="11" name="Picture 10" descr="Icon&#10;&#10;Description automatically generated">
            <a:extLst>
              <a:ext uri="{FF2B5EF4-FFF2-40B4-BE49-F238E27FC236}">
                <a16:creationId xmlns:a16="http://schemas.microsoft.com/office/drawing/2014/main" id="{B9907B71-7108-417C-8722-DFE906803F6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0032" y="1721569"/>
            <a:ext cx="1152111" cy="1152111"/>
          </a:xfrm>
          <a:prstGeom prst="rect">
            <a:avLst/>
          </a:prstGeom>
        </p:spPr>
      </p:pic>
      <p:pic>
        <p:nvPicPr>
          <p:cNvPr id="12" name="Picture 11" descr="Icon&#10;&#10;Description automatically generated">
            <a:extLst>
              <a:ext uri="{FF2B5EF4-FFF2-40B4-BE49-F238E27FC236}">
                <a16:creationId xmlns:a16="http://schemas.microsoft.com/office/drawing/2014/main" id="{51A58105-1014-4A37-ACE6-139616662E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6866" y="2789853"/>
            <a:ext cx="1106091" cy="1106091"/>
          </a:xfrm>
          <a:prstGeom prst="rect">
            <a:avLst/>
          </a:prstGeom>
        </p:spPr>
      </p:pic>
      <p:pic>
        <p:nvPicPr>
          <p:cNvPr id="13" name="Picture 12" descr="Icon&#10;&#10;Description automatically generated">
            <a:extLst>
              <a:ext uri="{FF2B5EF4-FFF2-40B4-BE49-F238E27FC236}">
                <a16:creationId xmlns:a16="http://schemas.microsoft.com/office/drawing/2014/main" id="{D99857A1-7CF4-4044-B9C5-E9BFEC1E32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8213" y="3828358"/>
            <a:ext cx="1124744" cy="1124744"/>
          </a:xfrm>
          <a:prstGeom prst="rect">
            <a:avLst/>
          </a:prstGeom>
        </p:spPr>
      </p:pic>
      <p:pic>
        <p:nvPicPr>
          <p:cNvPr id="14" name="Picture 13" descr="Icon&#10;&#10;Description automatically generated">
            <a:extLst>
              <a:ext uri="{FF2B5EF4-FFF2-40B4-BE49-F238E27FC236}">
                <a16:creationId xmlns:a16="http://schemas.microsoft.com/office/drawing/2014/main" id="{ED37A334-6C06-4441-AC38-73ACDBD966B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0032" y="4853006"/>
            <a:ext cx="1210878" cy="1210878"/>
          </a:xfrm>
          <a:prstGeom prst="rect">
            <a:avLst/>
          </a:prstGeom>
        </p:spPr>
      </p:pic>
    </p:spTree>
    <p:extLst>
      <p:ext uri="{BB962C8B-B14F-4D97-AF65-F5344CB8AC3E}">
        <p14:creationId xmlns:p14="http://schemas.microsoft.com/office/powerpoint/2010/main" val="169667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signs</a:t>
            </a:r>
          </a:p>
        </p:txBody>
      </p:sp>
      <p:sp>
        <p:nvSpPr>
          <p:cNvPr id="8" name="Text Box 2">
            <a:extLst>
              <a:ext uri="{FF2B5EF4-FFF2-40B4-BE49-F238E27FC236}">
                <a16:creationId xmlns:a16="http://schemas.microsoft.com/office/drawing/2014/main" id="{695C6933-07EA-463A-82B4-3038BF160770}"/>
              </a:ext>
            </a:extLst>
          </p:cNvPr>
          <p:cNvSpPr txBox="1">
            <a:spLocks noChangeArrowheads="1"/>
          </p:cNvSpPr>
          <p:nvPr/>
        </p:nvSpPr>
        <p:spPr bwMode="auto">
          <a:xfrm>
            <a:off x="827584" y="1844824"/>
            <a:ext cx="3447496"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en-US" sz="2400" b="1" dirty="0"/>
              <a:t>Emergency exit route</a:t>
            </a:r>
            <a:endParaRPr lang="en-GB" altLang="en-US" sz="2400" dirty="0"/>
          </a:p>
          <a:p>
            <a:pPr eaLnBrk="1" hangingPunct="1"/>
            <a:endParaRPr lang="en-GB" altLang="en-US" sz="3600" dirty="0"/>
          </a:p>
          <a:p>
            <a:pPr eaLnBrk="1" hangingPunct="1"/>
            <a:r>
              <a:rPr lang="en-GB" altLang="en-US" sz="2400" b="1" dirty="0"/>
              <a:t>Emergency eye wash</a:t>
            </a:r>
            <a:endParaRPr lang="en-GB" altLang="en-US" sz="2400" dirty="0"/>
          </a:p>
          <a:p>
            <a:pPr eaLnBrk="1" hangingPunct="1"/>
            <a:endParaRPr lang="en-GB" altLang="en-US" sz="4400" dirty="0"/>
          </a:p>
          <a:p>
            <a:pPr eaLnBrk="1" hangingPunct="1"/>
            <a:r>
              <a:rPr lang="en-GB" altLang="en-US" sz="2400" b="1" dirty="0"/>
              <a:t>First aid</a:t>
            </a:r>
            <a:endParaRPr lang="en-GB" altLang="en-US" sz="2400" dirty="0"/>
          </a:p>
          <a:p>
            <a:pPr eaLnBrk="1" hangingPunct="1"/>
            <a:endParaRPr lang="en-GB" altLang="en-US" sz="4800" dirty="0"/>
          </a:p>
          <a:p>
            <a:pPr eaLnBrk="1" hangingPunct="1"/>
            <a:r>
              <a:rPr lang="en-GB" altLang="en-US" sz="2400" b="1" dirty="0"/>
              <a:t>Emergency telephone</a:t>
            </a:r>
            <a:endParaRPr lang="en-GB" altLang="en-US" sz="2400" dirty="0"/>
          </a:p>
          <a:p>
            <a:pPr eaLnBrk="1" hangingPunct="1">
              <a:spcBef>
                <a:spcPct val="50000"/>
              </a:spcBef>
            </a:pPr>
            <a:endParaRPr lang="en-GB" altLang="en-US" sz="2400" b="1" dirty="0"/>
          </a:p>
        </p:txBody>
      </p:sp>
      <p:pic>
        <p:nvPicPr>
          <p:cNvPr id="9" name="Picture 8">
            <a:extLst>
              <a:ext uri="{FF2B5EF4-FFF2-40B4-BE49-F238E27FC236}">
                <a16:creationId xmlns:a16="http://schemas.microsoft.com/office/drawing/2014/main" id="{71D417A4-8302-46A3-8639-CCA78614C3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0" y="1700808"/>
            <a:ext cx="1255897" cy="879128"/>
          </a:xfrm>
          <a:prstGeom prst="rect">
            <a:avLst/>
          </a:prstGeom>
        </p:spPr>
      </p:pic>
      <p:pic>
        <p:nvPicPr>
          <p:cNvPr id="15" name="Picture 14" descr="A picture containing text, first-aid kit, clipart, vector graphics&#10;&#10;Description automatically generated">
            <a:extLst>
              <a:ext uri="{FF2B5EF4-FFF2-40B4-BE49-F238E27FC236}">
                <a16:creationId xmlns:a16="http://schemas.microsoft.com/office/drawing/2014/main" id="{E99CDBA0-982E-4DA2-9FF8-9DE788E341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5588" y="2708920"/>
            <a:ext cx="908720" cy="908720"/>
          </a:xfrm>
          <a:prstGeom prst="rect">
            <a:avLst/>
          </a:prstGeom>
        </p:spPr>
      </p:pic>
      <p:pic>
        <p:nvPicPr>
          <p:cNvPr id="16" name="Picture 15" descr="A picture containing text, first-aid kit, sign, clipart&#10;&#10;Description automatically generated">
            <a:extLst>
              <a:ext uri="{FF2B5EF4-FFF2-40B4-BE49-F238E27FC236}">
                <a16:creationId xmlns:a16="http://schemas.microsoft.com/office/drawing/2014/main" id="{32F163E4-45A2-4A1D-81AA-195897B793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5977" y="3746624"/>
            <a:ext cx="908720" cy="908720"/>
          </a:xfrm>
          <a:prstGeom prst="rect">
            <a:avLst/>
          </a:prstGeom>
        </p:spPr>
      </p:pic>
      <p:pic>
        <p:nvPicPr>
          <p:cNvPr id="17" name="Picture 16" descr="Icon&#10;&#10;Description automatically generated">
            <a:extLst>
              <a:ext uri="{FF2B5EF4-FFF2-40B4-BE49-F238E27FC236}">
                <a16:creationId xmlns:a16="http://schemas.microsoft.com/office/drawing/2014/main" id="{08669D59-DD74-4F93-8EB2-C6E786B7EF3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68438" y="4778234"/>
            <a:ext cx="1043798" cy="1043798"/>
          </a:xfrm>
          <a:prstGeom prst="rect">
            <a:avLst/>
          </a:prstGeom>
        </p:spPr>
      </p:pic>
    </p:spTree>
    <p:extLst>
      <p:ext uri="{BB962C8B-B14F-4D97-AF65-F5344CB8AC3E}">
        <p14:creationId xmlns:p14="http://schemas.microsoft.com/office/powerpoint/2010/main" val="425454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Construction Skills Certification Scheme</a:t>
            </a:r>
            <a:endParaRPr lang="en-US" dirty="0"/>
          </a:p>
        </p:txBody>
      </p:sp>
      <p:sp>
        <p:nvSpPr>
          <p:cNvPr id="3" name="Content Placeholder 2"/>
          <p:cNvSpPr>
            <a:spLocks noGrp="1"/>
          </p:cNvSpPr>
          <p:nvPr>
            <p:ph sz="quarter" idx="10"/>
          </p:nvPr>
        </p:nvSpPr>
        <p:spPr>
          <a:xfrm>
            <a:off x="457200" y="1484784"/>
            <a:ext cx="8075240" cy="4248000"/>
          </a:xfrm>
        </p:spPr>
        <p:txBody>
          <a:bodyPr/>
          <a:lstStyle/>
          <a:p>
            <a:r>
              <a:rPr lang="en-GB" dirty="0"/>
              <a:t>A Construction Skills Certification Scheme card proves that an individual has passed a health and safety test which enables them to work on a building site.</a:t>
            </a:r>
          </a:p>
          <a:p>
            <a:r>
              <a:rPr lang="en-GB" dirty="0"/>
              <a:t>The cards come in different colours which are in line with the level of qualifications held by the individual.</a:t>
            </a:r>
            <a:endParaRPr lang="en-GB" sz="100" dirty="0"/>
          </a:p>
          <a:p>
            <a:pPr lvl="1"/>
            <a:r>
              <a:rPr lang="en-GB" altLang="en-US" dirty="0"/>
              <a:t>Green – construction site operative/labourer.</a:t>
            </a:r>
          </a:p>
          <a:p>
            <a:pPr lvl="1"/>
            <a:r>
              <a:rPr lang="en-GB" altLang="en-US" sz="2000" dirty="0"/>
              <a:t>Gold – skilled worker (NVQ Level 3 qualified).</a:t>
            </a:r>
          </a:p>
          <a:p>
            <a:pPr lvl="1"/>
            <a:r>
              <a:rPr lang="en-GB" altLang="en-US" sz="2000" dirty="0"/>
              <a:t>Black – senior manager (NVQ Level 4 qualified).</a:t>
            </a:r>
          </a:p>
          <a:p>
            <a:pPr lvl="1"/>
            <a:r>
              <a:rPr lang="en-GB" altLang="en-US" sz="2000" dirty="0"/>
              <a:t>Red – trainee/apprentice.</a:t>
            </a:r>
          </a:p>
          <a:p>
            <a:pPr lvl="1"/>
            <a:r>
              <a:rPr lang="en-GB" altLang="en-US" sz="2000" dirty="0"/>
              <a:t>White – individual with a construction-related job (eg cleaning of sites).</a:t>
            </a:r>
          </a:p>
          <a:p>
            <a:pPr lvl="1"/>
            <a:endParaRPr lang="en-GB" altLang="en-US" sz="2000" dirty="0"/>
          </a:p>
          <a:p>
            <a:pPr lvl="1"/>
            <a:endParaRPr lang="en-GB" sz="2000" dirty="0"/>
          </a:p>
          <a:p>
            <a:pPr lvl="1"/>
            <a:endParaRPr lang="en-GB" altLang="en-US" sz="2000" dirty="0"/>
          </a:p>
        </p:txBody>
      </p:sp>
    </p:spTree>
    <p:extLst>
      <p:ext uri="{BB962C8B-B14F-4D97-AF65-F5344CB8AC3E}">
        <p14:creationId xmlns:p14="http://schemas.microsoft.com/office/powerpoint/2010/main" val="3897227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SMSTS</a:t>
            </a:r>
            <a:endParaRPr lang="en-US" dirty="0"/>
          </a:p>
        </p:txBody>
      </p:sp>
      <p:sp>
        <p:nvSpPr>
          <p:cNvPr id="3" name="Content Placeholder 2"/>
          <p:cNvSpPr>
            <a:spLocks noGrp="1"/>
          </p:cNvSpPr>
          <p:nvPr>
            <p:ph sz="quarter" idx="10"/>
          </p:nvPr>
        </p:nvSpPr>
        <p:spPr>
          <a:xfrm>
            <a:off x="457200" y="1556792"/>
            <a:ext cx="8075240" cy="4248000"/>
          </a:xfrm>
        </p:spPr>
        <p:txBody>
          <a:bodyPr/>
          <a:lstStyle/>
          <a:p>
            <a:pPr>
              <a:spcAft>
                <a:spcPts val="1200"/>
              </a:spcAft>
            </a:pPr>
            <a:r>
              <a:rPr lang="en-GB" dirty="0"/>
              <a:t>The Site Managers Safety Training Scheme (SMSTS) course is for project managers, site managers and supervisors, business owners and clients. The course covers:</a:t>
            </a:r>
            <a:endParaRPr lang="en-GB" sz="800" dirty="0"/>
          </a:p>
          <a:p>
            <a:pPr lvl="1"/>
            <a:r>
              <a:rPr lang="en-GB" sz="2000" dirty="0"/>
              <a:t>Health and Safety at Work Act (HASAWA)</a:t>
            </a:r>
          </a:p>
          <a:p>
            <a:pPr lvl="1"/>
            <a:r>
              <a:rPr lang="en-GB" sz="2000" dirty="0"/>
              <a:t>Construction Design and Management (CDM) Regulations</a:t>
            </a:r>
          </a:p>
          <a:p>
            <a:pPr lvl="1"/>
            <a:r>
              <a:rPr lang="en-GB" dirty="0"/>
              <a:t>r</a:t>
            </a:r>
            <a:r>
              <a:rPr lang="en-GB" sz="2000" dirty="0"/>
              <a:t>isk assessments/method statements</a:t>
            </a:r>
          </a:p>
          <a:p>
            <a:pPr lvl="1"/>
            <a:r>
              <a:rPr lang="en-GB" dirty="0"/>
              <a:t>r</a:t>
            </a:r>
            <a:r>
              <a:rPr lang="en-GB" sz="2000" dirty="0"/>
              <a:t>ecent changes in accepted working practices</a:t>
            </a:r>
          </a:p>
          <a:p>
            <a:pPr lvl="1"/>
            <a:r>
              <a:rPr lang="en-GB" dirty="0"/>
              <a:t>b</a:t>
            </a:r>
            <a:r>
              <a:rPr lang="en-GB" sz="2000" dirty="0"/>
              <a:t>ehavioural safety</a:t>
            </a:r>
          </a:p>
          <a:p>
            <a:pPr lvl="1"/>
            <a:r>
              <a:rPr lang="en-GB" dirty="0"/>
              <a:t>m</a:t>
            </a:r>
            <a:r>
              <a:rPr lang="en-GB" sz="2000" dirty="0"/>
              <a:t>anagement of occupational health</a:t>
            </a:r>
          </a:p>
          <a:p>
            <a:pPr lvl="1"/>
            <a:endParaRPr lang="en-GB" altLang="en-US" sz="2000" dirty="0"/>
          </a:p>
        </p:txBody>
      </p:sp>
    </p:spTree>
    <p:extLst>
      <p:ext uri="{BB962C8B-B14F-4D97-AF65-F5344CB8AC3E}">
        <p14:creationId xmlns:p14="http://schemas.microsoft.com/office/powerpoint/2010/main" val="1293937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SMSTS</a:t>
            </a:r>
            <a:endParaRPr lang="en-US" dirty="0"/>
          </a:p>
        </p:txBody>
      </p:sp>
      <p:sp>
        <p:nvSpPr>
          <p:cNvPr id="3" name="Content Placeholder 2"/>
          <p:cNvSpPr>
            <a:spLocks noGrp="1"/>
          </p:cNvSpPr>
          <p:nvPr>
            <p:ph sz="quarter" idx="10"/>
          </p:nvPr>
        </p:nvSpPr>
        <p:spPr>
          <a:xfrm>
            <a:off x="611560" y="1512000"/>
            <a:ext cx="8075240" cy="4248000"/>
          </a:xfrm>
        </p:spPr>
        <p:txBody>
          <a:bodyPr/>
          <a:lstStyle/>
          <a:p>
            <a:pPr lvl="1"/>
            <a:r>
              <a:rPr lang="en-GB" dirty="0"/>
              <a:t>e</a:t>
            </a:r>
            <a:r>
              <a:rPr lang="en-GB" sz="2000" dirty="0"/>
              <a:t>lectricity</a:t>
            </a:r>
          </a:p>
          <a:p>
            <a:pPr lvl="1"/>
            <a:r>
              <a:rPr lang="en-GB" sz="2000" dirty="0"/>
              <a:t>excavations</a:t>
            </a:r>
          </a:p>
          <a:p>
            <a:pPr lvl="1"/>
            <a:r>
              <a:rPr lang="en-GB" dirty="0"/>
              <a:t>w</a:t>
            </a:r>
            <a:r>
              <a:rPr lang="en-GB" sz="2000" dirty="0"/>
              <a:t>orking at height</a:t>
            </a:r>
          </a:p>
          <a:p>
            <a:pPr lvl="1"/>
            <a:r>
              <a:rPr lang="en-GB" dirty="0"/>
              <a:t>s</a:t>
            </a:r>
            <a:r>
              <a:rPr lang="en-GB" sz="2000" dirty="0"/>
              <a:t>caffolding</a:t>
            </a:r>
          </a:p>
          <a:p>
            <a:pPr lvl="1"/>
            <a:r>
              <a:rPr lang="en-GB" dirty="0"/>
              <a:t>d</a:t>
            </a:r>
            <a:r>
              <a:rPr lang="en-GB" sz="2000" dirty="0"/>
              <a:t>emolition</a:t>
            </a:r>
          </a:p>
          <a:p>
            <a:pPr lvl="1"/>
            <a:r>
              <a:rPr lang="en-GB" dirty="0"/>
              <a:t>c</a:t>
            </a:r>
            <a:r>
              <a:rPr lang="en-GB" sz="2000" dirty="0"/>
              <a:t>onfined spaces.</a:t>
            </a:r>
          </a:p>
          <a:p>
            <a:pPr lvl="1"/>
            <a:endParaRPr lang="en-GB" altLang="en-US" sz="2000" dirty="0"/>
          </a:p>
        </p:txBody>
      </p:sp>
    </p:spTree>
    <p:extLst>
      <p:ext uri="{BB962C8B-B14F-4D97-AF65-F5344CB8AC3E}">
        <p14:creationId xmlns:p14="http://schemas.microsoft.com/office/powerpoint/2010/main" val="27278335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SSSTS</a:t>
            </a:r>
            <a:endParaRPr lang="en-US" dirty="0"/>
          </a:p>
        </p:txBody>
      </p:sp>
      <p:sp>
        <p:nvSpPr>
          <p:cNvPr id="3" name="Content Placeholder 2"/>
          <p:cNvSpPr>
            <a:spLocks noGrp="1"/>
          </p:cNvSpPr>
          <p:nvPr>
            <p:ph sz="quarter" idx="10"/>
          </p:nvPr>
        </p:nvSpPr>
        <p:spPr>
          <a:xfrm>
            <a:off x="611560" y="1512000"/>
            <a:ext cx="8075240" cy="4248000"/>
          </a:xfrm>
        </p:spPr>
        <p:txBody>
          <a:bodyPr/>
          <a:lstStyle/>
          <a:p>
            <a:r>
              <a:rPr lang="en-GB" dirty="0"/>
              <a:t>The Site Supervisors’ Safety Training Scheme (SSSTS) is for site supervisors and covers:</a:t>
            </a:r>
          </a:p>
          <a:p>
            <a:pPr lvl="1"/>
            <a:r>
              <a:rPr lang="en-GB" sz="2000" dirty="0"/>
              <a:t>Health and Safety at Work Act</a:t>
            </a:r>
          </a:p>
          <a:p>
            <a:pPr lvl="1"/>
            <a:r>
              <a:rPr lang="en-GB" dirty="0"/>
              <a:t>specific site issues that challenge supervisors on a daily basis</a:t>
            </a:r>
          </a:p>
          <a:p>
            <a:pPr lvl="1"/>
            <a:r>
              <a:rPr lang="en-GB" dirty="0"/>
              <a:t>effective toolbox talks</a:t>
            </a:r>
          </a:p>
          <a:p>
            <a:pPr lvl="1"/>
            <a:r>
              <a:rPr lang="en-GB" dirty="0"/>
              <a:t>supervision of occupational health</a:t>
            </a:r>
          </a:p>
          <a:p>
            <a:pPr lvl="1"/>
            <a:r>
              <a:rPr lang="en-GB" dirty="0"/>
              <a:t>behavioural safety.</a:t>
            </a:r>
          </a:p>
          <a:p>
            <a:pPr marL="0" lvl="1" indent="0">
              <a:buNone/>
            </a:pPr>
            <a:endParaRPr lang="en-GB" sz="2000" dirty="0"/>
          </a:p>
        </p:txBody>
      </p:sp>
    </p:spTree>
    <p:extLst>
      <p:ext uri="{BB962C8B-B14F-4D97-AF65-F5344CB8AC3E}">
        <p14:creationId xmlns:p14="http://schemas.microsoft.com/office/powerpoint/2010/main" val="1093645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9AB5B-31E6-4298-A2D3-DB2186B9C9B8}"/>
              </a:ext>
            </a:extLst>
          </p:cNvPr>
          <p:cNvSpPr>
            <a:spLocks noGrp="1"/>
          </p:cNvSpPr>
          <p:nvPr>
            <p:ph type="title"/>
          </p:nvPr>
        </p:nvSpPr>
        <p:spPr/>
        <p:txBody>
          <a:bodyPr/>
          <a:lstStyle/>
          <a:p>
            <a:r>
              <a:rPr lang="en-GB" dirty="0"/>
              <a:t>Safe systems at work</a:t>
            </a:r>
          </a:p>
        </p:txBody>
      </p:sp>
      <p:sp>
        <p:nvSpPr>
          <p:cNvPr id="3" name="Content Placeholder 2">
            <a:extLst>
              <a:ext uri="{FF2B5EF4-FFF2-40B4-BE49-F238E27FC236}">
                <a16:creationId xmlns:a16="http://schemas.microsoft.com/office/drawing/2014/main" id="{47A0B9F7-2AAD-423A-8DD8-752B685AE415}"/>
              </a:ext>
            </a:extLst>
          </p:cNvPr>
          <p:cNvSpPr>
            <a:spLocks noGrp="1"/>
          </p:cNvSpPr>
          <p:nvPr>
            <p:ph sz="quarter" idx="10"/>
          </p:nvPr>
        </p:nvSpPr>
        <p:spPr/>
        <p:txBody>
          <a:bodyPr/>
          <a:lstStyle/>
          <a:p>
            <a:r>
              <a:rPr lang="en-GB" dirty="0"/>
              <a:t>A safe system of work is a procedure to eliminate the risks that are involved in a specific operation. The priority of a safe system of work is to eliminate any risks involved with the work. </a:t>
            </a:r>
          </a:p>
          <a:p>
            <a:r>
              <a:rPr lang="en-GB" dirty="0"/>
              <a:t>In this presentation we look at how following the risk assessment process can reduce risks on site and ensure safe systems of work.</a:t>
            </a:r>
          </a:p>
          <a:p>
            <a:r>
              <a:rPr lang="en-GB" dirty="0"/>
              <a:t>It is vital that safe systems and practices are adhered to so that everyone is working to the same high safety standards at all times. </a:t>
            </a:r>
          </a:p>
          <a:p>
            <a:r>
              <a:rPr lang="en-GB"/>
              <a:t>Without </a:t>
            </a:r>
            <a:r>
              <a:rPr lang="en-GB" dirty="0"/>
              <a:t>these systems in place, accidents might occur that could cause injury or death.</a:t>
            </a:r>
          </a:p>
        </p:txBody>
      </p:sp>
    </p:spTree>
    <p:extLst>
      <p:ext uri="{BB962C8B-B14F-4D97-AF65-F5344CB8AC3E}">
        <p14:creationId xmlns:p14="http://schemas.microsoft.com/office/powerpoint/2010/main" val="389680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64B1B-1B75-42B9-A849-AD2CFBD22579}"/>
              </a:ext>
            </a:extLst>
          </p:cNvPr>
          <p:cNvSpPr>
            <a:spLocks noGrp="1"/>
          </p:cNvSpPr>
          <p:nvPr>
            <p:ph type="title"/>
          </p:nvPr>
        </p:nvSpPr>
        <p:spPr/>
        <p:txBody>
          <a:bodyPr/>
          <a:lstStyle/>
          <a:p>
            <a:r>
              <a:rPr lang="en-GB" dirty="0"/>
              <a:t>Method statements</a:t>
            </a:r>
          </a:p>
        </p:txBody>
      </p:sp>
      <p:sp>
        <p:nvSpPr>
          <p:cNvPr id="3" name="Content Placeholder 2">
            <a:extLst>
              <a:ext uri="{FF2B5EF4-FFF2-40B4-BE49-F238E27FC236}">
                <a16:creationId xmlns:a16="http://schemas.microsoft.com/office/drawing/2014/main" id="{52EFB53A-BBE5-458B-8766-0F4F8C256752}"/>
              </a:ext>
            </a:extLst>
          </p:cNvPr>
          <p:cNvSpPr>
            <a:spLocks noGrp="1"/>
          </p:cNvSpPr>
          <p:nvPr>
            <p:ph sz="quarter" idx="10"/>
          </p:nvPr>
        </p:nvSpPr>
        <p:spPr/>
        <p:txBody>
          <a:bodyPr/>
          <a:lstStyle/>
          <a:p>
            <a:r>
              <a:rPr lang="en-GB" dirty="0"/>
              <a:t>A </a:t>
            </a:r>
            <a:r>
              <a:rPr lang="en-GB" b="1" dirty="0"/>
              <a:t>method statement </a:t>
            </a:r>
            <a:r>
              <a:rPr lang="en-GB" dirty="0"/>
              <a:t>documents the logical process of how an operative intends to complete a task safely.</a:t>
            </a:r>
          </a:p>
          <a:p>
            <a:r>
              <a:rPr lang="en-GB" dirty="0"/>
              <a:t>It should complement an associated </a:t>
            </a:r>
            <a:r>
              <a:rPr lang="en-GB" b="1" dirty="0"/>
              <a:t>risk assessment </a:t>
            </a:r>
            <a:r>
              <a:rPr lang="en-GB" dirty="0"/>
              <a:t>and be written to negate any risks identified when completing any task.</a:t>
            </a:r>
          </a:p>
          <a:p>
            <a:r>
              <a:rPr lang="en-GB" dirty="0"/>
              <a:t>The method statement should provide logical steps and specific actions on how to complete the task, ensuring safety at all times.</a:t>
            </a:r>
          </a:p>
          <a:p>
            <a:r>
              <a:rPr lang="en-GB" dirty="0"/>
              <a:t>It also documents what control measures, personal protective equipment (PPE) or other safety resources are required so that the task can be completed safely.</a:t>
            </a:r>
          </a:p>
        </p:txBody>
      </p:sp>
    </p:spTree>
    <p:extLst>
      <p:ext uri="{BB962C8B-B14F-4D97-AF65-F5344CB8AC3E}">
        <p14:creationId xmlns:p14="http://schemas.microsoft.com/office/powerpoint/2010/main" val="1794130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statements</a:t>
            </a:r>
            <a:endParaRPr lang="en-US" b="0" dirty="0"/>
          </a:p>
        </p:txBody>
      </p:sp>
      <p:sp>
        <p:nvSpPr>
          <p:cNvPr id="6" name="TextBox 5">
            <a:extLst>
              <a:ext uri="{FF2B5EF4-FFF2-40B4-BE49-F238E27FC236}">
                <a16:creationId xmlns:a16="http://schemas.microsoft.com/office/drawing/2014/main" id="{45F6CF8A-54C8-4EC3-BBBB-68B81B819C2C}"/>
              </a:ext>
            </a:extLst>
          </p:cNvPr>
          <p:cNvSpPr txBox="1"/>
          <p:nvPr/>
        </p:nvSpPr>
        <p:spPr>
          <a:xfrm>
            <a:off x="5004048" y="1511300"/>
            <a:ext cx="3528392" cy="2451953"/>
          </a:xfrm>
          <a:prstGeom prst="rect">
            <a:avLst/>
          </a:prstGeom>
          <a:noFill/>
        </p:spPr>
        <p:txBody>
          <a:bodyPr wrap="square" rtlCol="0">
            <a:spAutoFit/>
          </a:bodyPr>
          <a:lstStyle/>
          <a:p>
            <a:pPr eaLnBrk="1" hangingPunct="1"/>
            <a:r>
              <a:rPr lang="en-GB" altLang="en-US" dirty="0"/>
              <a:t>Method statements form part of the overall safety plan and any risk assessment.</a:t>
            </a:r>
            <a:r>
              <a:rPr lang="en-GB" altLang="en-US" baseline="30000" dirty="0"/>
              <a:t> </a:t>
            </a:r>
          </a:p>
          <a:p>
            <a:pPr eaLnBrk="1" hangingPunct="1"/>
            <a:endParaRPr lang="en-GB" altLang="en-US" baseline="30000" dirty="0"/>
          </a:p>
          <a:p>
            <a:pPr eaLnBrk="1" hangingPunct="1"/>
            <a:r>
              <a:rPr lang="en-GB" altLang="en-US" dirty="0"/>
              <a:t>Such statements are written after the </a:t>
            </a:r>
            <a:r>
              <a:rPr lang="en-GB" altLang="en-US" b="1" dirty="0"/>
              <a:t>risk assessment </a:t>
            </a:r>
            <a:r>
              <a:rPr lang="en-GB" altLang="en-US" dirty="0"/>
              <a:t>has been undertaken.</a:t>
            </a:r>
          </a:p>
          <a:p>
            <a:endParaRPr lang="en-GB" dirty="0"/>
          </a:p>
        </p:txBody>
      </p:sp>
      <p:pic>
        <p:nvPicPr>
          <p:cNvPr id="9" name="Picture 8">
            <a:extLst>
              <a:ext uri="{FF2B5EF4-FFF2-40B4-BE49-F238E27FC236}">
                <a16:creationId xmlns:a16="http://schemas.microsoft.com/office/drawing/2014/main" id="{69E75D35-7468-4664-9116-A0114259AE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6098" y="1511300"/>
            <a:ext cx="4323934" cy="4369655"/>
          </a:xfrm>
          <a:prstGeom prst="rect">
            <a:avLst/>
          </a:prstGeom>
        </p:spPr>
      </p:pic>
    </p:spTree>
    <p:extLst>
      <p:ext uri="{BB962C8B-B14F-4D97-AF65-F5344CB8AC3E}">
        <p14:creationId xmlns:p14="http://schemas.microsoft.com/office/powerpoint/2010/main" val="2434793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Risk assessments</a:t>
            </a:r>
            <a:endParaRPr lang="en-US" dirty="0"/>
          </a:p>
        </p:txBody>
      </p:sp>
      <p:sp>
        <p:nvSpPr>
          <p:cNvPr id="3" name="Content Placeholder 2"/>
          <p:cNvSpPr>
            <a:spLocks noGrp="1"/>
          </p:cNvSpPr>
          <p:nvPr>
            <p:ph sz="quarter" idx="10"/>
          </p:nvPr>
        </p:nvSpPr>
        <p:spPr/>
        <p:txBody>
          <a:bodyPr/>
          <a:lstStyle/>
          <a:p>
            <a:pPr marL="609600" indent="-609600" eaLnBrk="1" hangingPunct="1">
              <a:spcBef>
                <a:spcPct val="0"/>
              </a:spcBef>
              <a:buFontTx/>
              <a:buNone/>
            </a:pPr>
            <a:r>
              <a:rPr lang="en-GB" altLang="en-US" dirty="0">
                <a:ea typeface="ＭＳ Ｐゴシック" pitchFamily="-105" charset="-128"/>
              </a:rPr>
              <a:t>A risk assessment needs to be completed in order to:</a:t>
            </a:r>
          </a:p>
          <a:p>
            <a:pPr lvl="1"/>
            <a:r>
              <a:rPr lang="en-GB" altLang="en-US" dirty="0">
                <a:ea typeface="ＭＳ Ｐゴシック" pitchFamily="-105" charset="-128"/>
              </a:rPr>
              <a:t>back up a manufacturer’s data sheet for the </a:t>
            </a:r>
            <a:r>
              <a:rPr lang="en-GB" dirty="0"/>
              <a:t>Control of Substances Hazardous to Health Regulations (COSHH)</a:t>
            </a:r>
            <a:r>
              <a:rPr lang="en-GB">
                <a:effectLst/>
              </a:rPr>
              <a:t> </a:t>
            </a:r>
            <a:endParaRPr lang="en-GB" altLang="en-US" dirty="0">
              <a:ea typeface="ＭＳ Ｐゴシック" pitchFamily="-105" charset="-128"/>
            </a:endParaRPr>
          </a:p>
          <a:p>
            <a:pPr lvl="1">
              <a:spcAft>
                <a:spcPts val="0"/>
              </a:spcAft>
            </a:pPr>
            <a:r>
              <a:rPr lang="en-GB" altLang="en-US" dirty="0">
                <a:ea typeface="ＭＳ Ｐゴシック" pitchFamily="-105" charset="-128"/>
              </a:rPr>
              <a:t>assess various activities carried out by employees.</a:t>
            </a:r>
            <a:endParaRPr lang="en-GB" altLang="en-US" sz="200" dirty="0">
              <a:ea typeface="ＭＳ Ｐゴシック" pitchFamily="-105" charset="-128"/>
            </a:endParaRPr>
          </a:p>
          <a:p>
            <a:pPr marL="0" lvl="1" indent="0">
              <a:spcBef>
                <a:spcPts val="0"/>
              </a:spcBef>
              <a:buNone/>
            </a:pPr>
            <a:endParaRPr lang="en-GB" altLang="en-US" dirty="0">
              <a:ea typeface="ＭＳ Ｐゴシック" pitchFamily="-105" charset="-128"/>
            </a:endParaRPr>
          </a:p>
          <a:p>
            <a:pPr marL="0" lvl="1" indent="0">
              <a:spcBef>
                <a:spcPts val="0"/>
              </a:spcBef>
              <a:buNone/>
            </a:pPr>
            <a:r>
              <a:rPr lang="en-GB" altLang="en-US" dirty="0">
                <a:ea typeface="ＭＳ Ｐゴシック" pitchFamily="-105" charset="-128"/>
              </a:rPr>
              <a:t>As an employee, you must assess the risk to yourself and others when work is being carried out. This is the essence of working safety. After a risk assessment has been completed, it will, at minimum, result in the use of PPE and the presence of a first-aid kit. However, the more risk is identified in the assessment, the more mitigation processes need be in place to protect operatives and anyone else who may be affected by the work being completed.</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The five steps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lang="en-GB" dirty="0">
                <a:latin typeface="+mn-lt"/>
              </a:rPr>
              <a:t>There are five steps to a risk assessment:</a:t>
            </a:r>
          </a:p>
          <a:p>
            <a:pPr marL="324000" lvl="0" indent="-324000">
              <a:lnSpc>
                <a:spcPts val="2000"/>
              </a:lnSpc>
              <a:spcBef>
                <a:spcPts val="500"/>
              </a:spcBef>
              <a:spcAft>
                <a:spcPts val="500"/>
              </a:spcAft>
              <a:buFont typeface="+mj-lt"/>
              <a:buAutoNum type="arabicPeriod"/>
            </a:pPr>
            <a:endParaRPr lang="en-US" sz="1600" dirty="0">
              <a:solidFill>
                <a:srgbClr val="000000"/>
              </a:solidFill>
              <a:ea typeface="ＭＳ Ｐゴシック" pitchFamily="-105" charset="-128"/>
              <a:cs typeface="ＭＳ Ｐゴシック" pitchFamily="-105" charset="-128"/>
            </a:endParaRP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Look for hazards.</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Decide who or what might be harmed.</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Evaluate the risks, present precautions and act when needed.</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Record your findings.</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Review and revise your findings regularly.</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GB" dirty="0"/>
              <a:t>The Management of Health and Safety at Work Regulations 1999 legally require employers to make decisions about the hazards, significant or otherwise, faced in the workplace.</a:t>
            </a: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 key definitions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Accident</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 unplanned, undesired occurrence which may result in harm or loss.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Hazard</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anything that has the potential to cause loss or harm.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Risk:</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how likely is it that a hazard will actually cause harm or loss?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In this way you identify the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958227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likelihood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X	</a:t>
            </a: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consequence</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0"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likelihood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injury or loss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1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First aid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1</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Up to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Over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4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Major injury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4</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Certainty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5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Fatality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5</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lang="en-GB" altLang="en-US" b="1" kern="12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marR="0" lvl="0" algn="l" defTabSz="914400" rtl="0" eaLnBrk="1" fontAlgn="base" latinLnBrk="0" hangingPunct="1">
              <a:lnSpc>
                <a:spcPct val="100000"/>
              </a:lnSpc>
              <a:spcBef>
                <a:spcPct val="0"/>
              </a:spcBef>
              <a:spcAft>
                <a:spcPct val="0"/>
              </a:spcAft>
              <a:buClrTx/>
              <a:buSzTx/>
              <a:buFontTx/>
              <a:buNone/>
              <a:tabLst/>
              <a:defRPr/>
            </a:pP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Such assessments will always be examined by safety officers when performing inspections and may also be sought by insurance companies in the event of a claim.</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00771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41FB5D-46E4-4A37-9C02-E93C57932BEA}">
  <ds:schemaRefs>
    <ds:schemaRef ds:uri="http://schemas.microsoft.com/sharepoint/v3/contenttype/forms"/>
  </ds:schemaRefs>
</ds:datastoreItem>
</file>

<file path=customXml/itemProps2.xml><?xml version="1.0" encoding="utf-8"?>
<ds:datastoreItem xmlns:ds="http://schemas.openxmlformats.org/officeDocument/2006/customXml" ds:itemID="{8569C6D9-7ECB-4557-B702-CC2E1710D0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F1839E8-0779-488B-A1BB-A6B1693E30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2290</TotalTime>
  <Words>1587</Words>
  <Application>Microsoft Office PowerPoint</Application>
  <PresentationFormat>On-screen Show (4:3)</PresentationFormat>
  <Paragraphs>200</Paragraphs>
  <Slides>27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Comic Sans MS</vt:lpstr>
      <vt:lpstr>Lucida Grande</vt:lpstr>
      <vt:lpstr>Times New Roman</vt:lpstr>
      <vt:lpstr>1_Default Design</vt:lpstr>
      <vt:lpstr>PowerPoint 5: Safe systems of work</vt:lpstr>
      <vt:lpstr>Objectives</vt:lpstr>
      <vt:lpstr>Safe systems at work</vt:lpstr>
      <vt:lpstr>Method statements</vt:lpstr>
      <vt:lpstr>Method statements</vt:lpstr>
      <vt:lpstr>Risk assessments</vt:lpstr>
      <vt:lpstr>The five steps</vt:lpstr>
      <vt:lpstr>Risk assessment: key definitions</vt:lpstr>
      <vt:lpstr>Risk assessment</vt:lpstr>
      <vt:lpstr>Risk assessment documentation</vt:lpstr>
      <vt:lpstr>COSHH</vt:lpstr>
      <vt:lpstr>COSHH data sheet</vt:lpstr>
      <vt:lpstr>COSHH categories and symbols</vt:lpstr>
      <vt:lpstr>Domestic products and COSHH</vt:lpstr>
      <vt:lpstr>CDM Regulations</vt:lpstr>
      <vt:lpstr>CDM definitions</vt:lpstr>
      <vt:lpstr>Site safety signs</vt:lpstr>
      <vt:lpstr>The four safety sign colours</vt:lpstr>
      <vt:lpstr>Prohibition signs</vt:lpstr>
      <vt:lpstr>Warning signs</vt:lpstr>
      <vt:lpstr>Mandatory signs</vt:lpstr>
      <vt:lpstr>Emergency signs</vt:lpstr>
      <vt:lpstr>Construction Skills Certification Scheme</vt:lpstr>
      <vt:lpstr>SMSTS</vt:lpstr>
      <vt:lpstr>SMSTS</vt:lpstr>
      <vt:lpstr>SSSTS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2021-08-11T11:03:56Z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