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328" r:id="rId6"/>
    <p:sldId id="353" r:id="rId7"/>
    <p:sldId id="347" r:id="rId8"/>
    <p:sldId id="354" r:id="rId9"/>
    <p:sldId id="341" r:id="rId10"/>
    <p:sldId id="357" r:id="rId11"/>
    <p:sldId id="358"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7F784B-9AE7-41E0-A183-3965C165DD88}" v="10" dt="2021-06-21T16:02:02.2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77" autoAdjust="0"/>
    <p:restoredTop sz="86395"/>
  </p:normalViewPr>
  <p:slideViewPr>
    <p:cSldViewPr showGuides="1">
      <p:cViewPr varScale="1">
        <p:scale>
          <a:sx n="57" d="100"/>
          <a:sy n="57" d="100"/>
        </p:scale>
        <p:origin x="119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6DFE190-6075-4863-B391-BE9AC3676426}"/>
    <pc:docChg chg="custSel modSld">
      <pc:chgData name="Caroline Prodger" userId="e4ef2e75-b60b-401b-8ebe-291bdcf405f4" providerId="ADAL" clId="{B6DFE190-6075-4863-B391-BE9AC3676426}" dt="2021-03-17T11:00:37.588" v="14" actId="20577"/>
      <pc:docMkLst>
        <pc:docMk/>
      </pc:docMkLst>
      <pc:sldChg chg="modSp mod">
        <pc:chgData name="Caroline Prodger" userId="e4ef2e75-b60b-401b-8ebe-291bdcf405f4" providerId="ADAL" clId="{B6DFE190-6075-4863-B391-BE9AC3676426}" dt="2021-03-17T11:00:13.302" v="8" actId="20577"/>
        <pc:sldMkLst>
          <pc:docMk/>
          <pc:sldMk cId="3869032500" sldId="347"/>
        </pc:sldMkLst>
        <pc:spChg chg="mod">
          <ac:chgData name="Caroline Prodger" userId="e4ef2e75-b60b-401b-8ebe-291bdcf405f4" providerId="ADAL" clId="{B6DFE190-6075-4863-B391-BE9AC3676426}" dt="2021-03-17T11:00:13.302" v="8" actId="20577"/>
          <ac:spMkLst>
            <pc:docMk/>
            <pc:sldMk cId="3869032500" sldId="347"/>
            <ac:spMk id="3" creationId="{00000000-0000-0000-0000-000000000000}"/>
          </ac:spMkLst>
        </pc:spChg>
      </pc:sldChg>
      <pc:sldChg chg="modSp mod addCm delCm modCm">
        <pc:chgData name="Caroline Prodger" userId="e4ef2e75-b60b-401b-8ebe-291bdcf405f4" providerId="ADAL" clId="{B6DFE190-6075-4863-B391-BE9AC3676426}" dt="2021-03-17T11:00:00.629" v="6" actId="20577"/>
        <pc:sldMkLst>
          <pc:docMk/>
          <pc:sldMk cId="2504990070" sldId="353"/>
        </pc:sldMkLst>
        <pc:spChg chg="mod">
          <ac:chgData name="Caroline Prodger" userId="e4ef2e75-b60b-401b-8ebe-291bdcf405f4" providerId="ADAL" clId="{B6DFE190-6075-4863-B391-BE9AC3676426}" dt="2021-03-17T11:00:00.629" v="6" actId="20577"/>
          <ac:spMkLst>
            <pc:docMk/>
            <pc:sldMk cId="2504990070" sldId="353"/>
            <ac:spMk id="3" creationId="{00000000-0000-0000-0000-000000000000}"/>
          </ac:spMkLst>
        </pc:spChg>
      </pc:sldChg>
      <pc:sldChg chg="modSp mod">
        <pc:chgData name="Caroline Prodger" userId="e4ef2e75-b60b-401b-8ebe-291bdcf405f4" providerId="ADAL" clId="{B6DFE190-6075-4863-B391-BE9AC3676426}" dt="2021-03-17T11:00:37.588" v="14" actId="20577"/>
        <pc:sldMkLst>
          <pc:docMk/>
          <pc:sldMk cId="2117529629" sldId="354"/>
        </pc:sldMkLst>
        <pc:spChg chg="mod">
          <ac:chgData name="Caroline Prodger" userId="e4ef2e75-b60b-401b-8ebe-291bdcf405f4" providerId="ADAL" clId="{B6DFE190-6075-4863-B391-BE9AC3676426}" dt="2021-03-17T11:00:37.588" v="14" actId="20577"/>
          <ac:spMkLst>
            <pc:docMk/>
            <pc:sldMk cId="2117529629" sldId="354"/>
            <ac:spMk id="3" creationId="{00000000-0000-0000-0000-000000000000}"/>
          </ac:spMkLst>
        </pc:spChg>
      </pc:sldChg>
    </pc:docChg>
  </pc:docChgLst>
  <pc:docChgLst>
    <pc:chgData name="Caroline Prodger" userId="e4ef2e75-b60b-401b-8ebe-291bdcf405f4" providerId="ADAL" clId="{F17F784B-9AE7-41E0-A183-3965C165DD88}"/>
    <pc:docChg chg="custSel modSld">
      <pc:chgData name="Caroline Prodger" userId="e4ef2e75-b60b-401b-8ebe-291bdcf405f4" providerId="ADAL" clId="{F17F784B-9AE7-41E0-A183-3965C165DD88}" dt="2021-06-21T16:02:12.224" v="23" actId="14100"/>
      <pc:docMkLst>
        <pc:docMk/>
      </pc:docMkLst>
      <pc:sldChg chg="addSp modSp mod">
        <pc:chgData name="Caroline Prodger" userId="e4ef2e75-b60b-401b-8ebe-291bdcf405f4" providerId="ADAL" clId="{F17F784B-9AE7-41E0-A183-3965C165DD88}" dt="2021-06-21T16:02:12.224" v="23" actId="14100"/>
        <pc:sldMkLst>
          <pc:docMk/>
          <pc:sldMk cId="0" sldId="328"/>
        </pc:sldMkLst>
        <pc:spChg chg="add mod">
          <ac:chgData name="Caroline Prodger" userId="e4ef2e75-b60b-401b-8ebe-291bdcf405f4" providerId="ADAL" clId="{F17F784B-9AE7-41E0-A183-3965C165DD88}" dt="2021-06-21T16:02:04.084" v="22" actId="1076"/>
          <ac:spMkLst>
            <pc:docMk/>
            <pc:sldMk cId="0" sldId="328"/>
            <ac:spMk id="5" creationId="{E53B951B-C7E1-423B-A9AA-B740F6EA1BB0}"/>
          </ac:spMkLst>
        </pc:spChg>
        <pc:spChg chg="mod">
          <ac:chgData name="Caroline Prodger" userId="e4ef2e75-b60b-401b-8ebe-291bdcf405f4" providerId="ADAL" clId="{F17F784B-9AE7-41E0-A183-3965C165DD88}" dt="2021-06-21T15:55:07.481" v="0"/>
          <ac:spMkLst>
            <pc:docMk/>
            <pc:sldMk cId="0" sldId="328"/>
            <ac:spMk id="3074" creationId="{00000000-0000-0000-0000-000000000000}"/>
          </ac:spMkLst>
        </pc:spChg>
        <pc:spChg chg="mod">
          <ac:chgData name="Caroline Prodger" userId="e4ef2e75-b60b-401b-8ebe-291bdcf405f4" providerId="ADAL" clId="{F17F784B-9AE7-41E0-A183-3965C165DD88}" dt="2021-06-21T15:55:07.481" v="0"/>
          <ac:spMkLst>
            <pc:docMk/>
            <pc:sldMk cId="0" sldId="328"/>
            <ac:spMk id="3075" creationId="{00000000-0000-0000-0000-000000000000}"/>
          </ac:spMkLst>
        </pc:spChg>
        <pc:picChg chg="add mod">
          <ac:chgData name="Caroline Prodger" userId="e4ef2e75-b60b-401b-8ebe-291bdcf405f4" providerId="ADAL" clId="{F17F784B-9AE7-41E0-A183-3965C165DD88}" dt="2021-06-21T16:02:12.224" v="23" actId="14100"/>
          <ac:picMkLst>
            <pc:docMk/>
            <pc:sldMk cId="0" sldId="328"/>
            <ac:picMk id="2" creationId="{1F6C5F0F-2E70-4DB4-BECE-25622A7D08C9}"/>
          </ac:picMkLst>
        </pc:picChg>
      </pc:sldChg>
      <pc:sldChg chg="addSp modSp mod">
        <pc:chgData name="Caroline Prodger" userId="e4ef2e75-b60b-401b-8ebe-291bdcf405f4" providerId="ADAL" clId="{F17F784B-9AE7-41E0-A183-3965C165DD88}" dt="2021-06-21T15:57:51.985" v="8" actId="1076"/>
        <pc:sldMkLst>
          <pc:docMk/>
          <pc:sldMk cId="1989245552" sldId="341"/>
        </pc:sldMkLst>
        <pc:spChg chg="mod">
          <ac:chgData name="Caroline Prodger" userId="e4ef2e75-b60b-401b-8ebe-291bdcf405f4" providerId="ADAL" clId="{F17F784B-9AE7-41E0-A183-3965C165DD88}" dt="2021-06-21T15:55:07.481" v="0"/>
          <ac:spMkLst>
            <pc:docMk/>
            <pc:sldMk cId="1989245552" sldId="341"/>
            <ac:spMk id="2" creationId="{00000000-0000-0000-0000-000000000000}"/>
          </ac:spMkLst>
        </pc:spChg>
        <pc:spChg chg="mod">
          <ac:chgData name="Caroline Prodger" userId="e4ef2e75-b60b-401b-8ebe-291bdcf405f4" providerId="ADAL" clId="{F17F784B-9AE7-41E0-A183-3965C165DD88}" dt="2021-06-21T15:55:07.481" v="0"/>
          <ac:spMkLst>
            <pc:docMk/>
            <pc:sldMk cId="1989245552" sldId="341"/>
            <ac:spMk id="3" creationId="{00000000-0000-0000-0000-000000000000}"/>
          </ac:spMkLst>
        </pc:spChg>
        <pc:spChg chg="add mod">
          <ac:chgData name="Caroline Prodger" userId="e4ef2e75-b60b-401b-8ebe-291bdcf405f4" providerId="ADAL" clId="{F17F784B-9AE7-41E0-A183-3965C165DD88}" dt="2021-06-21T15:57:51.985" v="8" actId="1076"/>
          <ac:spMkLst>
            <pc:docMk/>
            <pc:sldMk cId="1989245552" sldId="341"/>
            <ac:spMk id="5" creationId="{FEB60B19-EEFC-4939-910E-F46314A3EEEC}"/>
          </ac:spMkLst>
        </pc:spChg>
        <pc:picChg chg="add mod">
          <ac:chgData name="Caroline Prodger" userId="e4ef2e75-b60b-401b-8ebe-291bdcf405f4" providerId="ADAL" clId="{F17F784B-9AE7-41E0-A183-3965C165DD88}" dt="2021-06-21T15:57:35.803" v="6" actId="1076"/>
          <ac:picMkLst>
            <pc:docMk/>
            <pc:sldMk cId="1989245552" sldId="341"/>
            <ac:picMk id="4" creationId="{6CCC7E86-9FF9-4B32-9A16-F9C3405B916C}"/>
          </ac:picMkLst>
        </pc:picChg>
      </pc:sldChg>
      <pc:sldChg chg="addSp modSp mod">
        <pc:chgData name="Caroline Prodger" userId="e4ef2e75-b60b-401b-8ebe-291bdcf405f4" providerId="ADAL" clId="{F17F784B-9AE7-41E0-A183-3965C165DD88}" dt="2021-06-21T15:57:12.500" v="4" actId="1076"/>
        <pc:sldMkLst>
          <pc:docMk/>
          <pc:sldMk cId="3869032500" sldId="347"/>
        </pc:sldMkLst>
        <pc:spChg chg="mod">
          <ac:chgData name="Caroline Prodger" userId="e4ef2e75-b60b-401b-8ebe-291bdcf405f4" providerId="ADAL" clId="{F17F784B-9AE7-41E0-A183-3965C165DD88}" dt="2021-06-21T15:55:07.481" v="0"/>
          <ac:spMkLst>
            <pc:docMk/>
            <pc:sldMk cId="3869032500" sldId="347"/>
            <ac:spMk id="2" creationId="{00000000-0000-0000-0000-000000000000}"/>
          </ac:spMkLst>
        </pc:spChg>
        <pc:spChg chg="mod">
          <ac:chgData name="Caroline Prodger" userId="e4ef2e75-b60b-401b-8ebe-291bdcf405f4" providerId="ADAL" clId="{F17F784B-9AE7-41E0-A183-3965C165DD88}" dt="2021-06-21T15:55:07.481" v="0"/>
          <ac:spMkLst>
            <pc:docMk/>
            <pc:sldMk cId="3869032500" sldId="347"/>
            <ac:spMk id="3" creationId="{00000000-0000-0000-0000-000000000000}"/>
          </ac:spMkLst>
        </pc:spChg>
        <pc:spChg chg="add mod">
          <ac:chgData name="Caroline Prodger" userId="e4ef2e75-b60b-401b-8ebe-291bdcf405f4" providerId="ADAL" clId="{F17F784B-9AE7-41E0-A183-3965C165DD88}" dt="2021-06-21T15:57:12.500" v="4" actId="1076"/>
          <ac:spMkLst>
            <pc:docMk/>
            <pc:sldMk cId="3869032500" sldId="347"/>
            <ac:spMk id="5" creationId="{4EB30852-8AA8-4C9B-B360-9AA2D6CD9F3A}"/>
          </ac:spMkLst>
        </pc:spChg>
        <pc:picChg chg="add mod">
          <ac:chgData name="Caroline Prodger" userId="e4ef2e75-b60b-401b-8ebe-291bdcf405f4" providerId="ADAL" clId="{F17F784B-9AE7-41E0-A183-3965C165DD88}" dt="2021-06-21T15:57:00.263" v="2" actId="1076"/>
          <ac:picMkLst>
            <pc:docMk/>
            <pc:sldMk cId="3869032500" sldId="347"/>
            <ac:picMk id="4" creationId="{03C13836-CD4A-4F9C-9898-A7017E9A7E19}"/>
          </ac:picMkLst>
        </pc:picChg>
      </pc:sldChg>
      <pc:sldChg chg="modSp">
        <pc:chgData name="Caroline Prodger" userId="e4ef2e75-b60b-401b-8ebe-291bdcf405f4" providerId="ADAL" clId="{F17F784B-9AE7-41E0-A183-3965C165DD88}" dt="2021-06-21T15:55:07.481" v="0"/>
        <pc:sldMkLst>
          <pc:docMk/>
          <pc:sldMk cId="2504990070" sldId="353"/>
        </pc:sldMkLst>
        <pc:spChg chg="mod">
          <ac:chgData name="Caroline Prodger" userId="e4ef2e75-b60b-401b-8ebe-291bdcf405f4" providerId="ADAL" clId="{F17F784B-9AE7-41E0-A183-3965C165DD88}" dt="2021-06-21T15:55:07.481" v="0"/>
          <ac:spMkLst>
            <pc:docMk/>
            <pc:sldMk cId="2504990070" sldId="353"/>
            <ac:spMk id="2" creationId="{00000000-0000-0000-0000-000000000000}"/>
          </ac:spMkLst>
        </pc:spChg>
        <pc:spChg chg="mod">
          <ac:chgData name="Caroline Prodger" userId="e4ef2e75-b60b-401b-8ebe-291bdcf405f4" providerId="ADAL" clId="{F17F784B-9AE7-41E0-A183-3965C165DD88}" dt="2021-06-21T15:55:07.481" v="0"/>
          <ac:spMkLst>
            <pc:docMk/>
            <pc:sldMk cId="2504990070" sldId="353"/>
            <ac:spMk id="3" creationId="{00000000-0000-0000-0000-000000000000}"/>
          </ac:spMkLst>
        </pc:spChg>
      </pc:sldChg>
      <pc:sldChg chg="modSp">
        <pc:chgData name="Caroline Prodger" userId="e4ef2e75-b60b-401b-8ebe-291bdcf405f4" providerId="ADAL" clId="{F17F784B-9AE7-41E0-A183-3965C165DD88}" dt="2021-06-21T15:55:07.481" v="0"/>
        <pc:sldMkLst>
          <pc:docMk/>
          <pc:sldMk cId="2117529629" sldId="354"/>
        </pc:sldMkLst>
        <pc:spChg chg="mod">
          <ac:chgData name="Caroline Prodger" userId="e4ef2e75-b60b-401b-8ebe-291bdcf405f4" providerId="ADAL" clId="{F17F784B-9AE7-41E0-A183-3965C165DD88}" dt="2021-06-21T15:55:07.481" v="0"/>
          <ac:spMkLst>
            <pc:docMk/>
            <pc:sldMk cId="2117529629" sldId="354"/>
            <ac:spMk id="2" creationId="{00000000-0000-0000-0000-000000000000}"/>
          </ac:spMkLst>
        </pc:spChg>
        <pc:spChg chg="mod">
          <ac:chgData name="Caroline Prodger" userId="e4ef2e75-b60b-401b-8ebe-291bdcf405f4" providerId="ADAL" clId="{F17F784B-9AE7-41E0-A183-3965C165DD88}" dt="2021-06-21T15:55:07.481" v="0"/>
          <ac:spMkLst>
            <pc:docMk/>
            <pc:sldMk cId="2117529629" sldId="354"/>
            <ac:spMk id="3" creationId="{00000000-0000-0000-0000-000000000000}"/>
          </ac:spMkLst>
        </pc:spChg>
      </pc:sldChg>
      <pc:sldChg chg="modSp">
        <pc:chgData name="Caroline Prodger" userId="e4ef2e75-b60b-401b-8ebe-291bdcf405f4" providerId="ADAL" clId="{F17F784B-9AE7-41E0-A183-3965C165DD88}" dt="2021-06-21T15:55:07.481" v="0"/>
        <pc:sldMkLst>
          <pc:docMk/>
          <pc:sldMk cId="188564516" sldId="357"/>
        </pc:sldMkLst>
        <pc:spChg chg="mod">
          <ac:chgData name="Caroline Prodger" userId="e4ef2e75-b60b-401b-8ebe-291bdcf405f4" providerId="ADAL" clId="{F17F784B-9AE7-41E0-A183-3965C165DD88}" dt="2021-06-21T15:55:07.481" v="0"/>
          <ac:spMkLst>
            <pc:docMk/>
            <pc:sldMk cId="188564516" sldId="357"/>
            <ac:spMk id="2" creationId="{00000000-0000-0000-0000-000000000000}"/>
          </ac:spMkLst>
        </pc:spChg>
        <pc:spChg chg="mod">
          <ac:chgData name="Caroline Prodger" userId="e4ef2e75-b60b-401b-8ebe-291bdcf405f4" providerId="ADAL" clId="{F17F784B-9AE7-41E0-A183-3965C165DD88}" dt="2021-06-21T15:55:07.481" v="0"/>
          <ac:spMkLst>
            <pc:docMk/>
            <pc:sldMk cId="188564516" sldId="357"/>
            <ac:spMk id="3" creationId="{00000000-0000-0000-0000-000000000000}"/>
          </ac:spMkLst>
        </pc:spChg>
      </pc:sldChg>
      <pc:sldChg chg="modSp">
        <pc:chgData name="Caroline Prodger" userId="e4ef2e75-b60b-401b-8ebe-291bdcf405f4" providerId="ADAL" clId="{F17F784B-9AE7-41E0-A183-3965C165DD88}" dt="2021-06-21T15:55:07.481" v="0"/>
        <pc:sldMkLst>
          <pc:docMk/>
          <pc:sldMk cId="3528939913" sldId="358"/>
        </pc:sldMkLst>
        <pc:spChg chg="mod">
          <ac:chgData name="Caroline Prodger" userId="e4ef2e75-b60b-401b-8ebe-291bdcf405f4" providerId="ADAL" clId="{F17F784B-9AE7-41E0-A183-3965C165DD88}" dt="2021-06-21T15:55:07.481" v="0"/>
          <ac:spMkLst>
            <pc:docMk/>
            <pc:sldMk cId="3528939913" sldId="358"/>
            <ac:spMk id="2" creationId="{00000000-0000-0000-0000-000000000000}"/>
          </ac:spMkLst>
        </pc:spChg>
        <pc:spChg chg="mod">
          <ac:chgData name="Caroline Prodger" userId="e4ef2e75-b60b-401b-8ebe-291bdcf405f4" providerId="ADAL" clId="{F17F784B-9AE7-41E0-A183-3965C165DD88}" dt="2021-06-21T15:55:07.481" v="0"/>
          <ac:spMkLst>
            <pc:docMk/>
            <pc:sldMk cId="3528939913" sldId="358"/>
            <ac:spMk id="3" creationId="{00000000-0000-0000-0000-000000000000}"/>
          </ac:spMkLst>
        </pc:spChg>
      </pc:sldChg>
      <pc:sldChg chg="addSp delSp modSp mod">
        <pc:chgData name="Caroline Prodger" userId="e4ef2e75-b60b-401b-8ebe-291bdcf405f4" providerId="ADAL" clId="{F17F784B-9AE7-41E0-A183-3965C165DD88}" dt="2021-06-21T15:58:55.397" v="17" actId="1076"/>
        <pc:sldMkLst>
          <pc:docMk/>
          <pc:sldMk cId="2830763092" sldId="359"/>
        </pc:sldMkLst>
        <pc:spChg chg="mod">
          <ac:chgData name="Caroline Prodger" userId="e4ef2e75-b60b-401b-8ebe-291bdcf405f4" providerId="ADAL" clId="{F17F784B-9AE7-41E0-A183-3965C165DD88}" dt="2021-06-21T15:55:07.481" v="0"/>
          <ac:spMkLst>
            <pc:docMk/>
            <pc:sldMk cId="2830763092" sldId="359"/>
            <ac:spMk id="2" creationId="{00000000-0000-0000-0000-000000000000}"/>
          </ac:spMkLst>
        </pc:spChg>
        <pc:spChg chg="mod">
          <ac:chgData name="Caroline Prodger" userId="e4ef2e75-b60b-401b-8ebe-291bdcf405f4" providerId="ADAL" clId="{F17F784B-9AE7-41E0-A183-3965C165DD88}" dt="2021-06-21T15:58:21.933" v="9" actId="14100"/>
          <ac:spMkLst>
            <pc:docMk/>
            <pc:sldMk cId="2830763092" sldId="359"/>
            <ac:spMk id="3" creationId="{00000000-0000-0000-0000-000000000000}"/>
          </ac:spMkLst>
        </pc:spChg>
        <pc:spChg chg="add mod">
          <ac:chgData name="Caroline Prodger" userId="e4ef2e75-b60b-401b-8ebe-291bdcf405f4" providerId="ADAL" clId="{F17F784B-9AE7-41E0-A183-3965C165DD88}" dt="2021-06-21T15:58:55.397" v="17" actId="1076"/>
          <ac:spMkLst>
            <pc:docMk/>
            <pc:sldMk cId="2830763092" sldId="359"/>
            <ac:spMk id="7" creationId="{1815C26C-454B-4E77-840E-17BF8A70FA8D}"/>
          </ac:spMkLst>
        </pc:spChg>
        <pc:picChg chg="add del mod">
          <ac:chgData name="Caroline Prodger" userId="e4ef2e75-b60b-401b-8ebe-291bdcf405f4" providerId="ADAL" clId="{F17F784B-9AE7-41E0-A183-3965C165DD88}" dt="2021-06-21T15:58:33.817" v="13" actId="478"/>
          <ac:picMkLst>
            <pc:docMk/>
            <pc:sldMk cId="2830763092" sldId="359"/>
            <ac:picMk id="5" creationId="{A3B5DC98-9516-4459-8B3D-4F83B7BB5B7A}"/>
          </ac:picMkLst>
        </pc:picChg>
        <pc:picChg chg="add mod">
          <ac:chgData name="Caroline Prodger" userId="e4ef2e75-b60b-401b-8ebe-291bdcf405f4" providerId="ADAL" clId="{F17F784B-9AE7-41E0-A183-3965C165DD88}" dt="2021-06-21T15:58:44.912" v="15" actId="1076"/>
          <ac:picMkLst>
            <pc:docMk/>
            <pc:sldMk cId="2830763092" sldId="359"/>
            <ac:picMk id="6" creationId="{B630C401-6F70-4D9D-93FE-F42FCE1E6E6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10087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44385552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13: First aid</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9090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1.13 First aid facilities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At the end of the session learners should be able to:</a:t>
            </a:r>
          </a:p>
          <a:p>
            <a:pPr lvl="1"/>
            <a:r>
              <a:rPr lang="en-GB" dirty="0"/>
              <a:t>describe the first aid facilities that must be available in the work area in accordance with health and safety regulations.</a:t>
            </a:r>
          </a:p>
        </p:txBody>
      </p:sp>
      <p:pic>
        <p:nvPicPr>
          <p:cNvPr id="2" name="Picture 1">
            <a:extLst>
              <a:ext uri="{FF2B5EF4-FFF2-40B4-BE49-F238E27FC236}">
                <a16:creationId xmlns:a16="http://schemas.microsoft.com/office/drawing/2014/main" id="{1F6C5F0F-2E70-4DB4-BECE-25622A7D08C9}"/>
              </a:ext>
            </a:extLst>
          </p:cNvPr>
          <p:cNvPicPr>
            <a:picLocks noChangeAspect="1"/>
          </p:cNvPicPr>
          <p:nvPr/>
        </p:nvPicPr>
        <p:blipFill>
          <a:blip r:embed="rId2"/>
          <a:stretch>
            <a:fillRect/>
          </a:stretch>
        </p:blipFill>
        <p:spPr>
          <a:xfrm>
            <a:off x="2339752" y="2605218"/>
            <a:ext cx="4518248" cy="338868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endParaRPr lang="en-US" dirty="0"/>
          </a:p>
          <a:p>
            <a:pPr lvl="1"/>
            <a:r>
              <a:rPr lang="en-GB" dirty="0"/>
              <a:t>a suitably stocked and maintained first-aid box</a:t>
            </a:r>
          </a:p>
          <a:p>
            <a:pPr lvl="1"/>
            <a:r>
              <a:rPr lang="en-GB" dirty="0"/>
              <a:t>an appointed person to take charge of first-aid arrangements</a:t>
            </a:r>
          </a:p>
          <a:p>
            <a:pPr lvl="1"/>
            <a:r>
              <a:rPr lang="en-GB" dirty="0"/>
              <a:t>24-hour quick access to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box</a:t>
            </a:r>
          </a:p>
        </p:txBody>
      </p:sp>
      <p:sp>
        <p:nvSpPr>
          <p:cNvPr id="3" name="Content Placeholder 2"/>
          <p:cNvSpPr>
            <a:spLocks noGrp="1"/>
          </p:cNvSpPr>
          <p:nvPr>
            <p:ph sz="quarter" idx="10"/>
          </p:nvPr>
        </p:nvSpPr>
        <p:spPr/>
        <p:txBody>
          <a:bodyPr/>
          <a:lstStyle/>
          <a:p>
            <a:r>
              <a:rPr lang="en-GB" dirty="0">
                <a:ea typeface="ＭＳ Ｐゴシック" pitchFamily="-105" charset="-128"/>
              </a:rPr>
              <a:t>A suitably stocked and maintained first-aid box is essential. The </a:t>
            </a:r>
            <a:r>
              <a:rPr lang="en-US" dirty="0"/>
              <a:t>Health and Safety Executive</a:t>
            </a:r>
            <a:r>
              <a:rPr lang="en-GB" dirty="0"/>
              <a:t> (</a:t>
            </a:r>
            <a:r>
              <a:rPr lang="en-GB" dirty="0">
                <a:ea typeface="ＭＳ Ｐゴシック" pitchFamily="-105" charset="-128"/>
              </a:rPr>
              <a:t>HSE) advises that it should include:</a:t>
            </a:r>
            <a:endParaRPr lang="en-US" dirty="0"/>
          </a:p>
          <a:p>
            <a:pPr lvl="1"/>
            <a:r>
              <a:rPr lang="en-GB" dirty="0"/>
              <a:t>20 wrapped sterile adhesive dressings in assorted sizes</a:t>
            </a:r>
          </a:p>
          <a:p>
            <a:pPr lvl="1"/>
            <a:r>
              <a:rPr lang="en-GB" dirty="0"/>
              <a:t>2 sterile eye pads</a:t>
            </a:r>
          </a:p>
          <a:p>
            <a:pPr lvl="1"/>
            <a:r>
              <a:rPr lang="en-GB" dirty="0"/>
              <a:t>4 individually wrapped triangular bandages</a:t>
            </a:r>
          </a:p>
          <a:p>
            <a:pPr lvl="1"/>
            <a:r>
              <a:rPr lang="en-GB" dirty="0"/>
              <a:t>6 safety pins</a:t>
            </a:r>
          </a:p>
          <a:p>
            <a:pPr lvl="1"/>
            <a:r>
              <a:rPr lang="en-GB" dirty="0"/>
              <a:t>6 medium-sized and two large-sized </a:t>
            </a:r>
            <a:br>
              <a:rPr lang="en-GB" dirty="0"/>
            </a:br>
            <a:r>
              <a:rPr lang="en-GB" dirty="0"/>
              <a:t>individually wrapped sterile unmedicated </a:t>
            </a:r>
            <a:br>
              <a:rPr lang="en-GB" dirty="0"/>
            </a:br>
            <a:r>
              <a:rPr lang="en-GB" dirty="0"/>
              <a:t>wound dressings</a:t>
            </a:r>
          </a:p>
          <a:p>
            <a:pPr lvl="1"/>
            <a:r>
              <a:rPr lang="en-GB" dirty="0"/>
              <a:t>a pair of disposable gloves.</a:t>
            </a:r>
          </a:p>
          <a:p>
            <a:pPr marL="0" lvl="1" indent="0">
              <a:buNone/>
            </a:pPr>
            <a:r>
              <a:rPr lang="en-GB" b="1" dirty="0"/>
              <a:t>It is important to replenish first-aid supplies as they are used.</a:t>
            </a:r>
          </a:p>
          <a:p>
            <a:pPr lvl="1"/>
            <a:endParaRPr lang="en-US" dirty="0"/>
          </a:p>
          <a:p>
            <a:endParaRPr lang="en-US" dirty="0">
              <a:ea typeface="ＭＳ Ｐゴシック" pitchFamily="-105" charset="-128"/>
              <a:cs typeface="ＭＳ Ｐゴシック" pitchFamily="-105" charset="-128"/>
            </a:endParaRPr>
          </a:p>
          <a:p>
            <a:endParaRPr lang="en-US" dirty="0"/>
          </a:p>
        </p:txBody>
      </p:sp>
      <p:pic>
        <p:nvPicPr>
          <p:cNvPr id="4" name="Picture 3" descr="A picture containing text, indoor&#10;&#10;Description automatically generated">
            <a:extLst>
              <a:ext uri="{FF2B5EF4-FFF2-40B4-BE49-F238E27FC236}">
                <a16:creationId xmlns:a16="http://schemas.microsoft.com/office/drawing/2014/main" id="{03C13836-CD4A-4F9C-9898-A7017E9A7E19}"/>
              </a:ext>
            </a:extLst>
          </p:cNvPr>
          <p:cNvPicPr>
            <a:picLocks noChangeAspect="1"/>
          </p:cNvPicPr>
          <p:nvPr/>
        </p:nvPicPr>
        <p:blipFill>
          <a:blip r:embed="rId2"/>
          <a:stretch>
            <a:fillRect/>
          </a:stretch>
        </p:blipFill>
        <p:spPr>
          <a:xfrm>
            <a:off x="5628606" y="2996952"/>
            <a:ext cx="3058194" cy="1633076"/>
          </a:xfrm>
          <a:prstGeom prst="rect">
            <a:avLst/>
          </a:prstGeom>
        </p:spPr>
      </p:pic>
    </p:spTree>
    <p:extLst>
      <p:ext uri="{BB962C8B-B14F-4D97-AF65-F5344CB8AC3E}">
        <p14:creationId xmlns:p14="http://schemas.microsoft.com/office/powerpoint/2010/main" val="386903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First-aider</a:t>
            </a:r>
          </a:p>
        </p:txBody>
      </p:sp>
      <p:sp>
        <p:nvSpPr>
          <p:cNvPr id="3" name="Content Placeholder 2"/>
          <p:cNvSpPr>
            <a:spLocks noGrp="1"/>
          </p:cNvSpPr>
          <p:nvPr>
            <p:ph sz="quarter" idx="10"/>
          </p:nvPr>
        </p:nvSpPr>
        <p:spPr/>
        <p:txBody>
          <a:bodyPr/>
          <a:lstStyle/>
          <a:p>
            <a:r>
              <a:rPr lang="en-GB" dirty="0">
                <a:solidFill>
                  <a:srgbClr val="000000"/>
                </a:solidFill>
              </a:rPr>
              <a:t>A first-aider is someone who has undergone a recognised first-aid training course, such as those provided by the Association of First Aiders (</a:t>
            </a:r>
            <a:r>
              <a:rPr lang="en-GB" dirty="0" err="1">
                <a:solidFill>
                  <a:srgbClr val="000000"/>
                </a:solidFill>
              </a:rPr>
              <a:t>AoFA</a:t>
            </a:r>
            <a:r>
              <a:rPr lang="en-GB" dirty="0">
                <a:solidFill>
                  <a:srgbClr val="000000"/>
                </a:solidFill>
              </a:rPr>
              <a:t>) and recognised by the HSE. The first-aider must hold a current ‘first-aid at work’ certificate.</a:t>
            </a:r>
          </a:p>
          <a:p>
            <a:pPr lvl="1"/>
            <a:endParaRPr lang="en-US" dirty="0"/>
          </a:p>
          <a:p>
            <a:endParaRPr lang="en-US" dirty="0"/>
          </a:p>
        </p:txBody>
      </p:sp>
    </p:spTree>
    <p:extLst>
      <p:ext uri="{BB962C8B-B14F-4D97-AF65-F5344CB8AC3E}">
        <p14:creationId xmlns:p14="http://schemas.microsoft.com/office/powerpoint/2010/main" val="2117529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Appointed person</a:t>
            </a:r>
          </a:p>
        </p:txBody>
      </p:sp>
      <p:sp>
        <p:nvSpPr>
          <p:cNvPr id="3" name="Content Placeholder 2"/>
          <p:cNvSpPr>
            <a:spLocks noGrp="1"/>
          </p:cNvSpPr>
          <p:nvPr>
            <p:ph sz="quarter" idx="10"/>
          </p:nvPr>
        </p:nvSpPr>
        <p:spPr/>
        <p:txBody>
          <a:bodyPr/>
          <a:lstStyle/>
          <a:p>
            <a:r>
              <a:rPr lang="en-GB" dirty="0">
                <a:solidFill>
                  <a:srgbClr val="000000"/>
                </a:solidFill>
              </a:rPr>
              <a:t>An appointed person is someone your employer chooses to:</a:t>
            </a:r>
            <a:endParaRPr lang="en-US" dirty="0"/>
          </a:p>
          <a:p>
            <a:pPr lvl="1"/>
            <a:r>
              <a:rPr lang="en-GB" dirty="0">
                <a:solidFill>
                  <a:srgbClr val="000000"/>
                </a:solidFill>
              </a:rPr>
              <a:t>take charge when someone is injured or falls ill, including calling an ambulance </a:t>
            </a:r>
            <a:r>
              <a:rPr lang="en-GB" dirty="0"/>
              <a:t>if required</a:t>
            </a:r>
          </a:p>
          <a:p>
            <a:pPr lvl="1"/>
            <a:r>
              <a:rPr lang="en-GB" dirty="0"/>
              <a:t>keep stock of the first-aid box and replenish supplies</a:t>
            </a:r>
          </a:p>
          <a:p>
            <a:pPr lvl="1"/>
            <a:r>
              <a:rPr lang="en-GB" dirty="0"/>
              <a:t>be always available when people are working on site.</a:t>
            </a:r>
          </a:p>
          <a:p>
            <a:pPr lvl="1"/>
            <a:endParaRPr lang="en-US" dirty="0"/>
          </a:p>
          <a:p>
            <a:endParaRPr lang="en-US" dirty="0"/>
          </a:p>
        </p:txBody>
      </p:sp>
      <p:pic>
        <p:nvPicPr>
          <p:cNvPr id="4" name="Picture 3">
            <a:extLst>
              <a:ext uri="{FF2B5EF4-FFF2-40B4-BE49-F238E27FC236}">
                <a16:creationId xmlns:a16="http://schemas.microsoft.com/office/drawing/2014/main" id="{6CCC7E86-9FF9-4B32-9A16-F9C3405B916C}"/>
              </a:ext>
            </a:extLst>
          </p:cNvPr>
          <p:cNvPicPr>
            <a:picLocks noChangeAspect="1"/>
          </p:cNvPicPr>
          <p:nvPr/>
        </p:nvPicPr>
        <p:blipFill>
          <a:blip r:embed="rId2"/>
          <a:stretch>
            <a:fillRect/>
          </a:stretch>
        </p:blipFill>
        <p:spPr>
          <a:xfrm>
            <a:off x="2950323" y="3636000"/>
            <a:ext cx="3243353" cy="2164268"/>
          </a:xfrm>
          <a:prstGeom prst="rect">
            <a:avLst/>
          </a:prstGeom>
        </p:spPr>
      </p:pic>
    </p:spTree>
    <p:extLst>
      <p:ext uri="{BB962C8B-B14F-4D97-AF65-F5344CB8AC3E}">
        <p14:creationId xmlns:p14="http://schemas.microsoft.com/office/powerpoint/2010/main" val="1989245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r>
              <a:rPr lang="en-GB" dirty="0">
                <a:solidFill>
                  <a:srgbClr val="000000"/>
                </a:solidFill>
              </a:rPr>
              <a:t>Your employer is required by law to assess significant risks of potential injury and ill health in your workplace. If a significant number of risks exist, more than one first-aider may be needed. </a:t>
            </a:r>
          </a:p>
          <a:p>
            <a:r>
              <a:rPr lang="en-GB" dirty="0">
                <a:solidFill>
                  <a:srgbClr val="000000"/>
                </a:solidFill>
              </a:rPr>
              <a:t>Your employer also needs to assess whether there are any specific risks, such as working with hazardous substances, dangerous tools or machinery etc, which could necessitate specific training for first-aiders or extra first-aid equipment. </a:t>
            </a:r>
          </a:p>
          <a:p>
            <a:r>
              <a:rPr lang="en-GB" dirty="0">
                <a:solidFill>
                  <a:srgbClr val="000000"/>
                </a:solidFill>
              </a:rPr>
              <a:t>If there are different parts of the workplace that present different degrees of risk, your employer will need to make sure that each area has the relevant provisions.</a:t>
            </a:r>
            <a:endParaRPr lang="en-US" dirty="0"/>
          </a:p>
          <a:p>
            <a:endParaRPr lang="en-US" dirty="0"/>
          </a:p>
        </p:txBody>
      </p:sp>
    </p:spTree>
    <p:extLst>
      <p:ext uri="{BB962C8B-B14F-4D97-AF65-F5344CB8AC3E}">
        <p14:creationId xmlns:p14="http://schemas.microsoft.com/office/powerpoint/2010/main" val="188564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r>
              <a:rPr lang="en-GB" dirty="0">
                <a:solidFill>
                  <a:srgbClr val="000000"/>
                </a:solidFill>
              </a:rPr>
              <a:t>Your employer may need to review the accident record book to assess any injuries, their nature, and how often they are occurring. This may influence the number of first-aid boxes and their exact location.</a:t>
            </a:r>
          </a:p>
          <a:p>
            <a:r>
              <a:rPr lang="en-GB" dirty="0">
                <a:solidFill>
                  <a:srgbClr val="000000"/>
                </a:solidFill>
              </a:rPr>
              <a:t>If your workplace or site is spread out over different floors and buildings, adequate provision must be made for all locations. If any employees travel or work alone, your employer should consider issuing a personal first-aid kit and providing training on how to use it.</a:t>
            </a:r>
          </a:p>
          <a:p>
            <a:r>
              <a:rPr lang="en-GB" dirty="0">
                <a:solidFill>
                  <a:srgbClr val="000000"/>
                </a:solidFill>
              </a:rPr>
              <a:t>For shift work or out of hours working, your employer needs to ensure that there are enough first-aiders to cover all hours of operation.</a:t>
            </a:r>
            <a:endParaRPr lang="en-US" dirty="0"/>
          </a:p>
        </p:txBody>
      </p:sp>
    </p:spTree>
    <p:extLst>
      <p:ext uri="{BB962C8B-B14F-4D97-AF65-F5344CB8AC3E}">
        <p14:creationId xmlns:p14="http://schemas.microsoft.com/office/powerpoint/2010/main" val="3528939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a:xfrm>
            <a:off x="457200" y="1512000"/>
            <a:ext cx="5338936" cy="4248000"/>
          </a:xfrm>
        </p:spPr>
        <p:txBody>
          <a:bodyPr/>
          <a:lstStyle/>
          <a:p>
            <a:r>
              <a:rPr lang="en-GB" dirty="0">
                <a:solidFill>
                  <a:srgbClr val="000000"/>
                </a:solidFill>
              </a:rPr>
              <a:t>There are no legal responsibilities for guests and site visitors but it is good practice to include them in first-aid provision.</a:t>
            </a:r>
          </a:p>
          <a:p>
            <a:r>
              <a:rPr lang="en-GB" dirty="0">
                <a:solidFill>
                  <a:srgbClr val="000000"/>
                </a:solidFill>
              </a:rPr>
              <a:t>Your employer has to inform all employees of the first-aid arrangements by putting up notices telling staff who the first-aiders are and where they can be found as well as where the nearest first-aid box is kept. </a:t>
            </a:r>
          </a:p>
          <a:p>
            <a:r>
              <a:rPr lang="en-GB" dirty="0">
                <a:solidFill>
                  <a:srgbClr val="000000"/>
                </a:solidFill>
              </a:rPr>
              <a:t>It is also good practice to make provision for people who have reading difficulties or whose first language is not English.</a:t>
            </a:r>
          </a:p>
        </p:txBody>
      </p:sp>
      <p:pic>
        <p:nvPicPr>
          <p:cNvPr id="6" name="Picture 5">
            <a:extLst>
              <a:ext uri="{FF2B5EF4-FFF2-40B4-BE49-F238E27FC236}">
                <a16:creationId xmlns:a16="http://schemas.microsoft.com/office/drawing/2014/main" id="{B630C401-6F70-4D9D-93FE-F42FCE1E6E6D}"/>
              </a:ext>
            </a:extLst>
          </p:cNvPr>
          <p:cNvPicPr>
            <a:picLocks noChangeAspect="1"/>
          </p:cNvPicPr>
          <p:nvPr/>
        </p:nvPicPr>
        <p:blipFill>
          <a:blip r:embed="rId2"/>
          <a:stretch>
            <a:fillRect/>
          </a:stretch>
        </p:blipFill>
        <p:spPr>
          <a:xfrm>
            <a:off x="6228184" y="1589215"/>
            <a:ext cx="2591025" cy="1786283"/>
          </a:xfrm>
          <a:prstGeom prst="rect">
            <a:avLst/>
          </a:prstGeom>
        </p:spPr>
      </p:pic>
    </p:spTree>
    <p:extLst>
      <p:ext uri="{BB962C8B-B14F-4D97-AF65-F5344CB8AC3E}">
        <p14:creationId xmlns:p14="http://schemas.microsoft.com/office/powerpoint/2010/main" val="28307630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7C59EA-A3D1-4939-9D81-63F3BE4D7D1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37711C8-E009-4CE8-8F45-85E1419882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E0C381-1E88-418B-8EA8-B4E11D29311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1147</TotalTime>
  <Words>630</Words>
  <Application>Microsoft Office PowerPoint</Application>
  <PresentationFormat>On-screen Show (4:3)</PresentationFormat>
  <Paragraphs>47</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1_Default Design</vt:lpstr>
      <vt:lpstr>PowerPoint 13: First aid</vt:lpstr>
      <vt:lpstr>Objectives</vt:lpstr>
      <vt:lpstr>First aid in the workplace</vt:lpstr>
      <vt:lpstr>First aid box</vt:lpstr>
      <vt:lpstr>First-aider</vt:lpstr>
      <vt:lpstr>Appointed person</vt:lpstr>
      <vt:lpstr>Employer’s first-aid responsibilities</vt:lpstr>
      <vt:lpstr>Employer’s first-aid responsibilities</vt:lpstr>
      <vt:lpstr>Employer’s first-aid responsibilities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137</cp:revision>
  <dcterms:created xsi:type="dcterms:W3CDTF">2013-05-28T00:38:54Z</dcterms:created>
  <dcterms:modified xsi:type="dcterms:W3CDTF">2021-08-11T12:22:58Z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