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4"/>
  </p:notesMasterIdLst>
  <p:handoutMasterIdLst>
    <p:handoutMasterId r:id="rId15"/>
  </p:handoutMasterIdLst>
  <p:sldIdLst>
    <p:sldId id="256" r:id="rId5"/>
    <p:sldId id="328" r:id="rId6"/>
    <p:sldId id="331" r:id="rId7"/>
    <p:sldId id="341" r:id="rId8"/>
    <p:sldId id="332" r:id="rId9"/>
    <p:sldId id="342" r:id="rId10"/>
    <p:sldId id="343" r:id="rId11"/>
    <p:sldId id="344"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1" clrIdx="0">
    <p:extLst>
      <p:ext uri="{19B8F6BF-5375-455C-9EA6-DF929625EA0E}">
        <p15:presenceInfo xmlns:p15="http://schemas.microsoft.com/office/powerpoint/2012/main" userId="acb94dfec5711bca" providerId="Windows Live"/>
      </p:ext>
    </p:extLst>
  </p:cmAuthor>
  <p:cmAuthor id="2" name="Grant Dodd" initials="GD" lastIdx="1" clrIdx="1">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C472AC-6EAC-4D15-A407-CFFCF880B8FF}" v="18" dt="2021-06-21T13:14:49.3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953" autoAdjust="0"/>
    <p:restoredTop sz="86395"/>
  </p:normalViewPr>
  <p:slideViewPr>
    <p:cSldViewPr showGuides="1">
      <p:cViewPr varScale="1">
        <p:scale>
          <a:sx n="57" d="100"/>
          <a:sy n="57" d="100"/>
        </p:scale>
        <p:origin x="1180"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BA6F4D1-B4E3-4ECA-BFD3-81448151AED8}"/>
    <pc:docChg chg="custSel modSld">
      <pc:chgData name="Caroline Prodger" userId="e4ef2e75-b60b-401b-8ebe-291bdcf405f4" providerId="ADAL" clId="{6BA6F4D1-B4E3-4ECA-BFD3-81448151AED8}" dt="2021-05-24T09:30:58.334" v="18" actId="20577"/>
      <pc:docMkLst>
        <pc:docMk/>
      </pc:docMkLst>
      <pc:sldChg chg="modSp mod delCm">
        <pc:chgData name="Caroline Prodger" userId="e4ef2e75-b60b-401b-8ebe-291bdcf405f4" providerId="ADAL" clId="{6BA6F4D1-B4E3-4ECA-BFD3-81448151AED8}" dt="2021-05-24T09:30:58.334" v="18" actId="20577"/>
        <pc:sldMkLst>
          <pc:docMk/>
          <pc:sldMk cId="1593998931" sldId="341"/>
        </pc:sldMkLst>
        <pc:spChg chg="mod">
          <ac:chgData name="Caroline Prodger" userId="e4ef2e75-b60b-401b-8ebe-291bdcf405f4" providerId="ADAL" clId="{6BA6F4D1-B4E3-4ECA-BFD3-81448151AED8}" dt="2021-05-24T09:30:58.334" v="18" actId="20577"/>
          <ac:spMkLst>
            <pc:docMk/>
            <pc:sldMk cId="1593998931" sldId="341"/>
            <ac:spMk id="3" creationId="{00000000-0000-0000-0000-000000000000}"/>
          </ac:spMkLst>
        </pc:spChg>
      </pc:sldChg>
    </pc:docChg>
  </pc:docChgLst>
  <pc:docChgLst>
    <pc:chgData name="Caroline Prodger" userId="e4ef2e75-b60b-401b-8ebe-291bdcf405f4" providerId="ADAL" clId="{09C472AC-6EAC-4D15-A407-CFFCF880B8FF}"/>
    <pc:docChg chg="custSel modSld">
      <pc:chgData name="Caroline Prodger" userId="e4ef2e75-b60b-401b-8ebe-291bdcf405f4" providerId="ADAL" clId="{09C472AC-6EAC-4D15-A407-CFFCF880B8FF}" dt="2021-06-21T13:15:26.474" v="29" actId="1076"/>
      <pc:docMkLst>
        <pc:docMk/>
      </pc:docMkLst>
      <pc:sldChg chg="modSp mod">
        <pc:chgData name="Caroline Prodger" userId="e4ef2e75-b60b-401b-8ebe-291bdcf405f4" providerId="ADAL" clId="{09C472AC-6EAC-4D15-A407-CFFCF880B8FF}" dt="2021-06-21T13:15:04.750" v="27" actId="20577"/>
        <pc:sldMkLst>
          <pc:docMk/>
          <pc:sldMk cId="0" sldId="256"/>
        </pc:sldMkLst>
        <pc:spChg chg="mod">
          <ac:chgData name="Caroline Prodger" userId="e4ef2e75-b60b-401b-8ebe-291bdcf405f4" providerId="ADAL" clId="{09C472AC-6EAC-4D15-A407-CFFCF880B8FF}" dt="2021-06-21T13:15:04.750" v="27" actId="20577"/>
          <ac:spMkLst>
            <pc:docMk/>
            <pc:sldMk cId="0" sldId="256"/>
            <ac:spMk id="2050" creationId="{00000000-0000-0000-0000-000000000000}"/>
          </ac:spMkLst>
        </pc:spChg>
      </pc:sldChg>
      <pc:sldChg chg="modSp">
        <pc:chgData name="Caroline Prodger" userId="e4ef2e75-b60b-401b-8ebe-291bdcf405f4" providerId="ADAL" clId="{09C472AC-6EAC-4D15-A407-CFFCF880B8FF}" dt="2021-06-21T13:14:49.319" v="24"/>
        <pc:sldMkLst>
          <pc:docMk/>
          <pc:sldMk cId="0" sldId="328"/>
        </pc:sldMkLst>
        <pc:spChg chg="mod">
          <ac:chgData name="Caroline Prodger" userId="e4ef2e75-b60b-401b-8ebe-291bdcf405f4" providerId="ADAL" clId="{09C472AC-6EAC-4D15-A407-CFFCF880B8FF}" dt="2021-06-21T13:14:49.319" v="24"/>
          <ac:spMkLst>
            <pc:docMk/>
            <pc:sldMk cId="0" sldId="328"/>
            <ac:spMk id="3074" creationId="{00000000-0000-0000-0000-000000000000}"/>
          </ac:spMkLst>
        </pc:spChg>
        <pc:spChg chg="mod">
          <ac:chgData name="Caroline Prodger" userId="e4ef2e75-b60b-401b-8ebe-291bdcf405f4" providerId="ADAL" clId="{09C472AC-6EAC-4D15-A407-CFFCF880B8FF}" dt="2021-06-21T13:14:49.319" v="24"/>
          <ac:spMkLst>
            <pc:docMk/>
            <pc:sldMk cId="0" sldId="328"/>
            <ac:spMk id="3075" creationId="{00000000-0000-0000-0000-000000000000}"/>
          </ac:spMkLst>
        </pc:spChg>
      </pc:sldChg>
      <pc:sldChg chg="addSp modSp">
        <pc:chgData name="Caroline Prodger" userId="e4ef2e75-b60b-401b-8ebe-291bdcf405f4" providerId="ADAL" clId="{09C472AC-6EAC-4D15-A407-CFFCF880B8FF}" dt="2021-06-21T13:14:49.319" v="24"/>
        <pc:sldMkLst>
          <pc:docMk/>
          <pc:sldMk cId="0" sldId="331"/>
        </pc:sldMkLst>
        <pc:spChg chg="mod">
          <ac:chgData name="Caroline Prodger" userId="e4ef2e75-b60b-401b-8ebe-291bdcf405f4" providerId="ADAL" clId="{09C472AC-6EAC-4D15-A407-CFFCF880B8FF}" dt="2021-06-21T13:14:49.319" v="24"/>
          <ac:spMkLst>
            <pc:docMk/>
            <pc:sldMk cId="0" sldId="331"/>
            <ac:spMk id="2" creationId="{00000000-0000-0000-0000-000000000000}"/>
          </ac:spMkLst>
        </pc:spChg>
        <pc:spChg chg="mod">
          <ac:chgData name="Caroline Prodger" userId="e4ef2e75-b60b-401b-8ebe-291bdcf405f4" providerId="ADAL" clId="{09C472AC-6EAC-4D15-A407-CFFCF880B8FF}" dt="2021-06-21T13:14:49.319" v="24"/>
          <ac:spMkLst>
            <pc:docMk/>
            <pc:sldMk cId="0" sldId="331"/>
            <ac:spMk id="3" creationId="{00000000-0000-0000-0000-000000000000}"/>
          </ac:spMkLst>
        </pc:spChg>
        <pc:spChg chg="add mod">
          <ac:chgData name="Caroline Prodger" userId="e4ef2e75-b60b-401b-8ebe-291bdcf405f4" providerId="ADAL" clId="{09C472AC-6EAC-4D15-A407-CFFCF880B8FF}" dt="2021-06-21T13:11:25.038" v="1"/>
          <ac:spMkLst>
            <pc:docMk/>
            <pc:sldMk cId="0" sldId="331"/>
            <ac:spMk id="5" creationId="{84A02587-FFA9-4B2F-8B31-B8DE26EB9FDF}"/>
          </ac:spMkLst>
        </pc:spChg>
        <pc:picChg chg="add mod">
          <ac:chgData name="Caroline Prodger" userId="e4ef2e75-b60b-401b-8ebe-291bdcf405f4" providerId="ADAL" clId="{09C472AC-6EAC-4D15-A407-CFFCF880B8FF}" dt="2021-06-21T13:11:05.812" v="0"/>
          <ac:picMkLst>
            <pc:docMk/>
            <pc:sldMk cId="0" sldId="331"/>
            <ac:picMk id="4" creationId="{414FBDD4-EE9F-44BF-8EB2-CF0FC7A9E21D}"/>
          </ac:picMkLst>
        </pc:picChg>
      </pc:sldChg>
      <pc:sldChg chg="addSp delSp modSp mod">
        <pc:chgData name="Caroline Prodger" userId="e4ef2e75-b60b-401b-8ebe-291bdcf405f4" providerId="ADAL" clId="{09C472AC-6EAC-4D15-A407-CFFCF880B8FF}" dt="2021-06-21T13:14:49.319" v="24"/>
        <pc:sldMkLst>
          <pc:docMk/>
          <pc:sldMk cId="0" sldId="332"/>
        </pc:sldMkLst>
        <pc:spChg chg="mod">
          <ac:chgData name="Caroline Prodger" userId="e4ef2e75-b60b-401b-8ebe-291bdcf405f4" providerId="ADAL" clId="{09C472AC-6EAC-4D15-A407-CFFCF880B8FF}" dt="2021-06-21T13:14:49.319" v="24"/>
          <ac:spMkLst>
            <pc:docMk/>
            <pc:sldMk cId="0" sldId="332"/>
            <ac:spMk id="2" creationId="{00000000-0000-0000-0000-000000000000}"/>
          </ac:spMkLst>
        </pc:spChg>
        <pc:spChg chg="mod">
          <ac:chgData name="Caroline Prodger" userId="e4ef2e75-b60b-401b-8ebe-291bdcf405f4" providerId="ADAL" clId="{09C472AC-6EAC-4D15-A407-CFFCF880B8FF}" dt="2021-06-21T13:12:51.026" v="10" actId="20577"/>
          <ac:spMkLst>
            <pc:docMk/>
            <pc:sldMk cId="0" sldId="332"/>
            <ac:spMk id="3" creationId="{00000000-0000-0000-0000-000000000000}"/>
          </ac:spMkLst>
        </pc:spChg>
        <pc:spChg chg="add mod">
          <ac:chgData name="Caroline Prodger" userId="e4ef2e75-b60b-401b-8ebe-291bdcf405f4" providerId="ADAL" clId="{09C472AC-6EAC-4D15-A407-CFFCF880B8FF}" dt="2021-06-21T13:12:48.858" v="9" actId="1076"/>
          <ac:spMkLst>
            <pc:docMk/>
            <pc:sldMk cId="0" sldId="332"/>
            <ac:spMk id="7" creationId="{D48361A1-7F71-4F94-ACE0-6E24A9982174}"/>
          </ac:spMkLst>
        </pc:spChg>
        <pc:picChg chg="del">
          <ac:chgData name="Caroline Prodger" userId="e4ef2e75-b60b-401b-8ebe-291bdcf405f4" providerId="ADAL" clId="{09C472AC-6EAC-4D15-A407-CFFCF880B8FF}" dt="2021-06-21T13:12:32.254" v="6" actId="478"/>
          <ac:picMkLst>
            <pc:docMk/>
            <pc:sldMk cId="0" sldId="332"/>
            <ac:picMk id="5" creationId="{498ABC6A-023A-4D88-B4A5-122A6E92AB0B}"/>
          </ac:picMkLst>
        </pc:picChg>
        <pc:picChg chg="add mod">
          <ac:chgData name="Caroline Prodger" userId="e4ef2e75-b60b-401b-8ebe-291bdcf405f4" providerId="ADAL" clId="{09C472AC-6EAC-4D15-A407-CFFCF880B8FF}" dt="2021-06-21T13:12:34.132" v="7"/>
          <ac:picMkLst>
            <pc:docMk/>
            <pc:sldMk cId="0" sldId="332"/>
            <ac:picMk id="6" creationId="{4C63507E-9FEA-4F9D-9D0D-A3EA65A19713}"/>
          </ac:picMkLst>
        </pc:picChg>
      </pc:sldChg>
      <pc:sldChg chg="addSp modSp mod">
        <pc:chgData name="Caroline Prodger" userId="e4ef2e75-b60b-401b-8ebe-291bdcf405f4" providerId="ADAL" clId="{09C472AC-6EAC-4D15-A407-CFFCF880B8FF}" dt="2021-06-21T13:12:07.426" v="5" actId="1076"/>
        <pc:sldMkLst>
          <pc:docMk/>
          <pc:sldMk cId="1593998931" sldId="341"/>
        </pc:sldMkLst>
        <pc:spChg chg="add mod">
          <ac:chgData name="Caroline Prodger" userId="e4ef2e75-b60b-401b-8ebe-291bdcf405f4" providerId="ADAL" clId="{09C472AC-6EAC-4D15-A407-CFFCF880B8FF}" dt="2021-06-21T13:12:07.426" v="5" actId="1076"/>
          <ac:spMkLst>
            <pc:docMk/>
            <pc:sldMk cId="1593998931" sldId="341"/>
            <ac:spMk id="5" creationId="{54F73E91-413E-436D-AEF6-D83365D8CCA7}"/>
          </ac:spMkLst>
        </pc:spChg>
        <pc:picChg chg="add mod">
          <ac:chgData name="Caroline Prodger" userId="e4ef2e75-b60b-401b-8ebe-291bdcf405f4" providerId="ADAL" clId="{09C472AC-6EAC-4D15-A407-CFFCF880B8FF}" dt="2021-06-21T13:11:54.613" v="3" actId="1076"/>
          <ac:picMkLst>
            <pc:docMk/>
            <pc:sldMk cId="1593998931" sldId="341"/>
            <ac:picMk id="4" creationId="{33DBE557-7A3F-4AD9-8195-35C382041844}"/>
          </ac:picMkLst>
        </pc:picChg>
      </pc:sldChg>
      <pc:sldChg chg="addSp modSp mod">
        <pc:chgData name="Caroline Prodger" userId="e4ef2e75-b60b-401b-8ebe-291bdcf405f4" providerId="ADAL" clId="{09C472AC-6EAC-4D15-A407-CFFCF880B8FF}" dt="2021-06-21T13:13:24.968" v="15" actId="1076"/>
        <pc:sldMkLst>
          <pc:docMk/>
          <pc:sldMk cId="2796911026" sldId="342"/>
        </pc:sldMkLst>
        <pc:spChg chg="add mod">
          <ac:chgData name="Caroline Prodger" userId="e4ef2e75-b60b-401b-8ebe-291bdcf405f4" providerId="ADAL" clId="{09C472AC-6EAC-4D15-A407-CFFCF880B8FF}" dt="2021-06-21T13:13:24.968" v="15" actId="1076"/>
          <ac:spMkLst>
            <pc:docMk/>
            <pc:sldMk cId="2796911026" sldId="342"/>
            <ac:spMk id="5" creationId="{D9D966E0-4072-4C15-8C69-3AA57444C8D0}"/>
          </ac:spMkLst>
        </pc:spChg>
        <pc:picChg chg="add mod">
          <ac:chgData name="Caroline Prodger" userId="e4ef2e75-b60b-401b-8ebe-291bdcf405f4" providerId="ADAL" clId="{09C472AC-6EAC-4D15-A407-CFFCF880B8FF}" dt="2021-06-21T13:13:09.919" v="13" actId="1076"/>
          <ac:picMkLst>
            <pc:docMk/>
            <pc:sldMk cId="2796911026" sldId="342"/>
            <ac:picMk id="4" creationId="{7FB8490D-83DD-4D24-87D7-66FB3D53E330}"/>
          </ac:picMkLst>
        </pc:picChg>
      </pc:sldChg>
      <pc:sldChg chg="addSp delSp modSp mod">
        <pc:chgData name="Caroline Prodger" userId="e4ef2e75-b60b-401b-8ebe-291bdcf405f4" providerId="ADAL" clId="{09C472AC-6EAC-4D15-A407-CFFCF880B8FF}" dt="2021-06-21T13:15:26.474" v="29" actId="1076"/>
        <pc:sldMkLst>
          <pc:docMk/>
          <pc:sldMk cId="2385830921" sldId="343"/>
        </pc:sldMkLst>
        <pc:spChg chg="mod">
          <ac:chgData name="Caroline Prodger" userId="e4ef2e75-b60b-401b-8ebe-291bdcf405f4" providerId="ADAL" clId="{09C472AC-6EAC-4D15-A407-CFFCF880B8FF}" dt="2021-06-21T13:14:49.319" v="24"/>
          <ac:spMkLst>
            <pc:docMk/>
            <pc:sldMk cId="2385830921" sldId="343"/>
            <ac:spMk id="2" creationId="{00000000-0000-0000-0000-000000000000}"/>
          </ac:spMkLst>
        </pc:spChg>
        <pc:spChg chg="mod">
          <ac:chgData name="Caroline Prodger" userId="e4ef2e75-b60b-401b-8ebe-291bdcf405f4" providerId="ADAL" clId="{09C472AC-6EAC-4D15-A407-CFFCF880B8FF}" dt="2021-06-21T13:14:16.032" v="23" actId="20577"/>
          <ac:spMkLst>
            <pc:docMk/>
            <pc:sldMk cId="2385830921" sldId="343"/>
            <ac:spMk id="3" creationId="{00000000-0000-0000-0000-000000000000}"/>
          </ac:spMkLst>
        </pc:spChg>
        <pc:spChg chg="del">
          <ac:chgData name="Caroline Prodger" userId="e4ef2e75-b60b-401b-8ebe-291bdcf405f4" providerId="ADAL" clId="{09C472AC-6EAC-4D15-A407-CFFCF880B8FF}" dt="2021-06-21T13:13:56.139" v="18" actId="478"/>
          <ac:spMkLst>
            <pc:docMk/>
            <pc:sldMk cId="2385830921" sldId="343"/>
            <ac:spMk id="4" creationId="{00000000-0000-0000-0000-000000000000}"/>
          </ac:spMkLst>
        </pc:spChg>
        <pc:spChg chg="add mod">
          <ac:chgData name="Caroline Prodger" userId="e4ef2e75-b60b-401b-8ebe-291bdcf405f4" providerId="ADAL" clId="{09C472AC-6EAC-4D15-A407-CFFCF880B8FF}" dt="2021-06-21T13:14:12.112" v="22" actId="1076"/>
          <ac:spMkLst>
            <pc:docMk/>
            <pc:sldMk cId="2385830921" sldId="343"/>
            <ac:spMk id="8" creationId="{5A7F07FD-B334-4B97-8EBE-A3B72BC39C32}"/>
          </ac:spMkLst>
        </pc:spChg>
        <pc:picChg chg="del">
          <ac:chgData name="Caroline Prodger" userId="e4ef2e75-b60b-401b-8ebe-291bdcf405f4" providerId="ADAL" clId="{09C472AC-6EAC-4D15-A407-CFFCF880B8FF}" dt="2021-06-21T13:13:52.649" v="17" actId="478"/>
          <ac:picMkLst>
            <pc:docMk/>
            <pc:sldMk cId="2385830921" sldId="343"/>
            <ac:picMk id="5" creationId="{498ABC6A-023A-4D88-B4A5-122A6E92AB0B}"/>
          </ac:picMkLst>
        </pc:picChg>
        <pc:picChg chg="del">
          <ac:chgData name="Caroline Prodger" userId="e4ef2e75-b60b-401b-8ebe-291bdcf405f4" providerId="ADAL" clId="{09C472AC-6EAC-4D15-A407-CFFCF880B8FF}" dt="2021-06-21T13:13:44.555" v="16" actId="478"/>
          <ac:picMkLst>
            <pc:docMk/>
            <pc:sldMk cId="2385830921" sldId="343"/>
            <ac:picMk id="6" creationId="{937099FD-CD8C-4D68-85F9-CCF87FA5CCF7}"/>
          </ac:picMkLst>
        </pc:picChg>
        <pc:picChg chg="add mod">
          <ac:chgData name="Caroline Prodger" userId="e4ef2e75-b60b-401b-8ebe-291bdcf405f4" providerId="ADAL" clId="{09C472AC-6EAC-4D15-A407-CFFCF880B8FF}" dt="2021-06-21T13:15:26.474" v="29" actId="1076"/>
          <ac:picMkLst>
            <pc:docMk/>
            <pc:sldMk cId="2385830921" sldId="343"/>
            <ac:picMk id="7" creationId="{90722488-AAAE-4170-8737-AB41AF87359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186259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70116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4168115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 Public and employer’s liability</a:t>
            </a:r>
          </a:p>
        </p:txBody>
      </p:sp>
      <p:sp>
        <p:nvSpPr>
          <p:cNvPr id="2050" name="Rectangle 14"/>
          <p:cNvSpPr>
            <a:spLocks noGrp="1" noChangeArrowheads="1"/>
          </p:cNvSpPr>
          <p:nvPr>
            <p:ph sz="quarter" idx="10"/>
          </p:nvPr>
        </p:nvSpPr>
        <p:spPr>
          <a:xfrm>
            <a:off x="457200" y="1371601"/>
            <a:ext cx="8229600" cy="1337320"/>
          </a:xfrm>
        </p:spPr>
        <p:txBody>
          <a:bodyPr/>
          <a:lstStyle/>
          <a:p>
            <a:r>
              <a:rPr lang="en-GB" sz="2400" b="1" dirty="0"/>
              <a:t>1. Health and safety in building services engineering</a:t>
            </a:r>
          </a:p>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1.2 Public liability and employer’s liability</a:t>
            </a:r>
            <a:r>
              <a:rPr lang="en-GB" sz="2400" b="1" dirty="0">
                <a:ea typeface="ＭＳ Ｐゴシック" pitchFamily="-105" charset="-128"/>
                <a:cs typeface="ＭＳ Ｐゴシック" pitchFamily="-105" charset="-128"/>
              </a:rPr>
              <a:t> </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will be able to:</a:t>
            </a:r>
          </a:p>
          <a:p>
            <a:pPr lvl="1"/>
            <a:r>
              <a:rPr lang="en-GB" dirty="0">
                <a:ea typeface="ＭＳ Ｐゴシック" pitchFamily="-105" charset="-128"/>
                <a:cs typeface="ＭＳ Ｐゴシック" pitchFamily="-105" charset="-128"/>
              </a:rPr>
              <a:t>state what liability means</a:t>
            </a:r>
          </a:p>
          <a:p>
            <a:pPr lvl="1"/>
            <a:r>
              <a:rPr lang="en-US" dirty="0">
                <a:ea typeface="ＭＳ Ｐゴシック" pitchFamily="-105" charset="-128"/>
                <a:cs typeface="ＭＳ Ｐゴシック" pitchFamily="-105" charset="-128"/>
              </a:rPr>
              <a:t>understand </a:t>
            </a:r>
            <a:r>
              <a:rPr lang="en-GB" dirty="0">
                <a:ea typeface="ＭＳ Ｐゴシック" pitchFamily="-105" charset="-128"/>
                <a:cs typeface="ＭＳ Ｐゴシック" pitchFamily="-105" charset="-128"/>
              </a:rPr>
              <a:t>the difference between employer’s and public liability</a:t>
            </a:r>
          </a:p>
          <a:p>
            <a:pPr lvl="1"/>
            <a:r>
              <a:rPr lang="en-GB" dirty="0">
                <a:ea typeface="ＭＳ Ｐゴシック" pitchFamily="-105" charset="-128"/>
                <a:cs typeface="ＭＳ Ｐゴシック" pitchFamily="-105" charset="-128"/>
              </a:rPr>
              <a:t>identify the implications of public liability</a:t>
            </a:r>
          </a:p>
          <a:p>
            <a:pPr lvl="1"/>
            <a:r>
              <a:rPr lang="en-GB" dirty="0">
                <a:ea typeface="ＭＳ Ｐゴシック" pitchFamily="-105" charset="-128"/>
                <a:cs typeface="ＭＳ Ｐゴシック" pitchFamily="-105" charset="-128"/>
              </a:rPr>
              <a:t>identify the implications in terms of employees and public injury.</a:t>
            </a:r>
            <a:endParaRPr lang="en-GB" sz="1000" dirty="0">
              <a:ea typeface="ＭＳ Ｐゴシック" pitchFamily="-105" charset="-128"/>
              <a:cs typeface="ＭＳ Ｐゴシック" pitchFamily="-105" charset="-128"/>
            </a:endParaRPr>
          </a:p>
          <a:p>
            <a:pPr marL="0" lvl="1" indent="0">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Liability</a:t>
            </a:r>
          </a:p>
        </p:txBody>
      </p:sp>
      <p:sp>
        <p:nvSpPr>
          <p:cNvPr id="3" name="Content Placeholder 2"/>
          <p:cNvSpPr>
            <a:spLocks noGrp="1"/>
          </p:cNvSpPr>
          <p:nvPr>
            <p:ph sz="quarter" idx="10"/>
          </p:nvPr>
        </p:nvSpPr>
        <p:spPr/>
        <p:txBody>
          <a:bodyPr/>
          <a:lstStyle/>
          <a:p>
            <a:pPr indent="0">
              <a:buFontTx/>
              <a:buNone/>
              <a:defRPr/>
            </a:pPr>
            <a:r>
              <a:rPr lang="en-GB" sz="2000" b="1" dirty="0"/>
              <a:t>What is liability?</a:t>
            </a:r>
          </a:p>
          <a:p>
            <a:pPr>
              <a:defRPr/>
            </a:pPr>
            <a:r>
              <a:rPr lang="en-GB" dirty="0">
                <a:cs typeface="Arial" charset="0"/>
              </a:rPr>
              <a:t>I</a:t>
            </a:r>
            <a:r>
              <a:rPr lang="en-GB" sz="2000" dirty="0">
                <a:cs typeface="Arial" charset="0"/>
              </a:rPr>
              <a:t>f something goes wrong on site, who is to blame? </a:t>
            </a:r>
            <a:endParaRPr lang="en-GB" sz="1800" dirty="0"/>
          </a:p>
          <a:p>
            <a:pPr lvl="1">
              <a:buFont typeface="Arial"/>
              <a:buChar char="•"/>
              <a:defRPr/>
            </a:pPr>
            <a:r>
              <a:rPr lang="en-GB" dirty="0">
                <a:cs typeface="Arial" charset="0"/>
              </a:rPr>
              <a:t>e</a:t>
            </a:r>
            <a:r>
              <a:rPr lang="en-GB" sz="2000" dirty="0">
                <a:cs typeface="Arial" charset="0"/>
              </a:rPr>
              <a:t>mployer</a:t>
            </a:r>
          </a:p>
          <a:p>
            <a:pPr lvl="1">
              <a:buFont typeface="Arial"/>
              <a:buChar char="•"/>
              <a:defRPr/>
            </a:pPr>
            <a:r>
              <a:rPr lang="en-GB" dirty="0">
                <a:cs typeface="Arial" charset="0"/>
              </a:rPr>
              <a:t>e</a:t>
            </a:r>
            <a:r>
              <a:rPr lang="en-GB" sz="2000" dirty="0">
                <a:cs typeface="Arial" charset="0"/>
              </a:rPr>
              <a:t>mployee</a:t>
            </a:r>
          </a:p>
          <a:p>
            <a:pPr lvl="1">
              <a:buFont typeface="Arial"/>
              <a:buChar char="•"/>
              <a:defRPr/>
            </a:pPr>
            <a:r>
              <a:rPr lang="en-GB" dirty="0">
                <a:cs typeface="Arial" charset="0"/>
              </a:rPr>
              <a:t>p</a:t>
            </a:r>
            <a:r>
              <a:rPr lang="en-GB" sz="2000" dirty="0">
                <a:cs typeface="Arial" charset="0"/>
              </a:rPr>
              <a:t>ublic</a:t>
            </a:r>
          </a:p>
          <a:p>
            <a:pPr lvl="1">
              <a:buFont typeface="Arial"/>
              <a:buChar char="•"/>
              <a:defRPr/>
            </a:pPr>
            <a:r>
              <a:rPr lang="en-GB" dirty="0">
                <a:cs typeface="Arial" charset="0"/>
              </a:rPr>
              <a:t>s</a:t>
            </a:r>
            <a:r>
              <a:rPr lang="en-GB" sz="2000" dirty="0">
                <a:cs typeface="Arial" charset="0"/>
              </a:rPr>
              <a:t>omeone else?</a:t>
            </a:r>
          </a:p>
          <a:p>
            <a:endParaRPr lang="en-US" sz="1000" dirty="0"/>
          </a:p>
          <a:p>
            <a:endParaRPr lang="en-US" dirty="0"/>
          </a:p>
        </p:txBody>
      </p:sp>
      <p:pic>
        <p:nvPicPr>
          <p:cNvPr id="4" name="Picture 3" descr="Text, letter&#10;&#10;Description automatically generated">
            <a:extLst>
              <a:ext uri="{FF2B5EF4-FFF2-40B4-BE49-F238E27FC236}">
                <a16:creationId xmlns:a16="http://schemas.microsoft.com/office/drawing/2014/main" id="{414FBDD4-EE9F-44BF-8EB2-CF0FC7A9E21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611501"/>
            <a:ext cx="2916616" cy="194421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86172"/>
            <a:ext cx="8229600" cy="382588"/>
          </a:xfrm>
        </p:spPr>
        <p:txBody>
          <a:bodyPr/>
          <a:lstStyle/>
          <a:p>
            <a:r>
              <a:rPr lang="en-US" dirty="0"/>
              <a:t>Employer’s liability</a:t>
            </a:r>
          </a:p>
        </p:txBody>
      </p:sp>
      <p:sp>
        <p:nvSpPr>
          <p:cNvPr id="3" name="Content Placeholder 2"/>
          <p:cNvSpPr>
            <a:spLocks noGrp="1"/>
          </p:cNvSpPr>
          <p:nvPr>
            <p:ph sz="quarter" idx="10"/>
          </p:nvPr>
        </p:nvSpPr>
        <p:spPr>
          <a:xfrm>
            <a:off x="457200" y="1412776"/>
            <a:ext cx="8229600" cy="4369412"/>
          </a:xfrm>
        </p:spPr>
        <p:txBody>
          <a:bodyPr/>
          <a:lstStyle/>
          <a:p>
            <a:r>
              <a:rPr lang="en-GB" sz="1800" dirty="0"/>
              <a:t>The employer is responsible (liable) for any work undertaken by the employee in the course of his/her employment (sometimes called ‘vicarious liability’).</a:t>
            </a:r>
          </a:p>
          <a:p>
            <a:r>
              <a:rPr lang="en-GB" sz="1800" dirty="0"/>
              <a:t>The employer is legally responsible for any:</a:t>
            </a:r>
          </a:p>
          <a:p>
            <a:pPr lvl="1">
              <a:buFont typeface="Arial"/>
              <a:buChar char="•"/>
              <a:defRPr/>
            </a:pPr>
            <a:r>
              <a:rPr lang="en-GB" altLang="x-none" sz="1800" dirty="0"/>
              <a:t>problems, accidents or mistakes the employee has made</a:t>
            </a:r>
          </a:p>
          <a:p>
            <a:pPr lvl="1">
              <a:buFont typeface="Arial"/>
              <a:buChar char="•"/>
              <a:defRPr/>
            </a:pPr>
            <a:r>
              <a:rPr lang="en-GB" altLang="x-none" sz="1800" dirty="0"/>
              <a:t>injuries to the employee at work</a:t>
            </a:r>
          </a:p>
          <a:p>
            <a:pPr lvl="1">
              <a:buFont typeface="Arial"/>
              <a:buChar char="•"/>
              <a:defRPr/>
            </a:pPr>
            <a:r>
              <a:rPr lang="en-GB" altLang="x-none" sz="1800" dirty="0"/>
              <a:t>injury to the public due to the work being carried out</a:t>
            </a:r>
          </a:p>
          <a:p>
            <a:pPr lvl="1">
              <a:buFont typeface="Arial"/>
              <a:buChar char="•"/>
              <a:defRPr/>
            </a:pPr>
            <a:r>
              <a:rPr lang="en-GB" altLang="x-none" sz="1800" dirty="0"/>
              <a:t>associated medical costs</a:t>
            </a:r>
          </a:p>
          <a:p>
            <a:pPr lvl="1">
              <a:buFont typeface="Arial"/>
              <a:buChar char="•"/>
              <a:defRPr/>
            </a:pPr>
            <a:r>
              <a:rPr lang="en-GB" altLang="x-none" sz="1800" dirty="0"/>
              <a:t>associated legal costs</a:t>
            </a:r>
          </a:p>
          <a:p>
            <a:pPr lvl="1">
              <a:buFont typeface="Arial"/>
              <a:buChar char="•"/>
              <a:defRPr/>
            </a:pPr>
            <a:r>
              <a:rPr lang="en-GB" altLang="x-none" sz="1800" dirty="0"/>
              <a:t>associated loss of income.</a:t>
            </a:r>
          </a:p>
          <a:p>
            <a:pPr marL="0" lvl="1" indent="0">
              <a:buNone/>
              <a:defRPr/>
            </a:pPr>
            <a:r>
              <a:rPr lang="en-GB" sz="1800" dirty="0"/>
              <a:t>However, the employer can take out an employer’s liability insurance policy which should cover some of the costs associated with the above issues.</a:t>
            </a:r>
          </a:p>
        </p:txBody>
      </p:sp>
      <p:pic>
        <p:nvPicPr>
          <p:cNvPr id="4" name="Picture 3">
            <a:extLst>
              <a:ext uri="{FF2B5EF4-FFF2-40B4-BE49-F238E27FC236}">
                <a16:creationId xmlns:a16="http://schemas.microsoft.com/office/drawing/2014/main" id="{33DBE557-7A3F-4AD9-8195-35C382041844}"/>
              </a:ext>
            </a:extLst>
          </p:cNvPr>
          <p:cNvPicPr>
            <a:picLocks noChangeAspect="1"/>
          </p:cNvPicPr>
          <p:nvPr/>
        </p:nvPicPr>
        <p:blipFill>
          <a:blip r:embed="rId2"/>
          <a:stretch>
            <a:fillRect/>
          </a:stretch>
        </p:blipFill>
        <p:spPr>
          <a:xfrm>
            <a:off x="6228184" y="3429000"/>
            <a:ext cx="2237426" cy="1487553"/>
          </a:xfrm>
          <a:prstGeom prst="rect">
            <a:avLst/>
          </a:prstGeom>
        </p:spPr>
      </p:pic>
    </p:spTree>
    <p:extLst>
      <p:ext uri="{BB962C8B-B14F-4D97-AF65-F5344CB8AC3E}">
        <p14:creationId xmlns:p14="http://schemas.microsoft.com/office/powerpoint/2010/main" val="1593998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Employers liability – a case study</a:t>
            </a:r>
            <a:endParaRPr lang="en-US" b="0" dirty="0"/>
          </a:p>
        </p:txBody>
      </p:sp>
      <p:sp>
        <p:nvSpPr>
          <p:cNvPr id="3" name="Content Placeholder 2"/>
          <p:cNvSpPr>
            <a:spLocks noGrp="1"/>
          </p:cNvSpPr>
          <p:nvPr>
            <p:ph sz="quarter" idx="10"/>
          </p:nvPr>
        </p:nvSpPr>
        <p:spPr>
          <a:xfrm>
            <a:off x="457200" y="1512000"/>
            <a:ext cx="4402832" cy="4248000"/>
          </a:xfrm>
        </p:spPr>
        <p:txBody>
          <a:bodyPr/>
          <a:lstStyle/>
          <a:p>
            <a:r>
              <a:rPr lang="en-GB" sz="1800" dirty="0"/>
              <a:t>A trainee gas engineer fell through a ceiling due to there not being adequate light for him to work in an attic.</a:t>
            </a:r>
          </a:p>
          <a:p>
            <a:r>
              <a:rPr lang="en-GB" sz="1800" dirty="0"/>
              <a:t>The employer was found guilty of not providing adequate equipment for the employee which led to him falling through the ceiling and sustaining several serious soft tissue injuries.</a:t>
            </a:r>
          </a:p>
          <a:p>
            <a:r>
              <a:rPr lang="en-GB" sz="1800" dirty="0"/>
              <a:t>In this case the claim was settled for £10,000, of which the employer only paid £250 (due to having insurance).</a:t>
            </a:r>
          </a:p>
          <a:p>
            <a:pPr algn="l"/>
            <a:endParaRPr lang="en-US" dirty="0"/>
          </a:p>
        </p:txBody>
      </p:sp>
      <p:pic>
        <p:nvPicPr>
          <p:cNvPr id="6" name="Picture 5">
            <a:extLst>
              <a:ext uri="{FF2B5EF4-FFF2-40B4-BE49-F238E27FC236}">
                <a16:creationId xmlns:a16="http://schemas.microsoft.com/office/drawing/2014/main" id="{4C63507E-9FEA-4F9D-9D0D-A3EA65A197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0772" y="1988840"/>
            <a:ext cx="3203848" cy="21356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US" dirty="0"/>
              <a:t>Public liability</a:t>
            </a:r>
          </a:p>
        </p:txBody>
      </p:sp>
      <p:sp>
        <p:nvSpPr>
          <p:cNvPr id="3" name="Content Placeholder 2"/>
          <p:cNvSpPr>
            <a:spLocks noGrp="1"/>
          </p:cNvSpPr>
          <p:nvPr>
            <p:ph sz="quarter" idx="10"/>
          </p:nvPr>
        </p:nvSpPr>
        <p:spPr>
          <a:xfrm>
            <a:off x="457200" y="1507860"/>
            <a:ext cx="8229600" cy="4369412"/>
          </a:xfrm>
        </p:spPr>
        <p:txBody>
          <a:bodyPr/>
          <a:lstStyle/>
          <a:p>
            <a:r>
              <a:rPr lang="en-GB" sz="1800" dirty="0"/>
              <a:t>The employer is responsible (liable) for a situation in which a member of the public is hurt or damage is caused to their property by a company’s actions or products.</a:t>
            </a:r>
          </a:p>
          <a:p>
            <a:r>
              <a:rPr lang="en-GB" sz="1800" dirty="0"/>
              <a:t>The employer is legally responsible for any:</a:t>
            </a:r>
          </a:p>
          <a:p>
            <a:pPr lvl="1">
              <a:buFont typeface="Arial"/>
              <a:buChar char="•"/>
              <a:defRPr/>
            </a:pPr>
            <a:r>
              <a:rPr lang="en-GB" altLang="x-none" sz="1800" dirty="0"/>
              <a:t>injury or illness</a:t>
            </a:r>
          </a:p>
          <a:p>
            <a:pPr lvl="1">
              <a:buFont typeface="Arial"/>
              <a:buChar char="•"/>
              <a:defRPr/>
            </a:pPr>
            <a:r>
              <a:rPr lang="en-GB" altLang="x-none" sz="1800" dirty="0"/>
              <a:t>death</a:t>
            </a:r>
          </a:p>
          <a:p>
            <a:pPr lvl="1">
              <a:buFont typeface="Arial"/>
              <a:buChar char="•"/>
              <a:defRPr/>
            </a:pPr>
            <a:r>
              <a:rPr lang="en-GB" altLang="x-none" sz="1800" dirty="0"/>
              <a:t>legal action</a:t>
            </a:r>
          </a:p>
          <a:p>
            <a:pPr lvl="1">
              <a:buFont typeface="Arial"/>
              <a:buChar char="•"/>
              <a:defRPr/>
            </a:pPr>
            <a:r>
              <a:rPr lang="en-GB" altLang="x-none" sz="1800" dirty="0"/>
              <a:t>legal costs</a:t>
            </a:r>
          </a:p>
          <a:p>
            <a:pPr lvl="1">
              <a:buFont typeface="Arial"/>
              <a:buChar char="•"/>
              <a:defRPr/>
            </a:pPr>
            <a:r>
              <a:rPr lang="en-GB" altLang="x-none" sz="1800" dirty="0"/>
              <a:t>compensation.</a:t>
            </a:r>
          </a:p>
          <a:p>
            <a:pPr marL="0" lvl="1" indent="0">
              <a:buNone/>
              <a:defRPr/>
            </a:pPr>
            <a:r>
              <a:rPr lang="en-GB" sz="1800" dirty="0"/>
              <a:t>However, the employer can take out a public liability insurance policy which would cover certain costs associated with the above issues.</a:t>
            </a:r>
          </a:p>
          <a:p>
            <a:pPr lvl="1">
              <a:buFont typeface="Arial"/>
              <a:buChar char="•"/>
              <a:defRPr/>
            </a:pPr>
            <a:endParaRPr lang="en-GB" altLang="x-none" sz="2000" dirty="0">
              <a:ea typeface="ＭＳ Ｐゴシック" charset="-128"/>
            </a:endParaRPr>
          </a:p>
        </p:txBody>
      </p:sp>
      <p:pic>
        <p:nvPicPr>
          <p:cNvPr id="4" name="Picture 3" descr="A picture containing text&#10;&#10;Description automatically generated">
            <a:extLst>
              <a:ext uri="{FF2B5EF4-FFF2-40B4-BE49-F238E27FC236}">
                <a16:creationId xmlns:a16="http://schemas.microsoft.com/office/drawing/2014/main" id="{7FB8490D-83DD-4D24-87D7-66FB3D53E3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2564904"/>
            <a:ext cx="2962672" cy="1974917"/>
          </a:xfrm>
          <a:prstGeom prst="rect">
            <a:avLst/>
          </a:prstGeom>
        </p:spPr>
      </p:pic>
    </p:spTree>
    <p:extLst>
      <p:ext uri="{BB962C8B-B14F-4D97-AF65-F5344CB8AC3E}">
        <p14:creationId xmlns:p14="http://schemas.microsoft.com/office/powerpoint/2010/main" val="2796911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liability – a case study</a:t>
            </a:r>
            <a:endParaRPr lang="en-US" b="0" dirty="0"/>
          </a:p>
        </p:txBody>
      </p:sp>
      <p:sp>
        <p:nvSpPr>
          <p:cNvPr id="3" name="Content Placeholder 2"/>
          <p:cNvSpPr>
            <a:spLocks noGrp="1"/>
          </p:cNvSpPr>
          <p:nvPr>
            <p:ph sz="quarter" idx="10"/>
          </p:nvPr>
        </p:nvSpPr>
        <p:spPr>
          <a:xfrm>
            <a:off x="457200" y="1512000"/>
            <a:ext cx="4402832" cy="4248000"/>
          </a:xfrm>
        </p:spPr>
        <p:txBody>
          <a:bodyPr/>
          <a:lstStyle/>
          <a:p>
            <a:r>
              <a:rPr lang="en-GB" sz="1800" dirty="0"/>
              <a:t>A plumber got himself into hot water after he was contracted to fit a new bathroom.</a:t>
            </a:r>
          </a:p>
          <a:p>
            <a:r>
              <a:rPr lang="en-GB" sz="1800" dirty="0"/>
              <a:t>A plastic push fitting he had installed failed, causing water to leak through the property for around 12 hours, affecting neighbouring houses as well.</a:t>
            </a:r>
          </a:p>
          <a:p>
            <a:r>
              <a:rPr lang="en-GB" sz="1800" dirty="0"/>
              <a:t>In this case the claim was settled for £150,000, of which the plumber’s employer only paid £400 as the firm was insured.</a:t>
            </a:r>
          </a:p>
        </p:txBody>
      </p:sp>
      <p:pic>
        <p:nvPicPr>
          <p:cNvPr id="7" name="Picture 6" descr="A picture containing person, indoor, hand, tool&#10;&#10;Description automatically generated">
            <a:extLst>
              <a:ext uri="{FF2B5EF4-FFF2-40B4-BE49-F238E27FC236}">
                <a16:creationId xmlns:a16="http://schemas.microsoft.com/office/drawing/2014/main" id="{90722488-AAAE-4170-8737-AB41AF8735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54854" y="1556792"/>
            <a:ext cx="3631946" cy="2421056"/>
          </a:xfrm>
          <a:prstGeom prst="rect">
            <a:avLst/>
          </a:prstGeom>
        </p:spPr>
      </p:pic>
    </p:spTree>
    <p:extLst>
      <p:ext uri="{BB962C8B-B14F-4D97-AF65-F5344CB8AC3E}">
        <p14:creationId xmlns:p14="http://schemas.microsoft.com/office/powerpoint/2010/main" val="2385830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699" y="1030188"/>
            <a:ext cx="8229600" cy="382588"/>
          </a:xfrm>
        </p:spPr>
        <p:txBody>
          <a:bodyPr/>
          <a:lstStyle/>
          <a:p>
            <a:r>
              <a:rPr lang="en-US" dirty="0"/>
              <a:t>Liability insurance</a:t>
            </a:r>
          </a:p>
        </p:txBody>
      </p:sp>
      <p:sp>
        <p:nvSpPr>
          <p:cNvPr id="3" name="Content Placeholder 2"/>
          <p:cNvSpPr>
            <a:spLocks noGrp="1"/>
          </p:cNvSpPr>
          <p:nvPr>
            <p:ph sz="quarter" idx="10"/>
          </p:nvPr>
        </p:nvSpPr>
        <p:spPr>
          <a:xfrm>
            <a:off x="473699" y="1556792"/>
            <a:ext cx="8229600" cy="4369412"/>
          </a:xfrm>
        </p:spPr>
        <p:txBody>
          <a:bodyPr/>
          <a:lstStyle/>
          <a:p>
            <a:r>
              <a:rPr lang="en-GB" dirty="0"/>
              <a:t>As you can see from the case studies, it is very important to have both employer’s and public liability insurance to cover the costs of any damage, accidents or incidents that may arise due to the work that you or your company has completed.</a:t>
            </a:r>
          </a:p>
          <a:p>
            <a:r>
              <a:rPr lang="en-GB" dirty="0"/>
              <a:t>These insurance policies can be purchased separately or as a package with the same provider, and can be paid for in a lump sum, or by monthly payments.</a:t>
            </a:r>
          </a:p>
          <a:p>
            <a:r>
              <a:rPr lang="en-GB" dirty="0"/>
              <a:t>There are lots of different providers and levels of cover available, and it is best to talk to an insurance broker who can discuss your requirements and recommend a level of cover that is suitable for your business needs.</a:t>
            </a:r>
          </a:p>
        </p:txBody>
      </p:sp>
    </p:spTree>
    <p:extLst>
      <p:ext uri="{BB962C8B-B14F-4D97-AF65-F5344CB8AC3E}">
        <p14:creationId xmlns:p14="http://schemas.microsoft.com/office/powerpoint/2010/main" val="2724649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365941-57C8-4CC2-99C0-51DE2949D0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2FCA721-5AA5-4AA4-A24F-C108916EFAA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80C34E2-8933-4861-B21F-E88BB548A1B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1198</TotalTime>
  <Words>550</Words>
  <Application>Microsoft Office PowerPoint</Application>
  <PresentationFormat>On-screen Show (4:3)</PresentationFormat>
  <Paragraphs>51</Paragraphs>
  <Slides>9</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Lucida Grande</vt:lpstr>
      <vt:lpstr>Times New Roman</vt:lpstr>
      <vt:lpstr>1_Default Design</vt:lpstr>
      <vt:lpstr>PowerPoint 3: Public and employer’s liability</vt:lpstr>
      <vt:lpstr>Objectives</vt:lpstr>
      <vt:lpstr>Liability</vt:lpstr>
      <vt:lpstr>Employer’s liability</vt:lpstr>
      <vt:lpstr>Employers liability – a case study</vt:lpstr>
      <vt:lpstr>Public liability</vt:lpstr>
      <vt:lpstr>Public liability – a case study</vt:lpstr>
      <vt:lpstr>Liability insurance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145</cp:revision>
  <dcterms:created xsi:type="dcterms:W3CDTF">2013-05-28T00:38:54Z</dcterms:created>
  <dcterms:modified xsi:type="dcterms:W3CDTF">2021-08-11T10:49:39Z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