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3"/>
  </p:notesMasterIdLst>
  <p:handoutMasterIdLst>
    <p:handoutMasterId r:id="rId34"/>
  </p:handoutMasterIdLst>
  <p:sldIdLst>
    <p:sldId id="256" r:id="rId5"/>
    <p:sldId id="328" r:id="rId6"/>
    <p:sldId id="354" r:id="rId7"/>
    <p:sldId id="331" r:id="rId8"/>
    <p:sldId id="378" r:id="rId9"/>
    <p:sldId id="377" r:id="rId10"/>
    <p:sldId id="341" r:id="rId11"/>
    <p:sldId id="332" r:id="rId12"/>
    <p:sldId id="355" r:id="rId13"/>
    <p:sldId id="361" r:id="rId14"/>
    <p:sldId id="356" r:id="rId15"/>
    <p:sldId id="357" r:id="rId16"/>
    <p:sldId id="342" r:id="rId17"/>
    <p:sldId id="358" r:id="rId18"/>
    <p:sldId id="362" r:id="rId19"/>
    <p:sldId id="363" r:id="rId20"/>
    <p:sldId id="364" r:id="rId21"/>
    <p:sldId id="365" r:id="rId22"/>
    <p:sldId id="366" r:id="rId23"/>
    <p:sldId id="369" r:id="rId24"/>
    <p:sldId id="370" r:id="rId25"/>
    <p:sldId id="359" r:id="rId26"/>
    <p:sldId id="371" r:id="rId27"/>
    <p:sldId id="372" r:id="rId28"/>
    <p:sldId id="373" r:id="rId29"/>
    <p:sldId id="376" r:id="rId30"/>
    <p:sldId id="374" r:id="rId31"/>
    <p:sldId id="267" r:id="rId32"/>
  </p:sldIdLst>
  <p:sldSz cx="9144000" cy="6858000" type="screen4x3"/>
  <p:notesSz cx="6858000" cy="9144000"/>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Grant Dodd" initials="GD" lastIdx="1"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CBE4BE-AAE5-428B-8D31-CA3E06110664}" v="27" dt="2021-06-21T16:51:30.5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86" autoAdjust="0"/>
    <p:restoredTop sz="86395"/>
  </p:normalViewPr>
  <p:slideViewPr>
    <p:cSldViewPr showGuides="1">
      <p:cViewPr varScale="1">
        <p:scale>
          <a:sx n="57" d="100"/>
          <a:sy n="57" d="100"/>
        </p:scale>
        <p:origin x="124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BCBE4BE-AAE5-428B-8D31-CA3E06110664}"/>
    <pc:docChg chg="undo custSel addSld delSld modSld">
      <pc:chgData name="Caroline Prodger" userId="e4ef2e75-b60b-401b-8ebe-291bdcf405f4" providerId="ADAL" clId="{3BCBE4BE-AAE5-428B-8D31-CA3E06110664}" dt="2021-06-21T16:51:53.223" v="156" actId="20577"/>
      <pc:docMkLst>
        <pc:docMk/>
      </pc:docMkLst>
      <pc:sldChg chg="modSp">
        <pc:chgData name="Caroline Prodger" userId="e4ef2e75-b60b-401b-8ebe-291bdcf405f4" providerId="ADAL" clId="{3BCBE4BE-AAE5-428B-8D31-CA3E06110664}" dt="2021-06-21T16:28:11.910" v="0"/>
        <pc:sldMkLst>
          <pc:docMk/>
          <pc:sldMk cId="0" sldId="328"/>
        </pc:sldMkLst>
        <pc:spChg chg="mod">
          <ac:chgData name="Caroline Prodger" userId="e4ef2e75-b60b-401b-8ebe-291bdcf405f4" providerId="ADAL" clId="{3BCBE4BE-AAE5-428B-8D31-CA3E06110664}" dt="2021-06-21T16:28:11.910" v="0"/>
          <ac:spMkLst>
            <pc:docMk/>
            <pc:sldMk cId="0" sldId="328"/>
            <ac:spMk id="3074" creationId="{00000000-0000-0000-0000-000000000000}"/>
          </ac:spMkLst>
        </pc:spChg>
        <pc:spChg chg="mod">
          <ac:chgData name="Caroline Prodger" userId="e4ef2e75-b60b-401b-8ebe-291bdcf405f4" providerId="ADAL" clId="{3BCBE4BE-AAE5-428B-8D31-CA3E06110664}" dt="2021-06-21T16:28:11.910" v="0"/>
          <ac:spMkLst>
            <pc:docMk/>
            <pc:sldMk cId="0" sldId="328"/>
            <ac:spMk id="3075" creationId="{00000000-0000-0000-0000-000000000000}"/>
          </ac:spMkLst>
        </pc:spChg>
      </pc:sldChg>
      <pc:sldChg chg="modSp">
        <pc:chgData name="Caroline Prodger" userId="e4ef2e75-b60b-401b-8ebe-291bdcf405f4" providerId="ADAL" clId="{3BCBE4BE-AAE5-428B-8D31-CA3E06110664}" dt="2021-06-21T16:28:11.910" v="0"/>
        <pc:sldMkLst>
          <pc:docMk/>
          <pc:sldMk cId="0" sldId="331"/>
        </pc:sldMkLst>
        <pc:spChg chg="mod">
          <ac:chgData name="Caroline Prodger" userId="e4ef2e75-b60b-401b-8ebe-291bdcf405f4" providerId="ADAL" clId="{3BCBE4BE-AAE5-428B-8D31-CA3E06110664}" dt="2021-06-21T16:28:11.910" v="0"/>
          <ac:spMkLst>
            <pc:docMk/>
            <pc:sldMk cId="0" sldId="331"/>
            <ac:spMk id="2" creationId="{00000000-0000-0000-0000-000000000000}"/>
          </ac:spMkLst>
        </pc:spChg>
        <pc:spChg chg="mod">
          <ac:chgData name="Caroline Prodger" userId="e4ef2e75-b60b-401b-8ebe-291bdcf405f4" providerId="ADAL" clId="{3BCBE4BE-AAE5-428B-8D31-CA3E06110664}" dt="2021-06-21T16:28:11.910" v="0"/>
          <ac:spMkLst>
            <pc:docMk/>
            <pc:sldMk cId="0" sldId="331"/>
            <ac:spMk id="3" creationId="{00000000-0000-0000-0000-000000000000}"/>
          </ac:spMkLst>
        </pc:spChg>
      </pc:sldChg>
      <pc:sldChg chg="addSp delSp modSp mod">
        <pc:chgData name="Caroline Prodger" userId="e4ef2e75-b60b-401b-8ebe-291bdcf405f4" providerId="ADAL" clId="{3BCBE4BE-AAE5-428B-8D31-CA3E06110664}" dt="2021-06-21T16:29:18.457" v="12"/>
        <pc:sldMkLst>
          <pc:docMk/>
          <pc:sldMk cId="0" sldId="332"/>
        </pc:sldMkLst>
        <pc:spChg chg="mod">
          <ac:chgData name="Caroline Prodger" userId="e4ef2e75-b60b-401b-8ebe-291bdcf405f4" providerId="ADAL" clId="{3BCBE4BE-AAE5-428B-8D31-CA3E06110664}" dt="2021-06-21T16:28:11.910" v="0"/>
          <ac:spMkLst>
            <pc:docMk/>
            <pc:sldMk cId="0" sldId="332"/>
            <ac:spMk id="2" creationId="{00000000-0000-0000-0000-000000000000}"/>
          </ac:spMkLst>
        </pc:spChg>
        <pc:spChg chg="mod">
          <ac:chgData name="Caroline Prodger" userId="e4ef2e75-b60b-401b-8ebe-291bdcf405f4" providerId="ADAL" clId="{3BCBE4BE-AAE5-428B-8D31-CA3E06110664}" dt="2021-06-21T16:29:09.824" v="11" actId="20577"/>
          <ac:spMkLst>
            <pc:docMk/>
            <pc:sldMk cId="0" sldId="332"/>
            <ac:spMk id="3" creationId="{00000000-0000-0000-0000-000000000000}"/>
          </ac:spMkLst>
        </pc:spChg>
        <pc:spChg chg="add mod">
          <ac:chgData name="Caroline Prodger" userId="e4ef2e75-b60b-401b-8ebe-291bdcf405f4" providerId="ADAL" clId="{3BCBE4BE-AAE5-428B-8D31-CA3E06110664}" dt="2021-06-21T16:29:18.457" v="12"/>
          <ac:spMkLst>
            <pc:docMk/>
            <pc:sldMk cId="0" sldId="332"/>
            <ac:spMk id="6" creationId="{B574EB7C-1DB8-4C5D-BA9F-6BD73E53B767}"/>
          </ac:spMkLst>
        </pc:spChg>
        <pc:picChg chg="add mod">
          <ac:chgData name="Caroline Prodger" userId="e4ef2e75-b60b-401b-8ebe-291bdcf405f4" providerId="ADAL" clId="{3BCBE4BE-AAE5-428B-8D31-CA3E06110664}" dt="2021-06-21T16:29:04.071" v="9" actId="1076"/>
          <ac:picMkLst>
            <pc:docMk/>
            <pc:sldMk cId="0" sldId="332"/>
            <ac:picMk id="4" creationId="{25CC6F08-F707-4A8B-8CC6-43270AA31803}"/>
          </ac:picMkLst>
        </pc:picChg>
        <pc:picChg chg="del">
          <ac:chgData name="Caroline Prodger" userId="e4ef2e75-b60b-401b-8ebe-291bdcf405f4" providerId="ADAL" clId="{3BCBE4BE-AAE5-428B-8D31-CA3E06110664}" dt="2021-06-21T16:28:56.551" v="5" actId="478"/>
          <ac:picMkLst>
            <pc:docMk/>
            <pc:sldMk cId="0" sldId="332"/>
            <ac:picMk id="5" creationId="{BB835475-5456-4D15-ACEB-531E5A9ADEA6}"/>
          </ac:picMkLst>
        </pc:picChg>
      </pc:sldChg>
      <pc:sldChg chg="modSp">
        <pc:chgData name="Caroline Prodger" userId="e4ef2e75-b60b-401b-8ebe-291bdcf405f4" providerId="ADAL" clId="{3BCBE4BE-AAE5-428B-8D31-CA3E06110664}" dt="2021-06-21T16:28:11.910" v="0"/>
        <pc:sldMkLst>
          <pc:docMk/>
          <pc:sldMk cId="651457605" sldId="341"/>
        </pc:sldMkLst>
        <pc:spChg chg="mod">
          <ac:chgData name="Caroline Prodger" userId="e4ef2e75-b60b-401b-8ebe-291bdcf405f4" providerId="ADAL" clId="{3BCBE4BE-AAE5-428B-8D31-CA3E06110664}" dt="2021-06-21T16:28:11.910" v="0"/>
          <ac:spMkLst>
            <pc:docMk/>
            <pc:sldMk cId="651457605" sldId="341"/>
            <ac:spMk id="2" creationId="{00000000-0000-0000-0000-000000000000}"/>
          </ac:spMkLst>
        </pc:spChg>
      </pc:sldChg>
      <pc:sldChg chg="modSp">
        <pc:chgData name="Caroline Prodger" userId="e4ef2e75-b60b-401b-8ebe-291bdcf405f4" providerId="ADAL" clId="{3BCBE4BE-AAE5-428B-8D31-CA3E06110664}" dt="2021-06-21T16:28:11.910" v="0"/>
        <pc:sldMkLst>
          <pc:docMk/>
          <pc:sldMk cId="2260183778" sldId="342"/>
        </pc:sldMkLst>
        <pc:spChg chg="mod">
          <ac:chgData name="Caroline Prodger" userId="e4ef2e75-b60b-401b-8ebe-291bdcf405f4" providerId="ADAL" clId="{3BCBE4BE-AAE5-428B-8D31-CA3E06110664}" dt="2021-06-21T16:28:11.910" v="0"/>
          <ac:spMkLst>
            <pc:docMk/>
            <pc:sldMk cId="2260183778" sldId="342"/>
            <ac:spMk id="2" creationId="{00000000-0000-0000-0000-000000000000}"/>
          </ac:spMkLst>
        </pc:spChg>
        <pc:spChg chg="mod">
          <ac:chgData name="Caroline Prodger" userId="e4ef2e75-b60b-401b-8ebe-291bdcf405f4" providerId="ADAL" clId="{3BCBE4BE-AAE5-428B-8D31-CA3E06110664}" dt="2021-06-21T16:28:11.910" v="0"/>
          <ac:spMkLst>
            <pc:docMk/>
            <pc:sldMk cId="2260183778" sldId="342"/>
            <ac:spMk id="3" creationId="{00000000-0000-0000-0000-000000000000}"/>
          </ac:spMkLst>
        </pc:spChg>
      </pc:sldChg>
      <pc:sldChg chg="modSp">
        <pc:chgData name="Caroline Prodger" userId="e4ef2e75-b60b-401b-8ebe-291bdcf405f4" providerId="ADAL" clId="{3BCBE4BE-AAE5-428B-8D31-CA3E06110664}" dt="2021-06-21T16:28:11.910" v="0"/>
        <pc:sldMkLst>
          <pc:docMk/>
          <pc:sldMk cId="3139093764" sldId="354"/>
        </pc:sldMkLst>
        <pc:spChg chg="mod">
          <ac:chgData name="Caroline Prodger" userId="e4ef2e75-b60b-401b-8ebe-291bdcf405f4" providerId="ADAL" clId="{3BCBE4BE-AAE5-428B-8D31-CA3E06110664}" dt="2021-06-21T16:28:11.910" v="0"/>
          <ac:spMkLst>
            <pc:docMk/>
            <pc:sldMk cId="3139093764" sldId="354"/>
            <ac:spMk id="2" creationId="{00000000-0000-0000-0000-000000000000}"/>
          </ac:spMkLst>
        </pc:spChg>
        <pc:spChg chg="mod">
          <ac:chgData name="Caroline Prodger" userId="e4ef2e75-b60b-401b-8ebe-291bdcf405f4" providerId="ADAL" clId="{3BCBE4BE-AAE5-428B-8D31-CA3E06110664}" dt="2021-06-21T16:28:11.910" v="0"/>
          <ac:spMkLst>
            <pc:docMk/>
            <pc:sldMk cId="3139093764" sldId="354"/>
            <ac:spMk id="3" creationId="{00000000-0000-0000-0000-000000000000}"/>
          </ac:spMkLst>
        </pc:spChg>
      </pc:sldChg>
      <pc:sldChg chg="addSp delSp modSp mod">
        <pc:chgData name="Caroline Prodger" userId="e4ef2e75-b60b-401b-8ebe-291bdcf405f4" providerId="ADAL" clId="{3BCBE4BE-AAE5-428B-8D31-CA3E06110664}" dt="2021-06-21T16:29:57.548" v="19" actId="20577"/>
        <pc:sldMkLst>
          <pc:docMk/>
          <pc:sldMk cId="518105972" sldId="355"/>
        </pc:sldMkLst>
        <pc:spChg chg="mod">
          <ac:chgData name="Caroline Prodger" userId="e4ef2e75-b60b-401b-8ebe-291bdcf405f4" providerId="ADAL" clId="{3BCBE4BE-AAE5-428B-8D31-CA3E06110664}" dt="2021-06-21T16:28:11.910" v="0"/>
          <ac:spMkLst>
            <pc:docMk/>
            <pc:sldMk cId="518105972" sldId="355"/>
            <ac:spMk id="2" creationId="{00000000-0000-0000-0000-000000000000}"/>
          </ac:spMkLst>
        </pc:spChg>
        <pc:spChg chg="mod">
          <ac:chgData name="Caroline Prodger" userId="e4ef2e75-b60b-401b-8ebe-291bdcf405f4" providerId="ADAL" clId="{3BCBE4BE-AAE5-428B-8D31-CA3E06110664}" dt="2021-06-21T16:29:57.548" v="19" actId="20577"/>
          <ac:spMkLst>
            <pc:docMk/>
            <pc:sldMk cId="518105972" sldId="355"/>
            <ac:spMk id="3" creationId="{00000000-0000-0000-0000-000000000000}"/>
          </ac:spMkLst>
        </pc:spChg>
        <pc:spChg chg="del mod">
          <ac:chgData name="Caroline Prodger" userId="e4ef2e75-b60b-401b-8ebe-291bdcf405f4" providerId="ADAL" clId="{3BCBE4BE-AAE5-428B-8D31-CA3E06110664}" dt="2021-06-21T16:29:43.095" v="15" actId="478"/>
          <ac:spMkLst>
            <pc:docMk/>
            <pc:sldMk cId="518105972" sldId="355"/>
            <ac:spMk id="4" creationId="{00000000-0000-0000-0000-000000000000}"/>
          </ac:spMkLst>
        </pc:spChg>
        <pc:spChg chg="add mod">
          <ac:chgData name="Caroline Prodger" userId="e4ef2e75-b60b-401b-8ebe-291bdcf405f4" providerId="ADAL" clId="{3BCBE4BE-AAE5-428B-8D31-CA3E06110664}" dt="2021-06-21T16:29:55.095" v="18"/>
          <ac:spMkLst>
            <pc:docMk/>
            <pc:sldMk cId="518105972" sldId="355"/>
            <ac:spMk id="7" creationId="{B8AA9B9B-4C1E-46DC-B493-67F2D4BCF1CE}"/>
          </ac:spMkLst>
        </pc:spChg>
        <pc:picChg chg="add mod">
          <ac:chgData name="Caroline Prodger" userId="e4ef2e75-b60b-401b-8ebe-291bdcf405f4" providerId="ADAL" clId="{3BCBE4BE-AAE5-428B-8D31-CA3E06110664}" dt="2021-06-21T16:29:46.948" v="17" actId="1076"/>
          <ac:picMkLst>
            <pc:docMk/>
            <pc:sldMk cId="518105972" sldId="355"/>
            <ac:picMk id="5" creationId="{6AD2AAF8-3DC7-4DDE-BE88-BD8ABCDCB1A6}"/>
          </ac:picMkLst>
        </pc:picChg>
        <pc:picChg chg="del">
          <ac:chgData name="Caroline Prodger" userId="e4ef2e75-b60b-401b-8ebe-291bdcf405f4" providerId="ADAL" clId="{3BCBE4BE-AAE5-428B-8D31-CA3E06110664}" dt="2021-06-21T16:29:38.680" v="13" actId="478"/>
          <ac:picMkLst>
            <pc:docMk/>
            <pc:sldMk cId="518105972" sldId="355"/>
            <ac:picMk id="6" creationId="{D7CDD005-1FE2-4718-843C-84C4A0165A2F}"/>
          </ac:picMkLst>
        </pc:picChg>
      </pc:sldChg>
      <pc:sldChg chg="addSp delSp modSp mod">
        <pc:chgData name="Caroline Prodger" userId="e4ef2e75-b60b-401b-8ebe-291bdcf405f4" providerId="ADAL" clId="{3BCBE4BE-AAE5-428B-8D31-CA3E06110664}" dt="2021-06-21T16:30:32.013" v="27" actId="20577"/>
        <pc:sldMkLst>
          <pc:docMk/>
          <pc:sldMk cId="3936655753" sldId="356"/>
        </pc:sldMkLst>
        <pc:spChg chg="mod">
          <ac:chgData name="Caroline Prodger" userId="e4ef2e75-b60b-401b-8ebe-291bdcf405f4" providerId="ADAL" clId="{3BCBE4BE-AAE5-428B-8D31-CA3E06110664}" dt="2021-06-21T16:28:11.910" v="0"/>
          <ac:spMkLst>
            <pc:docMk/>
            <pc:sldMk cId="3936655753" sldId="356"/>
            <ac:spMk id="2" creationId="{00000000-0000-0000-0000-000000000000}"/>
          </ac:spMkLst>
        </pc:spChg>
        <pc:spChg chg="mod">
          <ac:chgData name="Caroline Prodger" userId="e4ef2e75-b60b-401b-8ebe-291bdcf405f4" providerId="ADAL" clId="{3BCBE4BE-AAE5-428B-8D31-CA3E06110664}" dt="2021-06-21T16:30:32.013" v="27" actId="20577"/>
          <ac:spMkLst>
            <pc:docMk/>
            <pc:sldMk cId="3936655753" sldId="356"/>
            <ac:spMk id="3" creationId="{00000000-0000-0000-0000-000000000000}"/>
          </ac:spMkLst>
        </pc:spChg>
        <pc:spChg chg="del mod">
          <ac:chgData name="Caroline Prodger" userId="e4ef2e75-b60b-401b-8ebe-291bdcf405f4" providerId="ADAL" clId="{3BCBE4BE-AAE5-428B-8D31-CA3E06110664}" dt="2021-06-21T16:30:14.741" v="22" actId="478"/>
          <ac:spMkLst>
            <pc:docMk/>
            <pc:sldMk cId="3936655753" sldId="356"/>
            <ac:spMk id="4" creationId="{00000000-0000-0000-0000-000000000000}"/>
          </ac:spMkLst>
        </pc:spChg>
        <pc:spChg chg="add mod">
          <ac:chgData name="Caroline Prodger" userId="e4ef2e75-b60b-401b-8ebe-291bdcf405f4" providerId="ADAL" clId="{3BCBE4BE-AAE5-428B-8D31-CA3E06110664}" dt="2021-06-21T16:30:30.139" v="26" actId="1076"/>
          <ac:spMkLst>
            <pc:docMk/>
            <pc:sldMk cId="3936655753" sldId="356"/>
            <ac:spMk id="7" creationId="{4B5CA8A6-CF52-45C8-B5C6-0B2B08BECFD8}"/>
          </ac:spMkLst>
        </pc:spChg>
        <pc:picChg chg="del">
          <ac:chgData name="Caroline Prodger" userId="e4ef2e75-b60b-401b-8ebe-291bdcf405f4" providerId="ADAL" clId="{3BCBE4BE-AAE5-428B-8D31-CA3E06110664}" dt="2021-06-21T16:30:11.753" v="20" actId="478"/>
          <ac:picMkLst>
            <pc:docMk/>
            <pc:sldMk cId="3936655753" sldId="356"/>
            <ac:picMk id="5" creationId="{800345B7-E76F-4F95-BC3C-A2C9B6B9DC55}"/>
          </ac:picMkLst>
        </pc:picChg>
        <pc:picChg chg="add mod">
          <ac:chgData name="Caroline Prodger" userId="e4ef2e75-b60b-401b-8ebe-291bdcf405f4" providerId="ADAL" clId="{3BCBE4BE-AAE5-428B-8D31-CA3E06110664}" dt="2021-06-21T16:30:18.479" v="24" actId="1076"/>
          <ac:picMkLst>
            <pc:docMk/>
            <pc:sldMk cId="3936655753" sldId="356"/>
            <ac:picMk id="6" creationId="{9D34DD18-41F7-4B3E-B72C-0A762FCEC947}"/>
          </ac:picMkLst>
        </pc:picChg>
      </pc:sldChg>
      <pc:sldChg chg="addSp delSp modSp mod">
        <pc:chgData name="Caroline Prodger" userId="e4ef2e75-b60b-401b-8ebe-291bdcf405f4" providerId="ADAL" clId="{3BCBE4BE-AAE5-428B-8D31-CA3E06110664}" dt="2021-06-21T16:51:53.223" v="156" actId="20577"/>
        <pc:sldMkLst>
          <pc:docMk/>
          <pc:sldMk cId="3943525969" sldId="357"/>
        </pc:sldMkLst>
        <pc:spChg chg="mod">
          <ac:chgData name="Caroline Prodger" userId="e4ef2e75-b60b-401b-8ebe-291bdcf405f4" providerId="ADAL" clId="{3BCBE4BE-AAE5-428B-8D31-CA3E06110664}" dt="2021-06-21T16:28:11.910" v="0"/>
          <ac:spMkLst>
            <pc:docMk/>
            <pc:sldMk cId="3943525969" sldId="357"/>
            <ac:spMk id="2" creationId="{00000000-0000-0000-0000-000000000000}"/>
          </ac:spMkLst>
        </pc:spChg>
        <pc:spChg chg="mod">
          <ac:chgData name="Caroline Prodger" userId="e4ef2e75-b60b-401b-8ebe-291bdcf405f4" providerId="ADAL" clId="{3BCBE4BE-AAE5-428B-8D31-CA3E06110664}" dt="2021-06-21T16:51:53.223" v="156" actId="20577"/>
          <ac:spMkLst>
            <pc:docMk/>
            <pc:sldMk cId="3943525969" sldId="357"/>
            <ac:spMk id="3" creationId="{00000000-0000-0000-0000-000000000000}"/>
          </ac:spMkLst>
        </pc:spChg>
        <pc:picChg chg="add mod">
          <ac:chgData name="Caroline Prodger" userId="e4ef2e75-b60b-401b-8ebe-291bdcf405f4" providerId="ADAL" clId="{3BCBE4BE-AAE5-428B-8D31-CA3E06110664}" dt="2021-06-21T16:51:41.028" v="129" actId="1076"/>
          <ac:picMkLst>
            <pc:docMk/>
            <pc:sldMk cId="3943525969" sldId="357"/>
            <ac:picMk id="4" creationId="{0126E530-1928-4AF7-9FC7-065DC2358DBE}"/>
          </ac:picMkLst>
        </pc:picChg>
        <pc:picChg chg="del">
          <ac:chgData name="Caroline Prodger" userId="e4ef2e75-b60b-401b-8ebe-291bdcf405f4" providerId="ADAL" clId="{3BCBE4BE-AAE5-428B-8D31-CA3E06110664}" dt="2021-06-21T16:51:29.351" v="124" actId="478"/>
          <ac:picMkLst>
            <pc:docMk/>
            <pc:sldMk cId="3943525969" sldId="357"/>
            <ac:picMk id="2050" creationId="{287C9B01-0080-4488-A4FE-E2F45B8F056C}"/>
          </ac:picMkLst>
        </pc:picChg>
      </pc:sldChg>
      <pc:sldChg chg="modSp">
        <pc:chgData name="Caroline Prodger" userId="e4ef2e75-b60b-401b-8ebe-291bdcf405f4" providerId="ADAL" clId="{3BCBE4BE-AAE5-428B-8D31-CA3E06110664}" dt="2021-06-21T16:28:11.910" v="0"/>
        <pc:sldMkLst>
          <pc:docMk/>
          <pc:sldMk cId="4281158953" sldId="358"/>
        </pc:sldMkLst>
        <pc:spChg chg="mod">
          <ac:chgData name="Caroline Prodger" userId="e4ef2e75-b60b-401b-8ebe-291bdcf405f4" providerId="ADAL" clId="{3BCBE4BE-AAE5-428B-8D31-CA3E06110664}" dt="2021-06-21T16:28:11.910" v="0"/>
          <ac:spMkLst>
            <pc:docMk/>
            <pc:sldMk cId="4281158953" sldId="358"/>
            <ac:spMk id="2" creationId="{00000000-0000-0000-0000-000000000000}"/>
          </ac:spMkLst>
        </pc:spChg>
        <pc:spChg chg="mod">
          <ac:chgData name="Caroline Prodger" userId="e4ef2e75-b60b-401b-8ebe-291bdcf405f4" providerId="ADAL" clId="{3BCBE4BE-AAE5-428B-8D31-CA3E06110664}" dt="2021-06-21T16:28:11.910" v="0"/>
          <ac:spMkLst>
            <pc:docMk/>
            <pc:sldMk cId="4281158953" sldId="358"/>
            <ac:spMk id="3" creationId="{00000000-0000-0000-0000-000000000000}"/>
          </ac:spMkLst>
        </pc:spChg>
      </pc:sldChg>
      <pc:sldChg chg="modSp">
        <pc:chgData name="Caroline Prodger" userId="e4ef2e75-b60b-401b-8ebe-291bdcf405f4" providerId="ADAL" clId="{3BCBE4BE-AAE5-428B-8D31-CA3E06110664}" dt="2021-06-21T16:28:11.910" v="0"/>
        <pc:sldMkLst>
          <pc:docMk/>
          <pc:sldMk cId="155765884" sldId="359"/>
        </pc:sldMkLst>
        <pc:spChg chg="mod">
          <ac:chgData name="Caroline Prodger" userId="e4ef2e75-b60b-401b-8ebe-291bdcf405f4" providerId="ADAL" clId="{3BCBE4BE-AAE5-428B-8D31-CA3E06110664}" dt="2021-06-21T16:28:11.910" v="0"/>
          <ac:spMkLst>
            <pc:docMk/>
            <pc:sldMk cId="155765884" sldId="359"/>
            <ac:spMk id="2" creationId="{00000000-0000-0000-0000-000000000000}"/>
          </ac:spMkLst>
        </pc:spChg>
        <pc:spChg chg="mod">
          <ac:chgData name="Caroline Prodger" userId="e4ef2e75-b60b-401b-8ebe-291bdcf405f4" providerId="ADAL" clId="{3BCBE4BE-AAE5-428B-8D31-CA3E06110664}" dt="2021-06-21T16:28:11.910" v="0"/>
          <ac:spMkLst>
            <pc:docMk/>
            <pc:sldMk cId="155765884" sldId="359"/>
            <ac:spMk id="3" creationId="{00000000-0000-0000-0000-000000000000}"/>
          </ac:spMkLst>
        </pc:spChg>
      </pc:sldChg>
      <pc:sldChg chg="modSp">
        <pc:chgData name="Caroline Prodger" userId="e4ef2e75-b60b-401b-8ebe-291bdcf405f4" providerId="ADAL" clId="{3BCBE4BE-AAE5-428B-8D31-CA3E06110664}" dt="2021-06-21T16:28:11.910" v="0"/>
        <pc:sldMkLst>
          <pc:docMk/>
          <pc:sldMk cId="2620686704" sldId="361"/>
        </pc:sldMkLst>
        <pc:spChg chg="mod">
          <ac:chgData name="Caroline Prodger" userId="e4ef2e75-b60b-401b-8ebe-291bdcf405f4" providerId="ADAL" clId="{3BCBE4BE-AAE5-428B-8D31-CA3E06110664}" dt="2021-06-21T16:28:11.910" v="0"/>
          <ac:spMkLst>
            <pc:docMk/>
            <pc:sldMk cId="2620686704" sldId="361"/>
            <ac:spMk id="2" creationId="{00000000-0000-0000-0000-000000000000}"/>
          </ac:spMkLst>
        </pc:spChg>
        <pc:spChg chg="mod">
          <ac:chgData name="Caroline Prodger" userId="e4ef2e75-b60b-401b-8ebe-291bdcf405f4" providerId="ADAL" clId="{3BCBE4BE-AAE5-428B-8D31-CA3E06110664}" dt="2021-06-21T16:28:11.910" v="0"/>
          <ac:spMkLst>
            <pc:docMk/>
            <pc:sldMk cId="2620686704" sldId="361"/>
            <ac:spMk id="3" creationId="{00000000-0000-0000-0000-000000000000}"/>
          </ac:spMkLst>
        </pc:spChg>
      </pc:sldChg>
      <pc:sldChg chg="modSp">
        <pc:chgData name="Caroline Prodger" userId="e4ef2e75-b60b-401b-8ebe-291bdcf405f4" providerId="ADAL" clId="{3BCBE4BE-AAE5-428B-8D31-CA3E06110664}" dt="2021-06-21T16:28:11.910" v="0"/>
        <pc:sldMkLst>
          <pc:docMk/>
          <pc:sldMk cId="1258577382" sldId="362"/>
        </pc:sldMkLst>
        <pc:spChg chg="mod">
          <ac:chgData name="Caroline Prodger" userId="e4ef2e75-b60b-401b-8ebe-291bdcf405f4" providerId="ADAL" clId="{3BCBE4BE-AAE5-428B-8D31-CA3E06110664}" dt="2021-06-21T16:28:11.910" v="0"/>
          <ac:spMkLst>
            <pc:docMk/>
            <pc:sldMk cId="1258577382" sldId="362"/>
            <ac:spMk id="2" creationId="{00000000-0000-0000-0000-000000000000}"/>
          </ac:spMkLst>
        </pc:spChg>
        <pc:spChg chg="mod">
          <ac:chgData name="Caroline Prodger" userId="e4ef2e75-b60b-401b-8ebe-291bdcf405f4" providerId="ADAL" clId="{3BCBE4BE-AAE5-428B-8D31-CA3E06110664}" dt="2021-06-21T16:28:11.910" v="0"/>
          <ac:spMkLst>
            <pc:docMk/>
            <pc:sldMk cId="1258577382" sldId="362"/>
            <ac:spMk id="3" creationId="{00000000-0000-0000-0000-000000000000}"/>
          </ac:spMkLst>
        </pc:spChg>
      </pc:sldChg>
      <pc:sldChg chg="modSp">
        <pc:chgData name="Caroline Prodger" userId="e4ef2e75-b60b-401b-8ebe-291bdcf405f4" providerId="ADAL" clId="{3BCBE4BE-AAE5-428B-8D31-CA3E06110664}" dt="2021-06-21T16:28:11.910" v="0"/>
        <pc:sldMkLst>
          <pc:docMk/>
          <pc:sldMk cId="21638584" sldId="363"/>
        </pc:sldMkLst>
        <pc:spChg chg="mod">
          <ac:chgData name="Caroline Prodger" userId="e4ef2e75-b60b-401b-8ebe-291bdcf405f4" providerId="ADAL" clId="{3BCBE4BE-AAE5-428B-8D31-CA3E06110664}" dt="2021-06-21T16:28:11.910" v="0"/>
          <ac:spMkLst>
            <pc:docMk/>
            <pc:sldMk cId="21638584" sldId="363"/>
            <ac:spMk id="2" creationId="{00000000-0000-0000-0000-000000000000}"/>
          </ac:spMkLst>
        </pc:spChg>
        <pc:spChg chg="mod">
          <ac:chgData name="Caroline Prodger" userId="e4ef2e75-b60b-401b-8ebe-291bdcf405f4" providerId="ADAL" clId="{3BCBE4BE-AAE5-428B-8D31-CA3E06110664}" dt="2021-06-21T16:28:11.910" v="0"/>
          <ac:spMkLst>
            <pc:docMk/>
            <pc:sldMk cId="21638584" sldId="363"/>
            <ac:spMk id="3" creationId="{00000000-0000-0000-0000-000000000000}"/>
          </ac:spMkLst>
        </pc:spChg>
      </pc:sldChg>
      <pc:sldChg chg="modSp">
        <pc:chgData name="Caroline Prodger" userId="e4ef2e75-b60b-401b-8ebe-291bdcf405f4" providerId="ADAL" clId="{3BCBE4BE-AAE5-428B-8D31-CA3E06110664}" dt="2021-06-21T16:28:11.910" v="0"/>
        <pc:sldMkLst>
          <pc:docMk/>
          <pc:sldMk cId="4191521080" sldId="364"/>
        </pc:sldMkLst>
        <pc:spChg chg="mod">
          <ac:chgData name="Caroline Prodger" userId="e4ef2e75-b60b-401b-8ebe-291bdcf405f4" providerId="ADAL" clId="{3BCBE4BE-AAE5-428B-8D31-CA3E06110664}" dt="2021-06-21T16:28:11.910" v="0"/>
          <ac:spMkLst>
            <pc:docMk/>
            <pc:sldMk cId="4191521080" sldId="364"/>
            <ac:spMk id="2" creationId="{00000000-0000-0000-0000-000000000000}"/>
          </ac:spMkLst>
        </pc:spChg>
        <pc:spChg chg="mod">
          <ac:chgData name="Caroline Prodger" userId="e4ef2e75-b60b-401b-8ebe-291bdcf405f4" providerId="ADAL" clId="{3BCBE4BE-AAE5-428B-8D31-CA3E06110664}" dt="2021-06-21T16:28:11.910" v="0"/>
          <ac:spMkLst>
            <pc:docMk/>
            <pc:sldMk cId="4191521080" sldId="364"/>
            <ac:spMk id="3" creationId="{00000000-0000-0000-0000-000000000000}"/>
          </ac:spMkLst>
        </pc:spChg>
      </pc:sldChg>
      <pc:sldChg chg="modSp">
        <pc:chgData name="Caroline Prodger" userId="e4ef2e75-b60b-401b-8ebe-291bdcf405f4" providerId="ADAL" clId="{3BCBE4BE-AAE5-428B-8D31-CA3E06110664}" dt="2021-06-21T16:28:11.910" v="0"/>
        <pc:sldMkLst>
          <pc:docMk/>
          <pc:sldMk cId="1311762878" sldId="365"/>
        </pc:sldMkLst>
        <pc:spChg chg="mod">
          <ac:chgData name="Caroline Prodger" userId="e4ef2e75-b60b-401b-8ebe-291bdcf405f4" providerId="ADAL" clId="{3BCBE4BE-AAE5-428B-8D31-CA3E06110664}" dt="2021-06-21T16:28:11.910" v="0"/>
          <ac:spMkLst>
            <pc:docMk/>
            <pc:sldMk cId="1311762878" sldId="365"/>
            <ac:spMk id="2" creationId="{00000000-0000-0000-0000-000000000000}"/>
          </ac:spMkLst>
        </pc:spChg>
        <pc:spChg chg="mod">
          <ac:chgData name="Caroline Prodger" userId="e4ef2e75-b60b-401b-8ebe-291bdcf405f4" providerId="ADAL" clId="{3BCBE4BE-AAE5-428B-8D31-CA3E06110664}" dt="2021-06-21T16:28:11.910" v="0"/>
          <ac:spMkLst>
            <pc:docMk/>
            <pc:sldMk cId="1311762878" sldId="365"/>
            <ac:spMk id="3" creationId="{00000000-0000-0000-0000-000000000000}"/>
          </ac:spMkLst>
        </pc:spChg>
      </pc:sldChg>
      <pc:sldChg chg="addSp delSp modSp mod">
        <pc:chgData name="Caroline Prodger" userId="e4ef2e75-b60b-401b-8ebe-291bdcf405f4" providerId="ADAL" clId="{3BCBE4BE-AAE5-428B-8D31-CA3E06110664}" dt="2021-06-21T16:37:51.322" v="36" actId="1076"/>
        <pc:sldMkLst>
          <pc:docMk/>
          <pc:sldMk cId="1268050079" sldId="366"/>
        </pc:sldMkLst>
        <pc:spChg chg="mod">
          <ac:chgData name="Caroline Prodger" userId="e4ef2e75-b60b-401b-8ebe-291bdcf405f4" providerId="ADAL" clId="{3BCBE4BE-AAE5-428B-8D31-CA3E06110664}" dt="2021-06-21T16:28:11.910" v="0"/>
          <ac:spMkLst>
            <pc:docMk/>
            <pc:sldMk cId="1268050079" sldId="366"/>
            <ac:spMk id="2" creationId="{00000000-0000-0000-0000-000000000000}"/>
          </ac:spMkLst>
        </pc:spChg>
        <pc:spChg chg="mod">
          <ac:chgData name="Caroline Prodger" userId="e4ef2e75-b60b-401b-8ebe-291bdcf405f4" providerId="ADAL" clId="{3BCBE4BE-AAE5-428B-8D31-CA3E06110664}" dt="2021-06-21T16:37:35.164" v="34" actId="20577"/>
          <ac:spMkLst>
            <pc:docMk/>
            <pc:sldMk cId="1268050079" sldId="366"/>
            <ac:spMk id="3" creationId="{00000000-0000-0000-0000-000000000000}"/>
          </ac:spMkLst>
        </pc:spChg>
        <pc:spChg chg="del">
          <ac:chgData name="Caroline Prodger" userId="e4ef2e75-b60b-401b-8ebe-291bdcf405f4" providerId="ADAL" clId="{3BCBE4BE-AAE5-428B-8D31-CA3E06110664}" dt="2021-06-21T16:37:23.799" v="29" actId="478"/>
          <ac:spMkLst>
            <pc:docMk/>
            <pc:sldMk cId="1268050079" sldId="366"/>
            <ac:spMk id="4" creationId="{00000000-0000-0000-0000-000000000000}"/>
          </ac:spMkLst>
        </pc:spChg>
        <pc:spChg chg="add mod">
          <ac:chgData name="Caroline Prodger" userId="e4ef2e75-b60b-401b-8ebe-291bdcf405f4" providerId="ADAL" clId="{3BCBE4BE-AAE5-428B-8D31-CA3E06110664}" dt="2021-06-21T16:37:51.322" v="36" actId="1076"/>
          <ac:spMkLst>
            <pc:docMk/>
            <pc:sldMk cId="1268050079" sldId="366"/>
            <ac:spMk id="7" creationId="{6A3965F6-7DDE-4F41-982F-1084D8AD81C1}"/>
          </ac:spMkLst>
        </pc:spChg>
        <pc:picChg chg="del">
          <ac:chgData name="Caroline Prodger" userId="e4ef2e75-b60b-401b-8ebe-291bdcf405f4" providerId="ADAL" clId="{3BCBE4BE-AAE5-428B-8D31-CA3E06110664}" dt="2021-06-21T16:37:21.560" v="28" actId="478"/>
          <ac:picMkLst>
            <pc:docMk/>
            <pc:sldMk cId="1268050079" sldId="366"/>
            <ac:picMk id="5" creationId="{D9571397-CEA3-4150-BD75-9A7EF39AF329}"/>
          </ac:picMkLst>
        </pc:picChg>
        <pc:picChg chg="add mod">
          <ac:chgData name="Caroline Prodger" userId="e4ef2e75-b60b-401b-8ebe-291bdcf405f4" providerId="ADAL" clId="{3BCBE4BE-AAE5-428B-8D31-CA3E06110664}" dt="2021-06-21T16:37:32.844" v="33" actId="1076"/>
          <ac:picMkLst>
            <pc:docMk/>
            <pc:sldMk cId="1268050079" sldId="366"/>
            <ac:picMk id="6" creationId="{66BED74D-235D-463B-AAE9-C1E909707DCF}"/>
          </ac:picMkLst>
        </pc:picChg>
      </pc:sldChg>
      <pc:sldChg chg="addSp delSp modSp mod">
        <pc:chgData name="Caroline Prodger" userId="e4ef2e75-b60b-401b-8ebe-291bdcf405f4" providerId="ADAL" clId="{3BCBE4BE-AAE5-428B-8D31-CA3E06110664}" dt="2021-06-21T16:42:43.382" v="96" actId="255"/>
        <pc:sldMkLst>
          <pc:docMk/>
          <pc:sldMk cId="180780787" sldId="369"/>
        </pc:sldMkLst>
        <pc:spChg chg="mod">
          <ac:chgData name="Caroline Prodger" userId="e4ef2e75-b60b-401b-8ebe-291bdcf405f4" providerId="ADAL" clId="{3BCBE4BE-AAE5-428B-8D31-CA3E06110664}" dt="2021-06-21T16:28:11.910" v="0"/>
          <ac:spMkLst>
            <pc:docMk/>
            <pc:sldMk cId="180780787" sldId="369"/>
            <ac:spMk id="2" creationId="{00000000-0000-0000-0000-000000000000}"/>
          </ac:spMkLst>
        </pc:spChg>
        <pc:spChg chg="mod">
          <ac:chgData name="Caroline Prodger" userId="e4ef2e75-b60b-401b-8ebe-291bdcf405f4" providerId="ADAL" clId="{3BCBE4BE-AAE5-428B-8D31-CA3E06110664}" dt="2021-06-21T16:41:43.050" v="56" actId="2710"/>
          <ac:spMkLst>
            <pc:docMk/>
            <pc:sldMk cId="180780787" sldId="369"/>
            <ac:spMk id="3" creationId="{00000000-0000-0000-0000-000000000000}"/>
          </ac:spMkLst>
        </pc:spChg>
        <pc:spChg chg="add mod">
          <ac:chgData name="Caroline Prodger" userId="e4ef2e75-b60b-401b-8ebe-291bdcf405f4" providerId="ADAL" clId="{3BCBE4BE-AAE5-428B-8D31-CA3E06110664}" dt="2021-06-21T16:41:58.515" v="59" actId="14100"/>
          <ac:spMkLst>
            <pc:docMk/>
            <pc:sldMk cId="180780787" sldId="369"/>
            <ac:spMk id="7" creationId="{46EB6C5F-3844-49D3-AC2D-E1E6D5048812}"/>
          </ac:spMkLst>
        </pc:spChg>
        <pc:spChg chg="add mod">
          <ac:chgData name="Caroline Prodger" userId="e4ef2e75-b60b-401b-8ebe-291bdcf405f4" providerId="ADAL" clId="{3BCBE4BE-AAE5-428B-8D31-CA3E06110664}" dt="2021-06-21T16:42:43.382" v="96" actId="255"/>
          <ac:spMkLst>
            <pc:docMk/>
            <pc:sldMk cId="180780787" sldId="369"/>
            <ac:spMk id="8" creationId="{00BA97DD-4A05-408F-B0DB-13F6D63C6386}"/>
          </ac:spMkLst>
        </pc:spChg>
        <pc:picChg chg="add mod">
          <ac:chgData name="Caroline Prodger" userId="e4ef2e75-b60b-401b-8ebe-291bdcf405f4" providerId="ADAL" clId="{3BCBE4BE-AAE5-428B-8D31-CA3E06110664}" dt="2021-06-21T16:40:43.054" v="44" actId="1076"/>
          <ac:picMkLst>
            <pc:docMk/>
            <pc:sldMk cId="180780787" sldId="369"/>
            <ac:picMk id="4" creationId="{F2AF4876-F886-49B9-A770-FCB58B6F3D6F}"/>
          </ac:picMkLst>
        </pc:picChg>
        <pc:picChg chg="del">
          <ac:chgData name="Caroline Prodger" userId="e4ef2e75-b60b-401b-8ebe-291bdcf405f4" providerId="ADAL" clId="{3BCBE4BE-AAE5-428B-8D31-CA3E06110664}" dt="2021-06-21T16:40:24.632" v="37" actId="478"/>
          <ac:picMkLst>
            <pc:docMk/>
            <pc:sldMk cId="180780787" sldId="369"/>
            <ac:picMk id="6" creationId="{8EE0800B-B829-4168-8837-FC98A979DDD1}"/>
          </ac:picMkLst>
        </pc:picChg>
      </pc:sldChg>
      <pc:sldChg chg="addSp delSp modSp mod">
        <pc:chgData name="Caroline Prodger" userId="e4ef2e75-b60b-401b-8ebe-291bdcf405f4" providerId="ADAL" clId="{3BCBE4BE-AAE5-428B-8D31-CA3E06110664}" dt="2021-06-21T16:46:58.501" v="109" actId="14100"/>
        <pc:sldMkLst>
          <pc:docMk/>
          <pc:sldMk cId="3653715330" sldId="370"/>
        </pc:sldMkLst>
        <pc:spChg chg="mod">
          <ac:chgData name="Caroline Prodger" userId="e4ef2e75-b60b-401b-8ebe-291bdcf405f4" providerId="ADAL" clId="{3BCBE4BE-AAE5-428B-8D31-CA3E06110664}" dt="2021-06-21T16:28:11.910" v="0"/>
          <ac:spMkLst>
            <pc:docMk/>
            <pc:sldMk cId="3653715330" sldId="370"/>
            <ac:spMk id="2" creationId="{00000000-0000-0000-0000-000000000000}"/>
          </ac:spMkLst>
        </pc:spChg>
        <pc:spChg chg="mod">
          <ac:chgData name="Caroline Prodger" userId="e4ef2e75-b60b-401b-8ebe-291bdcf405f4" providerId="ADAL" clId="{3BCBE4BE-AAE5-428B-8D31-CA3E06110664}" dt="2021-06-21T16:43:43.888" v="99" actId="20577"/>
          <ac:spMkLst>
            <pc:docMk/>
            <pc:sldMk cId="3653715330" sldId="370"/>
            <ac:spMk id="3" creationId="{00000000-0000-0000-0000-000000000000}"/>
          </ac:spMkLst>
        </pc:spChg>
        <pc:spChg chg="del">
          <ac:chgData name="Caroline Prodger" userId="e4ef2e75-b60b-401b-8ebe-291bdcf405f4" providerId="ADAL" clId="{3BCBE4BE-AAE5-428B-8D31-CA3E06110664}" dt="2021-06-21T16:43:41.413" v="98" actId="478"/>
          <ac:spMkLst>
            <pc:docMk/>
            <pc:sldMk cId="3653715330" sldId="370"/>
            <ac:spMk id="4" creationId="{00000000-0000-0000-0000-000000000000}"/>
          </ac:spMkLst>
        </pc:spChg>
        <pc:picChg chg="del">
          <ac:chgData name="Caroline Prodger" userId="e4ef2e75-b60b-401b-8ebe-291bdcf405f4" providerId="ADAL" clId="{3BCBE4BE-AAE5-428B-8D31-CA3E06110664}" dt="2021-06-21T16:43:39.032" v="97" actId="478"/>
          <ac:picMkLst>
            <pc:docMk/>
            <pc:sldMk cId="3653715330" sldId="370"/>
            <ac:picMk id="5" creationId="{E8814CDC-392E-439B-A99D-274379947392}"/>
          </ac:picMkLst>
        </pc:picChg>
        <pc:picChg chg="add mod">
          <ac:chgData name="Caroline Prodger" userId="e4ef2e75-b60b-401b-8ebe-291bdcf405f4" providerId="ADAL" clId="{3BCBE4BE-AAE5-428B-8D31-CA3E06110664}" dt="2021-06-21T16:46:58.501" v="109" actId="14100"/>
          <ac:picMkLst>
            <pc:docMk/>
            <pc:sldMk cId="3653715330" sldId="370"/>
            <ac:picMk id="6" creationId="{D16B064C-FD59-4E94-8EAF-92CFD8F51BF6}"/>
          </ac:picMkLst>
        </pc:picChg>
        <pc:picChg chg="add mod">
          <ac:chgData name="Caroline Prodger" userId="e4ef2e75-b60b-401b-8ebe-291bdcf405f4" providerId="ADAL" clId="{3BCBE4BE-AAE5-428B-8D31-CA3E06110664}" dt="2021-06-21T16:46:46.665" v="106" actId="1076"/>
          <ac:picMkLst>
            <pc:docMk/>
            <pc:sldMk cId="3653715330" sldId="370"/>
            <ac:picMk id="7" creationId="{46A84FAE-EEC6-4687-9506-1A1BF08091F3}"/>
          </ac:picMkLst>
        </pc:picChg>
      </pc:sldChg>
      <pc:sldChg chg="modSp">
        <pc:chgData name="Caroline Prodger" userId="e4ef2e75-b60b-401b-8ebe-291bdcf405f4" providerId="ADAL" clId="{3BCBE4BE-AAE5-428B-8D31-CA3E06110664}" dt="2021-06-21T16:28:11.910" v="0"/>
        <pc:sldMkLst>
          <pc:docMk/>
          <pc:sldMk cId="1568917411" sldId="371"/>
        </pc:sldMkLst>
        <pc:spChg chg="mod">
          <ac:chgData name="Caroline Prodger" userId="e4ef2e75-b60b-401b-8ebe-291bdcf405f4" providerId="ADAL" clId="{3BCBE4BE-AAE5-428B-8D31-CA3E06110664}" dt="2021-06-21T16:28:11.910" v="0"/>
          <ac:spMkLst>
            <pc:docMk/>
            <pc:sldMk cId="1568917411" sldId="371"/>
            <ac:spMk id="2" creationId="{00000000-0000-0000-0000-000000000000}"/>
          </ac:spMkLst>
        </pc:spChg>
        <pc:spChg chg="mod">
          <ac:chgData name="Caroline Prodger" userId="e4ef2e75-b60b-401b-8ebe-291bdcf405f4" providerId="ADAL" clId="{3BCBE4BE-AAE5-428B-8D31-CA3E06110664}" dt="2021-06-21T16:28:11.910" v="0"/>
          <ac:spMkLst>
            <pc:docMk/>
            <pc:sldMk cId="1568917411" sldId="371"/>
            <ac:spMk id="3" creationId="{00000000-0000-0000-0000-000000000000}"/>
          </ac:spMkLst>
        </pc:spChg>
      </pc:sldChg>
      <pc:sldChg chg="addSp delSp modSp">
        <pc:chgData name="Caroline Prodger" userId="e4ef2e75-b60b-401b-8ebe-291bdcf405f4" providerId="ADAL" clId="{3BCBE4BE-AAE5-428B-8D31-CA3E06110664}" dt="2021-06-21T16:47:38.963" v="112"/>
        <pc:sldMkLst>
          <pc:docMk/>
          <pc:sldMk cId="878472270" sldId="372"/>
        </pc:sldMkLst>
        <pc:spChg chg="mod">
          <ac:chgData name="Caroline Prodger" userId="e4ef2e75-b60b-401b-8ebe-291bdcf405f4" providerId="ADAL" clId="{3BCBE4BE-AAE5-428B-8D31-CA3E06110664}" dt="2021-06-21T16:28:11.910" v="0"/>
          <ac:spMkLst>
            <pc:docMk/>
            <pc:sldMk cId="878472270" sldId="372"/>
            <ac:spMk id="2" creationId="{00000000-0000-0000-0000-000000000000}"/>
          </ac:spMkLst>
        </pc:spChg>
        <pc:spChg chg="add del mod">
          <ac:chgData name="Caroline Prodger" userId="e4ef2e75-b60b-401b-8ebe-291bdcf405f4" providerId="ADAL" clId="{3BCBE4BE-AAE5-428B-8D31-CA3E06110664}" dt="2021-06-21T16:47:30.194" v="111"/>
          <ac:spMkLst>
            <pc:docMk/>
            <pc:sldMk cId="878472270" sldId="372"/>
            <ac:spMk id="3" creationId="{FF01E200-493B-42EB-99C1-680EDE80DA37}"/>
          </ac:spMkLst>
        </pc:spChg>
        <pc:spChg chg="add mod">
          <ac:chgData name="Caroline Prodger" userId="e4ef2e75-b60b-401b-8ebe-291bdcf405f4" providerId="ADAL" clId="{3BCBE4BE-AAE5-428B-8D31-CA3E06110664}" dt="2021-06-21T16:47:38.963" v="112"/>
          <ac:spMkLst>
            <pc:docMk/>
            <pc:sldMk cId="878472270" sldId="372"/>
            <ac:spMk id="6" creationId="{D0D978C9-258D-44DA-BBC8-0D0413E8FDA8}"/>
          </ac:spMkLst>
        </pc:spChg>
        <pc:picChg chg="del">
          <ac:chgData name="Caroline Prodger" userId="e4ef2e75-b60b-401b-8ebe-291bdcf405f4" providerId="ADAL" clId="{3BCBE4BE-AAE5-428B-8D31-CA3E06110664}" dt="2021-06-21T16:47:28.472" v="110" actId="478"/>
          <ac:picMkLst>
            <pc:docMk/>
            <pc:sldMk cId="878472270" sldId="372"/>
            <ac:picMk id="4" creationId="{4EA35FF4-F7F7-4788-A552-A7B947E4301B}"/>
          </ac:picMkLst>
        </pc:picChg>
        <pc:picChg chg="add mod">
          <ac:chgData name="Caroline Prodger" userId="e4ef2e75-b60b-401b-8ebe-291bdcf405f4" providerId="ADAL" clId="{3BCBE4BE-AAE5-428B-8D31-CA3E06110664}" dt="2021-06-21T16:47:30.194" v="111"/>
          <ac:picMkLst>
            <pc:docMk/>
            <pc:sldMk cId="878472270" sldId="372"/>
            <ac:picMk id="5" creationId="{B4C256C7-7CFD-4B1D-BD2A-8EE68E58E5DB}"/>
          </ac:picMkLst>
        </pc:picChg>
      </pc:sldChg>
      <pc:sldChg chg="addSp delSp modSp add del mod">
        <pc:chgData name="Caroline Prodger" userId="e4ef2e75-b60b-401b-8ebe-291bdcf405f4" providerId="ADAL" clId="{3BCBE4BE-AAE5-428B-8D31-CA3E06110664}" dt="2021-06-21T16:48:42.941" v="118" actId="1076"/>
        <pc:sldMkLst>
          <pc:docMk/>
          <pc:sldMk cId="1243977315" sldId="373"/>
        </pc:sldMkLst>
        <pc:spChg chg="mod">
          <ac:chgData name="Caroline Prodger" userId="e4ef2e75-b60b-401b-8ebe-291bdcf405f4" providerId="ADAL" clId="{3BCBE4BE-AAE5-428B-8D31-CA3E06110664}" dt="2021-06-21T16:28:11.910" v="0"/>
          <ac:spMkLst>
            <pc:docMk/>
            <pc:sldMk cId="1243977315" sldId="373"/>
            <ac:spMk id="2" creationId="{00000000-0000-0000-0000-000000000000}"/>
          </ac:spMkLst>
        </pc:spChg>
        <pc:spChg chg="del mod">
          <ac:chgData name="Caroline Prodger" userId="e4ef2e75-b60b-401b-8ebe-291bdcf405f4" providerId="ADAL" clId="{3BCBE4BE-AAE5-428B-8D31-CA3E06110664}" dt="2021-06-21T16:48:27.172" v="116"/>
          <ac:spMkLst>
            <pc:docMk/>
            <pc:sldMk cId="1243977315" sldId="373"/>
            <ac:spMk id="3" creationId="{00000000-0000-0000-0000-000000000000}"/>
          </ac:spMkLst>
        </pc:spChg>
        <pc:grpChg chg="del">
          <ac:chgData name="Caroline Prodger" userId="e4ef2e75-b60b-401b-8ebe-291bdcf405f4" providerId="ADAL" clId="{3BCBE4BE-AAE5-428B-8D31-CA3E06110664}" dt="2021-06-21T16:48:25.127" v="115" actId="478"/>
          <ac:grpSpMkLst>
            <pc:docMk/>
            <pc:sldMk cId="1243977315" sldId="373"/>
            <ac:grpSpMk id="4" creationId="{F5F539D9-9593-472C-8555-4A2C37C8F8E3}"/>
          </ac:grpSpMkLst>
        </pc:grpChg>
        <pc:picChg chg="add mod">
          <ac:chgData name="Caroline Prodger" userId="e4ef2e75-b60b-401b-8ebe-291bdcf405f4" providerId="ADAL" clId="{3BCBE4BE-AAE5-428B-8D31-CA3E06110664}" dt="2021-06-21T16:48:27.172" v="116"/>
          <ac:picMkLst>
            <pc:docMk/>
            <pc:sldMk cId="1243977315" sldId="373"/>
            <ac:picMk id="8" creationId="{87798783-812F-471E-B303-6654BE875F30}"/>
          </ac:picMkLst>
        </pc:picChg>
        <pc:picChg chg="add mod">
          <ac:chgData name="Caroline Prodger" userId="e4ef2e75-b60b-401b-8ebe-291bdcf405f4" providerId="ADAL" clId="{3BCBE4BE-AAE5-428B-8D31-CA3E06110664}" dt="2021-06-21T16:48:42.941" v="118" actId="1076"/>
          <ac:picMkLst>
            <pc:docMk/>
            <pc:sldMk cId="1243977315" sldId="373"/>
            <ac:picMk id="9" creationId="{E6FFE1A8-F4F5-469F-90A4-BA9CB4D4EEFE}"/>
          </ac:picMkLst>
        </pc:picChg>
      </pc:sldChg>
      <pc:sldChg chg="modSp">
        <pc:chgData name="Caroline Prodger" userId="e4ef2e75-b60b-401b-8ebe-291bdcf405f4" providerId="ADAL" clId="{3BCBE4BE-AAE5-428B-8D31-CA3E06110664}" dt="2021-06-21T16:28:11.910" v="0"/>
        <pc:sldMkLst>
          <pc:docMk/>
          <pc:sldMk cId="3122773191" sldId="374"/>
        </pc:sldMkLst>
        <pc:spChg chg="mod">
          <ac:chgData name="Caroline Prodger" userId="e4ef2e75-b60b-401b-8ebe-291bdcf405f4" providerId="ADAL" clId="{3BCBE4BE-AAE5-428B-8D31-CA3E06110664}" dt="2021-06-21T16:28:11.910" v="0"/>
          <ac:spMkLst>
            <pc:docMk/>
            <pc:sldMk cId="3122773191" sldId="374"/>
            <ac:spMk id="2" creationId="{00000000-0000-0000-0000-000000000000}"/>
          </ac:spMkLst>
        </pc:spChg>
        <pc:spChg chg="mod">
          <ac:chgData name="Caroline Prodger" userId="e4ef2e75-b60b-401b-8ebe-291bdcf405f4" providerId="ADAL" clId="{3BCBE4BE-AAE5-428B-8D31-CA3E06110664}" dt="2021-06-21T16:28:11.910" v="0"/>
          <ac:spMkLst>
            <pc:docMk/>
            <pc:sldMk cId="3122773191" sldId="374"/>
            <ac:spMk id="3" creationId="{00000000-0000-0000-0000-000000000000}"/>
          </ac:spMkLst>
        </pc:spChg>
      </pc:sldChg>
      <pc:sldChg chg="addSp delSp modSp mod">
        <pc:chgData name="Caroline Prodger" userId="e4ef2e75-b60b-401b-8ebe-291bdcf405f4" providerId="ADAL" clId="{3BCBE4BE-AAE5-428B-8D31-CA3E06110664}" dt="2021-06-21T16:49:13.753" v="123" actId="1076"/>
        <pc:sldMkLst>
          <pc:docMk/>
          <pc:sldMk cId="919041415" sldId="376"/>
        </pc:sldMkLst>
        <pc:spChg chg="mod">
          <ac:chgData name="Caroline Prodger" userId="e4ef2e75-b60b-401b-8ebe-291bdcf405f4" providerId="ADAL" clId="{3BCBE4BE-AAE5-428B-8D31-CA3E06110664}" dt="2021-06-21T16:28:11.910" v="0"/>
          <ac:spMkLst>
            <pc:docMk/>
            <pc:sldMk cId="919041415" sldId="376"/>
            <ac:spMk id="2" creationId="{00000000-0000-0000-0000-000000000000}"/>
          </ac:spMkLst>
        </pc:spChg>
        <pc:spChg chg="mod">
          <ac:chgData name="Caroline Prodger" userId="e4ef2e75-b60b-401b-8ebe-291bdcf405f4" providerId="ADAL" clId="{3BCBE4BE-AAE5-428B-8D31-CA3E06110664}" dt="2021-06-21T16:28:11.910" v="0"/>
          <ac:spMkLst>
            <pc:docMk/>
            <pc:sldMk cId="919041415" sldId="376"/>
            <ac:spMk id="3" creationId="{00000000-0000-0000-0000-000000000000}"/>
          </ac:spMkLst>
        </pc:spChg>
        <pc:spChg chg="add mod">
          <ac:chgData name="Caroline Prodger" userId="e4ef2e75-b60b-401b-8ebe-291bdcf405f4" providerId="ADAL" clId="{3BCBE4BE-AAE5-428B-8D31-CA3E06110664}" dt="2021-06-21T16:49:13.753" v="123" actId="1076"/>
          <ac:spMkLst>
            <pc:docMk/>
            <pc:sldMk cId="919041415" sldId="376"/>
            <ac:spMk id="6" creationId="{32AA8922-8F10-4182-B391-7D77DF7DE74E}"/>
          </ac:spMkLst>
        </pc:spChg>
        <pc:picChg chg="add mod">
          <ac:chgData name="Caroline Prodger" userId="e4ef2e75-b60b-401b-8ebe-291bdcf405f4" providerId="ADAL" clId="{3BCBE4BE-AAE5-428B-8D31-CA3E06110664}" dt="2021-06-21T16:49:01.867" v="121" actId="1076"/>
          <ac:picMkLst>
            <pc:docMk/>
            <pc:sldMk cId="919041415" sldId="376"/>
            <ac:picMk id="4" creationId="{5067F733-82FE-4147-9E0D-667C2D0697BC}"/>
          </ac:picMkLst>
        </pc:picChg>
        <pc:picChg chg="del">
          <ac:chgData name="Caroline Prodger" userId="e4ef2e75-b60b-401b-8ebe-291bdcf405f4" providerId="ADAL" clId="{3BCBE4BE-AAE5-428B-8D31-CA3E06110664}" dt="2021-06-21T16:48:57.801" v="119" actId="478"/>
          <ac:picMkLst>
            <pc:docMk/>
            <pc:sldMk cId="919041415" sldId="376"/>
            <ac:picMk id="7" creationId="{6239D06D-E483-42A8-B611-CFBC7376D422}"/>
          </ac:picMkLst>
        </pc:picChg>
      </pc:sldChg>
      <pc:sldChg chg="addSp modSp mod">
        <pc:chgData name="Caroline Prodger" userId="e4ef2e75-b60b-401b-8ebe-291bdcf405f4" providerId="ADAL" clId="{3BCBE4BE-AAE5-428B-8D31-CA3E06110664}" dt="2021-06-21T16:28:38.883" v="4" actId="1076"/>
        <pc:sldMkLst>
          <pc:docMk/>
          <pc:sldMk cId="3765858955" sldId="377"/>
        </pc:sldMkLst>
        <pc:spChg chg="mod">
          <ac:chgData name="Caroline Prodger" userId="e4ef2e75-b60b-401b-8ebe-291bdcf405f4" providerId="ADAL" clId="{3BCBE4BE-AAE5-428B-8D31-CA3E06110664}" dt="2021-06-21T16:28:11.910" v="0"/>
          <ac:spMkLst>
            <pc:docMk/>
            <pc:sldMk cId="3765858955" sldId="377"/>
            <ac:spMk id="2" creationId="{00000000-0000-0000-0000-000000000000}"/>
          </ac:spMkLst>
        </pc:spChg>
        <pc:spChg chg="mod">
          <ac:chgData name="Caroline Prodger" userId="e4ef2e75-b60b-401b-8ebe-291bdcf405f4" providerId="ADAL" clId="{3BCBE4BE-AAE5-428B-8D31-CA3E06110664}" dt="2021-06-21T16:28:11.910" v="0"/>
          <ac:spMkLst>
            <pc:docMk/>
            <pc:sldMk cId="3765858955" sldId="377"/>
            <ac:spMk id="3" creationId="{00000000-0000-0000-0000-000000000000}"/>
          </ac:spMkLst>
        </pc:spChg>
        <pc:spChg chg="add mod">
          <ac:chgData name="Caroline Prodger" userId="e4ef2e75-b60b-401b-8ebe-291bdcf405f4" providerId="ADAL" clId="{3BCBE4BE-AAE5-428B-8D31-CA3E06110664}" dt="2021-06-21T16:28:38.883" v="4" actId="1076"/>
          <ac:spMkLst>
            <pc:docMk/>
            <pc:sldMk cId="3765858955" sldId="377"/>
            <ac:spMk id="5" creationId="{C87B0445-86CF-4E0D-AB58-9C3C58BCD8BD}"/>
          </ac:spMkLst>
        </pc:spChg>
        <pc:picChg chg="add mod">
          <ac:chgData name="Caroline Prodger" userId="e4ef2e75-b60b-401b-8ebe-291bdcf405f4" providerId="ADAL" clId="{3BCBE4BE-AAE5-428B-8D31-CA3E06110664}" dt="2021-06-21T16:28:29.011" v="2" actId="1076"/>
          <ac:picMkLst>
            <pc:docMk/>
            <pc:sldMk cId="3765858955" sldId="377"/>
            <ac:picMk id="4" creationId="{19338185-AAEE-43E3-AA05-98B6EADBF324}"/>
          </ac:picMkLst>
        </pc:picChg>
      </pc:sldChg>
      <pc:sldChg chg="modSp">
        <pc:chgData name="Caroline Prodger" userId="e4ef2e75-b60b-401b-8ebe-291bdcf405f4" providerId="ADAL" clId="{3BCBE4BE-AAE5-428B-8D31-CA3E06110664}" dt="2021-06-21T16:28:11.910" v="0"/>
        <pc:sldMkLst>
          <pc:docMk/>
          <pc:sldMk cId="3830086560" sldId="378"/>
        </pc:sldMkLst>
        <pc:spChg chg="mod">
          <ac:chgData name="Caroline Prodger" userId="e4ef2e75-b60b-401b-8ebe-291bdcf405f4" providerId="ADAL" clId="{3BCBE4BE-AAE5-428B-8D31-CA3E06110664}" dt="2021-06-21T16:28:11.910" v="0"/>
          <ac:spMkLst>
            <pc:docMk/>
            <pc:sldMk cId="3830086560" sldId="378"/>
            <ac:spMk id="2" creationId="{00000000-0000-0000-0000-000000000000}"/>
          </ac:spMkLst>
        </pc:spChg>
        <pc:spChg chg="mod">
          <ac:chgData name="Caroline Prodger" userId="e4ef2e75-b60b-401b-8ebe-291bdcf405f4" providerId="ADAL" clId="{3BCBE4BE-AAE5-428B-8D31-CA3E06110664}" dt="2021-06-21T16:28:11.910" v="0"/>
          <ac:spMkLst>
            <pc:docMk/>
            <pc:sldMk cId="3830086560" sldId="378"/>
            <ac:spMk id="3" creationId="{00000000-0000-0000-0000-000000000000}"/>
          </ac:spMkLst>
        </pc:spChg>
      </pc:sldChg>
    </pc:docChg>
  </pc:docChgLst>
  <pc:docChgLst>
    <pc:chgData name="Caroline Prodger" userId="e4ef2e75-b60b-401b-8ebe-291bdcf405f4" providerId="ADAL" clId="{F5C8F898-8D34-4C9E-8DF6-B28E21FF87BB}"/>
    <pc:docChg chg="custSel modSld">
      <pc:chgData name="Caroline Prodger" userId="e4ef2e75-b60b-401b-8ebe-291bdcf405f4" providerId="ADAL" clId="{F5C8F898-8D34-4C9E-8DF6-B28E21FF87BB}" dt="2021-03-17T11:09:05.220" v="2"/>
      <pc:docMkLst>
        <pc:docMk/>
      </pc:docMkLst>
      <pc:sldChg chg="addCm modCm">
        <pc:chgData name="Caroline Prodger" userId="e4ef2e75-b60b-401b-8ebe-291bdcf405f4" providerId="ADAL" clId="{F5C8F898-8D34-4C9E-8DF6-B28E21FF87BB}" dt="2021-03-17T11:09:05.220" v="2"/>
        <pc:sldMkLst>
          <pc:docMk/>
          <pc:sldMk cId="0" sldId="256"/>
        </pc:sldMkLst>
      </pc:sldChg>
    </pc:docChg>
  </pc:docChgLst>
  <pc:docChgLst>
    <pc:chgData name="Caroline Prodger" userId="e4ef2e75-b60b-401b-8ebe-291bdcf405f4" providerId="ADAL" clId="{88DD5639-963E-4635-89A8-D8B68E581D42}"/>
    <pc:docChg chg="custSel">
      <pc:chgData name="Caroline Prodger" userId="e4ef2e75-b60b-401b-8ebe-291bdcf405f4" providerId="ADAL" clId="{88DD5639-963E-4635-89A8-D8B68E581D42}" dt="2021-05-24T10:41:40.744" v="0" actId="1592"/>
      <pc:docMkLst>
        <pc:docMk/>
      </pc:docMkLst>
      <pc:sldChg chg="delCm">
        <pc:chgData name="Caroline Prodger" userId="e4ef2e75-b60b-401b-8ebe-291bdcf405f4" providerId="ADAL" clId="{88DD5639-963E-4635-89A8-D8B68E581D42}" dt="2021-05-24T10:41:40.744" v="0" actId="1592"/>
        <pc:sldMkLst>
          <pc:docMk/>
          <pc:sldMk cId="0" sldId="25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768522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39249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018378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21306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13486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3921061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684064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60637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4216786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522904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426156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780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20968187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sealantsandtoolsdirect.co.uk/onc_images/additional_content/image/large/3947.jp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66595"/>
            <a:ext cx="8153400" cy="2514600"/>
          </a:xfrm>
        </p:spPr>
        <p:txBody>
          <a:bodyPr anchor="t"/>
          <a:lstStyle/>
          <a:p>
            <a:pPr eaLnBrk="1" hangingPunct="1"/>
            <a:r>
              <a:rPr lang="en-GB" dirty="0">
                <a:ea typeface="ＭＳ Ｐゴシック" pitchFamily="-105" charset="-128"/>
                <a:cs typeface="ＭＳ Ｐゴシック" pitchFamily="-105" charset="-128"/>
              </a:rPr>
              <a:t>PowerPoint 15: Access equipment and manual handling of loads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1.15 </a:t>
            </a:r>
            <a:r>
              <a:rPr lang="en-GB" sz="2400" b="1" i="0" u="none" strike="noStrike" baseline="0" dirty="0">
                <a:solidFill>
                  <a:srgbClr val="000000"/>
                </a:solidFill>
                <a:latin typeface="Arial" panose="020B0604020202020204" pitchFamily="34" charset="0"/>
              </a:rPr>
              <a:t>Safe practices and procedures for the use of access equipment and manual handling </a:t>
            </a:r>
          </a:p>
          <a:p>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	</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classes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previous types of ladder are available in 3 classes.</a:t>
            </a:r>
          </a:p>
          <a:p>
            <a:pPr lvl="1"/>
            <a:r>
              <a:rPr lang="en-GB" altLang="en-US" dirty="0"/>
              <a:t>Class 1 – industrial – heavy-duty with a load capacity of not more than 175kg.</a:t>
            </a:r>
          </a:p>
          <a:p>
            <a:pPr lvl="1"/>
            <a:r>
              <a:rPr lang="en-GB" altLang="en-US" dirty="0"/>
              <a:t>Class EN131 – commercial – medium-duty with a load capacity of not more than 150kg (suited for painting or similar tasks).</a:t>
            </a:r>
          </a:p>
          <a:p>
            <a:pPr lvl="1"/>
            <a:r>
              <a:rPr lang="en-GB" altLang="en-US" dirty="0"/>
              <a:t>Class III – domestic – light-duty with a load capacity of not more than 125kg.</a:t>
            </a:r>
          </a:p>
          <a:p>
            <a:pPr lvl="1"/>
            <a:endParaRPr lang="en-US" dirty="0"/>
          </a:p>
          <a:p>
            <a:endParaRPr lang="en-US" dirty="0"/>
          </a:p>
        </p:txBody>
      </p:sp>
    </p:spTree>
    <p:extLst>
      <p:ext uri="{BB962C8B-B14F-4D97-AF65-F5344CB8AC3E}">
        <p14:creationId xmlns:p14="http://schemas.microsoft.com/office/powerpoint/2010/main" val="262068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Roof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to climb up</a:t>
            </a:r>
          </a:p>
          <a:p>
            <a:pPr lvl="2">
              <a:defRPr/>
            </a:pPr>
            <a:r>
              <a:rPr lang="en-US" sz="2000" dirty="0"/>
              <a:t>onto a roof.</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9D34DD18-41F7-4B3E-B72C-0A762FCEC947}"/>
              </a:ext>
            </a:extLst>
          </p:cNvPr>
          <p:cNvPicPr>
            <a:picLocks noChangeAspect="1"/>
          </p:cNvPicPr>
          <p:nvPr/>
        </p:nvPicPr>
        <p:blipFill>
          <a:blip r:embed="rId3"/>
          <a:stretch>
            <a:fillRect/>
          </a:stretch>
        </p:blipFill>
        <p:spPr>
          <a:xfrm>
            <a:off x="4932040" y="1487797"/>
            <a:ext cx="3889585" cy="2591025"/>
          </a:xfrm>
          <a:prstGeom prst="rect">
            <a:avLst/>
          </a:prstGeom>
        </p:spPr>
      </p:pic>
    </p:spTree>
    <p:extLst>
      <p:ext uri="{BB962C8B-B14F-4D97-AF65-F5344CB8AC3E}">
        <p14:creationId xmlns:p14="http://schemas.microsoft.com/office/powerpoint/2010/main" val="393665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when you only require a </a:t>
            </a:r>
          </a:p>
          <a:p>
            <a:pPr lvl="2">
              <a:defRPr/>
            </a:pPr>
            <a:r>
              <a:rPr lang="en-US" sz="2000" dirty="0"/>
              <a:t>small amount of elevation.</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0126E530-1928-4AF7-9FC7-065DC2358D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8425" y="1772816"/>
            <a:ext cx="2931790" cy="3909054"/>
          </a:xfrm>
          <a:prstGeom prst="rect">
            <a:avLst/>
          </a:prstGeom>
        </p:spPr>
      </p:pic>
    </p:spTree>
    <p:extLst>
      <p:ext uri="{BB962C8B-B14F-4D97-AF65-F5344CB8AC3E}">
        <p14:creationId xmlns:p14="http://schemas.microsoft.com/office/powerpoint/2010/main" val="3943525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checklist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following checklist should be completed for all ladders prior to use. </a:t>
            </a:r>
          </a:p>
          <a:p>
            <a:pPr lvl="1"/>
            <a:r>
              <a:rPr lang="en-US" dirty="0"/>
              <a:t>Any damage or missing parts?</a:t>
            </a:r>
          </a:p>
          <a:p>
            <a:pPr lvl="1"/>
            <a:r>
              <a:rPr lang="en-US" dirty="0"/>
              <a:t>Any loose bolts or joints?</a:t>
            </a:r>
          </a:p>
          <a:p>
            <a:pPr lvl="1"/>
            <a:r>
              <a:rPr lang="en-US" dirty="0"/>
              <a:t>Any faulty welds or cracks?</a:t>
            </a:r>
          </a:p>
          <a:p>
            <a:pPr lvl="1"/>
            <a:r>
              <a:rPr lang="en-US" dirty="0"/>
              <a:t>Are hooks and locks in good condition?</a:t>
            </a:r>
          </a:p>
          <a:p>
            <a:pPr lvl="1"/>
            <a:r>
              <a:rPr lang="en-US" dirty="0"/>
              <a:t>Are the grips on the rungs free from mud or grease to prevent slips?</a:t>
            </a:r>
          </a:p>
        </p:txBody>
      </p:sp>
    </p:spTree>
    <p:extLst>
      <p:ext uri="{BB962C8B-B14F-4D97-AF65-F5344CB8AC3E}">
        <p14:creationId xmlns:p14="http://schemas.microsoft.com/office/powerpoint/2010/main" val="2260183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Erecting a ladder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erecting a ladder, the following guidance should be followed.</a:t>
            </a:r>
          </a:p>
          <a:p>
            <a:pPr lvl="1"/>
            <a:r>
              <a:rPr lang="en-US" dirty="0"/>
              <a:t>The ladder should be erected on firm and level ground.</a:t>
            </a:r>
          </a:p>
          <a:p>
            <a:pPr lvl="1"/>
            <a:r>
              <a:rPr lang="en-US" dirty="0"/>
              <a:t>The angle of the ladder should be 75 degrees (the ‘1 out for 4 up’ rule).</a:t>
            </a:r>
          </a:p>
          <a:p>
            <a:pPr lvl="1"/>
            <a:r>
              <a:rPr lang="en-US" dirty="0"/>
              <a:t>Extend above the landing point by 1.07m (or 5 rungs).</a:t>
            </a:r>
          </a:p>
          <a:p>
            <a:pPr lvl="1"/>
            <a:r>
              <a:rPr lang="en-US" dirty="0"/>
              <a:t>Ensure there are no hazards above, below or near where you are going to erect the ladder.</a:t>
            </a:r>
          </a:p>
        </p:txBody>
      </p:sp>
    </p:spTree>
    <p:extLst>
      <p:ext uri="{BB962C8B-B14F-4D97-AF65-F5344CB8AC3E}">
        <p14:creationId xmlns:p14="http://schemas.microsoft.com/office/powerpoint/2010/main" val="428115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access towers</a:t>
            </a:r>
            <a:endParaRPr lang="en-US" b="0" dirty="0"/>
          </a:p>
        </p:txBody>
      </p:sp>
      <p:sp>
        <p:nvSpPr>
          <p:cNvPr id="3" name="Content Placeholder 2"/>
          <p:cNvSpPr>
            <a:spLocks noGrp="1"/>
          </p:cNvSpPr>
          <p:nvPr>
            <p:ph sz="quarter" idx="10"/>
          </p:nvPr>
        </p:nvSpPr>
        <p:spPr/>
        <p:txBody>
          <a:bodyPr/>
          <a:lstStyle/>
          <a:p>
            <a:pPr lvl="2">
              <a:defRPr/>
            </a:pPr>
            <a:r>
              <a:rPr lang="en-GB" altLang="en-US" sz="2000" dirty="0"/>
              <a:t>Also known as ‘MATs’, these are usually specially designed </a:t>
            </a:r>
          </a:p>
          <a:p>
            <a:pPr lvl="2">
              <a:defRPr/>
            </a:pPr>
            <a:r>
              <a:rPr lang="en-GB" altLang="en-US" sz="2000" dirty="0"/>
              <a:t>made from light aluminium alloy tube.</a:t>
            </a:r>
          </a:p>
          <a:p>
            <a:pPr lvl="2">
              <a:defRPr/>
            </a:pPr>
            <a:endParaRPr lang="en-GB" altLang="en-US" sz="2000" dirty="0"/>
          </a:p>
          <a:p>
            <a:pPr lvl="2">
              <a:defRPr/>
            </a:pPr>
            <a:r>
              <a:rPr lang="en-GB" altLang="en-US" sz="2000" dirty="0"/>
              <a:t>The tower is built by slotting the sections</a:t>
            </a:r>
          </a:p>
          <a:p>
            <a:pPr lvl="2">
              <a:defRPr/>
            </a:pPr>
            <a:r>
              <a:rPr lang="en-GB" altLang="en-US" sz="2000" dirty="0"/>
              <a:t>together as per the manufacturer’s </a:t>
            </a:r>
          </a:p>
          <a:p>
            <a:pPr lvl="2">
              <a:defRPr/>
            </a:pPr>
            <a:r>
              <a:rPr lang="en-GB" altLang="en-US" sz="2000" dirty="0"/>
              <a:t>instructions until the desired height is </a:t>
            </a:r>
          </a:p>
          <a:p>
            <a:pPr lvl="2">
              <a:defRPr/>
            </a:pPr>
            <a:r>
              <a:rPr lang="en-GB" altLang="en-US" sz="2000" dirty="0"/>
              <a:t>reached. </a:t>
            </a:r>
            <a:r>
              <a:rPr lang="en-GB" sz="2000" dirty="0"/>
              <a:t>It is imperative to follow the </a:t>
            </a:r>
          </a:p>
          <a:p>
            <a:pPr lvl="2">
              <a:defRPr/>
            </a:pPr>
            <a:r>
              <a:rPr lang="en-GB" sz="2000" dirty="0"/>
              <a:t>manufacturer’s guidance to ensure the </a:t>
            </a:r>
          </a:p>
          <a:p>
            <a:pPr lvl="2">
              <a:defRPr/>
            </a:pPr>
            <a:r>
              <a:rPr lang="en-GB" sz="2000" dirty="0"/>
              <a:t>tower is assembled safely and correctly.</a:t>
            </a:r>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6" name="Picture 5">
            <a:extLst>
              <a:ext uri="{FF2B5EF4-FFF2-40B4-BE49-F238E27FC236}">
                <a16:creationId xmlns:a16="http://schemas.microsoft.com/office/drawing/2014/main" id="{D8794B60-DE85-456B-9F7B-008532E57011}"/>
              </a:ext>
            </a:extLst>
          </p:cNvPr>
          <p:cNvPicPr>
            <a:picLocks noChangeAspect="1"/>
          </p:cNvPicPr>
          <p:nvPr/>
        </p:nvPicPr>
        <p:blipFill>
          <a:blip r:embed="rId3"/>
          <a:stretch>
            <a:fillRect/>
          </a:stretch>
        </p:blipFill>
        <p:spPr>
          <a:xfrm>
            <a:off x="5022056" y="1512000"/>
            <a:ext cx="3662363" cy="3662363"/>
          </a:xfrm>
          <a:prstGeom prst="rect">
            <a:avLst/>
          </a:prstGeom>
        </p:spPr>
      </p:pic>
    </p:spTree>
    <p:extLst>
      <p:ext uri="{BB962C8B-B14F-4D97-AF65-F5344CB8AC3E}">
        <p14:creationId xmlns:p14="http://schemas.microsoft.com/office/powerpoint/2010/main" val="1258577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These types of access equipment are </a:t>
            </a:r>
          </a:p>
          <a:p>
            <a:pPr lvl="2">
              <a:defRPr/>
            </a:pPr>
            <a:r>
              <a:rPr lang="en-GB" altLang="en-US" sz="2000" dirty="0"/>
              <a:t>designed to provide access to working</a:t>
            </a:r>
          </a:p>
          <a:p>
            <a:pPr lvl="2">
              <a:defRPr/>
            </a:pPr>
            <a:r>
              <a:rPr lang="en-GB" altLang="en-US" sz="2000" dirty="0"/>
              <a:t>at height for longer durations and at </a:t>
            </a:r>
          </a:p>
          <a:p>
            <a:pPr lvl="2">
              <a:defRPr/>
            </a:pPr>
            <a:r>
              <a:rPr lang="en-GB" altLang="en-US" sz="2000" dirty="0"/>
              <a:t>lower levels.</a:t>
            </a:r>
          </a:p>
          <a:p>
            <a:pPr lvl="2">
              <a:defRPr/>
            </a:pPr>
            <a:endParaRPr lang="en-GB" altLang="en-US" sz="2000" dirty="0"/>
          </a:p>
          <a:p>
            <a:pPr lvl="2">
              <a:defRPr/>
            </a:pPr>
            <a:r>
              <a:rPr lang="en-GB" altLang="en-US" sz="2000" dirty="0"/>
              <a:t>This is a work trestle.</a:t>
            </a:r>
          </a:p>
          <a:p>
            <a:pPr lvl="2">
              <a:defRPr/>
            </a:pPr>
            <a:endParaRPr lang="en-GB" altLang="en-US" sz="2000" dirty="0"/>
          </a:p>
          <a:p>
            <a:pPr lvl="2">
              <a:defRPr/>
            </a:pPr>
            <a:r>
              <a:rPr lang="en-GB" altLang="en-US" sz="2000" dirty="0"/>
              <a:t>These platforms should be positioned </a:t>
            </a:r>
          </a:p>
          <a:p>
            <a:pPr lvl="2">
              <a:defRPr/>
            </a:pPr>
            <a:r>
              <a:rPr lang="en-GB" altLang="en-US" sz="2000" dirty="0"/>
              <a:t>on a firm and level surface to ensure </a:t>
            </a:r>
          </a:p>
          <a:p>
            <a:pPr lvl="2">
              <a:defRPr/>
            </a:pPr>
            <a:r>
              <a:rPr lang="en-GB" altLang="en-US" sz="2000" dirty="0"/>
              <a:t>safety.</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3947.jpg (400×400) (sealantsandtoolsdirect.co.uk)</a:t>
            </a: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7" name="Picture 6">
            <a:extLst>
              <a:ext uri="{FF2B5EF4-FFF2-40B4-BE49-F238E27FC236}">
                <a16:creationId xmlns:a16="http://schemas.microsoft.com/office/drawing/2014/main" id="{220DC55A-F7AD-485F-8D0D-40EE4BFD06D4}"/>
              </a:ext>
            </a:extLst>
          </p:cNvPr>
          <p:cNvPicPr>
            <a:picLocks noChangeAspect="1"/>
          </p:cNvPicPr>
          <p:nvPr/>
        </p:nvPicPr>
        <p:blipFill>
          <a:blip r:embed="rId4"/>
          <a:stretch>
            <a:fillRect/>
          </a:stretch>
        </p:blipFill>
        <p:spPr>
          <a:xfrm>
            <a:off x="4993600" y="1536000"/>
            <a:ext cx="3693200" cy="3693200"/>
          </a:xfrm>
          <a:prstGeom prst="rect">
            <a:avLst/>
          </a:prstGeom>
        </p:spPr>
      </p:pic>
    </p:spTree>
    <p:extLst>
      <p:ext uri="{BB962C8B-B14F-4D97-AF65-F5344CB8AC3E}">
        <p14:creationId xmlns:p14="http://schemas.microsoft.com/office/powerpoint/2010/main" val="21638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endParaRPr lang="en-GB" altLang="en-US" sz="2000" dirty="0"/>
          </a:p>
          <a:p>
            <a:pPr lvl="2">
              <a:defRPr/>
            </a:pPr>
            <a:r>
              <a:rPr lang="en-GB" altLang="en-US" sz="2000" dirty="0"/>
              <a:t>This is a work platform.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5" name="Picture 4">
            <a:extLst>
              <a:ext uri="{FF2B5EF4-FFF2-40B4-BE49-F238E27FC236}">
                <a16:creationId xmlns:a16="http://schemas.microsoft.com/office/drawing/2014/main" id="{C60A3D7E-65D9-4554-9029-F799579B8F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2446" y="1512000"/>
            <a:ext cx="3707074" cy="3528224"/>
          </a:xfrm>
          <a:prstGeom prst="rect">
            <a:avLst/>
          </a:prstGeom>
        </p:spPr>
      </p:pic>
    </p:spTree>
    <p:extLst>
      <p:ext uri="{BB962C8B-B14F-4D97-AF65-F5344CB8AC3E}">
        <p14:creationId xmlns:p14="http://schemas.microsoft.com/office/powerpoint/2010/main" val="4191521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This is a low work podium.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6" name="Picture 5">
            <a:extLst>
              <a:ext uri="{FF2B5EF4-FFF2-40B4-BE49-F238E27FC236}">
                <a16:creationId xmlns:a16="http://schemas.microsoft.com/office/drawing/2014/main" id="{F4DB962D-46CE-445B-A702-5354C083FB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512000"/>
            <a:ext cx="4052340" cy="4248000"/>
          </a:xfrm>
          <a:prstGeom prst="rect">
            <a:avLst/>
          </a:prstGeom>
        </p:spPr>
      </p:pic>
    </p:spTree>
    <p:extLst>
      <p:ext uri="{BB962C8B-B14F-4D97-AF65-F5344CB8AC3E}">
        <p14:creationId xmlns:p14="http://schemas.microsoft.com/office/powerpoint/2010/main" val="1311762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Staging</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This type of access equipment can be </a:t>
            </a:r>
          </a:p>
          <a:p>
            <a:pPr lvl="2">
              <a:defRPr/>
            </a:pPr>
            <a:r>
              <a:rPr lang="en-GB" altLang="en-US" sz="2000" dirty="0"/>
              <a:t>bolted to two sets of ladders to create </a:t>
            </a:r>
          </a:p>
          <a:p>
            <a:pPr lvl="2">
              <a:defRPr/>
            </a:pPr>
            <a:r>
              <a:rPr lang="en-GB" altLang="en-US" sz="2000" dirty="0"/>
              <a:t>a work platform at various heights.</a:t>
            </a:r>
          </a:p>
          <a:p>
            <a:pPr lvl="2">
              <a:defRPr/>
            </a:pPr>
            <a:endParaRPr lang="en-GB" altLang="en-US" sz="2000" dirty="0"/>
          </a:p>
          <a:p>
            <a:pPr lvl="2">
              <a:defRPr/>
            </a:pPr>
            <a:r>
              <a:rPr lang="en-GB" altLang="en-US" sz="2000" dirty="0"/>
              <a:t>It is imperative to assemble this </a:t>
            </a:r>
          </a:p>
          <a:p>
            <a:pPr lvl="2">
              <a:defRPr/>
            </a:pPr>
            <a:r>
              <a:rPr lang="en-GB" altLang="en-US" sz="2000" dirty="0"/>
              <a:t>specialist piece of equipment correctly.</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66BED74D-235D-463B-AAE9-C1E909707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072" y="3394953"/>
            <a:ext cx="3298313" cy="2176682"/>
          </a:xfrm>
          <a:prstGeom prst="rect">
            <a:avLst/>
          </a:prstGeom>
        </p:spPr>
      </p:pic>
    </p:spTree>
    <p:extLst>
      <p:ext uri="{BB962C8B-B14F-4D97-AF65-F5344CB8AC3E}">
        <p14:creationId xmlns:p14="http://schemas.microsoft.com/office/powerpoint/2010/main" val="126805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 </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the learner should be able to:</a:t>
            </a:r>
            <a:endParaRPr dirty="0">
              <a:ea typeface="ＭＳ Ｐゴシック" pitchFamily="-105" charset="-128"/>
              <a:cs typeface="ＭＳ Ｐゴシック" pitchFamily="-105" charset="-128"/>
            </a:endParaRPr>
          </a:p>
          <a:p>
            <a:pPr lvl="1"/>
            <a:r>
              <a:rPr lang="en-US" dirty="0"/>
              <a:t>identify the different types of access equipment and the safety checks required</a:t>
            </a:r>
          </a:p>
          <a:p>
            <a:pPr lvl="1"/>
            <a:r>
              <a:rPr lang="en-US" dirty="0"/>
              <a:t>demonstrate the safe erection methods of access equipment</a:t>
            </a:r>
          </a:p>
          <a:p>
            <a:pPr lvl="1"/>
            <a:r>
              <a:rPr lang="en-US" dirty="0"/>
              <a:t>understand and demonstrate safe manual handling techniques.</a:t>
            </a:r>
          </a:p>
          <a:p>
            <a:pPr lvl="1"/>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Boom</a:t>
            </a:r>
            <a:endParaRPr lang="en-US" b="0" dirty="0"/>
          </a:p>
        </p:txBody>
      </p:sp>
      <p:sp>
        <p:nvSpPr>
          <p:cNvPr id="3" name="Content Placeholder 2"/>
          <p:cNvSpPr>
            <a:spLocks noGrp="1"/>
          </p:cNvSpPr>
          <p:nvPr>
            <p:ph sz="quarter" idx="10"/>
          </p:nvPr>
        </p:nvSpPr>
        <p:spPr>
          <a:xfrm>
            <a:off x="457200" y="1512000"/>
            <a:ext cx="3826768" cy="2766064"/>
          </a:xfrm>
        </p:spPr>
        <p:txBody>
          <a:bodyPr/>
          <a:lstStyle/>
          <a:p>
            <a:pPr lvl="2">
              <a:lnSpc>
                <a:spcPct val="100000"/>
              </a:lnSpc>
              <a:defRPr/>
            </a:pPr>
            <a:r>
              <a:rPr lang="en-GB" altLang="en-US" sz="2000" dirty="0"/>
              <a:t>A boom is a method of working at height using a mechanical lift that is controlled by the operative in the cradle. </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F2AF4876-F886-49B9-A770-FCB58B6F3D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2887" y="1512000"/>
            <a:ext cx="4140815" cy="2766064"/>
          </a:xfrm>
          <a:prstGeom prst="rect">
            <a:avLst/>
          </a:prstGeom>
        </p:spPr>
      </p:pic>
      <p:sp>
        <p:nvSpPr>
          <p:cNvPr id="7" name="TextBox 6">
            <a:extLst>
              <a:ext uri="{FF2B5EF4-FFF2-40B4-BE49-F238E27FC236}">
                <a16:creationId xmlns:a16="http://schemas.microsoft.com/office/drawing/2014/main" id="{46EB6C5F-3844-49D3-AC2D-E1E6D5048812}"/>
              </a:ext>
            </a:extLst>
          </p:cNvPr>
          <p:cNvSpPr txBox="1"/>
          <p:nvPr/>
        </p:nvSpPr>
        <p:spPr>
          <a:xfrm>
            <a:off x="-540568" y="2996952"/>
            <a:ext cx="4824536" cy="1323439"/>
          </a:xfrm>
          <a:prstGeom prst="rect">
            <a:avLst/>
          </a:prstGeom>
          <a:noFill/>
        </p:spPr>
        <p:txBody>
          <a:bodyPr wrap="square">
            <a:spAutoFit/>
          </a:bodyPr>
          <a:lstStyle/>
          <a:p>
            <a:pPr lvl="2">
              <a:defRPr/>
            </a:pPr>
            <a:r>
              <a:rPr lang="en-GB" altLang="en-US" sz="2000" dirty="0"/>
              <a:t>This mechanical elevated work platform can be moved around using its motor and is sometimes called a ‘cherry picker’.</a:t>
            </a:r>
          </a:p>
        </p:txBody>
      </p:sp>
    </p:spTree>
    <p:extLst>
      <p:ext uri="{BB962C8B-B14F-4D97-AF65-F5344CB8AC3E}">
        <p14:creationId xmlns:p14="http://schemas.microsoft.com/office/powerpoint/2010/main" val="180780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Scissor lift</a:t>
            </a:r>
            <a:endParaRPr lang="en-US" b="0" dirty="0"/>
          </a:p>
        </p:txBody>
      </p:sp>
      <p:sp>
        <p:nvSpPr>
          <p:cNvPr id="3" name="Content Placeholder 2"/>
          <p:cNvSpPr>
            <a:spLocks noGrp="1"/>
          </p:cNvSpPr>
          <p:nvPr>
            <p:ph sz="quarter" idx="10"/>
          </p:nvPr>
        </p:nvSpPr>
        <p:spPr/>
        <p:txBody>
          <a:bodyPr/>
          <a:lstStyle/>
          <a:p>
            <a:pPr lvl="2">
              <a:defRPr/>
            </a:pPr>
            <a:r>
              <a:rPr lang="en-GB" altLang="en-US" sz="2000" dirty="0"/>
              <a:t>A scissor lift is another method of </a:t>
            </a:r>
          </a:p>
          <a:p>
            <a:pPr lvl="2">
              <a:defRPr/>
            </a:pPr>
            <a:r>
              <a:rPr lang="en-GB" altLang="en-US" sz="2000" dirty="0"/>
              <a:t>working at height using a mechanical </a:t>
            </a:r>
          </a:p>
          <a:p>
            <a:pPr lvl="2">
              <a:defRPr/>
            </a:pPr>
            <a:r>
              <a:rPr lang="en-GB" altLang="en-US" sz="2000" dirty="0"/>
              <a:t>lift that is controlled by the operative in </a:t>
            </a:r>
          </a:p>
          <a:p>
            <a:pPr lvl="2">
              <a:defRPr/>
            </a:pPr>
            <a:r>
              <a:rPr lang="en-GB" altLang="en-US" sz="2000" dirty="0"/>
              <a:t>the cradle. </a:t>
            </a:r>
          </a:p>
          <a:p>
            <a:pPr lvl="2">
              <a:defRPr/>
            </a:pPr>
            <a:endParaRPr lang="en-GB" altLang="en-US" sz="2000" dirty="0"/>
          </a:p>
          <a:p>
            <a:pPr lvl="2">
              <a:defRPr/>
            </a:pPr>
            <a:r>
              <a:rPr lang="en-GB" altLang="en-US" sz="2000" dirty="0"/>
              <a:t>This mechanical elevated work platform </a:t>
            </a:r>
          </a:p>
          <a:p>
            <a:pPr lvl="2">
              <a:defRPr/>
            </a:pPr>
            <a:r>
              <a:rPr lang="en-GB" altLang="en-US" sz="2000" dirty="0"/>
              <a:t>can be moved around using its motor.</a:t>
            </a:r>
          </a:p>
          <a:p>
            <a:pPr lvl="2">
              <a:defRPr/>
            </a:pPr>
            <a:endParaRPr lang="en-GB" altLang="en-US" sz="2000" dirty="0"/>
          </a:p>
          <a:p>
            <a:pPr lvl="2">
              <a:defRPr/>
            </a:pPr>
            <a:endParaRPr lang="en-GB" alt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7" name="Picture 6">
            <a:extLst>
              <a:ext uri="{FF2B5EF4-FFF2-40B4-BE49-F238E27FC236}">
                <a16:creationId xmlns:a16="http://schemas.microsoft.com/office/drawing/2014/main" id="{46A84FAE-EEC6-4687-9506-1A1BF08091F3}"/>
              </a:ext>
            </a:extLst>
          </p:cNvPr>
          <p:cNvPicPr>
            <a:picLocks noChangeAspect="1"/>
          </p:cNvPicPr>
          <p:nvPr/>
        </p:nvPicPr>
        <p:blipFill>
          <a:blip r:embed="rId3"/>
          <a:stretch>
            <a:fillRect/>
          </a:stretch>
        </p:blipFill>
        <p:spPr>
          <a:xfrm>
            <a:off x="5156477" y="1054608"/>
            <a:ext cx="3554276" cy="4133446"/>
          </a:xfrm>
          <a:prstGeom prst="rect">
            <a:avLst/>
          </a:prstGeom>
        </p:spPr>
      </p:pic>
    </p:spTree>
    <p:extLst>
      <p:ext uri="{BB962C8B-B14F-4D97-AF65-F5344CB8AC3E}">
        <p14:creationId xmlns:p14="http://schemas.microsoft.com/office/powerpoint/2010/main" val="3653715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Incorrect manual handling causes many injuries when working on a construction site, and back strains and associated injuries are the main cause of time off work.</a:t>
            </a:r>
          </a:p>
          <a:p>
            <a:r>
              <a:rPr lang="en-US" dirty="0">
                <a:ea typeface="ＭＳ Ｐゴシック" pitchFamily="-105" charset="-128"/>
                <a:cs typeface="ＭＳ Ｐゴシック" pitchFamily="-105" charset="-128"/>
              </a:rPr>
              <a:t>The </a:t>
            </a:r>
            <a:r>
              <a:rPr lang="en-GB" dirty="0"/>
              <a:t>Manual Handling Operations Regulations (MHOR) 1992</a:t>
            </a:r>
            <a:r>
              <a:rPr lang="en-US" dirty="0">
                <a:ea typeface="ＭＳ Ｐゴシック" pitchFamily="-105" charset="-128"/>
                <a:cs typeface="ＭＳ Ｐゴシック" pitchFamily="-105" charset="-128"/>
              </a:rPr>
              <a:t> is the piece of legislation governing manual handling. </a:t>
            </a:r>
          </a:p>
          <a:p>
            <a:r>
              <a:rPr lang="en-US" dirty="0"/>
              <a:t>Careful planning means using risk assessments to ensure that no harm is caused to you or others during a lifting procedure.</a:t>
            </a:r>
          </a:p>
        </p:txBody>
      </p:sp>
    </p:spTree>
    <p:extLst>
      <p:ext uri="{BB962C8B-B14F-4D97-AF65-F5344CB8AC3E}">
        <p14:creationId xmlns:p14="http://schemas.microsoft.com/office/powerpoint/2010/main" val="155765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GB" dirty="0">
                <a:cs typeface="Arial" charset="0"/>
              </a:rPr>
              <a:t>All activities that use mechanical lifting equipment are covered by the Lifting Operations and Lifting Equipment Regulations (LOLER) 1998.</a:t>
            </a:r>
            <a:endParaRPr lang="en-US" dirty="0">
              <a:ea typeface="ＭＳ Ｐゴシック" pitchFamily="-105" charset="-128"/>
              <a:cs typeface="ＭＳ Ｐゴシック" pitchFamily="-105" charset="-128"/>
            </a:endParaRPr>
          </a:p>
          <a:p>
            <a:pPr eaLnBrk="1" hangingPunct="1">
              <a:defRPr/>
            </a:pPr>
            <a:r>
              <a:rPr lang="en-GB" dirty="0">
                <a:cs typeface="Arial" charset="0"/>
              </a:rPr>
              <a:t>If an item or object is too heavy or unstable, always use a mechanical lifting aid. </a:t>
            </a:r>
          </a:p>
          <a:p>
            <a:pPr eaLnBrk="1" hangingPunct="1">
              <a:defRPr/>
            </a:pPr>
            <a:r>
              <a:rPr lang="en-GB" dirty="0">
                <a:cs typeface="Arial" charset="0"/>
              </a:rPr>
              <a:t>When manual handling, you can lift an object as a team with an identified leader. The team should be made up of people similar in height and strength.</a:t>
            </a:r>
            <a:endParaRPr lang="en-GB" u="sng" dirty="0">
              <a:cs typeface="Arial" charset="0"/>
            </a:endParaRPr>
          </a:p>
        </p:txBody>
      </p:sp>
    </p:spTree>
    <p:extLst>
      <p:ext uri="{BB962C8B-B14F-4D97-AF65-F5344CB8AC3E}">
        <p14:creationId xmlns:p14="http://schemas.microsoft.com/office/powerpoint/2010/main" val="1568917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safe lifting weights</a:t>
            </a:r>
          </a:p>
        </p:txBody>
      </p:sp>
      <p:pic>
        <p:nvPicPr>
          <p:cNvPr id="5" name="Content Placeholder 4">
            <a:extLst>
              <a:ext uri="{FF2B5EF4-FFF2-40B4-BE49-F238E27FC236}">
                <a16:creationId xmlns:a16="http://schemas.microsoft.com/office/drawing/2014/main" id="{B4C256C7-7CFD-4B1D-BD2A-8EE68E58E5DB}"/>
              </a:ext>
            </a:extLst>
          </p:cNvPr>
          <p:cNvPicPr>
            <a:picLocks noGrp="1" noChangeAspect="1"/>
          </p:cNvPicPr>
          <p:nvPr>
            <p:ph sz="quarter" idx="10"/>
          </p:nvPr>
        </p:nvPicPr>
        <p:blipFill>
          <a:blip r:embed="rId2"/>
          <a:stretch>
            <a:fillRect/>
          </a:stretch>
        </p:blipFill>
        <p:spPr>
          <a:xfrm>
            <a:off x="1822465" y="1580845"/>
            <a:ext cx="5499069" cy="4109060"/>
          </a:xfrm>
          <a:prstGeom prst="rect">
            <a:avLst/>
          </a:prstGeom>
        </p:spPr>
      </p:pic>
    </p:spTree>
    <p:extLst>
      <p:ext uri="{BB962C8B-B14F-4D97-AF65-F5344CB8AC3E}">
        <p14:creationId xmlns:p14="http://schemas.microsoft.com/office/powerpoint/2010/main" val="878472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lifting and carrying</a:t>
            </a:r>
          </a:p>
        </p:txBody>
      </p:sp>
      <p:pic>
        <p:nvPicPr>
          <p:cNvPr id="8" name="Content Placeholder 7">
            <a:extLst>
              <a:ext uri="{FF2B5EF4-FFF2-40B4-BE49-F238E27FC236}">
                <a16:creationId xmlns:a16="http://schemas.microsoft.com/office/drawing/2014/main" id="{87798783-812F-471E-B303-6654BE875F30}"/>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847265" y="1511300"/>
            <a:ext cx="5449470" cy="4248150"/>
          </a:xfrm>
          <a:prstGeom prst="rect">
            <a:avLst/>
          </a:prstGeom>
        </p:spPr>
      </p:pic>
    </p:spTree>
    <p:extLst>
      <p:ext uri="{BB962C8B-B14F-4D97-AF65-F5344CB8AC3E}">
        <p14:creationId xmlns:p14="http://schemas.microsoft.com/office/powerpoint/2010/main" val="1243977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lifting aids</a:t>
            </a:r>
            <a:endParaRPr lang="en-US" b="0" dirty="0"/>
          </a:p>
        </p:txBody>
      </p:sp>
      <p:sp>
        <p:nvSpPr>
          <p:cNvPr id="3" name="Content Placeholder 2"/>
          <p:cNvSpPr>
            <a:spLocks noGrp="1"/>
          </p:cNvSpPr>
          <p:nvPr>
            <p:ph sz="quarter" idx="10"/>
          </p:nvPr>
        </p:nvSpPr>
        <p:spPr/>
        <p:txBody>
          <a:bodyPr/>
          <a:lstStyle/>
          <a:p>
            <a:pPr>
              <a:spcBef>
                <a:spcPct val="0"/>
              </a:spcBef>
            </a:pPr>
            <a:r>
              <a:rPr lang="en-GB" altLang="en-US" dirty="0">
                <a:ea typeface="ＭＳ Ｐゴシック" panose="020B0600070205080204" pitchFamily="34" charset="-128"/>
              </a:rPr>
              <a:t>Always risk assess before you lift. </a:t>
            </a:r>
          </a:p>
          <a:p>
            <a:pPr>
              <a:spcBef>
                <a:spcPct val="0"/>
              </a:spcBef>
            </a:pPr>
            <a:r>
              <a:rPr lang="en-GB" altLang="en-US" dirty="0">
                <a:ea typeface="ＭＳ Ｐゴシック" panose="020B0600070205080204" pitchFamily="34" charset="-128"/>
              </a:rPr>
              <a:t>Even if your supervisor asks you to carry a heavy object from a van, ask </a:t>
            </a:r>
          </a:p>
          <a:p>
            <a:pPr>
              <a:spcBef>
                <a:spcPct val="0"/>
              </a:spcBef>
            </a:pPr>
            <a:r>
              <a:rPr lang="en-GB" altLang="en-US" dirty="0">
                <a:ea typeface="ＭＳ Ｐゴシック" panose="020B0600070205080204" pitchFamily="34" charset="-128"/>
              </a:rPr>
              <a:t>for help or use a mechanical lifting aid.</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p:txBody>
      </p:sp>
      <p:pic>
        <p:nvPicPr>
          <p:cNvPr id="4" name="Picture 3">
            <a:extLst>
              <a:ext uri="{FF2B5EF4-FFF2-40B4-BE49-F238E27FC236}">
                <a16:creationId xmlns:a16="http://schemas.microsoft.com/office/drawing/2014/main" id="{5067F733-82FE-4147-9E0D-667C2D0697BC}"/>
              </a:ext>
            </a:extLst>
          </p:cNvPr>
          <p:cNvPicPr>
            <a:picLocks noChangeAspect="1"/>
          </p:cNvPicPr>
          <p:nvPr/>
        </p:nvPicPr>
        <p:blipFill>
          <a:blip r:embed="rId3"/>
          <a:stretch>
            <a:fillRect/>
          </a:stretch>
        </p:blipFill>
        <p:spPr>
          <a:xfrm>
            <a:off x="2791813" y="3068960"/>
            <a:ext cx="3560373" cy="2377646"/>
          </a:xfrm>
          <a:prstGeom prst="rect">
            <a:avLst/>
          </a:prstGeom>
        </p:spPr>
      </p:pic>
    </p:spTree>
    <p:extLst>
      <p:ext uri="{BB962C8B-B14F-4D97-AF65-F5344CB8AC3E}">
        <p14:creationId xmlns:p14="http://schemas.microsoft.com/office/powerpoint/2010/main" val="919041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lifting equipment</a:t>
            </a:r>
          </a:p>
        </p:txBody>
      </p:sp>
      <p:sp>
        <p:nvSpPr>
          <p:cNvPr id="3" name="Content Placeholder 2"/>
          <p:cNvSpPr>
            <a:spLocks noGrp="1"/>
          </p:cNvSpPr>
          <p:nvPr>
            <p:ph sz="quarter" idx="10"/>
          </p:nvPr>
        </p:nvSpPr>
        <p:spPr/>
        <p:txBody>
          <a:bodyPr/>
          <a:lstStyle/>
          <a:p>
            <a:r>
              <a:rPr lang="en-GB" dirty="0">
                <a:cs typeface="Arial" charset="0"/>
              </a:rPr>
              <a:t>There are many different types of small lifting equipment available to assist you.</a:t>
            </a:r>
          </a:p>
          <a:p>
            <a:endParaRPr lang="en-GB" sz="2000" dirty="0">
              <a:cs typeface="Arial" charset="0"/>
            </a:endParaRPr>
          </a:p>
          <a:p>
            <a:endParaRPr lang="en-US" dirty="0"/>
          </a:p>
        </p:txBody>
      </p:sp>
      <p:grpSp>
        <p:nvGrpSpPr>
          <p:cNvPr id="4" name="Group 3">
            <a:extLst>
              <a:ext uri="{FF2B5EF4-FFF2-40B4-BE49-F238E27FC236}">
                <a16:creationId xmlns:a16="http://schemas.microsoft.com/office/drawing/2014/main" id="{F05F99E0-0D4E-48EC-A714-CC3972773855}"/>
              </a:ext>
            </a:extLst>
          </p:cNvPr>
          <p:cNvGrpSpPr/>
          <p:nvPr/>
        </p:nvGrpSpPr>
        <p:grpSpPr>
          <a:xfrm>
            <a:off x="428625" y="2204864"/>
            <a:ext cx="8501063" cy="3816424"/>
            <a:chOff x="428625" y="2005013"/>
            <a:chExt cx="8501063" cy="4852987"/>
          </a:xfrm>
        </p:grpSpPr>
        <p:pic>
          <p:nvPicPr>
            <p:cNvPr id="5" name="Picture 2" descr="http://www-4.logsplitterworld.co.uk/walsall-contractors-85ltr-black-00111495M.jpg">
              <a:extLst>
                <a:ext uri="{FF2B5EF4-FFF2-40B4-BE49-F238E27FC236}">
                  <a16:creationId xmlns:a16="http://schemas.microsoft.com/office/drawing/2014/main" id="{2ADF2FE8-D267-4C50-98B4-C03F80C88D7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0063" y="2290763"/>
              <a:ext cx="207168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www.alloahirecentre.co.uk/uploads/foto/normal/34/Sack%20Truck.jpg">
              <a:extLst>
                <a:ext uri="{FF2B5EF4-FFF2-40B4-BE49-F238E27FC236}">
                  <a16:creationId xmlns:a16="http://schemas.microsoft.com/office/drawing/2014/main" id="{5974EE3B-DEDD-49C1-B2E3-9760961F185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00438" y="3643313"/>
              <a:ext cx="110331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images.ecommetrix.com/commerce/55/Hytsu%20Hand_Pallet_Truck.jpg">
              <a:extLst>
                <a:ext uri="{FF2B5EF4-FFF2-40B4-BE49-F238E27FC236}">
                  <a16:creationId xmlns:a16="http://schemas.microsoft.com/office/drawing/2014/main" id="{6E65771E-E572-4093-B3BD-2B9E8621E15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29438" y="2005013"/>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t0.gstatic.com/images?q=tbn:ANd9GcQiQr90xSpb02YNKAHc7qQ0n1vzsQlFjzLqHtMsQuKpFr9BFGIkEw">
              <a:extLst>
                <a:ext uri="{FF2B5EF4-FFF2-40B4-BE49-F238E27FC236}">
                  <a16:creationId xmlns:a16="http://schemas.microsoft.com/office/drawing/2014/main" id="{31B9BD76-13A3-4FD7-A447-FFD1C6B447F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29438" y="4643438"/>
              <a:ext cx="1306512"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1.bp.blogspot.com/_mZ-nelunK-A/THAahB669bI/AAAAAAAAARE/0SCnSRz3w0M/s1600/IMG00188-20100701-1450.jpg">
              <a:extLst>
                <a:ext uri="{FF2B5EF4-FFF2-40B4-BE49-F238E27FC236}">
                  <a16:creationId xmlns:a16="http://schemas.microsoft.com/office/drawing/2014/main" id="{AD0E9F09-26E9-4EF0-AB9C-27913577E0A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43438" y="2214563"/>
              <a:ext cx="1976437"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descr="http://www.djc.com/stories/images/20100830/Scaffold_HydroMobileLift_big.jpg">
              <a:extLst>
                <a:ext uri="{FF2B5EF4-FFF2-40B4-BE49-F238E27FC236}">
                  <a16:creationId xmlns:a16="http://schemas.microsoft.com/office/drawing/2014/main" id="{87F14550-5AE4-4D41-8EAC-1561DE361D9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8625" y="4057650"/>
              <a:ext cx="250031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22773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pPr>
              <a:lnSpc>
                <a:spcPct val="100000"/>
              </a:lnSpc>
            </a:pPr>
            <a:r>
              <a:rPr lang="en-GB" altLang="en-US" dirty="0">
                <a:solidFill>
                  <a:srgbClr val="000000"/>
                </a:solidFill>
              </a:rPr>
              <a:t>Access equipment comes in many different forms, depending on the job to be completed. For example:</a:t>
            </a:r>
          </a:p>
          <a:p>
            <a:pPr lvl="1"/>
            <a:r>
              <a:rPr lang="en-GB" altLang="en-US" dirty="0">
                <a:solidFill>
                  <a:srgbClr val="000000"/>
                </a:solidFill>
              </a:rPr>
              <a:t>ladders (roof, step etc)</a:t>
            </a:r>
          </a:p>
          <a:p>
            <a:pPr lvl="1"/>
            <a:r>
              <a:rPr lang="en-GB" dirty="0">
                <a:solidFill>
                  <a:srgbClr val="000000"/>
                </a:solidFill>
              </a:rPr>
              <a:t>mobile access towers</a:t>
            </a:r>
          </a:p>
          <a:p>
            <a:pPr lvl="1"/>
            <a:r>
              <a:rPr lang="en-US" dirty="0"/>
              <a:t>trestles, platforms and podiums</a:t>
            </a:r>
          </a:p>
          <a:p>
            <a:pPr lvl="1"/>
            <a:r>
              <a:rPr lang="en-US" dirty="0"/>
              <a:t>staging and booms</a:t>
            </a:r>
          </a:p>
          <a:p>
            <a:pPr lvl="1"/>
            <a:r>
              <a:rPr lang="en-US" dirty="0"/>
              <a:t>scissor lifts.</a:t>
            </a:r>
          </a:p>
        </p:txBody>
      </p:sp>
    </p:spTree>
    <p:extLst>
      <p:ext uri="{BB962C8B-B14F-4D97-AF65-F5344CB8AC3E}">
        <p14:creationId xmlns:p14="http://schemas.microsoft.com/office/powerpoint/2010/main" val="313909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Access equipment allows you to work at different heights for short periods of time. Before using such equipment you should take time to ask yourself about:</a:t>
            </a:r>
          </a:p>
          <a:p>
            <a:pPr lvl="1"/>
            <a:r>
              <a:rPr lang="en-GB" altLang="en-US" dirty="0">
                <a:solidFill>
                  <a:srgbClr val="000000"/>
                </a:solidFill>
              </a:rPr>
              <a:t>Use?</a:t>
            </a:r>
          </a:p>
          <a:p>
            <a:pPr lvl="1"/>
            <a:r>
              <a:rPr lang="en-GB" altLang="en-US" dirty="0">
                <a:solidFill>
                  <a:srgbClr val="000000"/>
                </a:solidFill>
              </a:rPr>
              <a:t>Duration of work?</a:t>
            </a:r>
          </a:p>
          <a:p>
            <a:pPr lvl="1"/>
            <a:r>
              <a:rPr lang="en-GB" altLang="en-US" dirty="0">
                <a:solidFill>
                  <a:srgbClr val="000000"/>
                </a:solidFill>
              </a:rPr>
              <a:t>Type required (eg what type of ladder do I need)?</a:t>
            </a:r>
          </a:p>
          <a:p>
            <a:pPr lvl="1"/>
            <a:r>
              <a:rPr lang="en-GB" altLang="en-US" dirty="0">
                <a:solidFill>
                  <a:srgbClr val="000000"/>
                </a:solidFill>
              </a:rPr>
              <a:t>Loads to be carried?</a:t>
            </a:r>
          </a:p>
          <a:p>
            <a:pPr lvl="1"/>
            <a:r>
              <a:rPr lang="en-GB" altLang="en-US" dirty="0">
                <a:solidFill>
                  <a:srgbClr val="000000"/>
                </a:solidFill>
              </a:rPr>
              <a:t>Prevention of and consequences of falls?</a:t>
            </a:r>
          </a:p>
          <a:p>
            <a:pPr lvl="1"/>
            <a:r>
              <a:rPr lang="en-GB" altLang="en-US" dirty="0">
                <a:solidFill>
                  <a:srgbClr val="000000"/>
                </a:solidFill>
              </a:rPr>
              <a:t>Wear and tear of the equipment?</a:t>
            </a:r>
          </a:p>
          <a:p>
            <a:pPr lvl="1"/>
            <a:r>
              <a:rPr lang="en-GB" altLang="en-US" dirty="0">
                <a:solidFill>
                  <a:srgbClr val="000000"/>
                </a:solidFill>
              </a:rPr>
              <a:t>Frequency of access?</a:t>
            </a:r>
          </a:p>
          <a:p>
            <a:pPr lvl="1"/>
            <a:r>
              <a:rPr lang="en-GB" altLang="en-US" dirty="0">
                <a:solidFill>
                  <a:srgbClr val="000000"/>
                </a:solidFill>
              </a:rPr>
              <a:t>Is the access equipment fit for purpose?</a:t>
            </a:r>
          </a:p>
          <a:p>
            <a:pPr lvl="1"/>
            <a:endParaRPr lang="en-GB" altLang="en-US" dirty="0">
              <a:solidFill>
                <a:srgbClr val="000000"/>
              </a:solidFill>
            </a:endParaRPr>
          </a:p>
          <a:p>
            <a:pPr lvl="1"/>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 – operative competency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operatives should be trained on how to use each piece of access equipment correctly and safely. Remember, all access equipment must be checked prior to each use to ensure safety.</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Ladders – ensure that the ladder is on firm and level ground, tied off, set at the correct angle and of the correct class.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Platforms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Scaffolds and mobile scaffolds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Mobile elevated work platforms – used as per training and within set limits.</a:t>
            </a:r>
          </a:p>
          <a:p>
            <a:pPr lvl="1"/>
            <a:endParaRPr lang="en-GB" altLang="en-US" dirty="0">
              <a:solidFill>
                <a:srgbClr val="000000"/>
              </a:solidFill>
            </a:endParaRPr>
          </a:p>
          <a:p>
            <a:pPr lvl="1"/>
            <a:endParaRPr lang="en-US" dirty="0"/>
          </a:p>
          <a:p>
            <a:endParaRPr lang="en-US" dirty="0"/>
          </a:p>
        </p:txBody>
      </p:sp>
    </p:spTree>
    <p:extLst>
      <p:ext uri="{BB962C8B-B14F-4D97-AF65-F5344CB8AC3E}">
        <p14:creationId xmlns:p14="http://schemas.microsoft.com/office/powerpoint/2010/main" val="3830086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Tagging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access equipment such as ladders and scaffolds will need to be checked regularly to ensure it is fit for purpose.</a:t>
            </a:r>
          </a:p>
          <a:p>
            <a:r>
              <a:rPr lang="en-US" dirty="0">
                <a:ea typeface="ＭＳ Ｐゴシック" pitchFamily="-105" charset="-128"/>
                <a:cs typeface="ＭＳ Ｐゴシック" pitchFamily="-105" charset="-128"/>
              </a:rPr>
              <a:t>All platforms, mobile scaffolds and scaffolds use a tagging system to state when they were last checked and if they are safe to use.</a:t>
            </a:r>
          </a:p>
          <a:p>
            <a:r>
              <a:rPr lang="en-US" dirty="0">
                <a:ea typeface="ＭＳ Ｐゴシック" pitchFamily="-105" charset="-128"/>
                <a:cs typeface="ＭＳ Ｐゴシック" pitchFamily="-105" charset="-128"/>
              </a:rPr>
              <a:t>However, all access equipment should be checked prior to each use to ensure safety.</a:t>
            </a:r>
          </a:p>
          <a:p>
            <a:pPr lvl="1"/>
            <a:endParaRPr lang="en-GB" altLang="en-US" dirty="0">
              <a:solidFill>
                <a:srgbClr val="000000"/>
              </a:solidFill>
            </a:endParaRPr>
          </a:p>
          <a:p>
            <a:pPr lvl="1"/>
            <a:endParaRPr lang="en-US" dirty="0"/>
          </a:p>
          <a:p>
            <a:endParaRPr lang="en-US" dirty="0"/>
          </a:p>
        </p:txBody>
      </p:sp>
      <p:pic>
        <p:nvPicPr>
          <p:cNvPr id="4" name="Picture 3">
            <a:extLst>
              <a:ext uri="{FF2B5EF4-FFF2-40B4-BE49-F238E27FC236}">
                <a16:creationId xmlns:a16="http://schemas.microsoft.com/office/drawing/2014/main" id="{19338185-AAEE-43E3-AA05-98B6EADBF324}"/>
              </a:ext>
            </a:extLst>
          </p:cNvPr>
          <p:cNvPicPr>
            <a:picLocks noChangeAspect="1"/>
          </p:cNvPicPr>
          <p:nvPr/>
        </p:nvPicPr>
        <p:blipFill>
          <a:blip r:embed="rId2"/>
          <a:stretch>
            <a:fillRect/>
          </a:stretch>
        </p:blipFill>
        <p:spPr>
          <a:xfrm>
            <a:off x="3239908" y="3861048"/>
            <a:ext cx="2664183" cy="1767993"/>
          </a:xfrm>
          <a:prstGeom prst="rect">
            <a:avLst/>
          </a:prstGeom>
        </p:spPr>
      </p:pic>
    </p:spTree>
    <p:extLst>
      <p:ext uri="{BB962C8B-B14F-4D97-AF65-F5344CB8AC3E}">
        <p14:creationId xmlns:p14="http://schemas.microsoft.com/office/powerpoint/2010/main" val="376585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Ladders</a:t>
            </a:r>
          </a:p>
        </p:txBody>
      </p:sp>
      <p:sp>
        <p:nvSpPr>
          <p:cNvPr id="3" name="Content Placeholder 2"/>
          <p:cNvSpPr>
            <a:spLocks noGrp="1"/>
          </p:cNvSpPr>
          <p:nvPr>
            <p:ph sz="quarter" idx="10"/>
          </p:nvPr>
        </p:nvSpPr>
        <p:spPr>
          <a:xfrm>
            <a:off x="457200" y="1605225"/>
            <a:ext cx="8229600" cy="4248000"/>
          </a:xfrm>
        </p:spPr>
        <p:txBody>
          <a:bodyPr/>
          <a:lstStyle/>
          <a:p>
            <a:r>
              <a:rPr lang="en-US" dirty="0">
                <a:ea typeface="ＭＳ Ｐゴシック" pitchFamily="-105" charset="-128"/>
                <a:cs typeface="ＭＳ Ｐゴシック" pitchFamily="-105" charset="-128"/>
              </a:rPr>
              <a:t>Ladders come in many forms, for example:</a:t>
            </a:r>
          </a:p>
          <a:p>
            <a:pPr lvl="1"/>
            <a:r>
              <a:rPr lang="en-US" dirty="0"/>
              <a:t>single, double and triple extension ladders</a:t>
            </a:r>
          </a:p>
          <a:p>
            <a:pPr lvl="1"/>
            <a:r>
              <a:rPr lang="en-US" dirty="0"/>
              <a:t>roof ladders</a:t>
            </a:r>
          </a:p>
          <a:p>
            <a:pPr lvl="1"/>
            <a:r>
              <a:rPr lang="en-US" dirty="0"/>
              <a:t>step ladders.</a:t>
            </a:r>
          </a:p>
          <a:p>
            <a:r>
              <a:rPr lang="en-US" dirty="0">
                <a:ea typeface="ＭＳ Ｐゴシック" pitchFamily="-105" charset="-128"/>
                <a:cs typeface="ＭＳ Ｐゴシック" pitchFamily="-105" charset="-128"/>
              </a:rPr>
              <a:t>These will be considerd further at over the next few slides.</a:t>
            </a:r>
          </a:p>
          <a:p>
            <a:endParaRPr lang="en-US" dirty="0"/>
          </a:p>
        </p:txBody>
      </p:sp>
    </p:spTree>
    <p:extLst>
      <p:ext uri="{BB962C8B-B14F-4D97-AF65-F5344CB8AC3E}">
        <p14:creationId xmlns:p14="http://schemas.microsoft.com/office/powerpoint/2010/main" val="65145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do not extend and are of a</a:t>
            </a:r>
          </a:p>
          <a:p>
            <a:pPr lvl="2">
              <a:defRPr/>
            </a:pPr>
            <a:r>
              <a:rPr lang="en-US" sz="2000" dirty="0"/>
              <a:t>single length.</a:t>
            </a:r>
          </a:p>
          <a:p>
            <a:pPr lvl="2">
              <a:defRPr/>
            </a:pPr>
            <a:endParaRPr lang="en-US" sz="2000" dirty="0"/>
          </a:p>
          <a:p>
            <a:pPr lvl="2">
              <a:defRPr/>
            </a:pPr>
            <a:r>
              <a:rPr lang="en-US" sz="2000" dirty="0"/>
              <a:t>They can be manufactured from wood, </a:t>
            </a:r>
          </a:p>
          <a:p>
            <a:pPr lvl="2">
              <a:defRPr/>
            </a:pPr>
            <a:r>
              <a:rPr lang="en-US" sz="2000" dirty="0"/>
              <a:t>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25CC6F08-F707-4A8B-8CC6-43270AA318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6220" y="1860710"/>
            <a:ext cx="3550580" cy="35505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Triple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are primarily 3 ladders that </a:t>
            </a:r>
          </a:p>
          <a:p>
            <a:pPr lvl="2">
              <a:defRPr/>
            </a:pPr>
            <a:r>
              <a:rPr lang="en-US" sz="2000" dirty="0"/>
              <a:t>can extend to even greater heights.</a:t>
            </a:r>
          </a:p>
          <a:p>
            <a:pPr lvl="2">
              <a:defRPr/>
            </a:pPr>
            <a:endParaRPr lang="en-US" sz="2000" dirty="0"/>
          </a:p>
          <a:p>
            <a:pPr lvl="2">
              <a:defRPr/>
            </a:pPr>
            <a:r>
              <a:rPr lang="en-US" sz="2000" dirty="0"/>
              <a:t>They can also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5" name="Picture 4">
            <a:extLst>
              <a:ext uri="{FF2B5EF4-FFF2-40B4-BE49-F238E27FC236}">
                <a16:creationId xmlns:a16="http://schemas.microsoft.com/office/drawing/2014/main" id="{6AD2AAF8-3DC7-4DDE-BE88-BD8ABCDCB1A6}"/>
              </a:ext>
            </a:extLst>
          </p:cNvPr>
          <p:cNvPicPr>
            <a:picLocks noChangeAspect="1"/>
          </p:cNvPicPr>
          <p:nvPr/>
        </p:nvPicPr>
        <p:blipFill>
          <a:blip r:embed="rId3"/>
          <a:stretch>
            <a:fillRect/>
          </a:stretch>
        </p:blipFill>
        <p:spPr>
          <a:xfrm>
            <a:off x="5292080" y="913824"/>
            <a:ext cx="2950720" cy="4432176"/>
          </a:xfrm>
          <a:prstGeom prst="rect">
            <a:avLst/>
          </a:prstGeom>
        </p:spPr>
      </p:pic>
    </p:spTree>
    <p:extLst>
      <p:ext uri="{BB962C8B-B14F-4D97-AF65-F5344CB8AC3E}">
        <p14:creationId xmlns:p14="http://schemas.microsoft.com/office/powerpoint/2010/main" val="5181059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28C280-5D95-400C-926C-E8E84525E69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4FD96FC-82BA-4F74-9D30-FD59A2EC6F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BA830E4-CA9F-4AFB-9354-79D1CDB21A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1338</TotalTime>
  <Words>1310</Words>
  <Application>Microsoft Office PowerPoint</Application>
  <PresentationFormat>On-screen Show (4:3)</PresentationFormat>
  <Paragraphs>247</Paragraphs>
  <Slides>28</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Lucida Grande</vt:lpstr>
      <vt:lpstr>Times New Roman</vt:lpstr>
      <vt:lpstr>1_Default Design</vt:lpstr>
      <vt:lpstr>PowerPoint 15: Access equipment and manual handling of loads</vt:lpstr>
      <vt:lpstr>Objectives </vt:lpstr>
      <vt:lpstr>Access equipment</vt:lpstr>
      <vt:lpstr>Access equipment</vt:lpstr>
      <vt:lpstr>Access equipment – operative competency</vt:lpstr>
      <vt:lpstr>Tagging</vt:lpstr>
      <vt:lpstr>Ladders</vt:lpstr>
      <vt:lpstr>Single ladders</vt:lpstr>
      <vt:lpstr>Triple ladders</vt:lpstr>
      <vt:lpstr>Ladder classes</vt:lpstr>
      <vt:lpstr>Roof ladders</vt:lpstr>
      <vt:lpstr>Step ladders</vt:lpstr>
      <vt:lpstr>Ladder checklist</vt:lpstr>
      <vt:lpstr>Erecting a ladder</vt:lpstr>
      <vt:lpstr>Mobile access towers</vt:lpstr>
      <vt:lpstr>Trestles, platforms and podiums</vt:lpstr>
      <vt:lpstr>Trestles, platforms and podiums</vt:lpstr>
      <vt:lpstr>Trestles, platforms and podiums</vt:lpstr>
      <vt:lpstr>Staging</vt:lpstr>
      <vt:lpstr>Boom</vt:lpstr>
      <vt:lpstr>Scissor lift</vt:lpstr>
      <vt:lpstr>Manual and mechanical handling</vt:lpstr>
      <vt:lpstr>Manual and mechanical handling</vt:lpstr>
      <vt:lpstr>Manual handling: safe lifting weights</vt:lpstr>
      <vt:lpstr>Manual handling: lifting and carrying</vt:lpstr>
      <vt:lpstr>Mechanical lifting aids</vt:lpstr>
      <vt:lpstr>Small lifting equipment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151</cp:revision>
  <dcterms:created xsi:type="dcterms:W3CDTF">2013-05-28T00:38:54Z</dcterms:created>
  <dcterms:modified xsi:type="dcterms:W3CDTF">2021-08-11T15:15:52Z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