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58" r:id="rId6"/>
    <p:sldId id="342" r:id="rId7"/>
    <p:sldId id="360" r:id="rId8"/>
    <p:sldId id="343" r:id="rId9"/>
    <p:sldId id="361" r:id="rId10"/>
    <p:sldId id="334" r:id="rId11"/>
    <p:sldId id="362" r:id="rId12"/>
    <p:sldId id="359" r:id="rId13"/>
    <p:sldId id="356" r:id="rId14"/>
    <p:sldId id="352" r:id="rId15"/>
    <p:sldId id="354"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9F88D6-ED2F-42EF-8EE8-344B63FBC027}" v="5" dt="2021-09-27T13:25:09.5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27"/>
    <p:restoredTop sz="86278"/>
  </p:normalViewPr>
  <p:slideViewPr>
    <p:cSldViewPr showGuides="1">
      <p:cViewPr varScale="1">
        <p:scale>
          <a:sx n="57" d="100"/>
          <a:sy n="57" d="100"/>
        </p:scale>
        <p:origin x="1932"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0A0906-3DBE-4718-B64D-69A38817CF64}"/>
    <pc:docChg chg="modSld">
      <pc:chgData name="Caroline Prodger" userId="e4ef2e75-b60b-401b-8ebe-291bdcf405f4" providerId="ADAL" clId="{870A0906-3DBE-4718-B64D-69A38817CF64}" dt="2021-08-05T09:41:46.236" v="0"/>
      <pc:docMkLst>
        <pc:docMk/>
      </pc:docMkLst>
      <pc:sldChg chg="modCm">
        <pc:chgData name="Caroline Prodger" userId="e4ef2e75-b60b-401b-8ebe-291bdcf405f4" providerId="ADAL" clId="{870A0906-3DBE-4718-B64D-69A38817CF64}" dt="2021-08-05T09:41:46.236" v="0"/>
        <pc:sldMkLst>
          <pc:docMk/>
          <pc:sldMk cId="1138357305" sldId="354"/>
        </pc:sldMkLst>
      </pc:sldChg>
    </pc:docChg>
  </pc:docChgLst>
  <pc:docChgLst>
    <pc:chgData name="Caroline Prodger" userId="e4ef2e75-b60b-401b-8ebe-291bdcf405f4" providerId="ADAL" clId="{436EEDBB-062E-4218-A923-501F5A18E1EB}"/>
    <pc:docChg chg="delSld">
      <pc:chgData name="Caroline Prodger" userId="e4ef2e75-b60b-401b-8ebe-291bdcf405f4" providerId="ADAL" clId="{436EEDBB-062E-4218-A923-501F5A18E1EB}" dt="2021-09-13T13:12:58.941" v="1" actId="2696"/>
      <pc:docMkLst>
        <pc:docMk/>
      </pc:docMkLst>
      <pc:sldChg chg="del">
        <pc:chgData name="Caroline Prodger" userId="e4ef2e75-b60b-401b-8ebe-291bdcf405f4" providerId="ADAL" clId="{436EEDBB-062E-4218-A923-501F5A18E1EB}" dt="2021-09-13T13:12:56.898" v="0" actId="2696"/>
        <pc:sldMkLst>
          <pc:docMk/>
          <pc:sldMk cId="0" sldId="332"/>
        </pc:sldMkLst>
      </pc:sldChg>
      <pc:sldChg chg="del">
        <pc:chgData name="Caroline Prodger" userId="e4ef2e75-b60b-401b-8ebe-291bdcf405f4" providerId="ADAL" clId="{436EEDBB-062E-4218-A923-501F5A18E1EB}" dt="2021-09-13T13:12:58.941" v="1" actId="2696"/>
        <pc:sldMkLst>
          <pc:docMk/>
          <pc:sldMk cId="1709558911" sldId="363"/>
        </pc:sldMkLst>
      </pc:sldChg>
    </pc:docChg>
  </pc:docChgLst>
  <pc:docChgLst>
    <pc:chgData name="Caroline Prodger" userId="e4ef2e75-b60b-401b-8ebe-291bdcf405f4" providerId="ADAL" clId="{48FE97F8-9542-4B54-B32B-38E44CCB53CA}"/>
    <pc:docChg chg="undo custSel addSld delSld modSld sldOrd">
      <pc:chgData name="Caroline Prodger" userId="e4ef2e75-b60b-401b-8ebe-291bdcf405f4" providerId="ADAL" clId="{48FE97F8-9542-4B54-B32B-38E44CCB53CA}" dt="2021-09-23T18:10:01.885" v="542" actId="1076"/>
      <pc:docMkLst>
        <pc:docMk/>
      </pc:docMkLst>
      <pc:sldChg chg="modSp mod">
        <pc:chgData name="Caroline Prodger" userId="e4ef2e75-b60b-401b-8ebe-291bdcf405f4" providerId="ADAL" clId="{48FE97F8-9542-4B54-B32B-38E44CCB53CA}" dt="2021-09-23T17:37:34.401" v="17" actId="20577"/>
        <pc:sldMkLst>
          <pc:docMk/>
          <pc:sldMk cId="3725097309" sldId="256"/>
        </pc:sldMkLst>
        <pc:spChg chg="mod">
          <ac:chgData name="Caroline Prodger" userId="e4ef2e75-b60b-401b-8ebe-291bdcf405f4" providerId="ADAL" clId="{48FE97F8-9542-4B54-B32B-38E44CCB53CA}" dt="2021-09-23T17:37:34.401" v="17" actId="20577"/>
          <ac:spMkLst>
            <pc:docMk/>
            <pc:sldMk cId="3725097309" sldId="256"/>
            <ac:spMk id="2053" creationId="{00000000-0000-0000-0000-000000000000}"/>
          </ac:spMkLst>
        </pc:spChg>
        <pc:spChg chg="mod">
          <ac:chgData name="Caroline Prodger" userId="e4ef2e75-b60b-401b-8ebe-291bdcf405f4" providerId="ADAL" clId="{48FE97F8-9542-4B54-B32B-38E44CCB53CA}" dt="2021-09-23T17:37:27.633" v="12" actId="20577"/>
          <ac:spMkLst>
            <pc:docMk/>
            <pc:sldMk cId="3725097309" sldId="256"/>
            <ac:spMk id="2054" creationId="{00000000-0000-0000-0000-000000000000}"/>
          </ac:spMkLst>
        </pc:spChg>
      </pc:sldChg>
      <pc:sldChg chg="modSp mod">
        <pc:chgData name="Caroline Prodger" userId="e4ef2e75-b60b-401b-8ebe-291bdcf405f4" providerId="ADAL" clId="{48FE97F8-9542-4B54-B32B-38E44CCB53CA}" dt="2021-09-23T18:07:53.770" v="522"/>
        <pc:sldMkLst>
          <pc:docMk/>
          <pc:sldMk cId="0" sldId="334"/>
        </pc:sldMkLst>
        <pc:spChg chg="mod">
          <ac:chgData name="Caroline Prodger" userId="e4ef2e75-b60b-401b-8ebe-291bdcf405f4" providerId="ADAL" clId="{48FE97F8-9542-4B54-B32B-38E44CCB53CA}" dt="2021-09-23T18:07:53.770" v="522"/>
          <ac:spMkLst>
            <pc:docMk/>
            <pc:sldMk cId="0" sldId="334"/>
            <ac:spMk id="2" creationId="{00000000-0000-0000-0000-000000000000}"/>
          </ac:spMkLst>
        </pc:spChg>
        <pc:spChg chg="mod">
          <ac:chgData name="Caroline Prodger" userId="e4ef2e75-b60b-401b-8ebe-291bdcf405f4" providerId="ADAL" clId="{48FE97F8-9542-4B54-B32B-38E44CCB53CA}" dt="2021-09-23T17:52:18.129" v="360" actId="20577"/>
          <ac:spMkLst>
            <pc:docMk/>
            <pc:sldMk cId="0" sldId="334"/>
            <ac:spMk id="6" creationId="{14435BC9-3D49-4047-A0C2-52C6769D8243}"/>
          </ac:spMkLst>
        </pc:spChg>
      </pc:sldChg>
      <pc:sldChg chg="modSp mod modNotesTx">
        <pc:chgData name="Caroline Prodger" userId="e4ef2e75-b60b-401b-8ebe-291bdcf405f4" providerId="ADAL" clId="{48FE97F8-9542-4B54-B32B-38E44CCB53CA}" dt="2021-09-23T18:07:53.770" v="522"/>
        <pc:sldMkLst>
          <pc:docMk/>
          <pc:sldMk cId="2575180706" sldId="342"/>
        </pc:sldMkLst>
        <pc:spChg chg="mod">
          <ac:chgData name="Caroline Prodger" userId="e4ef2e75-b60b-401b-8ebe-291bdcf405f4" providerId="ADAL" clId="{48FE97F8-9542-4B54-B32B-38E44CCB53CA}" dt="2021-09-23T18:07:53.770" v="522"/>
          <ac:spMkLst>
            <pc:docMk/>
            <pc:sldMk cId="2575180706" sldId="342"/>
            <ac:spMk id="2" creationId="{00000000-0000-0000-0000-000000000000}"/>
          </ac:spMkLst>
        </pc:spChg>
        <pc:spChg chg="mod">
          <ac:chgData name="Caroline Prodger" userId="e4ef2e75-b60b-401b-8ebe-291bdcf405f4" providerId="ADAL" clId="{48FE97F8-9542-4B54-B32B-38E44CCB53CA}" dt="2021-09-23T17:46:12.513" v="234" actId="20577"/>
          <ac:spMkLst>
            <pc:docMk/>
            <pc:sldMk cId="2575180706" sldId="342"/>
            <ac:spMk id="12" creationId="{326A8CC5-5819-4F64-99A6-54B4A6840E78}"/>
          </ac:spMkLst>
        </pc:spChg>
      </pc:sldChg>
      <pc:sldChg chg="addSp modSp mod modNotesTx">
        <pc:chgData name="Caroline Prodger" userId="e4ef2e75-b60b-401b-8ebe-291bdcf405f4" providerId="ADAL" clId="{48FE97F8-9542-4B54-B32B-38E44CCB53CA}" dt="2021-09-23T18:07:53.770" v="522"/>
        <pc:sldMkLst>
          <pc:docMk/>
          <pc:sldMk cId="1413757256" sldId="343"/>
        </pc:sldMkLst>
        <pc:spChg chg="mod">
          <ac:chgData name="Caroline Prodger" userId="e4ef2e75-b60b-401b-8ebe-291bdcf405f4" providerId="ADAL" clId="{48FE97F8-9542-4B54-B32B-38E44CCB53CA}" dt="2021-09-23T18:07:53.770" v="522"/>
          <ac:spMkLst>
            <pc:docMk/>
            <pc:sldMk cId="1413757256" sldId="343"/>
            <ac:spMk id="2" creationId="{00000000-0000-0000-0000-000000000000}"/>
          </ac:spMkLst>
        </pc:spChg>
        <pc:spChg chg="add mod">
          <ac:chgData name="Caroline Prodger" userId="e4ef2e75-b60b-401b-8ebe-291bdcf405f4" providerId="ADAL" clId="{48FE97F8-9542-4B54-B32B-38E44CCB53CA}" dt="2021-09-23T17:49:11.232" v="300" actId="20577"/>
          <ac:spMkLst>
            <pc:docMk/>
            <pc:sldMk cId="1413757256" sldId="343"/>
            <ac:spMk id="4" creationId="{8FE614DB-12A1-4BF5-A53A-D812D72470E7}"/>
          </ac:spMkLst>
        </pc:spChg>
        <pc:spChg chg="mod">
          <ac:chgData name="Caroline Prodger" userId="e4ef2e75-b60b-401b-8ebe-291bdcf405f4" providerId="ADAL" clId="{48FE97F8-9542-4B54-B32B-38E44CCB53CA}" dt="2021-09-23T17:49:25.905" v="312" actId="20577"/>
          <ac:spMkLst>
            <pc:docMk/>
            <pc:sldMk cId="1413757256" sldId="343"/>
            <ac:spMk id="5" creationId="{E239C88C-29C8-B244-B67F-FC881A652E94}"/>
          </ac:spMkLst>
        </pc:spChg>
        <pc:picChg chg="mod">
          <ac:chgData name="Caroline Prodger" userId="e4ef2e75-b60b-401b-8ebe-291bdcf405f4" providerId="ADAL" clId="{48FE97F8-9542-4B54-B32B-38E44CCB53CA}" dt="2021-09-23T17:48:50.217" v="289" actId="1076"/>
          <ac:picMkLst>
            <pc:docMk/>
            <pc:sldMk cId="1413757256" sldId="343"/>
            <ac:picMk id="3" creationId="{00000000-0000-0000-0000-000000000000}"/>
          </ac:picMkLst>
        </pc:picChg>
      </pc:sldChg>
      <pc:sldChg chg="addSp delSp modSp mod">
        <pc:chgData name="Caroline Prodger" userId="e4ef2e75-b60b-401b-8ebe-291bdcf405f4" providerId="ADAL" clId="{48FE97F8-9542-4B54-B32B-38E44CCB53CA}" dt="2021-09-23T18:09:24.738" v="541" actId="21"/>
        <pc:sldMkLst>
          <pc:docMk/>
          <pc:sldMk cId="4002623912" sldId="352"/>
        </pc:sldMkLst>
        <pc:spChg chg="mod">
          <ac:chgData name="Caroline Prodger" userId="e4ef2e75-b60b-401b-8ebe-291bdcf405f4" providerId="ADAL" clId="{48FE97F8-9542-4B54-B32B-38E44CCB53CA}" dt="2021-09-23T18:07:53.770" v="522"/>
          <ac:spMkLst>
            <pc:docMk/>
            <pc:sldMk cId="4002623912" sldId="352"/>
            <ac:spMk id="2" creationId="{00000000-0000-0000-0000-000000000000}"/>
          </ac:spMkLst>
        </pc:spChg>
        <pc:spChg chg="mod">
          <ac:chgData name="Caroline Prodger" userId="e4ef2e75-b60b-401b-8ebe-291bdcf405f4" providerId="ADAL" clId="{48FE97F8-9542-4B54-B32B-38E44CCB53CA}" dt="2021-09-23T18:09:24.738" v="541" actId="21"/>
          <ac:spMkLst>
            <pc:docMk/>
            <pc:sldMk cId="4002623912" sldId="352"/>
            <ac:spMk id="3" creationId="{00000000-0000-0000-0000-000000000000}"/>
          </ac:spMkLst>
        </pc:spChg>
        <pc:picChg chg="add del mod">
          <ac:chgData name="Caroline Prodger" userId="e4ef2e75-b60b-401b-8ebe-291bdcf405f4" providerId="ADAL" clId="{48FE97F8-9542-4B54-B32B-38E44CCB53CA}" dt="2021-09-23T18:09:15.573" v="534"/>
          <ac:picMkLst>
            <pc:docMk/>
            <pc:sldMk cId="4002623912" sldId="352"/>
            <ac:picMk id="4" creationId="{0FE0D93E-44F1-4D17-A2E2-10038B58637B}"/>
          </ac:picMkLst>
        </pc:picChg>
      </pc:sldChg>
      <pc:sldChg chg="addSp delSp modSp del mod">
        <pc:chgData name="Caroline Prodger" userId="e4ef2e75-b60b-401b-8ebe-291bdcf405f4" providerId="ADAL" clId="{48FE97F8-9542-4B54-B32B-38E44CCB53CA}" dt="2021-09-23T18:00:47.966" v="486" actId="2696"/>
        <pc:sldMkLst>
          <pc:docMk/>
          <pc:sldMk cId="814136929" sldId="353"/>
        </pc:sldMkLst>
        <pc:spChg chg="mod">
          <ac:chgData name="Caroline Prodger" userId="e4ef2e75-b60b-401b-8ebe-291bdcf405f4" providerId="ADAL" clId="{48FE97F8-9542-4B54-B32B-38E44CCB53CA}" dt="2021-09-23T18:00:21.264" v="484" actId="20577"/>
          <ac:spMkLst>
            <pc:docMk/>
            <pc:sldMk cId="814136929" sldId="353"/>
            <ac:spMk id="2" creationId="{00000000-0000-0000-0000-000000000000}"/>
          </ac:spMkLst>
        </pc:spChg>
        <pc:spChg chg="mod">
          <ac:chgData name="Caroline Prodger" userId="e4ef2e75-b60b-401b-8ebe-291bdcf405f4" providerId="ADAL" clId="{48FE97F8-9542-4B54-B32B-38E44CCB53CA}" dt="2021-09-23T18:00:24.183" v="485" actId="1076"/>
          <ac:spMkLst>
            <pc:docMk/>
            <pc:sldMk cId="814136929" sldId="353"/>
            <ac:spMk id="3" creationId="{00000000-0000-0000-0000-000000000000}"/>
          </ac:spMkLst>
        </pc:spChg>
        <pc:spChg chg="del">
          <ac:chgData name="Caroline Prodger" userId="e4ef2e75-b60b-401b-8ebe-291bdcf405f4" providerId="ADAL" clId="{48FE97F8-9542-4B54-B32B-38E44CCB53CA}" dt="2021-09-23T17:59:33.331" v="471" actId="21"/>
          <ac:spMkLst>
            <pc:docMk/>
            <pc:sldMk cId="814136929" sldId="353"/>
            <ac:spMk id="4" creationId="{00000000-0000-0000-0000-000000000000}"/>
          </ac:spMkLst>
        </pc:spChg>
        <pc:spChg chg="add del mod">
          <ac:chgData name="Caroline Prodger" userId="e4ef2e75-b60b-401b-8ebe-291bdcf405f4" providerId="ADAL" clId="{48FE97F8-9542-4B54-B32B-38E44CCB53CA}" dt="2021-09-23T18:00:11.968" v="476" actId="478"/>
          <ac:spMkLst>
            <pc:docMk/>
            <pc:sldMk cId="814136929" sldId="353"/>
            <ac:spMk id="7" creationId="{0B53AAE0-8EC5-4C46-B95D-852EBE11D133}"/>
          </ac:spMkLst>
        </pc:spChg>
        <pc:picChg chg="del">
          <ac:chgData name="Caroline Prodger" userId="e4ef2e75-b60b-401b-8ebe-291bdcf405f4" providerId="ADAL" clId="{48FE97F8-9542-4B54-B32B-38E44CCB53CA}" dt="2021-09-23T17:58:13.792" v="450" actId="478"/>
          <ac:picMkLst>
            <pc:docMk/>
            <pc:sldMk cId="814136929" sldId="353"/>
            <ac:picMk id="6" creationId="{D0BC6661-8A86-1C45-8ABD-F4B5E60BDE7F}"/>
          </ac:picMkLst>
        </pc:picChg>
        <pc:picChg chg="del">
          <ac:chgData name="Caroline Prodger" userId="e4ef2e75-b60b-401b-8ebe-291bdcf405f4" providerId="ADAL" clId="{48FE97F8-9542-4B54-B32B-38E44CCB53CA}" dt="2021-09-23T17:58:12.831" v="449" actId="478"/>
          <ac:picMkLst>
            <pc:docMk/>
            <pc:sldMk cId="814136929" sldId="353"/>
            <ac:picMk id="8" creationId="{EEC59F0F-5DA7-4A4C-B32E-C9A9BF8CACD9}"/>
          </ac:picMkLst>
        </pc:picChg>
      </pc:sldChg>
      <pc:sldChg chg="modSp mod delCm modNotesTx">
        <pc:chgData name="Caroline Prodger" userId="e4ef2e75-b60b-401b-8ebe-291bdcf405f4" providerId="ADAL" clId="{48FE97F8-9542-4B54-B32B-38E44CCB53CA}" dt="2021-09-23T18:07:53.770" v="522"/>
        <pc:sldMkLst>
          <pc:docMk/>
          <pc:sldMk cId="1138357305" sldId="354"/>
        </pc:sldMkLst>
        <pc:spChg chg="mod">
          <ac:chgData name="Caroline Prodger" userId="e4ef2e75-b60b-401b-8ebe-291bdcf405f4" providerId="ADAL" clId="{48FE97F8-9542-4B54-B32B-38E44CCB53CA}" dt="2021-09-23T18:07:53.770" v="522"/>
          <ac:spMkLst>
            <pc:docMk/>
            <pc:sldMk cId="1138357305" sldId="354"/>
            <ac:spMk id="2" creationId="{00000000-0000-0000-0000-000000000000}"/>
          </ac:spMkLst>
        </pc:spChg>
        <pc:spChg chg="mod">
          <ac:chgData name="Caroline Prodger" userId="e4ef2e75-b60b-401b-8ebe-291bdcf405f4" providerId="ADAL" clId="{48FE97F8-9542-4B54-B32B-38E44CCB53CA}" dt="2021-09-23T18:00:59.763" v="499" actId="20577"/>
          <ac:spMkLst>
            <pc:docMk/>
            <pc:sldMk cId="1138357305" sldId="354"/>
            <ac:spMk id="3" creationId="{00000000-0000-0000-0000-000000000000}"/>
          </ac:spMkLst>
        </pc:spChg>
      </pc:sldChg>
      <pc:sldChg chg="modSp del mod">
        <pc:chgData name="Caroline Prodger" userId="e4ef2e75-b60b-401b-8ebe-291bdcf405f4" providerId="ADAL" clId="{48FE97F8-9542-4B54-B32B-38E44CCB53CA}" dt="2021-09-23T17:59:58.016" v="473" actId="2696"/>
        <pc:sldMkLst>
          <pc:docMk/>
          <pc:sldMk cId="1498124954" sldId="355"/>
        </pc:sldMkLst>
        <pc:spChg chg="mod">
          <ac:chgData name="Caroline Prodger" userId="e4ef2e75-b60b-401b-8ebe-291bdcf405f4" providerId="ADAL" clId="{48FE97F8-9542-4B54-B32B-38E44CCB53CA}" dt="2021-09-23T17:59:47.731" v="472" actId="20577"/>
          <ac:spMkLst>
            <pc:docMk/>
            <pc:sldMk cId="1498124954" sldId="355"/>
            <ac:spMk id="3" creationId="{00000000-0000-0000-0000-000000000000}"/>
          </ac:spMkLst>
        </pc:spChg>
      </pc:sldChg>
      <pc:sldChg chg="modSp mod ord">
        <pc:chgData name="Caroline Prodger" userId="e4ef2e75-b60b-401b-8ebe-291bdcf405f4" providerId="ADAL" clId="{48FE97F8-9542-4B54-B32B-38E44CCB53CA}" dt="2021-09-23T18:10:01.885" v="542" actId="1076"/>
        <pc:sldMkLst>
          <pc:docMk/>
          <pc:sldMk cId="1430548124" sldId="356"/>
        </pc:sldMkLst>
        <pc:spChg chg="mod">
          <ac:chgData name="Caroline Prodger" userId="e4ef2e75-b60b-401b-8ebe-291bdcf405f4" providerId="ADAL" clId="{48FE97F8-9542-4B54-B32B-38E44CCB53CA}" dt="2021-09-23T18:10:01.885" v="542" actId="1076"/>
          <ac:spMkLst>
            <pc:docMk/>
            <pc:sldMk cId="1430548124" sldId="356"/>
            <ac:spMk id="3" creationId="{00000000-0000-0000-0000-000000000000}"/>
          </ac:spMkLst>
        </pc:spChg>
      </pc:sldChg>
      <pc:sldChg chg="delSp modSp mod ord modNotesTx">
        <pc:chgData name="Caroline Prodger" userId="e4ef2e75-b60b-401b-8ebe-291bdcf405f4" providerId="ADAL" clId="{48FE97F8-9542-4B54-B32B-38E44CCB53CA}" dt="2021-09-23T17:52:39.229" v="362"/>
        <pc:sldMkLst>
          <pc:docMk/>
          <pc:sldMk cId="1940812176" sldId="358"/>
        </pc:sldMkLst>
        <pc:spChg chg="del mod">
          <ac:chgData name="Caroline Prodger" userId="e4ef2e75-b60b-401b-8ebe-291bdcf405f4" providerId="ADAL" clId="{48FE97F8-9542-4B54-B32B-38E44CCB53CA}" dt="2021-09-23T17:38:15.588" v="59"/>
          <ac:spMkLst>
            <pc:docMk/>
            <pc:sldMk cId="1940812176" sldId="358"/>
            <ac:spMk id="6" creationId="{87244EF9-DC61-CA4D-B08A-A9EDDDEC46C3}"/>
          </ac:spMkLst>
        </pc:spChg>
      </pc:sldChg>
      <pc:sldChg chg="delSp modSp mod modNotesTx">
        <pc:chgData name="Caroline Prodger" userId="e4ef2e75-b60b-401b-8ebe-291bdcf405f4" providerId="ADAL" clId="{48FE97F8-9542-4B54-B32B-38E44CCB53CA}" dt="2021-09-23T18:07:53.770" v="522"/>
        <pc:sldMkLst>
          <pc:docMk/>
          <pc:sldMk cId="693646045" sldId="359"/>
        </pc:sldMkLst>
        <pc:spChg chg="mod">
          <ac:chgData name="Caroline Prodger" userId="e4ef2e75-b60b-401b-8ebe-291bdcf405f4" providerId="ADAL" clId="{48FE97F8-9542-4B54-B32B-38E44CCB53CA}" dt="2021-09-23T18:07:53.770" v="522"/>
          <ac:spMkLst>
            <pc:docMk/>
            <pc:sldMk cId="693646045" sldId="359"/>
            <ac:spMk id="2" creationId="{00000000-0000-0000-0000-000000000000}"/>
          </ac:spMkLst>
        </pc:spChg>
        <pc:spChg chg="mod">
          <ac:chgData name="Caroline Prodger" userId="e4ef2e75-b60b-401b-8ebe-291bdcf405f4" providerId="ADAL" clId="{48FE97F8-9542-4B54-B32B-38E44CCB53CA}" dt="2021-09-23T17:53:38.080" v="411" actId="20577"/>
          <ac:spMkLst>
            <pc:docMk/>
            <pc:sldMk cId="693646045" sldId="359"/>
            <ac:spMk id="4" creationId="{5A7B370A-FF22-AE4F-B75E-60DDB7A1BAF3}"/>
          </ac:spMkLst>
        </pc:spChg>
        <pc:spChg chg="del mod">
          <ac:chgData name="Caroline Prodger" userId="e4ef2e75-b60b-401b-8ebe-291bdcf405f4" providerId="ADAL" clId="{48FE97F8-9542-4B54-B32B-38E44CCB53CA}" dt="2021-09-23T17:54:27.533" v="430" actId="21"/>
          <ac:spMkLst>
            <pc:docMk/>
            <pc:sldMk cId="693646045" sldId="359"/>
            <ac:spMk id="5" creationId="{9984E9FB-7A30-A04E-9671-09DC31BE287F}"/>
          </ac:spMkLst>
        </pc:spChg>
        <pc:spChg chg="mod">
          <ac:chgData name="Caroline Prodger" userId="e4ef2e75-b60b-401b-8ebe-291bdcf405f4" providerId="ADAL" clId="{48FE97F8-9542-4B54-B32B-38E44CCB53CA}" dt="2021-09-23T17:54:07.705" v="426" actId="113"/>
          <ac:spMkLst>
            <pc:docMk/>
            <pc:sldMk cId="693646045" sldId="359"/>
            <ac:spMk id="6" creationId="{BC0656F6-E8D5-6943-A796-0EF4759DDC28}"/>
          </ac:spMkLst>
        </pc:spChg>
      </pc:sldChg>
      <pc:sldChg chg="delSp modSp mod modNotesTx">
        <pc:chgData name="Caroline Prodger" userId="e4ef2e75-b60b-401b-8ebe-291bdcf405f4" providerId="ADAL" clId="{48FE97F8-9542-4B54-B32B-38E44CCB53CA}" dt="2021-09-23T18:07:53.770" v="522"/>
        <pc:sldMkLst>
          <pc:docMk/>
          <pc:sldMk cId="3939353987" sldId="360"/>
        </pc:sldMkLst>
        <pc:spChg chg="mod">
          <ac:chgData name="Caroline Prodger" userId="e4ef2e75-b60b-401b-8ebe-291bdcf405f4" providerId="ADAL" clId="{48FE97F8-9542-4B54-B32B-38E44CCB53CA}" dt="2021-09-23T18:07:53.770" v="522"/>
          <ac:spMkLst>
            <pc:docMk/>
            <pc:sldMk cId="3939353987" sldId="360"/>
            <ac:spMk id="2" creationId="{00000000-0000-0000-0000-000000000000}"/>
          </ac:spMkLst>
        </pc:spChg>
        <pc:spChg chg="mod">
          <ac:chgData name="Caroline Prodger" userId="e4ef2e75-b60b-401b-8ebe-291bdcf405f4" providerId="ADAL" clId="{48FE97F8-9542-4B54-B32B-38E44CCB53CA}" dt="2021-09-23T17:40:54.947" v="136" actId="20577"/>
          <ac:spMkLst>
            <pc:docMk/>
            <pc:sldMk cId="3939353987" sldId="360"/>
            <ac:spMk id="4" creationId="{DED245B1-3164-2444-9930-C45E60544BDF}"/>
          </ac:spMkLst>
        </pc:spChg>
        <pc:spChg chg="del mod">
          <ac:chgData name="Caroline Prodger" userId="e4ef2e75-b60b-401b-8ebe-291bdcf405f4" providerId="ADAL" clId="{48FE97F8-9542-4B54-B32B-38E44CCB53CA}" dt="2021-09-23T17:40:44.122" v="113"/>
          <ac:spMkLst>
            <pc:docMk/>
            <pc:sldMk cId="3939353987" sldId="360"/>
            <ac:spMk id="8" creationId="{35F53573-8957-7549-8818-E374A7AE9912}"/>
          </ac:spMkLst>
        </pc:spChg>
        <pc:picChg chg="mod">
          <ac:chgData name="Caroline Prodger" userId="e4ef2e75-b60b-401b-8ebe-291bdcf405f4" providerId="ADAL" clId="{48FE97F8-9542-4B54-B32B-38E44CCB53CA}" dt="2021-09-23T17:46:36.790" v="235" actId="1076"/>
          <ac:picMkLst>
            <pc:docMk/>
            <pc:sldMk cId="3939353987" sldId="360"/>
            <ac:picMk id="3" creationId="{00000000-0000-0000-0000-000000000000}"/>
          </ac:picMkLst>
        </pc:picChg>
      </pc:sldChg>
      <pc:sldChg chg="modSp mod modNotesTx">
        <pc:chgData name="Caroline Prodger" userId="e4ef2e75-b60b-401b-8ebe-291bdcf405f4" providerId="ADAL" clId="{48FE97F8-9542-4B54-B32B-38E44CCB53CA}" dt="2021-09-23T18:07:53.770" v="522"/>
        <pc:sldMkLst>
          <pc:docMk/>
          <pc:sldMk cId="1034815362" sldId="361"/>
        </pc:sldMkLst>
        <pc:spChg chg="mod">
          <ac:chgData name="Caroline Prodger" userId="e4ef2e75-b60b-401b-8ebe-291bdcf405f4" providerId="ADAL" clId="{48FE97F8-9542-4B54-B32B-38E44CCB53CA}" dt="2021-09-23T18:07:53.770" v="522"/>
          <ac:spMkLst>
            <pc:docMk/>
            <pc:sldMk cId="1034815362" sldId="361"/>
            <ac:spMk id="2" creationId="{00000000-0000-0000-0000-000000000000}"/>
          </ac:spMkLst>
        </pc:spChg>
        <pc:spChg chg="mod">
          <ac:chgData name="Caroline Prodger" userId="e4ef2e75-b60b-401b-8ebe-291bdcf405f4" providerId="ADAL" clId="{48FE97F8-9542-4B54-B32B-38E44CCB53CA}" dt="2021-09-23T17:44:19.777" v="222" actId="20577"/>
          <ac:spMkLst>
            <pc:docMk/>
            <pc:sldMk cId="1034815362" sldId="361"/>
            <ac:spMk id="3" creationId="{6788CAB6-62C6-4537-A71F-025935A85191}"/>
          </ac:spMkLst>
        </pc:spChg>
      </pc:sldChg>
      <pc:sldChg chg="addSp delSp modSp mod modNotesTx">
        <pc:chgData name="Caroline Prodger" userId="e4ef2e75-b60b-401b-8ebe-291bdcf405f4" providerId="ADAL" clId="{48FE97F8-9542-4B54-B32B-38E44CCB53CA}" dt="2021-09-23T18:09:17.443" v="536" actId="21"/>
        <pc:sldMkLst>
          <pc:docMk/>
          <pc:sldMk cId="1963525576" sldId="362"/>
        </pc:sldMkLst>
        <pc:spChg chg="mod">
          <ac:chgData name="Caroline Prodger" userId="e4ef2e75-b60b-401b-8ebe-291bdcf405f4" providerId="ADAL" clId="{48FE97F8-9542-4B54-B32B-38E44CCB53CA}" dt="2021-09-23T18:07:53.770" v="522"/>
          <ac:spMkLst>
            <pc:docMk/>
            <pc:sldMk cId="1963525576" sldId="362"/>
            <ac:spMk id="2" creationId="{00000000-0000-0000-0000-000000000000}"/>
          </ac:spMkLst>
        </pc:spChg>
        <pc:spChg chg="mod">
          <ac:chgData name="Caroline Prodger" userId="e4ef2e75-b60b-401b-8ebe-291bdcf405f4" providerId="ADAL" clId="{48FE97F8-9542-4B54-B32B-38E44CCB53CA}" dt="2021-09-23T18:04:57.600" v="513" actId="20577"/>
          <ac:spMkLst>
            <pc:docMk/>
            <pc:sldMk cId="1963525576" sldId="362"/>
            <ac:spMk id="6" creationId="{14435BC9-3D49-4047-A0C2-52C6769D8243}"/>
          </ac:spMkLst>
        </pc:spChg>
        <pc:picChg chg="del">
          <ac:chgData name="Caroline Prodger" userId="e4ef2e75-b60b-401b-8ebe-291bdcf405f4" providerId="ADAL" clId="{48FE97F8-9542-4B54-B32B-38E44CCB53CA}" dt="2021-09-23T18:04:15.311" v="500" actId="478"/>
          <ac:picMkLst>
            <pc:docMk/>
            <pc:sldMk cId="1963525576" sldId="362"/>
            <ac:picMk id="3" creationId="{0191F07D-FC61-46E9-848F-706901897579}"/>
          </ac:picMkLst>
        </pc:picChg>
        <pc:picChg chg="add del mod">
          <ac:chgData name="Caroline Prodger" userId="e4ef2e75-b60b-401b-8ebe-291bdcf405f4" providerId="ADAL" clId="{48FE97F8-9542-4B54-B32B-38E44CCB53CA}" dt="2021-09-23T18:09:17.443" v="536" actId="21"/>
          <ac:picMkLst>
            <pc:docMk/>
            <pc:sldMk cId="1963525576" sldId="362"/>
            <ac:picMk id="5" creationId="{9DC71A43-3989-43E8-B19C-3F840F97E818}"/>
          </ac:picMkLst>
        </pc:picChg>
        <pc:picChg chg="add mod">
          <ac:chgData name="Caroline Prodger" userId="e4ef2e75-b60b-401b-8ebe-291bdcf405f4" providerId="ADAL" clId="{48FE97F8-9542-4B54-B32B-38E44CCB53CA}" dt="2021-09-23T18:09:16.118" v="535" actId="1076"/>
          <ac:picMkLst>
            <pc:docMk/>
            <pc:sldMk cId="1963525576" sldId="362"/>
            <ac:picMk id="8" creationId="{92521130-CDE0-4189-A32A-1BA5CA1AD246}"/>
          </ac:picMkLst>
        </pc:picChg>
      </pc:sldChg>
      <pc:sldChg chg="modSp new del mod">
        <pc:chgData name="Caroline Prodger" userId="e4ef2e75-b60b-401b-8ebe-291bdcf405f4" providerId="ADAL" clId="{48FE97F8-9542-4B54-B32B-38E44CCB53CA}" dt="2021-09-23T18:09:23.372" v="540" actId="680"/>
        <pc:sldMkLst>
          <pc:docMk/>
          <pc:sldMk cId="1642185619" sldId="363"/>
        </pc:sldMkLst>
        <pc:spChg chg="mod">
          <ac:chgData name="Caroline Prodger" userId="e4ef2e75-b60b-401b-8ebe-291bdcf405f4" providerId="ADAL" clId="{48FE97F8-9542-4B54-B32B-38E44CCB53CA}" dt="2021-09-23T18:09:22.047" v="539"/>
          <ac:spMkLst>
            <pc:docMk/>
            <pc:sldMk cId="1642185619" sldId="363"/>
            <ac:spMk id="3" creationId="{7E63DCDE-47E4-45BE-ADAD-AC3DFAD300E0}"/>
          </ac:spMkLst>
        </pc:spChg>
      </pc:sldChg>
    </pc:docChg>
  </pc:docChgLst>
  <pc:docChgLst>
    <pc:chgData name="Caroline Prodger" userId="e4ef2e75-b60b-401b-8ebe-291bdcf405f4" providerId="ADAL" clId="{BAF0D7E3-4303-454B-B9A0-1C4654804302}"/>
    <pc:docChg chg="modSld modMainMaster">
      <pc:chgData name="Caroline Prodger" userId="e4ef2e75-b60b-401b-8ebe-291bdcf405f4" providerId="ADAL" clId="{BAF0D7E3-4303-454B-B9A0-1C4654804302}" dt="2021-09-23T18:12:13.455" v="2" actId="20577"/>
      <pc:docMkLst>
        <pc:docMk/>
      </pc:docMkLst>
      <pc:sldChg chg="modSp">
        <pc:chgData name="Caroline Prodger" userId="e4ef2e75-b60b-401b-8ebe-291bdcf405f4" providerId="ADAL" clId="{BAF0D7E3-4303-454B-B9A0-1C4654804302}" dt="2021-09-23T18:11:58.641" v="0"/>
        <pc:sldMkLst>
          <pc:docMk/>
          <pc:sldMk cId="0" sldId="267"/>
        </pc:sldMkLst>
        <pc:spChg chg="mod">
          <ac:chgData name="Caroline Prodger" userId="e4ef2e75-b60b-401b-8ebe-291bdcf405f4" providerId="ADAL" clId="{BAF0D7E3-4303-454B-B9A0-1C4654804302}" dt="2021-09-23T18:11:58.641" v="0"/>
          <ac:spMkLst>
            <pc:docMk/>
            <pc:sldMk cId="0" sldId="267"/>
            <ac:spMk id="18434" creationId="{00000000-0000-0000-0000-000000000000}"/>
          </ac:spMkLst>
        </pc:spChg>
      </pc:sldChg>
      <pc:sldChg chg="modSp">
        <pc:chgData name="Caroline Prodger" userId="e4ef2e75-b60b-401b-8ebe-291bdcf405f4" providerId="ADAL" clId="{BAF0D7E3-4303-454B-B9A0-1C4654804302}" dt="2021-09-23T18:11:58.641" v="0"/>
        <pc:sldMkLst>
          <pc:docMk/>
          <pc:sldMk cId="0" sldId="334"/>
        </pc:sldMkLst>
        <pc:spChg chg="mod">
          <ac:chgData name="Caroline Prodger" userId="e4ef2e75-b60b-401b-8ebe-291bdcf405f4" providerId="ADAL" clId="{BAF0D7E3-4303-454B-B9A0-1C4654804302}" dt="2021-09-23T18:11:58.641" v="0"/>
          <ac:spMkLst>
            <pc:docMk/>
            <pc:sldMk cId="0" sldId="334"/>
            <ac:spMk id="2" creationId="{00000000-0000-0000-0000-000000000000}"/>
          </ac:spMkLst>
        </pc:spChg>
      </pc:sldChg>
      <pc:sldChg chg="modSp">
        <pc:chgData name="Caroline Prodger" userId="e4ef2e75-b60b-401b-8ebe-291bdcf405f4" providerId="ADAL" clId="{BAF0D7E3-4303-454B-B9A0-1C4654804302}" dt="2021-09-23T18:11:58.641" v="0"/>
        <pc:sldMkLst>
          <pc:docMk/>
          <pc:sldMk cId="2575180706" sldId="342"/>
        </pc:sldMkLst>
        <pc:spChg chg="mod">
          <ac:chgData name="Caroline Prodger" userId="e4ef2e75-b60b-401b-8ebe-291bdcf405f4" providerId="ADAL" clId="{BAF0D7E3-4303-454B-B9A0-1C4654804302}" dt="2021-09-23T18:11:58.641" v="0"/>
          <ac:spMkLst>
            <pc:docMk/>
            <pc:sldMk cId="2575180706" sldId="342"/>
            <ac:spMk id="2" creationId="{00000000-0000-0000-0000-000000000000}"/>
          </ac:spMkLst>
        </pc:spChg>
      </pc:sldChg>
      <pc:sldChg chg="modSp">
        <pc:chgData name="Caroline Prodger" userId="e4ef2e75-b60b-401b-8ebe-291bdcf405f4" providerId="ADAL" clId="{BAF0D7E3-4303-454B-B9A0-1C4654804302}" dt="2021-09-23T18:11:58.641" v="0"/>
        <pc:sldMkLst>
          <pc:docMk/>
          <pc:sldMk cId="1413757256" sldId="343"/>
        </pc:sldMkLst>
        <pc:spChg chg="mod">
          <ac:chgData name="Caroline Prodger" userId="e4ef2e75-b60b-401b-8ebe-291bdcf405f4" providerId="ADAL" clId="{BAF0D7E3-4303-454B-B9A0-1C4654804302}" dt="2021-09-23T18:11:58.641" v="0"/>
          <ac:spMkLst>
            <pc:docMk/>
            <pc:sldMk cId="1413757256" sldId="343"/>
            <ac:spMk id="2" creationId="{00000000-0000-0000-0000-000000000000}"/>
          </ac:spMkLst>
        </pc:spChg>
      </pc:sldChg>
      <pc:sldChg chg="modSp">
        <pc:chgData name="Caroline Prodger" userId="e4ef2e75-b60b-401b-8ebe-291bdcf405f4" providerId="ADAL" clId="{BAF0D7E3-4303-454B-B9A0-1C4654804302}" dt="2021-09-23T18:11:58.641" v="0"/>
        <pc:sldMkLst>
          <pc:docMk/>
          <pc:sldMk cId="4002623912" sldId="352"/>
        </pc:sldMkLst>
        <pc:spChg chg="mod">
          <ac:chgData name="Caroline Prodger" userId="e4ef2e75-b60b-401b-8ebe-291bdcf405f4" providerId="ADAL" clId="{BAF0D7E3-4303-454B-B9A0-1C4654804302}" dt="2021-09-23T18:11:58.641" v="0"/>
          <ac:spMkLst>
            <pc:docMk/>
            <pc:sldMk cId="4002623912" sldId="352"/>
            <ac:spMk id="2" creationId="{00000000-0000-0000-0000-000000000000}"/>
          </ac:spMkLst>
        </pc:spChg>
      </pc:sldChg>
      <pc:sldChg chg="modSp">
        <pc:chgData name="Caroline Prodger" userId="e4ef2e75-b60b-401b-8ebe-291bdcf405f4" providerId="ADAL" clId="{BAF0D7E3-4303-454B-B9A0-1C4654804302}" dt="2021-09-23T18:11:58.641" v="0"/>
        <pc:sldMkLst>
          <pc:docMk/>
          <pc:sldMk cId="1138357305" sldId="354"/>
        </pc:sldMkLst>
        <pc:spChg chg="mod">
          <ac:chgData name="Caroline Prodger" userId="e4ef2e75-b60b-401b-8ebe-291bdcf405f4" providerId="ADAL" clId="{BAF0D7E3-4303-454B-B9A0-1C4654804302}" dt="2021-09-23T18:11:58.641" v="0"/>
          <ac:spMkLst>
            <pc:docMk/>
            <pc:sldMk cId="1138357305" sldId="354"/>
            <ac:spMk id="2" creationId="{00000000-0000-0000-0000-000000000000}"/>
          </ac:spMkLst>
        </pc:spChg>
      </pc:sldChg>
      <pc:sldChg chg="modSp">
        <pc:chgData name="Caroline Prodger" userId="e4ef2e75-b60b-401b-8ebe-291bdcf405f4" providerId="ADAL" clId="{BAF0D7E3-4303-454B-B9A0-1C4654804302}" dt="2021-09-23T18:11:58.641" v="0"/>
        <pc:sldMkLst>
          <pc:docMk/>
          <pc:sldMk cId="693646045" sldId="359"/>
        </pc:sldMkLst>
        <pc:spChg chg="mod">
          <ac:chgData name="Caroline Prodger" userId="e4ef2e75-b60b-401b-8ebe-291bdcf405f4" providerId="ADAL" clId="{BAF0D7E3-4303-454B-B9A0-1C4654804302}" dt="2021-09-23T18:11:58.641" v="0"/>
          <ac:spMkLst>
            <pc:docMk/>
            <pc:sldMk cId="693646045" sldId="359"/>
            <ac:spMk id="2" creationId="{00000000-0000-0000-0000-000000000000}"/>
          </ac:spMkLst>
        </pc:spChg>
      </pc:sldChg>
      <pc:sldChg chg="modSp">
        <pc:chgData name="Caroline Prodger" userId="e4ef2e75-b60b-401b-8ebe-291bdcf405f4" providerId="ADAL" clId="{BAF0D7E3-4303-454B-B9A0-1C4654804302}" dt="2021-09-23T18:11:58.641" v="0"/>
        <pc:sldMkLst>
          <pc:docMk/>
          <pc:sldMk cId="3939353987" sldId="360"/>
        </pc:sldMkLst>
        <pc:spChg chg="mod">
          <ac:chgData name="Caroline Prodger" userId="e4ef2e75-b60b-401b-8ebe-291bdcf405f4" providerId="ADAL" clId="{BAF0D7E3-4303-454B-B9A0-1C4654804302}" dt="2021-09-23T18:11:58.641" v="0"/>
          <ac:spMkLst>
            <pc:docMk/>
            <pc:sldMk cId="3939353987" sldId="360"/>
            <ac:spMk id="2" creationId="{00000000-0000-0000-0000-000000000000}"/>
          </ac:spMkLst>
        </pc:spChg>
      </pc:sldChg>
      <pc:sldChg chg="modSp">
        <pc:chgData name="Caroline Prodger" userId="e4ef2e75-b60b-401b-8ebe-291bdcf405f4" providerId="ADAL" clId="{BAF0D7E3-4303-454B-B9A0-1C4654804302}" dt="2021-09-23T18:11:58.641" v="0"/>
        <pc:sldMkLst>
          <pc:docMk/>
          <pc:sldMk cId="1034815362" sldId="361"/>
        </pc:sldMkLst>
        <pc:spChg chg="mod">
          <ac:chgData name="Caroline Prodger" userId="e4ef2e75-b60b-401b-8ebe-291bdcf405f4" providerId="ADAL" clId="{BAF0D7E3-4303-454B-B9A0-1C4654804302}" dt="2021-09-23T18:11:58.641" v="0"/>
          <ac:spMkLst>
            <pc:docMk/>
            <pc:sldMk cId="1034815362" sldId="361"/>
            <ac:spMk id="2" creationId="{00000000-0000-0000-0000-000000000000}"/>
          </ac:spMkLst>
        </pc:spChg>
      </pc:sldChg>
      <pc:sldChg chg="modSp">
        <pc:chgData name="Caroline Prodger" userId="e4ef2e75-b60b-401b-8ebe-291bdcf405f4" providerId="ADAL" clId="{BAF0D7E3-4303-454B-B9A0-1C4654804302}" dt="2021-09-23T18:11:58.641" v="0"/>
        <pc:sldMkLst>
          <pc:docMk/>
          <pc:sldMk cId="1963525576" sldId="362"/>
        </pc:sldMkLst>
        <pc:spChg chg="mod">
          <ac:chgData name="Caroline Prodger" userId="e4ef2e75-b60b-401b-8ebe-291bdcf405f4" providerId="ADAL" clId="{BAF0D7E3-4303-454B-B9A0-1C4654804302}" dt="2021-09-23T18:11:58.641" v="0"/>
          <ac:spMkLst>
            <pc:docMk/>
            <pc:sldMk cId="1963525576" sldId="362"/>
            <ac:spMk id="2" creationId="{00000000-0000-0000-0000-000000000000}"/>
          </ac:spMkLst>
        </pc:spChg>
      </pc:sldChg>
      <pc:sldMasterChg chg="modSp mod">
        <pc:chgData name="Caroline Prodger" userId="e4ef2e75-b60b-401b-8ebe-291bdcf405f4" providerId="ADAL" clId="{BAF0D7E3-4303-454B-B9A0-1C4654804302}" dt="2021-09-23T18:12:13.455" v="2" actId="20577"/>
        <pc:sldMasterMkLst>
          <pc:docMk/>
          <pc:sldMasterMk cId="3956643169" sldId="2147483655"/>
        </pc:sldMasterMkLst>
        <pc:spChg chg="mod">
          <ac:chgData name="Caroline Prodger" userId="e4ef2e75-b60b-401b-8ebe-291bdcf405f4" providerId="ADAL" clId="{BAF0D7E3-4303-454B-B9A0-1C4654804302}" dt="2021-09-23T18:12:13.455" v="2" actId="20577"/>
          <ac:spMkLst>
            <pc:docMk/>
            <pc:sldMasterMk cId="3956643169" sldId="2147483655"/>
            <ac:spMk id="12" creationId="{00000000-0000-0000-0000-000000000000}"/>
          </ac:spMkLst>
        </pc:spChg>
      </pc:sldMasterChg>
    </pc:docChg>
  </pc:docChgLst>
  <pc:docChgLst>
    <pc:chgData name="Caroline Prodger" userId="e4ef2e75-b60b-401b-8ebe-291bdcf405f4" providerId="ADAL" clId="{B99F88D6-ED2F-42EF-8EE8-344B63FBC027}"/>
    <pc:docChg chg="undo custSel addSld modSld sldOrd addMainMaster delMainMaster modMainMaster">
      <pc:chgData name="Caroline Prodger" userId="e4ef2e75-b60b-401b-8ebe-291bdcf405f4" providerId="ADAL" clId="{B99F88D6-ED2F-42EF-8EE8-344B63FBC027}" dt="2021-09-27T13:38:56.753" v="292" actId="20577"/>
      <pc:docMkLst>
        <pc:docMk/>
      </pc:docMkLst>
      <pc:sldChg chg="modSp mod">
        <pc:chgData name="Caroline Prodger" userId="e4ef2e75-b60b-401b-8ebe-291bdcf405f4" providerId="ADAL" clId="{B99F88D6-ED2F-42EF-8EE8-344B63FBC027}" dt="2021-09-27T13:38:30.668" v="287" actId="1076"/>
        <pc:sldMkLst>
          <pc:docMk/>
          <pc:sldMk cId="0" sldId="334"/>
        </pc:sldMkLst>
        <pc:spChg chg="mod">
          <ac:chgData name="Caroline Prodger" userId="e4ef2e75-b60b-401b-8ebe-291bdcf405f4" providerId="ADAL" clId="{B99F88D6-ED2F-42EF-8EE8-344B63FBC027}" dt="2021-09-27T13:38:26.082" v="286" actId="20577"/>
          <ac:spMkLst>
            <pc:docMk/>
            <pc:sldMk cId="0" sldId="334"/>
            <ac:spMk id="6" creationId="{14435BC9-3D49-4047-A0C2-52C6769D8243}"/>
          </ac:spMkLst>
        </pc:spChg>
        <pc:picChg chg="mod">
          <ac:chgData name="Caroline Prodger" userId="e4ef2e75-b60b-401b-8ebe-291bdcf405f4" providerId="ADAL" clId="{B99F88D6-ED2F-42EF-8EE8-344B63FBC027}" dt="2021-09-27T13:38:30.668" v="287" actId="1076"/>
          <ac:picMkLst>
            <pc:docMk/>
            <pc:sldMk cId="0" sldId="334"/>
            <ac:picMk id="3" creationId="{00000000-0000-0000-0000-000000000000}"/>
          </ac:picMkLst>
        </pc:picChg>
      </pc:sldChg>
      <pc:sldChg chg="modSp mod modNotesTx">
        <pc:chgData name="Caroline Prodger" userId="e4ef2e75-b60b-401b-8ebe-291bdcf405f4" providerId="ADAL" clId="{B99F88D6-ED2F-42EF-8EE8-344B63FBC027}" dt="2021-09-27T13:38:49.009" v="290" actId="20577"/>
        <pc:sldMkLst>
          <pc:docMk/>
          <pc:sldMk cId="1138357305" sldId="354"/>
        </pc:sldMkLst>
        <pc:spChg chg="mod">
          <ac:chgData name="Caroline Prodger" userId="e4ef2e75-b60b-401b-8ebe-291bdcf405f4" providerId="ADAL" clId="{B99F88D6-ED2F-42EF-8EE8-344B63FBC027}" dt="2021-09-24T10:58:15.757" v="67" actId="20577"/>
          <ac:spMkLst>
            <pc:docMk/>
            <pc:sldMk cId="1138357305" sldId="354"/>
            <ac:spMk id="2" creationId="{00000000-0000-0000-0000-000000000000}"/>
          </ac:spMkLst>
        </pc:spChg>
      </pc:sldChg>
      <pc:sldChg chg="ord">
        <pc:chgData name="Caroline Prodger" userId="e4ef2e75-b60b-401b-8ebe-291bdcf405f4" providerId="ADAL" clId="{B99F88D6-ED2F-42EF-8EE8-344B63FBC027}" dt="2021-09-24T10:52:34.735" v="1"/>
        <pc:sldMkLst>
          <pc:docMk/>
          <pc:sldMk cId="1940812176" sldId="358"/>
        </pc:sldMkLst>
      </pc:sldChg>
      <pc:sldChg chg="modSp mod modNotesTx">
        <pc:chgData name="Caroline Prodger" userId="e4ef2e75-b60b-401b-8ebe-291bdcf405f4" providerId="ADAL" clId="{B99F88D6-ED2F-42EF-8EE8-344B63FBC027}" dt="2021-09-27T13:38:16.679" v="284" actId="1076"/>
        <pc:sldMkLst>
          <pc:docMk/>
          <pc:sldMk cId="3939353987" sldId="360"/>
        </pc:sldMkLst>
        <pc:picChg chg="mod">
          <ac:chgData name="Caroline Prodger" userId="e4ef2e75-b60b-401b-8ebe-291bdcf405f4" providerId="ADAL" clId="{B99F88D6-ED2F-42EF-8EE8-344B63FBC027}" dt="2021-09-27T13:38:16.679" v="284" actId="1076"/>
          <ac:picMkLst>
            <pc:docMk/>
            <pc:sldMk cId="3939353987" sldId="360"/>
            <ac:picMk id="3" creationId="{00000000-0000-0000-0000-000000000000}"/>
          </ac:picMkLst>
        </pc:picChg>
      </pc:sldChg>
      <pc:sldChg chg="addSp delSp modSp add mod modClrScheme chgLayout modNotesTx">
        <pc:chgData name="Caroline Prodger" userId="e4ef2e75-b60b-401b-8ebe-291bdcf405f4" providerId="ADAL" clId="{B99F88D6-ED2F-42EF-8EE8-344B63FBC027}" dt="2021-09-27T13:38:56.753" v="292" actId="20577"/>
        <pc:sldMkLst>
          <pc:docMk/>
          <pc:sldMk cId="814136929" sldId="363"/>
        </pc:sldMkLst>
        <pc:spChg chg="mod ord">
          <ac:chgData name="Caroline Prodger" userId="e4ef2e75-b60b-401b-8ebe-291bdcf405f4" providerId="ADAL" clId="{B99F88D6-ED2F-42EF-8EE8-344B63FBC027}" dt="2021-09-24T10:58:10.734" v="65" actId="20577"/>
          <ac:spMkLst>
            <pc:docMk/>
            <pc:sldMk cId="814136929" sldId="363"/>
            <ac:spMk id="2" creationId="{00000000-0000-0000-0000-000000000000}"/>
          </ac:spMkLst>
        </pc:spChg>
        <pc:spChg chg="add del mod ord">
          <ac:chgData name="Caroline Prodger" userId="e4ef2e75-b60b-401b-8ebe-291bdcf405f4" providerId="ADAL" clId="{B99F88D6-ED2F-42EF-8EE8-344B63FBC027}" dt="2021-09-24T11:00:43.950" v="244" actId="20577"/>
          <ac:spMkLst>
            <pc:docMk/>
            <pc:sldMk cId="814136929" sldId="363"/>
            <ac:spMk id="3" creationId="{00000000-0000-0000-0000-000000000000}"/>
          </ac:spMkLst>
        </pc:spChg>
        <pc:spChg chg="add del mod">
          <ac:chgData name="Caroline Prodger" userId="e4ef2e75-b60b-401b-8ebe-291bdcf405f4" providerId="ADAL" clId="{B99F88D6-ED2F-42EF-8EE8-344B63FBC027}" dt="2021-09-24T10:56:50.526" v="13" actId="21"/>
          <ac:spMkLst>
            <pc:docMk/>
            <pc:sldMk cId="814136929" sldId="363"/>
            <ac:spMk id="5" creationId="{3001EE9F-C881-4A79-8D30-DC5C207244FA}"/>
          </ac:spMkLst>
        </pc:spChg>
        <pc:picChg chg="del">
          <ac:chgData name="Caroline Prodger" userId="e4ef2e75-b60b-401b-8ebe-291bdcf405f4" providerId="ADAL" clId="{B99F88D6-ED2F-42EF-8EE8-344B63FBC027}" dt="2021-09-24T10:55:42.814" v="4" actId="478"/>
          <ac:picMkLst>
            <pc:docMk/>
            <pc:sldMk cId="814136929" sldId="363"/>
            <ac:picMk id="6" creationId="{D0BC6661-8A86-1C45-8ABD-F4B5E60BDE7F}"/>
          </ac:picMkLst>
        </pc:picChg>
        <pc:picChg chg="del">
          <ac:chgData name="Caroline Prodger" userId="e4ef2e75-b60b-401b-8ebe-291bdcf405f4" providerId="ADAL" clId="{B99F88D6-ED2F-42EF-8EE8-344B63FBC027}" dt="2021-09-24T10:55:44.141" v="5" actId="478"/>
          <ac:picMkLst>
            <pc:docMk/>
            <pc:sldMk cId="814136929" sldId="363"/>
            <ac:picMk id="8" creationId="{EEC59F0F-5DA7-4A4C-B32E-C9A9BF8CACD9}"/>
          </ac:picMkLst>
        </pc:picChg>
      </pc:sldChg>
      <pc:sldMasterChg chg="add del addSldLayout delSldLayout">
        <pc:chgData name="Caroline Prodger" userId="e4ef2e75-b60b-401b-8ebe-291bdcf405f4" providerId="ADAL" clId="{B99F88D6-ED2F-42EF-8EE8-344B63FBC027}" dt="2021-09-24T10:56:24.543" v="8" actId="700"/>
        <pc:sldMasterMkLst>
          <pc:docMk/>
          <pc:sldMasterMk cId="0" sldId="2147483651"/>
        </pc:sldMasterMkLst>
        <pc:sldLayoutChg chg="add del">
          <pc:chgData name="Caroline Prodger" userId="e4ef2e75-b60b-401b-8ebe-291bdcf405f4" providerId="ADAL" clId="{B99F88D6-ED2F-42EF-8EE8-344B63FBC027}" dt="2021-09-24T10:56:24.543" v="8" actId="700"/>
          <pc:sldLayoutMkLst>
            <pc:docMk/>
            <pc:sldMasterMk cId="0" sldId="2147483651"/>
            <pc:sldLayoutMk cId="0" sldId="2147483652"/>
          </pc:sldLayoutMkLst>
        </pc:sldLayoutChg>
      </pc:sldMasterChg>
      <pc:sldMasterChg chg="modSp mod">
        <pc:chgData name="Caroline Prodger" userId="e4ef2e75-b60b-401b-8ebe-291bdcf405f4" providerId="ADAL" clId="{B99F88D6-ED2F-42EF-8EE8-344B63FBC027}" dt="2021-09-24T11:03:18.592" v="276" actId="20577"/>
        <pc:sldMasterMkLst>
          <pc:docMk/>
          <pc:sldMasterMk cId="3956643169" sldId="2147483655"/>
        </pc:sldMasterMkLst>
        <pc:spChg chg="mod">
          <ac:chgData name="Caroline Prodger" userId="e4ef2e75-b60b-401b-8ebe-291bdcf405f4" providerId="ADAL" clId="{B99F88D6-ED2F-42EF-8EE8-344B63FBC027}" dt="2021-09-24T11:03:18.592" v="276" actId="20577"/>
          <ac:spMkLst>
            <pc:docMk/>
            <pc:sldMasterMk cId="3956643169"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lEyNWtM6MW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ropbox.com/sh/vvktzj4bfhjlzfy/AADMZtYJt7bg-rkN0O15jZaSa?dl=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rm3xVxUfJn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l1O1yRZO2F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69HrqNnrfh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a video of this process at: </a:t>
            </a:r>
            <a:r>
              <a:rPr lang="en-GB" sz="1200" dirty="0">
                <a:hlinkClick r:id="rId3"/>
              </a:rPr>
              <a:t>https://youtu.be/lEyNWtM6MW4</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92237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printed buildings with this video: https://www.apis-cor.com/dubai-project</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Hired by Dubai Municipality, they 3D-printed a 2-storey administrative building. The biggest building ever 3D-printed on-site! The main goal of the project was extensive research and development work dedicated to testing the equipment under harsh climatic conditions, developing the 3D-printing material and construction technologies, and testing the equipment over an extended period of time.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7659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technical detail on press release, which cane be found here: </a:t>
            </a:r>
            <a:r>
              <a:rPr lang="en-US" dirty="0">
                <a:hlinkClick r:id="rId3"/>
              </a:rPr>
              <a:t>Press Kit Gaia 3d printed house – Dropbox</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89598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https://www.gov.uk/government/publications/regulation-for-the-fourth-industrial-revolution/regulation-for-the-fourth-industrial-revolution</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359480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 watch a video, see </a:t>
            </a:r>
            <a:r>
              <a:rPr lang="en-GB" sz="1200" dirty="0">
                <a:hlinkClick r:id="rId3"/>
              </a:rPr>
              <a:t>https://youtu.be/rm3xVxUfJnE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4135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1179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5079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video, see: </a:t>
            </a:r>
            <a:r>
              <a:rPr lang="en-GB" sz="1200" dirty="0">
                <a:hlinkClick r:id="rId3"/>
              </a:rPr>
              <a:t>https://youtu.be/l1O1yRZO2Fg</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85035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0" dirty="0">
                <a:ea typeface="ＭＳ Ｐゴシック"/>
              </a:rPr>
              <a:t>Source: Tech Machine channel on YouTube. </a:t>
            </a:r>
            <a:r>
              <a:rPr lang="en-US" sz="1200" kern="0" dirty="0">
                <a:ea typeface="ＭＳ Ｐゴシック"/>
                <a:hlinkClick r:id="rId3"/>
              </a:rPr>
              <a:t>https://youtu.be/69HrqNnrfh4</a:t>
            </a:r>
            <a:r>
              <a:rPr lang="en-US" sz="1200" kern="0" dirty="0">
                <a:ea typeface="ＭＳ Ｐゴシック"/>
              </a:rPr>
              <a:t> 10mins video</a:t>
            </a:r>
            <a:endParaRPr lang="en-US" sz="1800" kern="0" dirty="0">
              <a:ea typeface="ＭＳ Ｐゴシック"/>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2864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838981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02643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7653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5664316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3dwasp.com/en/3d-printed-house-gaia"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www.3dwasp.com/en/3d-printed-house-gaia/"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02818"/>
            <a:ext cx="82296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t>Opportunities for the use of technology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10.3 </a:t>
            </a:r>
            <a:r>
              <a:rPr lang="en-GB" sz="2400" b="1" dirty="0">
                <a:latin typeface="+mn-lt"/>
              </a:rPr>
              <a:t>Opportunities for the use of technology</a:t>
            </a:r>
          </a:p>
        </p:txBody>
      </p:sp>
    </p:spTree>
    <p:extLst>
      <p:ext uri="{BB962C8B-B14F-4D97-AF65-F5344CB8AC3E}">
        <p14:creationId xmlns:p14="http://schemas.microsoft.com/office/powerpoint/2010/main" val="3725097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37" y="1098000"/>
            <a:ext cx="8229600" cy="382588"/>
          </a:xfrm>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71437" y="1582093"/>
            <a:ext cx="8229600" cy="4205558"/>
          </a:xfrm>
        </p:spPr>
        <p:txBody>
          <a:bodyPr/>
          <a:lstStyle/>
          <a:p>
            <a:pPr marL="0" lvl="3" indent="0">
              <a:buNone/>
              <a:defRPr/>
            </a:pPr>
            <a:r>
              <a:rPr lang="en-US" b="1" dirty="0"/>
              <a:t>The limitations of 3D-printing buildings:</a:t>
            </a:r>
          </a:p>
          <a:p>
            <a:pPr lvl="3">
              <a:defRPr/>
            </a:pPr>
            <a:r>
              <a:rPr lang="en-US" dirty="0"/>
              <a:t>3D-printing currently only prints vertical elements, walls.</a:t>
            </a:r>
          </a:p>
          <a:p>
            <a:pPr lvl="3">
              <a:defRPr/>
            </a:pPr>
            <a:r>
              <a:rPr lang="en-US" dirty="0"/>
              <a:t>Specialist hardware and software, for operations, limits accessibility to mainstream.</a:t>
            </a:r>
          </a:p>
          <a:p>
            <a:pPr lvl="3">
              <a:defRPr/>
            </a:pPr>
            <a:r>
              <a:rPr lang="en-US" dirty="0">
                <a:ea typeface="ＭＳ Ｐゴシック"/>
              </a:rPr>
              <a:t>Technology needs to be developed to be in line with architect and designer's software.</a:t>
            </a:r>
          </a:p>
          <a:p>
            <a:pPr lvl="3">
              <a:defRPr/>
            </a:pPr>
            <a:r>
              <a:rPr lang="en-US" dirty="0">
                <a:ea typeface="ＭＳ Ｐゴシック"/>
              </a:rPr>
              <a:t>Development of the hardware to produce high-rise built assets needs further development.</a:t>
            </a:r>
          </a:p>
          <a:p>
            <a:pPr lvl="3">
              <a:defRPr/>
            </a:pPr>
            <a:r>
              <a:rPr lang="en-US" dirty="0"/>
              <a:t>There is uncertainty as to how 3D-printed elements will integrate with other building components or how they will incorporate services.</a:t>
            </a:r>
          </a:p>
          <a:p>
            <a:pPr lvl="3">
              <a:defRPr/>
            </a:pPr>
            <a:r>
              <a:rPr lang="en-US" dirty="0"/>
              <a:t>To stimulate </a:t>
            </a:r>
            <a:r>
              <a:rPr lang="en-GB" dirty="0"/>
              <a:t>mainstream adoption, particularly in the UK, development of a solution for restricted city centre sites is required.</a:t>
            </a:r>
          </a:p>
          <a:p>
            <a:pPr lvl="3">
              <a:defRPr/>
            </a:pPr>
            <a:r>
              <a:rPr lang="en-GB" dirty="0"/>
              <a:t>The investment required to bring 3D-printing into the mainstream would be phenomenal.</a:t>
            </a:r>
          </a:p>
          <a:p>
            <a:pPr lvl="3">
              <a:defRPr/>
            </a:pPr>
            <a:r>
              <a:rPr lang="en-GB" dirty="0"/>
              <a:t>The number of manual workers required will be reduced, resulting in fewer jobs.</a:t>
            </a: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30548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56226" y="1390588"/>
            <a:ext cx="8229600" cy="5085352"/>
          </a:xfrm>
        </p:spPr>
        <p:txBody>
          <a:bodyPr/>
          <a:lstStyle/>
          <a:p>
            <a:pPr marL="0" lvl="3" indent="0">
              <a:buNone/>
              <a:defRPr/>
            </a:pPr>
            <a:r>
              <a:rPr lang="en-US" b="1" dirty="0"/>
              <a:t>The benefits of 3D-printing buildings:</a:t>
            </a:r>
          </a:p>
          <a:p>
            <a:pPr lvl="3">
              <a:defRPr/>
            </a:pPr>
            <a:r>
              <a:rPr lang="en-GB" dirty="0">
                <a:ea typeface="ＭＳ Ｐゴシック"/>
              </a:rPr>
              <a:t>Onsite and offsite printing of building components is possible (cladding and structural panels and columns).</a:t>
            </a:r>
          </a:p>
          <a:p>
            <a:pPr lvl="3">
              <a:defRPr/>
            </a:pPr>
            <a:r>
              <a:rPr lang="en-GB" dirty="0"/>
              <a:t>The process can be undertaken in harsh or dangerous environments which are not suitable for a human workforce.</a:t>
            </a:r>
          </a:p>
          <a:p>
            <a:pPr lvl="3">
              <a:defRPr/>
            </a:pPr>
            <a:r>
              <a:rPr lang="en-US" dirty="0"/>
              <a:t>These new capabilities are more efficient and take less time. </a:t>
            </a:r>
          </a:p>
          <a:p>
            <a:pPr lvl="3">
              <a:defRPr/>
            </a:pPr>
            <a:r>
              <a:rPr lang="en-US" dirty="0"/>
              <a:t>Sustainable capabilities (use of local materials).</a:t>
            </a:r>
          </a:p>
          <a:p>
            <a:pPr lvl="3">
              <a:defRPr/>
            </a:pPr>
            <a:r>
              <a:rPr lang="en-US" dirty="0"/>
              <a:t>The process produces less waste, even zero waste in some cases.</a:t>
            </a:r>
          </a:p>
          <a:p>
            <a:pPr lvl="3">
              <a:defRPr/>
            </a:pPr>
            <a:r>
              <a:rPr lang="en-US" dirty="0">
                <a:ea typeface="ＭＳ Ｐゴシック"/>
              </a:rPr>
              <a:t>Manual </a:t>
            </a:r>
            <a:r>
              <a:rPr lang="en-US" dirty="0" err="1">
                <a:ea typeface="ＭＳ Ｐゴシック"/>
              </a:rPr>
              <a:t>labour</a:t>
            </a:r>
            <a:r>
              <a:rPr lang="en-US" dirty="0">
                <a:ea typeface="ＭＳ Ｐゴシック"/>
              </a:rPr>
              <a:t> used onsite is reduced, leading to cost savings.</a:t>
            </a:r>
          </a:p>
          <a:p>
            <a:pPr lvl="3">
              <a:defRPr/>
            </a:pPr>
            <a:r>
              <a:rPr lang="en-US" dirty="0"/>
              <a:t>Logistic/transport costs are reduced. </a:t>
            </a:r>
          </a:p>
          <a:p>
            <a:pPr lvl="3">
              <a:defRPr/>
            </a:pPr>
            <a:r>
              <a:rPr lang="en-US" dirty="0">
                <a:ea typeface="ＭＳ Ｐゴシック"/>
              </a:rPr>
              <a:t>Storage requirements are reduced.</a:t>
            </a:r>
          </a:p>
          <a:p>
            <a:pPr lvl="3">
              <a:defRPr/>
            </a:pPr>
            <a:r>
              <a:rPr lang="en-US" dirty="0"/>
              <a:t>There is no double handling of materials onsite.</a:t>
            </a:r>
          </a:p>
          <a:p>
            <a:pPr lvl="3">
              <a:defRPr/>
            </a:pPr>
            <a:r>
              <a:rPr lang="en-US" dirty="0"/>
              <a:t>A 3D-printer can work 24 hours a day, 7 days a week.</a:t>
            </a:r>
          </a:p>
          <a:p>
            <a:pPr lvl="3">
              <a:defRPr/>
            </a:pPr>
            <a:r>
              <a:rPr lang="en-US" dirty="0"/>
              <a:t>The design possibilities are endless. </a:t>
            </a:r>
          </a:p>
          <a:p>
            <a:pPr lvl="4">
              <a:defRPr/>
            </a:pPr>
            <a:endParaRPr lang="en-US" dirty="0"/>
          </a:p>
          <a:p>
            <a:pPr marL="215900" lvl="4" indent="0">
              <a:buNone/>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400262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1</a:t>
            </a:r>
            <a:endParaRPr lang="en-US" b="0" dirty="0"/>
          </a:p>
        </p:txBody>
      </p:sp>
      <p:sp>
        <p:nvSpPr>
          <p:cNvPr id="3" name="Content Placeholder 2"/>
          <p:cNvSpPr>
            <a:spLocks noGrp="1"/>
          </p:cNvSpPr>
          <p:nvPr>
            <p:ph sz="quarter" idx="10"/>
          </p:nvPr>
        </p:nvSpPr>
        <p:spPr>
          <a:xfrm>
            <a:off x="457200" y="1512000"/>
            <a:ext cx="4474564" cy="3933224"/>
          </a:xfrm>
        </p:spPr>
        <p:txBody>
          <a:bodyPr/>
          <a:lstStyle/>
          <a:p>
            <a:pPr marL="0" lvl="3" indent="0">
              <a:buNone/>
              <a:defRPr/>
            </a:pPr>
            <a:r>
              <a:rPr lang="en-US" sz="1800" dirty="0"/>
              <a:t>Largest printed building by Apis Cor </a:t>
            </a:r>
            <a:endParaRPr lang="en-US" sz="900" dirty="0"/>
          </a:p>
          <a:p>
            <a:pPr>
              <a:lnSpc>
                <a:spcPct val="100000"/>
              </a:lnSpc>
              <a:spcBef>
                <a:spcPts val="0"/>
              </a:spcBef>
              <a:spcAft>
                <a:spcPts val="0"/>
              </a:spcAft>
            </a:pPr>
            <a:r>
              <a:rPr lang="en-GB" sz="1800" b="1" dirty="0"/>
              <a:t>Foundation: </a:t>
            </a:r>
            <a:r>
              <a:rPr lang="en-GB" sz="1800" dirty="0"/>
              <a:t>conventional construction by general contractor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Walls: </a:t>
            </a:r>
            <a:r>
              <a:rPr lang="en-GB" sz="1800" dirty="0"/>
              <a:t>3D-printed by </a:t>
            </a:r>
            <a:r>
              <a:rPr lang="en-GB" sz="1800" dirty="0" err="1"/>
              <a:t>Apis</a:t>
            </a:r>
            <a:r>
              <a:rPr lang="en-GB" sz="1800" dirty="0"/>
              <a:t> Cor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3D-printing material: </a:t>
            </a:r>
            <a:r>
              <a:rPr lang="en-GB" sz="1800" dirty="0"/>
              <a:t>gypsum-based mixture developed by </a:t>
            </a:r>
            <a:r>
              <a:rPr lang="en-GB" sz="1800" dirty="0" err="1"/>
              <a:t>Apis</a:t>
            </a:r>
            <a:r>
              <a:rPr lang="en-GB" sz="1800" dirty="0"/>
              <a:t> Cor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Reinforcement: </a:t>
            </a:r>
            <a:r>
              <a:rPr lang="en-GB" sz="1800" dirty="0"/>
              <a:t>3D-printed formwork columns, manually filled with rebar and heavy concrete</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Slabs: </a:t>
            </a:r>
            <a:r>
              <a:rPr lang="en-GB" sz="1800" dirty="0"/>
              <a:t>precast</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Roof, windows, insulation: </a:t>
            </a:r>
            <a:r>
              <a:rPr lang="en-GB" sz="1800" dirty="0"/>
              <a:t>conventional by general contractor</a:t>
            </a:r>
          </a:p>
          <a:p>
            <a:pPr marL="0" lvl="3" indent="0">
              <a:spcBef>
                <a:spcPts val="0"/>
              </a:spcBef>
              <a:spcAft>
                <a:spcPts val="0"/>
              </a:spcAft>
              <a:buNone/>
              <a:defRPr/>
            </a:pPr>
            <a:endParaRPr lang="en-US" dirty="0"/>
          </a:p>
          <a:p>
            <a:pPr marL="0" lvl="3">
              <a:lnSpc>
                <a:spcPct val="100000"/>
              </a:lnSpc>
              <a:spcBef>
                <a:spcPts val="0"/>
              </a:spcBef>
              <a:spcAft>
                <a:spcPts val="0"/>
              </a:spcAft>
              <a:defRPr/>
            </a:pPr>
            <a:endParaRPr lang="en-US" sz="1000" dirty="0"/>
          </a:p>
          <a:p>
            <a:pPr>
              <a:lnSpc>
                <a:spcPct val="100000"/>
              </a:lnSpc>
              <a:spcBef>
                <a:spcPts val="0"/>
              </a:spcBef>
              <a:spcAft>
                <a:spcPts val="0"/>
              </a:spcAft>
            </a:pPr>
            <a:r>
              <a:rPr lang="en-GB" sz="1000" dirty="0"/>
              <a:t>				</a:t>
            </a:r>
            <a:endParaRPr lang="en-US" dirty="0"/>
          </a:p>
          <a:p>
            <a:pPr marL="0" lvl="8" indent="0" eaLnBrk="0" hangingPunct="0">
              <a:lnSpc>
                <a:spcPts val="1200"/>
              </a:lnSpc>
              <a:spcBef>
                <a:spcPts val="0"/>
              </a:spcBef>
              <a:spcAft>
                <a:spcPts val="0"/>
              </a:spcAft>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276872"/>
            <a:ext cx="3826768" cy="2592288"/>
          </a:xfrm>
          <a:prstGeom prst="rect">
            <a:avLst/>
          </a:prstGeom>
        </p:spPr>
      </p:pic>
    </p:spTree>
    <p:extLst>
      <p:ext uri="{BB962C8B-B14F-4D97-AF65-F5344CB8AC3E}">
        <p14:creationId xmlns:p14="http://schemas.microsoft.com/office/powerpoint/2010/main" val="113835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2</a:t>
            </a:r>
            <a:endParaRPr lang="en-US" b="0" dirty="0"/>
          </a:p>
        </p:txBody>
      </p:sp>
      <p:sp>
        <p:nvSpPr>
          <p:cNvPr id="3" name="Content Placeholder 2"/>
          <p:cNvSpPr>
            <a:spLocks noGrp="1"/>
          </p:cNvSpPr>
          <p:nvPr>
            <p:ph sz="quarter" idx="10"/>
          </p:nvPr>
        </p:nvSpPr>
        <p:spPr>
          <a:xfrm>
            <a:off x="457200" y="1512000"/>
            <a:ext cx="8229600" cy="3789208"/>
          </a:xfrm>
        </p:spPr>
        <p:txBody>
          <a:bodyPr/>
          <a:lstStyle/>
          <a:p>
            <a:pPr marL="0" lvl="3" indent="0">
              <a:buNone/>
              <a:defRPr/>
            </a:pPr>
            <a:r>
              <a:rPr lang="en-US" sz="1800" b="1" dirty="0"/>
              <a:t>Earth House GAIA</a:t>
            </a:r>
          </a:p>
          <a:p>
            <a:pPr marL="0" lvl="3" indent="0">
              <a:buNone/>
              <a:defRPr/>
            </a:pPr>
            <a:r>
              <a:rPr lang="it-IT" sz="1800" b="1" dirty="0"/>
              <a:t>Materials: </a:t>
            </a:r>
            <a:r>
              <a:rPr lang="it-IT" sz="1800" dirty="0"/>
              <a:t>Raw earth, straw, rice husk, and lime</a:t>
            </a:r>
            <a:endParaRPr lang="it-IT" sz="1800" b="1" dirty="0"/>
          </a:p>
          <a:p>
            <a:pPr marL="0" lvl="3" indent="0">
              <a:buNone/>
              <a:defRPr/>
            </a:pPr>
            <a:r>
              <a:rPr lang="it-IT" sz="1800" b="1" dirty="0"/>
              <a:t>Construction time</a:t>
            </a:r>
            <a:r>
              <a:rPr lang="it-IT" sz="1800" dirty="0"/>
              <a:t>: 100 hours</a:t>
            </a:r>
          </a:p>
          <a:p>
            <a:pPr marL="0" lvl="3" indent="0">
              <a:buNone/>
              <a:defRPr/>
            </a:pPr>
            <a:r>
              <a:rPr lang="it-IT" sz="1800" b="1" dirty="0"/>
              <a:t>Location</a:t>
            </a:r>
            <a:r>
              <a:rPr lang="it-IT" sz="1800" dirty="0"/>
              <a:t>: Via Castelletto 104, Massa Lombarda (RA) </a:t>
            </a:r>
          </a:p>
          <a:p>
            <a:pPr marL="0" lvl="3" indent="0">
              <a:buNone/>
              <a:defRPr/>
            </a:pPr>
            <a:r>
              <a:rPr lang="it-IT" sz="1800" b="1" dirty="0"/>
              <a:t>Design</a:t>
            </a:r>
            <a:r>
              <a:rPr lang="it-IT" sz="1800" dirty="0"/>
              <a:t>: WASP in collaboration with RiceHouse </a:t>
            </a:r>
          </a:p>
          <a:p>
            <a:pPr marL="0" lvl="3" indent="0">
              <a:buNone/>
              <a:defRPr/>
            </a:pPr>
            <a:r>
              <a:rPr lang="it-IT" sz="1800" b="1" dirty="0"/>
              <a:t>Floor area</a:t>
            </a:r>
            <a:r>
              <a:rPr lang="it-IT" sz="1800" dirty="0"/>
              <a:t>: 20 sqm</a:t>
            </a:r>
            <a:r>
              <a:rPr lang="it-IT" sz="1800" b="1" dirty="0"/>
              <a:t> </a:t>
            </a:r>
          </a:p>
          <a:p>
            <a:pPr marL="0" lvl="3" indent="0">
              <a:buNone/>
              <a:defRPr/>
            </a:pPr>
            <a:r>
              <a:rPr lang="it-IT" sz="1800" b="1" dirty="0"/>
              <a:t>Printed building envelope</a:t>
            </a:r>
            <a:r>
              <a:rPr lang="it-IT" sz="1800" dirty="0"/>
              <a:t>: 30 sqm</a:t>
            </a:r>
          </a:p>
          <a:p>
            <a:pPr marL="0" lvl="3" indent="0">
              <a:buNone/>
              <a:defRPr/>
            </a:pPr>
            <a:endParaRPr lang="it-IT" sz="1800" dirty="0"/>
          </a:p>
          <a:p>
            <a:pPr marL="0" lvl="3" indent="0">
              <a:buNone/>
              <a:defRPr/>
            </a:pPr>
            <a:r>
              <a:rPr lang="it-IT" sz="1800" dirty="0"/>
              <a:t>To read the full case studu of the WASP GAIA house, including videos of the construction, go to: </a:t>
            </a:r>
            <a:r>
              <a:rPr lang="en-US" sz="1800" dirty="0">
                <a:ea typeface="+mn-lt"/>
                <a:cs typeface="+mn-lt"/>
                <a:hlinkClick r:id="rId3"/>
              </a:rPr>
              <a:t>https://www.3dwasp.com/en/3d-printed-house-gaia</a:t>
            </a:r>
            <a:r>
              <a:rPr lang="en-US" sz="1800" dirty="0">
                <a:ea typeface="+mn-lt"/>
                <a:cs typeface="+mn-lt"/>
              </a:rPr>
              <a:t>.</a:t>
            </a:r>
          </a:p>
          <a:p>
            <a:pPr marL="0" lvl="3" indent="0">
              <a:buNone/>
              <a:defRPr/>
            </a:pPr>
            <a:endParaRPr lang="it-IT" sz="1800" dirty="0"/>
          </a:p>
          <a:p>
            <a:pPr marL="0" lvl="3" indent="0">
              <a:buNone/>
              <a:defRPr/>
            </a:pPr>
            <a:endParaRPr lang="it-IT" sz="1800" dirty="0"/>
          </a:p>
          <a:p>
            <a:pPr marL="0" lvl="3" indent="0">
              <a:buNone/>
              <a:defRPr/>
            </a:pPr>
            <a:endParaRPr lang="it-IT" sz="1800" dirty="0">
              <a:ea typeface="+mn-lt"/>
              <a:cs typeface="+mn-lt"/>
              <a:hlinkClick r:id="rId4"/>
            </a:endParaRPr>
          </a:p>
          <a:p>
            <a:pPr marL="0" lvl="3" indent="0">
              <a:buNone/>
              <a:defRPr/>
            </a:pPr>
            <a:r>
              <a:rPr lang="en-US" sz="975" dirty="0">
                <a:ea typeface="+mn-lt"/>
                <a:cs typeface="+mn-lt"/>
                <a:hlinkClick r:id="rId4"/>
              </a:rPr>
              <a:t>/</a:t>
            </a:r>
            <a:r>
              <a:rPr lang="en-US" sz="975" dirty="0">
                <a:ea typeface="+mn-lt"/>
                <a:cs typeface="+mn-lt"/>
              </a:rPr>
              <a:t> .</a:t>
            </a:r>
            <a:r>
              <a:rPr lang="en-US" sz="975" dirty="0"/>
              <a:t>.</a:t>
            </a:r>
          </a:p>
        </p:txBody>
      </p:sp>
    </p:spTree>
    <p:extLst>
      <p:ext uri="{BB962C8B-B14F-4D97-AF65-F5344CB8AC3E}">
        <p14:creationId xmlns:p14="http://schemas.microsoft.com/office/powerpoint/2010/main" val="814136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60" y="1007162"/>
            <a:ext cx="8229600" cy="382588"/>
          </a:xfrm>
        </p:spPr>
        <p:txBody>
          <a:bodyPr/>
          <a:lstStyle/>
          <a:p>
            <a:r>
              <a:rPr lang="en-US" dirty="0"/>
              <a:t>Computer numerical control machining (CNC)</a:t>
            </a:r>
          </a:p>
        </p:txBody>
      </p:sp>
      <p:sp>
        <p:nvSpPr>
          <p:cNvPr id="13" name="Content Placeholder 2">
            <a:extLst>
              <a:ext uri="{FF2B5EF4-FFF2-40B4-BE49-F238E27FC236}">
                <a16:creationId xmlns:a16="http://schemas.microsoft.com/office/drawing/2014/main" id="{4F4E9A18-FDD6-A043-81E4-7907945B0409}"/>
              </a:ext>
            </a:extLst>
          </p:cNvPr>
          <p:cNvSpPr txBox="1">
            <a:spLocks/>
          </p:cNvSpPr>
          <p:nvPr/>
        </p:nvSpPr>
        <p:spPr bwMode="auto">
          <a:xfrm>
            <a:off x="467544" y="1427803"/>
            <a:ext cx="8214416" cy="1534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CNC milling, or computer numerical control milling, is a machining process which employs computerised controls and rotating multi-point cutting tools to progressively remove material from the workpiece (blank) and produce a custom-designed part or product.</a:t>
            </a:r>
            <a:endParaRPr lang="en-GB" sz="1800" kern="0" dirty="0"/>
          </a:p>
        </p:txBody>
      </p:sp>
      <p:sp>
        <p:nvSpPr>
          <p:cNvPr id="4" name="TextBox 3">
            <a:extLst>
              <a:ext uri="{FF2B5EF4-FFF2-40B4-BE49-F238E27FC236}">
                <a16:creationId xmlns:a16="http://schemas.microsoft.com/office/drawing/2014/main" id="{90D1A3AE-66CB-4F5C-B706-40C7CC372B5F}"/>
              </a:ext>
            </a:extLst>
          </p:cNvPr>
          <p:cNvSpPr txBox="1"/>
          <p:nvPr/>
        </p:nvSpPr>
        <p:spPr>
          <a:xfrm>
            <a:off x="5220072" y="2799745"/>
            <a:ext cx="3461888" cy="2585323"/>
          </a:xfrm>
          <a:prstGeom prst="rect">
            <a:avLst/>
          </a:prstGeom>
          <a:noFill/>
        </p:spPr>
        <p:txBody>
          <a:bodyPr wrap="square" rtlCol="0">
            <a:spAutoFit/>
          </a:bodyPr>
          <a:lstStyle/>
          <a:p>
            <a:r>
              <a:rPr lang="en-GB" sz="1800" dirty="0"/>
              <a:t>CNC machining software:</a:t>
            </a:r>
          </a:p>
          <a:p>
            <a:pPr marL="285750" indent="-285750">
              <a:buClr>
                <a:srgbClr val="0077E3"/>
              </a:buClr>
              <a:buFont typeface="Arial" charset="0"/>
              <a:buChar char="•"/>
            </a:pPr>
            <a:r>
              <a:rPr lang="en-GB" sz="1800" dirty="0"/>
              <a:t>Translates your drawings and CAD models into code.</a:t>
            </a:r>
          </a:p>
          <a:p>
            <a:pPr marL="285750" indent="-285750">
              <a:buClr>
                <a:srgbClr val="0077E3"/>
              </a:buClr>
              <a:buFont typeface="Arial" charset="0"/>
              <a:buChar char="•"/>
            </a:pPr>
            <a:r>
              <a:rPr lang="en-GB" sz="1800" dirty="0"/>
              <a:t>Reads the code and runs the manufacturing machinery accordingly. </a:t>
            </a:r>
          </a:p>
          <a:p>
            <a:pPr marL="285750" indent="-285750">
              <a:buClr>
                <a:srgbClr val="0077E3"/>
              </a:buClr>
              <a:buFont typeface="Arial" charset="0"/>
              <a:buChar char="•"/>
            </a:pPr>
            <a:r>
              <a:rPr lang="en-GB" sz="1800" dirty="0"/>
              <a:t>Automating this part is easy with CAM (computer-aided manufacturing) software.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760" y="2827296"/>
            <a:ext cx="3953382" cy="2569699"/>
          </a:xfrm>
          <a:prstGeom prst="rect">
            <a:avLst/>
          </a:prstGeom>
        </p:spPr>
      </p:pic>
    </p:spTree>
    <p:extLst>
      <p:ext uri="{BB962C8B-B14F-4D97-AF65-F5344CB8AC3E}">
        <p14:creationId xmlns:p14="http://schemas.microsoft.com/office/powerpoint/2010/main" val="1940812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a:t>
            </a:r>
          </a:p>
        </p:txBody>
      </p:sp>
      <p:sp>
        <p:nvSpPr>
          <p:cNvPr id="12" name="TextBox 11">
            <a:extLst>
              <a:ext uri="{FF2B5EF4-FFF2-40B4-BE49-F238E27FC236}">
                <a16:creationId xmlns:a16="http://schemas.microsoft.com/office/drawing/2014/main" id="{326A8CC5-5819-4F64-99A6-54B4A6840E78}"/>
              </a:ext>
            </a:extLst>
          </p:cNvPr>
          <p:cNvSpPr txBox="1"/>
          <p:nvPr/>
        </p:nvSpPr>
        <p:spPr>
          <a:xfrm>
            <a:off x="395536" y="1484784"/>
            <a:ext cx="8291264" cy="4001095"/>
          </a:xfrm>
          <a:prstGeom prst="rect">
            <a:avLst/>
          </a:prstGeom>
          <a:noFill/>
        </p:spPr>
        <p:txBody>
          <a:bodyPr wrap="square" rtlCol="0">
            <a:spAutoFit/>
          </a:bodyPr>
          <a:lstStyle/>
          <a:p>
            <a:r>
              <a:rPr lang="en-GB" sz="1800" dirty="0"/>
              <a:t>The increasing digitalisation of manufacturing is changing the way machines are designed and built. A machine uses power to control movement to perform a task or action, reducing the amount of human work required to complete it. </a:t>
            </a:r>
            <a:r>
              <a:rPr kumimoji="0" lang="en-US" altLang="en-US" sz="1800" i="0" u="none" strike="noStrike" cap="none" normalizeH="0" baseline="0" dirty="0">
                <a:ln>
                  <a:noFill/>
                </a:ln>
                <a:solidFill>
                  <a:schemeClr val="tx1"/>
                </a:solidFill>
                <a:effectLst/>
                <a:latin typeface="+mn-lt"/>
              </a:rPr>
              <a:t>Machines can also be mechanical systems, which include computers and sensors to control and monitor output.</a:t>
            </a:r>
          </a:p>
          <a:p>
            <a:endParaRPr kumimoji="0" lang="en-US" altLang="en-US" sz="1800" i="0" u="none" strike="noStrike" cap="none" normalizeH="0" baseline="0" dirty="0">
              <a:ln>
                <a:noFill/>
              </a:ln>
              <a:solidFill>
                <a:schemeClr val="tx1"/>
              </a:solidFill>
              <a:effectLst/>
              <a:latin typeface="+mn-lt"/>
            </a:endParaRPr>
          </a:p>
          <a:p>
            <a:r>
              <a:rPr lang="en-US" altLang="en-US" sz="1800" dirty="0">
                <a:latin typeface="+mn-lt"/>
              </a:rPr>
              <a:t>Machine manufacturers are adopting new technologies to increase productivity, improve manufacturing and reduce costs.</a:t>
            </a:r>
          </a:p>
          <a:p>
            <a:endParaRPr lang="en-US" altLang="en-US" sz="1800" dirty="0">
              <a:latin typeface="+mn-lt"/>
            </a:endParaRPr>
          </a:p>
          <a:p>
            <a:r>
              <a:rPr lang="en-GB" sz="1800" dirty="0"/>
              <a:t>Machinery manufacturing encompasses seven major sectors </a:t>
            </a:r>
            <a:r>
              <a:rPr lang="mr-IN" sz="1800" dirty="0"/>
              <a:t>–</a:t>
            </a:r>
            <a:r>
              <a:rPr lang="en-GB" sz="1800" dirty="0"/>
              <a:t> agriculture, construction and mining machinery, industrial machinery, commercial and service industry machinery, metalworking machinery, ventilation, heating, air conditioning (HVAC) and commercial refrigeration equipment. </a:t>
            </a:r>
          </a:p>
          <a:p>
            <a:endParaRPr lang="en-GB" dirty="0"/>
          </a:p>
        </p:txBody>
      </p:sp>
    </p:spTree>
    <p:extLst>
      <p:ext uri="{BB962C8B-B14F-4D97-AF65-F5344CB8AC3E}">
        <p14:creationId xmlns:p14="http://schemas.microsoft.com/office/powerpoint/2010/main" val="2575180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of machine manufacturing</a:t>
            </a:r>
          </a:p>
        </p:txBody>
      </p:sp>
      <p:sp>
        <p:nvSpPr>
          <p:cNvPr id="4" name="Rectangle 2">
            <a:extLst>
              <a:ext uri="{FF2B5EF4-FFF2-40B4-BE49-F238E27FC236}">
                <a16:creationId xmlns:a16="http://schemas.microsoft.com/office/drawing/2014/main" id="{DED245B1-3164-2444-9930-C45E60544BDF}"/>
              </a:ext>
            </a:extLst>
          </p:cNvPr>
          <p:cNvSpPr>
            <a:spLocks noChangeArrowheads="1"/>
          </p:cNvSpPr>
          <p:nvPr/>
        </p:nvSpPr>
        <p:spPr bwMode="auto">
          <a:xfrm>
            <a:off x="395536" y="1390588"/>
            <a:ext cx="8291264"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Manufacturers are </a:t>
            </a:r>
            <a:r>
              <a:rPr lang="en-GB" altLang="en-US" sz="1800" dirty="0">
                <a:latin typeface="+mn-lt"/>
              </a:rPr>
              <a:t>using </a:t>
            </a:r>
            <a:r>
              <a:rPr kumimoji="0" lang="en-GB" altLang="en-US" sz="1800" b="0" i="0" u="none" strike="noStrike" cap="none" normalizeH="0" baseline="0" dirty="0">
                <a:ln>
                  <a:noFill/>
                </a:ln>
                <a:solidFill>
                  <a:schemeClr val="tx1"/>
                </a:solidFill>
                <a:effectLst/>
                <a:latin typeface="+mn-lt"/>
              </a:rPr>
              <a:t>internet of things (IoT) to help make decisions on how a product should be manufactured, how downtime can be minimised and how production costs can be lowered. Collaboration between facility workers can help companies to produce smarter machines, better processes and shorten time-to-market.</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mn-lt"/>
              </a:rPr>
              <a:t>More prototypes are becoming digital, which can speed up the process and allow for simulation and testing in real time.</a:t>
            </a:r>
          </a:p>
          <a:p>
            <a:pPr marL="0" marR="0" lvl="0" indent="0" defTabSz="914400" rtl="0" eaLnBrk="0" fontAlgn="base" latinLnBrk="0" hangingPunct="0">
              <a:lnSpc>
                <a:spcPct val="100000"/>
              </a:lnSpc>
              <a:spcBef>
                <a:spcPct val="0"/>
              </a:spcBef>
              <a:spcAft>
                <a:spcPct val="0"/>
              </a:spcAft>
              <a:buClrTx/>
              <a:buSzTx/>
              <a:buFontTx/>
              <a:buNone/>
              <a:tabLst/>
            </a:pPr>
            <a:endParaRPr lang="en-US" altLang="en-US" sz="1800" dirty="0">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Machinery manufacturers are working to become more profitable based on data collected from their own operations</a:t>
            </a:r>
            <a:r>
              <a:rPr lang="en-US" altLang="en-US" sz="1800" dirty="0">
                <a:latin typeface="+mn-lt"/>
              </a:rPr>
              <a:t>, by increasing precision and visibility in the supply chain and by cutting inventory costs.</a:t>
            </a:r>
            <a:endParaRPr kumimoji="0" lang="en-US" altLang="en-US" sz="1800" b="0" i="0" u="none" strike="noStrike" cap="none" normalizeH="0" baseline="0" dirty="0">
              <a:ln>
                <a:noFill/>
              </a:ln>
              <a:solidFill>
                <a:schemeClr val="tx1"/>
              </a:solidFill>
              <a:effectLst/>
              <a:latin typeface="+mn-lt"/>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3187" y="4806908"/>
            <a:ext cx="2615962" cy="1467555"/>
          </a:xfrm>
          <a:prstGeom prst="rect">
            <a:avLst/>
          </a:prstGeom>
        </p:spPr>
      </p:pic>
    </p:spTree>
    <p:extLst>
      <p:ext uri="{BB962C8B-B14F-4D97-AF65-F5344CB8AC3E}">
        <p14:creationId xmlns:p14="http://schemas.microsoft.com/office/powerpoint/2010/main" val="3939353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556793"/>
            <a:ext cx="8229600" cy="2033024"/>
          </a:xfrm>
        </p:spPr>
        <p:txBody>
          <a:bodyPr/>
          <a:lstStyle/>
          <a:p>
            <a:pPr>
              <a:lnSpc>
                <a:spcPct val="100000"/>
              </a:lnSpc>
              <a:spcBef>
                <a:spcPts val="0"/>
              </a:spcBef>
              <a:spcAft>
                <a:spcPts val="0"/>
              </a:spcAft>
              <a:buClr>
                <a:srgbClr val="0077E3"/>
              </a:buClr>
            </a:pPr>
            <a:r>
              <a:rPr lang="en-GB" sz="1800" dirty="0"/>
              <a:t>Automated manufacturing solutions aim for maximum efficiency, safety and competitive advantage in the market. </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Fully autonomous robots can be used for high-volume, repetitive processes. Other manufacturing automation solutions include robots used to help people with more intricate tasks. The robot executes components of the process such as lifting, holding and moving heavy pieces.</a:t>
            </a:r>
          </a:p>
          <a:p>
            <a:pPr algn="just">
              <a:lnSpc>
                <a:spcPct val="100000"/>
              </a:lnSpc>
              <a:spcBef>
                <a:spcPts val="0"/>
              </a:spcBef>
              <a:spcAft>
                <a:spcPts val="0"/>
              </a:spcAft>
              <a:buClr>
                <a:srgbClr val="0077E3"/>
              </a:buClr>
            </a:pPr>
            <a:endParaRPr lang="en-GB" sz="1800" b="1" dirty="0"/>
          </a:p>
          <a:p>
            <a:pPr algn="just">
              <a:lnSpc>
                <a:spcPct val="100000"/>
              </a:lnSpc>
              <a:spcBef>
                <a:spcPts val="0"/>
              </a:spcBef>
              <a:spcAft>
                <a:spcPts val="0"/>
              </a:spcAft>
              <a:buClr>
                <a:srgbClr val="0077E3"/>
              </a:buClr>
            </a:pPr>
            <a:r>
              <a:rPr lang="en-GB" sz="1800" dirty="0"/>
              <a:t>.</a:t>
            </a:r>
          </a:p>
          <a:p>
            <a:pPr algn="just"/>
            <a:endParaRPr lang="en-GB" dirty="0"/>
          </a:p>
          <a:p>
            <a:endParaRPr lang="en-GB"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259" y="3816977"/>
            <a:ext cx="3048010" cy="2033023"/>
          </a:xfrm>
          <a:prstGeom prst="rect">
            <a:avLst/>
          </a:prstGeom>
        </p:spPr>
      </p:pic>
      <p:sp>
        <p:nvSpPr>
          <p:cNvPr id="4" name="TextBox 3">
            <a:extLst>
              <a:ext uri="{FF2B5EF4-FFF2-40B4-BE49-F238E27FC236}">
                <a16:creationId xmlns:a16="http://schemas.microsoft.com/office/drawing/2014/main" id="{8FE614DB-12A1-4BF5-A53A-D812D72470E7}"/>
              </a:ext>
            </a:extLst>
          </p:cNvPr>
          <p:cNvSpPr txBox="1"/>
          <p:nvPr/>
        </p:nvSpPr>
        <p:spPr>
          <a:xfrm>
            <a:off x="3802513" y="3806300"/>
            <a:ext cx="4906888" cy="1785104"/>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b="1" dirty="0"/>
              <a:t>Advantages of manufacturing robots: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Can automate repetitive tasks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Reduce margins of error to negligible rates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Enable human workers to focus on more productive areas of the operation. </a:t>
            </a:r>
          </a:p>
          <a:p>
            <a:pPr algn="just">
              <a:lnSpc>
                <a:spcPct val="100000"/>
              </a:lnSpc>
              <a:spcBef>
                <a:spcPts val="0"/>
              </a:spcBef>
              <a:spcAft>
                <a:spcPts val="0"/>
              </a:spcAft>
              <a:buClr>
                <a:srgbClr val="0077E3"/>
              </a:buClr>
            </a:pPr>
            <a:endParaRPr lang="en-GB" sz="2000" dirty="0"/>
          </a:p>
        </p:txBody>
      </p:sp>
    </p:spTree>
    <p:extLst>
      <p:ext uri="{BB962C8B-B14F-4D97-AF65-F5344CB8AC3E}">
        <p14:creationId xmlns:p14="http://schemas.microsoft.com/office/powerpoint/2010/main" val="1413757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393813"/>
            <a:ext cx="8229600" cy="2539243"/>
          </a:xfrm>
        </p:spPr>
        <p:txBody>
          <a:bodyPr/>
          <a:lstStyle/>
          <a:p>
            <a:pPr algn="just"/>
            <a:endParaRPr lang="en-GB" dirty="0"/>
          </a:p>
          <a:p>
            <a:endParaRPr lang="en-GB" dirty="0"/>
          </a:p>
        </p:txBody>
      </p:sp>
      <p:sp>
        <p:nvSpPr>
          <p:cNvPr id="3" name="TextBox 2">
            <a:extLst>
              <a:ext uri="{FF2B5EF4-FFF2-40B4-BE49-F238E27FC236}">
                <a16:creationId xmlns:a16="http://schemas.microsoft.com/office/drawing/2014/main" id="{6788CAB6-62C6-4537-A71F-025935A85191}"/>
              </a:ext>
            </a:extLst>
          </p:cNvPr>
          <p:cNvSpPr txBox="1"/>
          <p:nvPr/>
        </p:nvSpPr>
        <p:spPr>
          <a:xfrm>
            <a:off x="457200" y="1556792"/>
            <a:ext cx="8229600" cy="3693319"/>
          </a:xfrm>
          <a:prstGeom prst="rect">
            <a:avLst/>
          </a:prstGeom>
          <a:noFill/>
        </p:spPr>
        <p:txBody>
          <a:bodyPr wrap="square" rtlCol="0">
            <a:spAutoFit/>
          </a:bodyPr>
          <a:lstStyle/>
          <a:p>
            <a:r>
              <a:rPr lang="en-GB" sz="1800" dirty="0">
                <a:latin typeface="+mn-lt"/>
              </a:rPr>
              <a:t>Advantages of machine manufacturing through robotics:</a:t>
            </a:r>
          </a:p>
          <a:p>
            <a:endParaRPr lang="en-GB" sz="1800" dirty="0">
              <a:latin typeface="+mn-lt"/>
            </a:endParaRPr>
          </a:p>
          <a:p>
            <a:pPr marL="285750" indent="-285750">
              <a:buClr>
                <a:srgbClr val="0077E3"/>
              </a:buClr>
              <a:buFont typeface="Arial" charset="0"/>
              <a:buChar char="•"/>
            </a:pPr>
            <a:r>
              <a:rPr lang="en-GB" sz="1800" dirty="0">
                <a:latin typeface="+mn-lt"/>
              </a:rPr>
              <a:t>Robots can be programmed to operate 24/7, even in lights-out situations, for continuous production.</a:t>
            </a:r>
          </a:p>
          <a:p>
            <a:pPr marL="285750" indent="-285750">
              <a:buClr>
                <a:srgbClr val="0077E3"/>
              </a:buClr>
              <a:buFont typeface="Arial" charset="0"/>
              <a:buChar char="•"/>
            </a:pPr>
            <a:r>
              <a:rPr lang="en-GB" sz="1800" dirty="0">
                <a:latin typeface="+mn-lt"/>
              </a:rPr>
              <a:t>Robotic equipment is highly flexible and can be customised to perform complex functions.</a:t>
            </a:r>
          </a:p>
          <a:p>
            <a:pPr marL="285750" indent="-285750">
              <a:buClr>
                <a:srgbClr val="0077E3"/>
              </a:buClr>
              <a:buFont typeface="Arial" charset="0"/>
              <a:buChar char="•"/>
            </a:pPr>
            <a:r>
              <a:rPr lang="en-GB" sz="1800" dirty="0">
                <a:latin typeface="+mn-lt"/>
              </a:rPr>
              <a:t>Automation can be highly cost-effective for nearly every size of company.</a:t>
            </a:r>
          </a:p>
          <a:p>
            <a:pPr marL="285750" indent="-285750">
              <a:buClr>
                <a:srgbClr val="0077E3"/>
              </a:buClr>
              <a:buFont typeface="Arial" charset="0"/>
              <a:buChar char="•"/>
            </a:pPr>
            <a:r>
              <a:rPr lang="en-GB" sz="1800" dirty="0">
                <a:latin typeface="+mn-lt"/>
              </a:rPr>
              <a:t>Robots protect workers from repetitive, mundane and dangerous tasks, while also creating more desirable jobs in engineering, programming, management and equipment maintenance.</a:t>
            </a:r>
          </a:p>
          <a:p>
            <a:pPr marL="285750" indent="-285750">
              <a:buClr>
                <a:srgbClr val="0077E3"/>
              </a:buClr>
              <a:buFont typeface="Arial" charset="0"/>
              <a:buChar char="•"/>
            </a:pPr>
            <a:r>
              <a:rPr lang="en-GB" sz="1800" dirty="0">
                <a:latin typeface="+mn-lt"/>
              </a:rPr>
              <a:t>In a world where sustainability and carbon reduction is key, robots save on utilities, since they do not require climate control or lighting, and they create cleaner spaces.</a:t>
            </a:r>
          </a:p>
        </p:txBody>
      </p:sp>
    </p:spTree>
    <p:extLst>
      <p:ext uri="{BB962C8B-B14F-4D97-AF65-F5344CB8AC3E}">
        <p14:creationId xmlns:p14="http://schemas.microsoft.com/office/powerpoint/2010/main" val="1034815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3262548"/>
          </a:xfrm>
        </p:spPr>
        <p:txBody>
          <a:bodyPr/>
          <a:lstStyle/>
          <a:p>
            <a:pPr>
              <a:lnSpc>
                <a:spcPct val="100000"/>
              </a:lnSpc>
              <a:spcBef>
                <a:spcPts val="0"/>
              </a:spcBef>
              <a:spcAft>
                <a:spcPts val="0"/>
              </a:spcAft>
            </a:pPr>
            <a:r>
              <a:rPr lang="en-GB" sz="1800" dirty="0"/>
              <a:t>A construction site is a complex system involving many disciplines working simultaneously. </a:t>
            </a:r>
            <a:r>
              <a:rPr lang="en-US" sz="1800" dirty="0"/>
              <a:t>Construction is one of the least automated industries. Robots do not yet play a significant role in any step of a building’s lifecycle. Construction tasks can be difficult to automate. The construction worksite is the primary obstacle to robotic automation.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Robots excel at repetitive tasks in a controlled environment. Construction sites are the opposite of this. Robots need to be able to adapt to real-time variability in their environment with little to no reprogramming in order to be profitable and productive. However, several new robots under development could change this. </a:t>
            </a:r>
          </a:p>
          <a:p>
            <a:endParaRPr lang="en-GB"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18867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2994216"/>
          </a:xfrm>
        </p:spPr>
        <p:txBody>
          <a:bodyPr/>
          <a:lstStyle/>
          <a:p>
            <a:r>
              <a:rPr lang="en-GB" sz="1800" dirty="0"/>
              <a:t>There are a few different types of construction robots that are poised to break into the construction market at a mass scale: </a:t>
            </a:r>
          </a:p>
          <a:p>
            <a:pPr marL="285750" indent="-285750">
              <a:buClr>
                <a:srgbClr val="0077E3"/>
              </a:buClr>
              <a:buFont typeface="Arial" charset="0"/>
              <a:buChar char="•"/>
            </a:pPr>
            <a:r>
              <a:rPr lang="en-GB" sz="1800" b="1" dirty="0"/>
              <a:t>3D-printing robots </a:t>
            </a:r>
            <a:r>
              <a:rPr lang="en-GB" sz="1800" dirty="0"/>
              <a:t>that can build large buildings on demand. A mobile robotic arm controls a 3D-printer, and with a set of pre-programmed instructions, this system 3D-prints an entire structurally safe building. </a:t>
            </a:r>
          </a:p>
          <a:p>
            <a:pPr marL="285750" indent="-285750">
              <a:buClr>
                <a:srgbClr val="0077E3"/>
              </a:buClr>
              <a:buFont typeface="Arial" charset="0"/>
              <a:buChar char="•"/>
            </a:pPr>
            <a:endParaRPr lang="en-GB" sz="1800" dirty="0"/>
          </a:p>
          <a:p>
            <a:pPr marL="285750" indent="-285750">
              <a:buClr>
                <a:srgbClr val="0077E3"/>
              </a:buClr>
              <a:buFont typeface="Arial" charset="0"/>
              <a:buChar char="•"/>
            </a:pPr>
            <a:endParaRPr lang="en-GB" sz="1800" dirty="0"/>
          </a:p>
          <a:p>
            <a:pPr>
              <a:buClr>
                <a:srgbClr val="0077E3"/>
              </a:buClr>
            </a:pPr>
            <a:endParaRPr lang="en-GB" sz="1800" dirty="0"/>
          </a:p>
          <a:p>
            <a:pPr marL="285750" indent="-285750">
              <a:buClr>
                <a:srgbClr val="0077E3"/>
              </a:buClr>
              <a:buFont typeface="Arial" charset="0"/>
              <a:buChar char="•"/>
            </a:pPr>
            <a:r>
              <a:rPr lang="en-GB" sz="1800" b="1" dirty="0"/>
              <a:t>Bricklaying robots </a:t>
            </a:r>
            <a:r>
              <a:rPr lang="en-GB" sz="1800" dirty="0"/>
              <a:t>used to build two-storey structures, as well as working with design elements like steel-reinforced concrete columns and suspended concrete slabs. </a:t>
            </a:r>
          </a:p>
          <a:p>
            <a:endParaRPr lang="en-GB" sz="1800" dirty="0"/>
          </a:p>
          <a:p>
            <a:endParaRPr lang="en-GB" sz="1800" dirty="0"/>
          </a:p>
          <a:p>
            <a:endParaRPr lang="en-GB" dirty="0"/>
          </a:p>
        </p:txBody>
      </p:sp>
      <p:pic>
        <p:nvPicPr>
          <p:cNvPr id="5" name="Picture 4" descr="A picture containing white, fabric&#10;&#10;Description automatically generated">
            <a:extLst>
              <a:ext uri="{FF2B5EF4-FFF2-40B4-BE49-F238E27FC236}">
                <a16:creationId xmlns:a16="http://schemas.microsoft.com/office/drawing/2014/main" id="{9DC71A43-3989-43E8-B19C-3F840F97E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3688" y="3284984"/>
            <a:ext cx="2399928" cy="1600752"/>
          </a:xfrm>
          <a:prstGeom prst="rect">
            <a:avLst/>
          </a:prstGeom>
        </p:spPr>
      </p:pic>
      <p:pic>
        <p:nvPicPr>
          <p:cNvPr id="8" name="Picture 7" descr="A picture containing outdoor, sky, house, building&#10;&#10;Description automatically generated">
            <a:extLst>
              <a:ext uri="{FF2B5EF4-FFF2-40B4-BE49-F238E27FC236}">
                <a16:creationId xmlns:a16="http://schemas.microsoft.com/office/drawing/2014/main" id="{92521130-CDE0-4189-A32A-1BA5CA1AD2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9675" y="3284984"/>
            <a:ext cx="2399928" cy="1600751"/>
          </a:xfrm>
          <a:prstGeom prst="rect">
            <a:avLst/>
          </a:prstGeom>
        </p:spPr>
      </p:pic>
    </p:spTree>
    <p:extLst>
      <p:ext uri="{BB962C8B-B14F-4D97-AF65-F5344CB8AC3E}">
        <p14:creationId xmlns:p14="http://schemas.microsoft.com/office/powerpoint/2010/main" val="196352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p>
        </p:txBody>
      </p:sp>
      <p:sp>
        <p:nvSpPr>
          <p:cNvPr id="4" name="Content Placeholder 2">
            <a:extLst>
              <a:ext uri="{FF2B5EF4-FFF2-40B4-BE49-F238E27FC236}">
                <a16:creationId xmlns:a16="http://schemas.microsoft.com/office/drawing/2014/main" id="{5A7B370A-FF22-AE4F-B75E-60DDB7A1BAF3}"/>
              </a:ext>
            </a:extLst>
          </p:cNvPr>
          <p:cNvSpPr txBox="1">
            <a:spLocks/>
          </p:cNvSpPr>
          <p:nvPr/>
        </p:nvSpPr>
        <p:spPr bwMode="auto">
          <a:xfrm>
            <a:off x="457200" y="1592104"/>
            <a:ext cx="8229600" cy="3421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None/>
              <a:defRPr/>
            </a:pPr>
            <a:r>
              <a:rPr lang="en-US" sz="1800" kern="0" dirty="0"/>
              <a:t>3D-printing in construction,  also known as </a:t>
            </a:r>
            <a:r>
              <a:rPr lang="en-US" sz="1800" b="1" kern="0" dirty="0"/>
              <a:t>additive manufacturing, </a:t>
            </a:r>
            <a:r>
              <a:rPr lang="en-US" sz="1800" kern="0" dirty="0"/>
              <a:t>uses a number of printing methods:</a:t>
            </a:r>
          </a:p>
          <a:p>
            <a:pPr lvl="3">
              <a:spcBef>
                <a:spcPts val="0"/>
              </a:spcBef>
              <a:spcAft>
                <a:spcPts val="0"/>
              </a:spcAft>
              <a:defRPr/>
            </a:pPr>
            <a:r>
              <a:rPr lang="en-US" sz="1800" kern="1200" dirty="0"/>
              <a:t>extrusion (concrete/cement, wax, foam, polymers) </a:t>
            </a:r>
          </a:p>
          <a:p>
            <a:pPr lvl="3">
              <a:spcBef>
                <a:spcPts val="0"/>
              </a:spcBef>
              <a:spcAft>
                <a:spcPts val="0"/>
              </a:spcAft>
              <a:defRPr/>
            </a:pPr>
            <a:r>
              <a:rPr lang="en-US" sz="1800" kern="1200" dirty="0"/>
              <a:t>powder bonding (polymer bond, reactive bond, sintering).</a:t>
            </a:r>
          </a:p>
          <a:p>
            <a:pPr marL="285750" indent="-285750">
              <a:lnSpc>
                <a:spcPct val="100000"/>
              </a:lnSpc>
              <a:spcBef>
                <a:spcPts val="0"/>
              </a:spcBef>
              <a:spcAft>
                <a:spcPts val="0"/>
              </a:spcAft>
              <a:buFontTx/>
              <a:buChar char="-"/>
            </a:pPr>
            <a:endParaRPr lang="en-US" sz="1600" kern="1200" dirty="0"/>
          </a:p>
          <a:p>
            <a:pPr marL="0" lvl="3" indent="0">
              <a:spcBef>
                <a:spcPts val="0"/>
              </a:spcBef>
              <a:spcAft>
                <a:spcPts val="0"/>
              </a:spcAft>
              <a:buFont typeface="Arial" pitchFamily="-105" charset="0"/>
              <a:buNone/>
              <a:defRPr/>
            </a:pPr>
            <a:endParaRPr lang="en-US" kern="0" dirty="0"/>
          </a:p>
          <a:p>
            <a:pPr lvl="3">
              <a:lnSpc>
                <a:spcPct val="100000"/>
              </a:lnSpc>
              <a:spcBef>
                <a:spcPts val="0"/>
              </a:spcBef>
              <a:spcAft>
                <a:spcPts val="0"/>
              </a:spcAft>
              <a:defRPr/>
            </a:pPr>
            <a:endParaRPr lang="en-US" kern="0" dirty="0"/>
          </a:p>
          <a:p>
            <a:pPr>
              <a:lnSpc>
                <a:spcPct val="100000"/>
              </a:lnSpc>
              <a:spcBef>
                <a:spcPts val="0"/>
              </a:spcBef>
              <a:spcAft>
                <a:spcPts val="0"/>
              </a:spcAft>
            </a:pPr>
            <a:r>
              <a:rPr lang="en-US" sz="1000" kern="0" dirty="0"/>
              <a:t>						</a:t>
            </a:r>
            <a:endParaRPr lang="en-US" kern="0" dirty="0"/>
          </a:p>
          <a:p>
            <a:pPr marL="0" lvl="8" indent="0" eaLnBrk="0" hangingPunct="0">
              <a:lnSpc>
                <a:spcPts val="1200"/>
              </a:lnSpc>
              <a:spcBef>
                <a:spcPts val="0"/>
              </a:spcBef>
              <a:spcAft>
                <a:spcPts val="0"/>
              </a:spcAft>
              <a:buFontTx/>
              <a:buNone/>
            </a:pPr>
            <a:endParaRPr lang="en-US" dirty="0"/>
          </a:p>
        </p:txBody>
      </p:sp>
      <p:sp>
        <p:nvSpPr>
          <p:cNvPr id="6" name="Content Placeholder 2">
            <a:extLst>
              <a:ext uri="{FF2B5EF4-FFF2-40B4-BE49-F238E27FC236}">
                <a16:creationId xmlns:a16="http://schemas.microsoft.com/office/drawing/2014/main" id="{BC0656F6-E8D5-6943-A796-0EF4759DDC28}"/>
              </a:ext>
            </a:extLst>
          </p:cNvPr>
          <p:cNvSpPr txBox="1">
            <a:spLocks/>
          </p:cNvSpPr>
          <p:nvPr/>
        </p:nvSpPr>
        <p:spPr bwMode="auto">
          <a:xfrm>
            <a:off x="457200" y="2996951"/>
            <a:ext cx="8370989" cy="21455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gn="just">
              <a:buFont typeface="Arial" pitchFamily="-105" charset="0"/>
              <a:buNone/>
              <a:defRPr/>
            </a:pPr>
            <a:r>
              <a:rPr lang="en-US" sz="1800" kern="0" dirty="0">
                <a:ea typeface="ＭＳ Ｐゴシック"/>
              </a:rPr>
              <a:t>The three stages to 3D concrete print are:</a:t>
            </a:r>
          </a:p>
          <a:p>
            <a:pPr marL="266700" lvl="3" indent="-266700" algn="just">
              <a:spcBef>
                <a:spcPts val="0"/>
              </a:spcBef>
              <a:spcAft>
                <a:spcPts val="0"/>
              </a:spcAft>
              <a:buNone/>
              <a:defRPr/>
            </a:pPr>
            <a:r>
              <a:rPr lang="en-US" sz="1800" kern="1200" dirty="0">
                <a:ea typeface="ＭＳ Ｐゴシック"/>
              </a:rPr>
              <a:t>1.</a:t>
            </a:r>
            <a:r>
              <a:rPr lang="en-US" sz="1800" dirty="0">
                <a:ea typeface="ＭＳ Ｐゴシック"/>
              </a:rPr>
              <a:t> </a:t>
            </a:r>
            <a:r>
              <a:rPr lang="en-US" sz="1800" b="1" kern="1200" dirty="0">
                <a:ea typeface="ＭＳ Ｐゴシック"/>
              </a:rPr>
              <a:t>Data preparation:</a:t>
            </a:r>
            <a:r>
              <a:rPr lang="en-US" sz="1800" kern="1200" dirty="0">
                <a:ea typeface="ＭＳ Ｐゴシック"/>
              </a:rPr>
              <a:t> e.g using 3D scanning technology, Trimble pulse, Matterport and (CAD) or (CAM) computer aided manufacture software.</a:t>
            </a:r>
          </a:p>
          <a:p>
            <a:pPr marL="266700" lvl="3" indent="-266700" algn="just">
              <a:spcBef>
                <a:spcPts val="0"/>
              </a:spcBef>
              <a:spcAft>
                <a:spcPts val="0"/>
              </a:spcAft>
              <a:buFont typeface="Arial" pitchFamily="-105" charset="0"/>
              <a:buNone/>
              <a:defRPr/>
            </a:pPr>
            <a:r>
              <a:rPr lang="en-US" sz="1800" kern="0" dirty="0">
                <a:ea typeface="ＭＳ Ｐゴシック"/>
              </a:rPr>
              <a:t>2. </a:t>
            </a:r>
            <a:r>
              <a:rPr lang="en-US" sz="1800" b="1" kern="0" dirty="0">
                <a:ea typeface="ＭＳ Ｐゴシック"/>
              </a:rPr>
              <a:t>Concrete preparation</a:t>
            </a:r>
            <a:r>
              <a:rPr lang="en-GB" sz="1800" b="1" kern="0" dirty="0">
                <a:ea typeface="ＭＳ Ｐゴシック"/>
              </a:rPr>
              <a:t>: </a:t>
            </a:r>
            <a:r>
              <a:rPr lang="en-US" sz="1800" kern="0" dirty="0">
                <a:ea typeface="ＭＳ Ｐゴシック"/>
              </a:rPr>
              <a:t>mixing and placing the concrete into the container, which is then pumped through a nozzle, layer by layer.</a:t>
            </a:r>
          </a:p>
          <a:p>
            <a:pPr marL="266700" lvl="3" indent="-266700" algn="just">
              <a:spcBef>
                <a:spcPts val="0"/>
              </a:spcBef>
              <a:spcAft>
                <a:spcPts val="0"/>
              </a:spcAft>
              <a:buNone/>
              <a:defRPr/>
            </a:pPr>
            <a:r>
              <a:rPr lang="en-US" sz="1800" kern="1200" dirty="0">
                <a:ea typeface="ＭＳ Ｐゴシック"/>
              </a:rPr>
              <a:t>3.</a:t>
            </a:r>
            <a:r>
              <a:rPr lang="en-US" sz="1800" dirty="0">
                <a:ea typeface="ＭＳ Ｐゴシック"/>
              </a:rPr>
              <a:t> </a:t>
            </a:r>
            <a:r>
              <a:rPr lang="en-US" sz="1800" b="1" kern="1200" dirty="0">
                <a:ea typeface="ＭＳ Ｐゴシック"/>
              </a:rPr>
              <a:t>Component printing: </a:t>
            </a:r>
            <a:r>
              <a:rPr lang="en-US" sz="1800" kern="1200" dirty="0" err="1">
                <a:ea typeface="ＭＳ Ｐゴシック"/>
              </a:rPr>
              <a:t>e.g</a:t>
            </a:r>
            <a:r>
              <a:rPr lang="en-US" sz="1800" kern="1200" dirty="0">
                <a:ea typeface="ＭＳ Ｐゴシック"/>
              </a:rPr>
              <a:t> using specialist design software and construction hardware 3D-printing technology (gantry crane or robotic arm).</a:t>
            </a:r>
          </a:p>
          <a:p>
            <a:pPr marL="285750" indent="-285750" algn="just">
              <a:lnSpc>
                <a:spcPct val="100000"/>
              </a:lnSpc>
              <a:spcBef>
                <a:spcPts val="0"/>
              </a:spcBef>
              <a:spcAft>
                <a:spcPts val="0"/>
              </a:spcAft>
              <a:buFontTx/>
              <a:buChar char="-"/>
            </a:pPr>
            <a:endParaRPr lang="en-US" sz="1600" kern="1200" dirty="0"/>
          </a:p>
          <a:p>
            <a:pPr algn="just">
              <a:lnSpc>
                <a:spcPct val="100000"/>
              </a:lnSpc>
              <a:spcBef>
                <a:spcPts val="0"/>
              </a:spcBef>
              <a:spcAft>
                <a:spcPts val="0"/>
              </a:spcAft>
            </a:pPr>
            <a:r>
              <a:rPr lang="en-US" sz="1000" kern="0" dirty="0"/>
              <a:t>						</a:t>
            </a:r>
            <a:endParaRPr lang="en-US" kern="0" dirty="0"/>
          </a:p>
          <a:p>
            <a:pPr marL="0" lvl="8" indent="0" algn="just"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6936460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94E91F-6AEA-4BF2-9F06-3D0B8FB25BF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7FF3937-E001-437B-A745-83D5DECEDC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BD55DB-86BB-4025-BA08-572BF7E21A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1208</TotalTime>
  <Words>1632</Words>
  <Application>Microsoft Office PowerPoint</Application>
  <PresentationFormat>On-screen Show (4:3)</PresentationFormat>
  <Paragraphs>172</Paragraphs>
  <Slides>14</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Default Design</vt:lpstr>
      <vt:lpstr>PowerPoint 4: Opportunities for the use of technology</vt:lpstr>
      <vt:lpstr>Computer numerical control machining (CNC)</vt:lpstr>
      <vt:lpstr>Machine manufacturing</vt:lpstr>
      <vt:lpstr>Development of machine manufacturing</vt:lpstr>
      <vt:lpstr>Machine manufacturing through robotics </vt:lpstr>
      <vt:lpstr>Machine manufacturing through robotics </vt:lpstr>
      <vt:lpstr>Robotics in construction</vt:lpstr>
      <vt:lpstr>Robotics in construction</vt:lpstr>
      <vt:lpstr>Additive manufacturing through robotics</vt:lpstr>
      <vt:lpstr>Additive manufacturing through robotics</vt:lpstr>
      <vt:lpstr>Additive manufacturing through robotics</vt:lpstr>
      <vt:lpstr>Additive manufacturing through robotics ‒ case study 1</vt:lpstr>
      <vt:lpstr>Additive manufacturing through robotics ‒ case study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140</cp:revision>
  <dcterms:created xsi:type="dcterms:W3CDTF">2013-05-28T00:38:54Z</dcterms:created>
  <dcterms:modified xsi:type="dcterms:W3CDTF">2021-09-28T07:48:14Z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