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15"/>
  </p:notesMasterIdLst>
  <p:handoutMasterIdLst>
    <p:handoutMasterId r:id="rId16"/>
  </p:handoutMasterIdLst>
  <p:sldIdLst>
    <p:sldId id="256" r:id="rId5"/>
    <p:sldId id="343" r:id="rId6"/>
    <p:sldId id="358" r:id="rId7"/>
    <p:sldId id="353" r:id="rId8"/>
    <p:sldId id="354" r:id="rId9"/>
    <p:sldId id="355" r:id="rId10"/>
    <p:sldId id="360" r:id="rId11"/>
    <p:sldId id="356" r:id="rId12"/>
    <p:sldId id="357"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3D9939-F9AD-4AD7-B938-89ABF6F94D4E}" v="2" dt="2021-09-06T11:58:19.671"/>
    <p1510:client id="{49326E81-1423-4909-9F8B-72FDB8DA6481}" v="8" dt="2021-09-06T10:02:15.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63D9939-F9AD-4AD7-B938-89ABF6F94D4E}"/>
    <pc:docChg chg="modSld modMainMaster">
      <pc:chgData name="Caroline Prodger" userId="e4ef2e75-b60b-401b-8ebe-291bdcf405f4" providerId="ADAL" clId="{463D9939-F9AD-4AD7-B938-89ABF6F94D4E}" dt="2021-09-06T12:05:43.867" v="2" actId="20577"/>
      <pc:docMkLst>
        <pc:docMk/>
      </pc:docMkLst>
      <pc:sldChg chg="modSp">
        <pc:chgData name="Caroline Prodger" userId="e4ef2e75-b60b-401b-8ebe-291bdcf405f4" providerId="ADAL" clId="{463D9939-F9AD-4AD7-B938-89ABF6F94D4E}" dt="2021-09-06T11:58:19.665" v="0"/>
        <pc:sldMkLst>
          <pc:docMk/>
          <pc:sldMk cId="0" sldId="267"/>
        </pc:sldMkLst>
        <pc:spChg chg="mod">
          <ac:chgData name="Caroline Prodger" userId="e4ef2e75-b60b-401b-8ebe-291bdcf405f4" providerId="ADAL" clId="{463D9939-F9AD-4AD7-B938-89ABF6F94D4E}" dt="2021-09-06T11:58:19.665" v="0"/>
          <ac:spMkLst>
            <pc:docMk/>
            <pc:sldMk cId="0" sldId="267"/>
            <ac:spMk id="18434" creationId="{00000000-0000-0000-0000-000000000000}"/>
          </ac:spMkLst>
        </pc:spChg>
      </pc:sldChg>
      <pc:sldChg chg="modSp">
        <pc:chgData name="Caroline Prodger" userId="e4ef2e75-b60b-401b-8ebe-291bdcf405f4" providerId="ADAL" clId="{463D9939-F9AD-4AD7-B938-89ABF6F94D4E}" dt="2021-09-06T11:58:19.665" v="0"/>
        <pc:sldMkLst>
          <pc:docMk/>
          <pc:sldMk cId="611168073" sldId="343"/>
        </pc:sldMkLst>
        <pc:spChg chg="mod">
          <ac:chgData name="Caroline Prodger" userId="e4ef2e75-b60b-401b-8ebe-291bdcf405f4" providerId="ADAL" clId="{463D9939-F9AD-4AD7-B938-89ABF6F94D4E}" dt="2021-09-06T11:58:19.665" v="0"/>
          <ac:spMkLst>
            <pc:docMk/>
            <pc:sldMk cId="611168073" sldId="343"/>
            <ac:spMk id="3" creationId="{68581819-AC6B-E947-9100-FC567A48798C}"/>
          </ac:spMkLst>
        </pc:spChg>
      </pc:sldChg>
      <pc:sldChg chg="modSp">
        <pc:chgData name="Caroline Prodger" userId="e4ef2e75-b60b-401b-8ebe-291bdcf405f4" providerId="ADAL" clId="{463D9939-F9AD-4AD7-B938-89ABF6F94D4E}" dt="2021-09-06T11:58:19.665" v="0"/>
        <pc:sldMkLst>
          <pc:docMk/>
          <pc:sldMk cId="822723972" sldId="353"/>
        </pc:sldMkLst>
        <pc:spChg chg="mod">
          <ac:chgData name="Caroline Prodger" userId="e4ef2e75-b60b-401b-8ebe-291bdcf405f4" providerId="ADAL" clId="{463D9939-F9AD-4AD7-B938-89ABF6F94D4E}" dt="2021-09-06T11:58:19.665" v="0"/>
          <ac:spMkLst>
            <pc:docMk/>
            <pc:sldMk cId="822723972" sldId="353"/>
            <ac:spMk id="3" creationId="{68581819-AC6B-E947-9100-FC567A48798C}"/>
          </ac:spMkLst>
        </pc:spChg>
      </pc:sldChg>
      <pc:sldChg chg="modSp">
        <pc:chgData name="Caroline Prodger" userId="e4ef2e75-b60b-401b-8ebe-291bdcf405f4" providerId="ADAL" clId="{463D9939-F9AD-4AD7-B938-89ABF6F94D4E}" dt="2021-09-06T11:58:19.665" v="0"/>
        <pc:sldMkLst>
          <pc:docMk/>
          <pc:sldMk cId="766694700" sldId="354"/>
        </pc:sldMkLst>
        <pc:spChg chg="mod">
          <ac:chgData name="Caroline Prodger" userId="e4ef2e75-b60b-401b-8ebe-291bdcf405f4" providerId="ADAL" clId="{463D9939-F9AD-4AD7-B938-89ABF6F94D4E}" dt="2021-09-06T11:58:19.665" v="0"/>
          <ac:spMkLst>
            <pc:docMk/>
            <pc:sldMk cId="766694700" sldId="354"/>
            <ac:spMk id="3" creationId="{68581819-AC6B-E947-9100-FC567A48798C}"/>
          </ac:spMkLst>
        </pc:spChg>
      </pc:sldChg>
      <pc:sldChg chg="modSp">
        <pc:chgData name="Caroline Prodger" userId="e4ef2e75-b60b-401b-8ebe-291bdcf405f4" providerId="ADAL" clId="{463D9939-F9AD-4AD7-B938-89ABF6F94D4E}" dt="2021-09-06T11:58:19.665" v="0"/>
        <pc:sldMkLst>
          <pc:docMk/>
          <pc:sldMk cId="4198220227" sldId="355"/>
        </pc:sldMkLst>
        <pc:spChg chg="mod">
          <ac:chgData name="Caroline Prodger" userId="e4ef2e75-b60b-401b-8ebe-291bdcf405f4" providerId="ADAL" clId="{463D9939-F9AD-4AD7-B938-89ABF6F94D4E}" dt="2021-09-06T11:58:19.665" v="0"/>
          <ac:spMkLst>
            <pc:docMk/>
            <pc:sldMk cId="4198220227" sldId="355"/>
            <ac:spMk id="3" creationId="{68581819-AC6B-E947-9100-FC567A48798C}"/>
          </ac:spMkLst>
        </pc:spChg>
      </pc:sldChg>
      <pc:sldChg chg="modSp">
        <pc:chgData name="Caroline Prodger" userId="e4ef2e75-b60b-401b-8ebe-291bdcf405f4" providerId="ADAL" clId="{463D9939-F9AD-4AD7-B938-89ABF6F94D4E}" dt="2021-09-06T11:58:19.665" v="0"/>
        <pc:sldMkLst>
          <pc:docMk/>
          <pc:sldMk cId="2034168287" sldId="356"/>
        </pc:sldMkLst>
        <pc:spChg chg="mod">
          <ac:chgData name="Caroline Prodger" userId="e4ef2e75-b60b-401b-8ebe-291bdcf405f4" providerId="ADAL" clId="{463D9939-F9AD-4AD7-B938-89ABF6F94D4E}" dt="2021-09-06T11:58:19.665" v="0"/>
          <ac:spMkLst>
            <pc:docMk/>
            <pc:sldMk cId="2034168287" sldId="356"/>
            <ac:spMk id="3" creationId="{68581819-AC6B-E947-9100-FC567A48798C}"/>
          </ac:spMkLst>
        </pc:spChg>
      </pc:sldChg>
      <pc:sldChg chg="modSp">
        <pc:chgData name="Caroline Prodger" userId="e4ef2e75-b60b-401b-8ebe-291bdcf405f4" providerId="ADAL" clId="{463D9939-F9AD-4AD7-B938-89ABF6F94D4E}" dt="2021-09-06T11:58:19.665" v="0"/>
        <pc:sldMkLst>
          <pc:docMk/>
          <pc:sldMk cId="2109088713" sldId="357"/>
        </pc:sldMkLst>
        <pc:spChg chg="mod">
          <ac:chgData name="Caroline Prodger" userId="e4ef2e75-b60b-401b-8ebe-291bdcf405f4" providerId="ADAL" clId="{463D9939-F9AD-4AD7-B938-89ABF6F94D4E}" dt="2021-09-06T11:58:19.665" v="0"/>
          <ac:spMkLst>
            <pc:docMk/>
            <pc:sldMk cId="2109088713" sldId="357"/>
            <ac:spMk id="3" creationId="{68581819-AC6B-E947-9100-FC567A48798C}"/>
          </ac:spMkLst>
        </pc:spChg>
      </pc:sldChg>
      <pc:sldChg chg="modSp">
        <pc:chgData name="Caroline Prodger" userId="e4ef2e75-b60b-401b-8ebe-291bdcf405f4" providerId="ADAL" clId="{463D9939-F9AD-4AD7-B938-89ABF6F94D4E}" dt="2021-09-06T11:58:19.665" v="0"/>
        <pc:sldMkLst>
          <pc:docMk/>
          <pc:sldMk cId="391143730" sldId="358"/>
        </pc:sldMkLst>
        <pc:spChg chg="mod">
          <ac:chgData name="Caroline Prodger" userId="e4ef2e75-b60b-401b-8ebe-291bdcf405f4" providerId="ADAL" clId="{463D9939-F9AD-4AD7-B938-89ABF6F94D4E}" dt="2021-09-06T11:58:19.665" v="0"/>
          <ac:spMkLst>
            <pc:docMk/>
            <pc:sldMk cId="391143730" sldId="358"/>
            <ac:spMk id="2" creationId="{9CCC140B-F3B6-48EE-BD68-9C0C4D9CEB97}"/>
          </ac:spMkLst>
        </pc:spChg>
      </pc:sldChg>
      <pc:sldChg chg="modSp">
        <pc:chgData name="Caroline Prodger" userId="e4ef2e75-b60b-401b-8ebe-291bdcf405f4" providerId="ADAL" clId="{463D9939-F9AD-4AD7-B938-89ABF6F94D4E}" dt="2021-09-06T11:58:19.665" v="0"/>
        <pc:sldMkLst>
          <pc:docMk/>
          <pc:sldMk cId="1011925622" sldId="360"/>
        </pc:sldMkLst>
        <pc:spChg chg="mod">
          <ac:chgData name="Caroline Prodger" userId="e4ef2e75-b60b-401b-8ebe-291bdcf405f4" providerId="ADAL" clId="{463D9939-F9AD-4AD7-B938-89ABF6F94D4E}" dt="2021-09-06T11:58:19.665" v="0"/>
          <ac:spMkLst>
            <pc:docMk/>
            <pc:sldMk cId="1011925622" sldId="360"/>
            <ac:spMk id="2" creationId="{284F1D93-F71B-4CCC-BBA3-F54F94B80943}"/>
          </ac:spMkLst>
        </pc:spChg>
      </pc:sldChg>
      <pc:sldMasterChg chg="modSp mod">
        <pc:chgData name="Caroline Prodger" userId="e4ef2e75-b60b-401b-8ebe-291bdcf405f4" providerId="ADAL" clId="{463D9939-F9AD-4AD7-B938-89ABF6F94D4E}" dt="2021-09-06T12:05:43.867" v="2" actId="20577"/>
        <pc:sldMasterMkLst>
          <pc:docMk/>
          <pc:sldMasterMk cId="4092670917" sldId="2147483657"/>
        </pc:sldMasterMkLst>
        <pc:spChg chg="mod">
          <ac:chgData name="Caroline Prodger" userId="e4ef2e75-b60b-401b-8ebe-291bdcf405f4" providerId="ADAL" clId="{463D9939-F9AD-4AD7-B938-89ABF6F94D4E}" dt="2021-09-06T12:05:43.867" v="2" actId="20577"/>
          <ac:spMkLst>
            <pc:docMk/>
            <pc:sldMasterMk cId="4092670917" sldId="2147483657"/>
            <ac:spMk id="12" creationId="{00000000-0000-0000-0000-000000000000}"/>
          </ac:spMkLst>
        </pc:spChg>
      </pc:sldMasterChg>
    </pc:docChg>
  </pc:docChgLst>
  <pc:docChgLst>
    <pc:chgData name="Caroline Prodger" userId="e4ef2e75-b60b-401b-8ebe-291bdcf405f4" providerId="ADAL" clId="{49326E81-1423-4909-9F8B-72FDB8DA6481}"/>
    <pc:docChg chg="undo custSel modSld modMainMaster">
      <pc:chgData name="Caroline Prodger" userId="e4ef2e75-b60b-401b-8ebe-291bdcf405f4" providerId="ADAL" clId="{49326E81-1423-4909-9F8B-72FDB8DA6481}" dt="2021-09-06T10:29:38.949" v="20" actId="20577"/>
      <pc:docMkLst>
        <pc:docMk/>
      </pc:docMkLst>
      <pc:sldChg chg="modSp mod">
        <pc:chgData name="Caroline Prodger" userId="e4ef2e75-b60b-401b-8ebe-291bdcf405f4" providerId="ADAL" clId="{49326E81-1423-4909-9F8B-72FDB8DA6481}" dt="2021-09-06T10:01:24.685" v="16" actId="20577"/>
        <pc:sldMkLst>
          <pc:docMk/>
          <pc:sldMk cId="0" sldId="256"/>
        </pc:sldMkLst>
        <pc:spChg chg="mod">
          <ac:chgData name="Caroline Prodger" userId="e4ef2e75-b60b-401b-8ebe-291bdcf405f4" providerId="ADAL" clId="{49326E81-1423-4909-9F8B-72FDB8DA6481}" dt="2021-09-06T10:00:09.951" v="7" actId="14100"/>
          <ac:spMkLst>
            <pc:docMk/>
            <pc:sldMk cId="0" sldId="256"/>
            <ac:spMk id="2053" creationId="{00000000-0000-0000-0000-000000000000}"/>
          </ac:spMkLst>
        </pc:spChg>
        <pc:spChg chg="mod">
          <ac:chgData name="Caroline Prodger" userId="e4ef2e75-b60b-401b-8ebe-291bdcf405f4" providerId="ADAL" clId="{49326E81-1423-4909-9F8B-72FDB8DA6481}" dt="2021-09-06T10:01:24.685" v="16" actId="20577"/>
          <ac:spMkLst>
            <pc:docMk/>
            <pc:sldMk cId="0" sldId="256"/>
            <ac:spMk id="2054" creationId="{00000000-0000-0000-0000-000000000000}"/>
          </ac:spMkLst>
        </pc:spChg>
      </pc:sldChg>
      <pc:sldChg chg="modSp">
        <pc:chgData name="Caroline Prodger" userId="e4ef2e75-b60b-401b-8ebe-291bdcf405f4" providerId="ADAL" clId="{49326E81-1423-4909-9F8B-72FDB8DA6481}" dt="2021-09-06T10:02:15.826" v="18"/>
        <pc:sldMkLst>
          <pc:docMk/>
          <pc:sldMk cId="0" sldId="267"/>
        </pc:sldMkLst>
        <pc:spChg chg="mod">
          <ac:chgData name="Caroline Prodger" userId="e4ef2e75-b60b-401b-8ebe-291bdcf405f4" providerId="ADAL" clId="{49326E81-1423-4909-9F8B-72FDB8DA6481}" dt="2021-09-06T10:02:15.826" v="18"/>
          <ac:spMkLst>
            <pc:docMk/>
            <pc:sldMk cId="0" sldId="267"/>
            <ac:spMk id="18434" creationId="{00000000-0000-0000-0000-000000000000}"/>
          </ac:spMkLst>
        </pc:spChg>
      </pc:sldChg>
      <pc:sldChg chg="modSp">
        <pc:chgData name="Caroline Prodger" userId="e4ef2e75-b60b-401b-8ebe-291bdcf405f4" providerId="ADAL" clId="{49326E81-1423-4909-9F8B-72FDB8DA6481}" dt="2021-09-06T10:02:15.826" v="18"/>
        <pc:sldMkLst>
          <pc:docMk/>
          <pc:sldMk cId="611168073" sldId="343"/>
        </pc:sldMkLst>
        <pc:spChg chg="mod">
          <ac:chgData name="Caroline Prodger" userId="e4ef2e75-b60b-401b-8ebe-291bdcf405f4" providerId="ADAL" clId="{49326E81-1423-4909-9F8B-72FDB8DA6481}" dt="2021-09-06T10:02:15.826" v="18"/>
          <ac:spMkLst>
            <pc:docMk/>
            <pc:sldMk cId="611168073" sldId="343"/>
            <ac:spMk id="3" creationId="{68581819-AC6B-E947-9100-FC567A48798C}"/>
          </ac:spMkLst>
        </pc:spChg>
      </pc:sldChg>
      <pc:sldChg chg="modSp">
        <pc:chgData name="Caroline Prodger" userId="e4ef2e75-b60b-401b-8ebe-291bdcf405f4" providerId="ADAL" clId="{49326E81-1423-4909-9F8B-72FDB8DA6481}" dt="2021-09-06T10:02:15.826" v="18"/>
        <pc:sldMkLst>
          <pc:docMk/>
          <pc:sldMk cId="822723972" sldId="353"/>
        </pc:sldMkLst>
        <pc:spChg chg="mod">
          <ac:chgData name="Caroline Prodger" userId="e4ef2e75-b60b-401b-8ebe-291bdcf405f4" providerId="ADAL" clId="{49326E81-1423-4909-9F8B-72FDB8DA6481}" dt="2021-09-06T10:02:15.826" v="18"/>
          <ac:spMkLst>
            <pc:docMk/>
            <pc:sldMk cId="822723972" sldId="353"/>
            <ac:spMk id="3" creationId="{68581819-AC6B-E947-9100-FC567A48798C}"/>
          </ac:spMkLst>
        </pc:spChg>
      </pc:sldChg>
      <pc:sldChg chg="modSp">
        <pc:chgData name="Caroline Prodger" userId="e4ef2e75-b60b-401b-8ebe-291bdcf405f4" providerId="ADAL" clId="{49326E81-1423-4909-9F8B-72FDB8DA6481}" dt="2021-09-06T10:02:15.826" v="18"/>
        <pc:sldMkLst>
          <pc:docMk/>
          <pc:sldMk cId="766694700" sldId="354"/>
        </pc:sldMkLst>
        <pc:spChg chg="mod">
          <ac:chgData name="Caroline Prodger" userId="e4ef2e75-b60b-401b-8ebe-291bdcf405f4" providerId="ADAL" clId="{49326E81-1423-4909-9F8B-72FDB8DA6481}" dt="2021-09-06T10:02:15.826" v="18"/>
          <ac:spMkLst>
            <pc:docMk/>
            <pc:sldMk cId="766694700" sldId="354"/>
            <ac:spMk id="3" creationId="{68581819-AC6B-E947-9100-FC567A48798C}"/>
          </ac:spMkLst>
        </pc:spChg>
      </pc:sldChg>
      <pc:sldChg chg="modSp">
        <pc:chgData name="Caroline Prodger" userId="e4ef2e75-b60b-401b-8ebe-291bdcf405f4" providerId="ADAL" clId="{49326E81-1423-4909-9F8B-72FDB8DA6481}" dt="2021-09-06T10:02:15.826" v="18"/>
        <pc:sldMkLst>
          <pc:docMk/>
          <pc:sldMk cId="4198220227" sldId="355"/>
        </pc:sldMkLst>
        <pc:spChg chg="mod">
          <ac:chgData name="Caroline Prodger" userId="e4ef2e75-b60b-401b-8ebe-291bdcf405f4" providerId="ADAL" clId="{49326E81-1423-4909-9F8B-72FDB8DA6481}" dt="2021-09-06T10:02:15.826" v="18"/>
          <ac:spMkLst>
            <pc:docMk/>
            <pc:sldMk cId="4198220227" sldId="355"/>
            <ac:spMk id="3" creationId="{68581819-AC6B-E947-9100-FC567A48798C}"/>
          </ac:spMkLst>
        </pc:spChg>
      </pc:sldChg>
      <pc:sldChg chg="modSp">
        <pc:chgData name="Caroline Prodger" userId="e4ef2e75-b60b-401b-8ebe-291bdcf405f4" providerId="ADAL" clId="{49326E81-1423-4909-9F8B-72FDB8DA6481}" dt="2021-09-06T10:02:15.826" v="18"/>
        <pc:sldMkLst>
          <pc:docMk/>
          <pc:sldMk cId="2034168287" sldId="356"/>
        </pc:sldMkLst>
        <pc:spChg chg="mod">
          <ac:chgData name="Caroline Prodger" userId="e4ef2e75-b60b-401b-8ebe-291bdcf405f4" providerId="ADAL" clId="{49326E81-1423-4909-9F8B-72FDB8DA6481}" dt="2021-09-06T10:02:15.826" v="18"/>
          <ac:spMkLst>
            <pc:docMk/>
            <pc:sldMk cId="2034168287" sldId="356"/>
            <ac:spMk id="3" creationId="{68581819-AC6B-E947-9100-FC567A48798C}"/>
          </ac:spMkLst>
        </pc:spChg>
      </pc:sldChg>
      <pc:sldChg chg="modSp">
        <pc:chgData name="Caroline Prodger" userId="e4ef2e75-b60b-401b-8ebe-291bdcf405f4" providerId="ADAL" clId="{49326E81-1423-4909-9F8B-72FDB8DA6481}" dt="2021-09-06T10:02:15.826" v="18"/>
        <pc:sldMkLst>
          <pc:docMk/>
          <pc:sldMk cId="2109088713" sldId="357"/>
        </pc:sldMkLst>
        <pc:spChg chg="mod">
          <ac:chgData name="Caroline Prodger" userId="e4ef2e75-b60b-401b-8ebe-291bdcf405f4" providerId="ADAL" clId="{49326E81-1423-4909-9F8B-72FDB8DA6481}" dt="2021-09-06T10:02:15.826" v="18"/>
          <ac:spMkLst>
            <pc:docMk/>
            <pc:sldMk cId="2109088713" sldId="357"/>
            <ac:spMk id="3" creationId="{68581819-AC6B-E947-9100-FC567A48798C}"/>
          </ac:spMkLst>
        </pc:spChg>
      </pc:sldChg>
      <pc:sldChg chg="modSp">
        <pc:chgData name="Caroline Prodger" userId="e4ef2e75-b60b-401b-8ebe-291bdcf405f4" providerId="ADAL" clId="{49326E81-1423-4909-9F8B-72FDB8DA6481}" dt="2021-09-06T10:02:15.826" v="18"/>
        <pc:sldMkLst>
          <pc:docMk/>
          <pc:sldMk cId="391143730" sldId="358"/>
        </pc:sldMkLst>
        <pc:spChg chg="mod">
          <ac:chgData name="Caroline Prodger" userId="e4ef2e75-b60b-401b-8ebe-291bdcf405f4" providerId="ADAL" clId="{49326E81-1423-4909-9F8B-72FDB8DA6481}" dt="2021-09-06T10:02:15.826" v="18"/>
          <ac:spMkLst>
            <pc:docMk/>
            <pc:sldMk cId="391143730" sldId="358"/>
            <ac:spMk id="2" creationId="{9CCC140B-F3B6-48EE-BD68-9C0C4D9CEB97}"/>
          </ac:spMkLst>
        </pc:spChg>
      </pc:sldChg>
      <pc:sldChg chg="modSp">
        <pc:chgData name="Caroline Prodger" userId="e4ef2e75-b60b-401b-8ebe-291bdcf405f4" providerId="ADAL" clId="{49326E81-1423-4909-9F8B-72FDB8DA6481}" dt="2021-09-06T10:02:15.826" v="18"/>
        <pc:sldMkLst>
          <pc:docMk/>
          <pc:sldMk cId="1011925622" sldId="360"/>
        </pc:sldMkLst>
        <pc:spChg chg="mod">
          <ac:chgData name="Caroline Prodger" userId="e4ef2e75-b60b-401b-8ebe-291bdcf405f4" providerId="ADAL" clId="{49326E81-1423-4909-9F8B-72FDB8DA6481}" dt="2021-09-06T10:02:15.826" v="18"/>
          <ac:spMkLst>
            <pc:docMk/>
            <pc:sldMk cId="1011925622" sldId="360"/>
            <ac:spMk id="2" creationId="{284F1D93-F71B-4CCC-BBA3-F54F94B80943}"/>
          </ac:spMkLst>
        </pc:spChg>
      </pc:sldChg>
      <pc:sldMasterChg chg="modSldLayout">
        <pc:chgData name="Caroline Prodger" userId="e4ef2e75-b60b-401b-8ebe-291bdcf405f4" providerId="ADAL" clId="{49326E81-1423-4909-9F8B-72FDB8DA6481}" dt="2021-09-06T10:00:39.578" v="13" actId="22"/>
        <pc:sldMasterMkLst>
          <pc:docMk/>
          <pc:sldMasterMk cId="0" sldId="2147483651"/>
        </pc:sldMasterMkLst>
        <pc:sldLayoutChg chg="addSp delSp mod">
          <pc:chgData name="Caroline Prodger" userId="e4ef2e75-b60b-401b-8ebe-291bdcf405f4" providerId="ADAL" clId="{49326E81-1423-4909-9F8B-72FDB8DA6481}" dt="2021-09-06T10:00:39.578" v="13" actId="22"/>
          <pc:sldLayoutMkLst>
            <pc:docMk/>
            <pc:sldMasterMk cId="3229594661" sldId="2147483653"/>
            <pc:sldLayoutMk cId="0" sldId="2147483652"/>
          </pc:sldLayoutMkLst>
          <pc:spChg chg="add del">
            <ac:chgData name="Caroline Prodger" userId="e4ef2e75-b60b-401b-8ebe-291bdcf405f4" providerId="ADAL" clId="{49326E81-1423-4909-9F8B-72FDB8DA6481}" dt="2021-09-06T10:00:34.225" v="11" actId="22"/>
            <ac:spMkLst>
              <pc:docMk/>
              <pc:sldMasterMk cId="3229594661" sldId="2147483653"/>
              <pc:sldLayoutMk cId="0" sldId="2147483652"/>
              <ac:spMk id="6" creationId="{36FF87B1-5381-4BA0-A1BE-F94BFD55E7AA}"/>
            </ac:spMkLst>
          </pc:spChg>
          <pc:spChg chg="add del">
            <ac:chgData name="Caroline Prodger" userId="e4ef2e75-b60b-401b-8ebe-291bdcf405f4" providerId="ADAL" clId="{49326E81-1423-4909-9F8B-72FDB8DA6481}" dt="2021-09-06T10:00:39.578" v="13" actId="22"/>
            <ac:spMkLst>
              <pc:docMk/>
              <pc:sldMasterMk cId="3229594661" sldId="2147483653"/>
              <pc:sldLayoutMk cId="0" sldId="2147483652"/>
              <ac:spMk id="7" creationId="{E76E3764-6E00-499C-9BE0-0600D127D1D4}"/>
            </ac:spMkLst>
          </pc:spChg>
        </pc:sldLayoutChg>
      </pc:sldMasterChg>
      <pc:sldMasterChg chg="modSp mod">
        <pc:chgData name="Caroline Prodger" userId="e4ef2e75-b60b-401b-8ebe-291bdcf405f4" providerId="ADAL" clId="{49326E81-1423-4909-9F8B-72FDB8DA6481}" dt="2021-09-06T10:29:38.949" v="20" actId="20577"/>
        <pc:sldMasterMkLst>
          <pc:docMk/>
          <pc:sldMasterMk cId="317041744" sldId="2147483655"/>
        </pc:sldMasterMkLst>
        <pc:spChg chg="mod">
          <ac:chgData name="Caroline Prodger" userId="e4ef2e75-b60b-401b-8ebe-291bdcf405f4" providerId="ADAL" clId="{49326E81-1423-4909-9F8B-72FDB8DA6481}" dt="2021-09-06T10:29:38.949" v="20" actId="20577"/>
          <ac:spMkLst>
            <pc:docMk/>
            <pc:sldMasterMk cId="317041744" sldId="2147483655"/>
            <ac:spMk id="12" creationId="{00000000-0000-0000-0000-000000000000}"/>
          </ac:spMkLst>
        </pc:spChg>
      </pc:sldMasterChg>
    </pc:docChg>
  </pc:docChgLst>
  <pc:docChgLst>
    <pc:chgData name="Caroline Prodger" userId="e4ef2e75-b60b-401b-8ebe-291bdcf405f4" providerId="ADAL" clId="{05AE949D-091A-4F68-B313-793C3956CD44}"/>
    <pc:docChg chg="custSel addSld delSld modSld sldOrd">
      <pc:chgData name="Caroline Prodger" userId="e4ef2e75-b60b-401b-8ebe-291bdcf405f4" providerId="ADAL" clId="{05AE949D-091A-4F68-B313-793C3956CD44}" dt="2021-06-23T12:29:47.262" v="3913" actId="2696"/>
      <pc:docMkLst>
        <pc:docMk/>
      </pc:docMkLst>
      <pc:sldChg chg="modSp modAnim">
        <pc:chgData name="Caroline Prodger" userId="e4ef2e75-b60b-401b-8ebe-291bdcf405f4" providerId="ADAL" clId="{05AE949D-091A-4F68-B313-793C3956CD44}" dt="2021-06-08T17:24:39.186" v="1233" actId="20577"/>
        <pc:sldMkLst>
          <pc:docMk/>
          <pc:sldMk cId="822723972" sldId="353"/>
        </pc:sldMkLst>
        <pc:spChg chg="mod">
          <ac:chgData name="Caroline Prodger" userId="e4ef2e75-b60b-401b-8ebe-291bdcf405f4" providerId="ADAL" clId="{05AE949D-091A-4F68-B313-793C3956CD44}" dt="2021-06-08T17:24:39.186" v="1233" actId="20577"/>
          <ac:spMkLst>
            <pc:docMk/>
            <pc:sldMk cId="822723972" sldId="353"/>
            <ac:spMk id="2054" creationId="{00000000-0000-0000-0000-000000000000}"/>
          </ac:spMkLst>
        </pc:spChg>
      </pc:sldChg>
      <pc:sldChg chg="modSp">
        <pc:chgData name="Caroline Prodger" userId="e4ef2e75-b60b-401b-8ebe-291bdcf405f4" providerId="ADAL" clId="{05AE949D-091A-4F68-B313-793C3956CD44}" dt="2021-06-08T17:33:25.417" v="1606" actId="20577"/>
        <pc:sldMkLst>
          <pc:docMk/>
          <pc:sldMk cId="766694700" sldId="354"/>
        </pc:sldMkLst>
        <pc:spChg chg="mod">
          <ac:chgData name="Caroline Prodger" userId="e4ef2e75-b60b-401b-8ebe-291bdcf405f4" providerId="ADAL" clId="{05AE949D-091A-4F68-B313-793C3956CD44}" dt="2021-06-08T17:33:25.417" v="1606" actId="20577"/>
          <ac:spMkLst>
            <pc:docMk/>
            <pc:sldMk cId="766694700" sldId="354"/>
            <ac:spMk id="2054" creationId="{00000000-0000-0000-0000-000000000000}"/>
          </ac:spMkLst>
        </pc:spChg>
      </pc:sldChg>
      <pc:sldChg chg="modSp">
        <pc:chgData name="Caroline Prodger" userId="e4ef2e75-b60b-401b-8ebe-291bdcf405f4" providerId="ADAL" clId="{05AE949D-091A-4F68-B313-793C3956CD44}" dt="2021-06-22T11:30:49.741" v="2275" actId="20577"/>
        <pc:sldMkLst>
          <pc:docMk/>
          <pc:sldMk cId="4198220227" sldId="355"/>
        </pc:sldMkLst>
        <pc:spChg chg="mod">
          <ac:chgData name="Caroline Prodger" userId="e4ef2e75-b60b-401b-8ebe-291bdcf405f4" providerId="ADAL" clId="{05AE949D-091A-4F68-B313-793C3956CD44}" dt="2021-06-22T11:30:49.741" v="2275" actId="20577"/>
          <ac:spMkLst>
            <pc:docMk/>
            <pc:sldMk cId="4198220227" sldId="355"/>
            <ac:spMk id="2054" creationId="{00000000-0000-0000-0000-000000000000}"/>
          </ac:spMkLst>
        </pc:spChg>
      </pc:sldChg>
      <pc:sldChg chg="addSp modSp mod modNotesTx">
        <pc:chgData name="Caroline Prodger" userId="e4ef2e75-b60b-401b-8ebe-291bdcf405f4" providerId="ADAL" clId="{05AE949D-091A-4F68-B313-793C3956CD44}" dt="2021-06-22T12:08:23.661" v="3782" actId="20577"/>
        <pc:sldMkLst>
          <pc:docMk/>
          <pc:sldMk cId="2034168287" sldId="356"/>
        </pc:sldMkLst>
        <pc:spChg chg="mod">
          <ac:chgData name="Caroline Prodger" userId="e4ef2e75-b60b-401b-8ebe-291bdcf405f4" providerId="ADAL" clId="{05AE949D-091A-4F68-B313-793C3956CD44}" dt="2021-06-22T12:03:19.515" v="3696" actId="20577"/>
          <ac:spMkLst>
            <pc:docMk/>
            <pc:sldMk cId="2034168287" sldId="356"/>
            <ac:spMk id="2054" creationId="{00000000-0000-0000-0000-000000000000}"/>
          </ac:spMkLst>
        </pc:spChg>
        <pc:picChg chg="add mod modCrop">
          <ac:chgData name="Caroline Prodger" userId="e4ef2e75-b60b-401b-8ebe-291bdcf405f4" providerId="ADAL" clId="{05AE949D-091A-4F68-B313-793C3956CD44}" dt="2021-06-22T12:07:39.208" v="3704" actId="1076"/>
          <ac:picMkLst>
            <pc:docMk/>
            <pc:sldMk cId="2034168287" sldId="356"/>
            <ac:picMk id="4" creationId="{AB561294-DF32-46CB-84F1-F79A870F2379}"/>
          </ac:picMkLst>
        </pc:picChg>
      </pc:sldChg>
      <pc:sldChg chg="addSp modSp mod modAnim">
        <pc:chgData name="Caroline Prodger" userId="e4ef2e75-b60b-401b-8ebe-291bdcf405f4" providerId="ADAL" clId="{05AE949D-091A-4F68-B313-793C3956CD44}" dt="2021-06-22T12:11:18.672" v="3912" actId="1076"/>
        <pc:sldMkLst>
          <pc:docMk/>
          <pc:sldMk cId="2109088713" sldId="357"/>
        </pc:sldMkLst>
        <pc:spChg chg="mod">
          <ac:chgData name="Caroline Prodger" userId="e4ef2e75-b60b-401b-8ebe-291bdcf405f4" providerId="ADAL" clId="{05AE949D-091A-4F68-B313-793C3956CD44}" dt="2021-06-22T12:11:10.079" v="3911" actId="20577"/>
          <ac:spMkLst>
            <pc:docMk/>
            <pc:sldMk cId="2109088713" sldId="357"/>
            <ac:spMk id="2054" creationId="{00000000-0000-0000-0000-000000000000}"/>
          </ac:spMkLst>
        </pc:spChg>
        <pc:picChg chg="add mod">
          <ac:chgData name="Caroline Prodger" userId="e4ef2e75-b60b-401b-8ebe-291bdcf405f4" providerId="ADAL" clId="{05AE949D-091A-4F68-B313-793C3956CD44}" dt="2021-06-22T12:11:18.672" v="3912" actId="1076"/>
          <ac:picMkLst>
            <pc:docMk/>
            <pc:sldMk cId="2109088713" sldId="357"/>
            <ac:picMk id="4" creationId="{D7387689-697B-4C7B-9281-E4E6CB7609E0}"/>
          </ac:picMkLst>
        </pc:picChg>
      </pc:sldChg>
      <pc:sldChg chg="addSp modSp new mod">
        <pc:chgData name="Caroline Prodger" userId="e4ef2e75-b60b-401b-8ebe-291bdcf405f4" providerId="ADAL" clId="{05AE949D-091A-4F68-B313-793C3956CD44}" dt="2021-06-08T17:19:08.967" v="743" actId="20577"/>
        <pc:sldMkLst>
          <pc:docMk/>
          <pc:sldMk cId="391143730" sldId="358"/>
        </pc:sldMkLst>
        <pc:spChg chg="mod">
          <ac:chgData name="Caroline Prodger" userId="e4ef2e75-b60b-401b-8ebe-291bdcf405f4" providerId="ADAL" clId="{05AE949D-091A-4F68-B313-793C3956CD44}" dt="2021-06-08T17:08:02.055" v="58" actId="20577"/>
          <ac:spMkLst>
            <pc:docMk/>
            <pc:sldMk cId="391143730" sldId="358"/>
            <ac:spMk id="2" creationId="{9CCC140B-F3B6-48EE-BD68-9C0C4D9CEB97}"/>
          </ac:spMkLst>
        </pc:spChg>
        <pc:spChg chg="mod">
          <ac:chgData name="Caroline Prodger" userId="e4ef2e75-b60b-401b-8ebe-291bdcf405f4" providerId="ADAL" clId="{05AE949D-091A-4F68-B313-793C3956CD44}" dt="2021-06-08T17:18:47.075" v="720" actId="1076"/>
          <ac:spMkLst>
            <pc:docMk/>
            <pc:sldMk cId="391143730" sldId="358"/>
            <ac:spMk id="3" creationId="{4FD4DC05-3919-46A2-8D95-CE3B00897EE3}"/>
          </ac:spMkLst>
        </pc:spChg>
        <pc:spChg chg="add mod">
          <ac:chgData name="Caroline Prodger" userId="e4ef2e75-b60b-401b-8ebe-291bdcf405f4" providerId="ADAL" clId="{05AE949D-091A-4F68-B313-793C3956CD44}" dt="2021-06-08T17:19:08.967" v="743" actId="20577"/>
          <ac:spMkLst>
            <pc:docMk/>
            <pc:sldMk cId="391143730" sldId="358"/>
            <ac:spMk id="7" creationId="{98C07730-1A8E-4138-9E4F-1CC474CDFA2F}"/>
          </ac:spMkLst>
        </pc:spChg>
        <pc:picChg chg="add mod">
          <ac:chgData name="Caroline Prodger" userId="e4ef2e75-b60b-401b-8ebe-291bdcf405f4" providerId="ADAL" clId="{05AE949D-091A-4F68-B313-793C3956CD44}" dt="2021-06-08T17:18:21.656" v="713" actId="1076"/>
          <ac:picMkLst>
            <pc:docMk/>
            <pc:sldMk cId="391143730" sldId="358"/>
            <ac:picMk id="5" creationId="{16B8BFE6-77B1-4AEC-9479-A671E0F0890F}"/>
          </ac:picMkLst>
        </pc:picChg>
      </pc:sldChg>
      <pc:sldChg chg="modSp new del mod">
        <pc:chgData name="Caroline Prodger" userId="e4ef2e75-b60b-401b-8ebe-291bdcf405f4" providerId="ADAL" clId="{05AE949D-091A-4F68-B313-793C3956CD44}" dt="2021-06-23T12:29:47.262" v="3913" actId="2696"/>
        <pc:sldMkLst>
          <pc:docMk/>
          <pc:sldMk cId="842602189" sldId="359"/>
        </pc:sldMkLst>
        <pc:spChg chg="mod">
          <ac:chgData name="Caroline Prodger" userId="e4ef2e75-b60b-401b-8ebe-291bdcf405f4" providerId="ADAL" clId="{05AE949D-091A-4F68-B313-793C3956CD44}" dt="2021-06-08T17:33:59.785" v="1624" actId="20577"/>
          <ac:spMkLst>
            <pc:docMk/>
            <pc:sldMk cId="842602189" sldId="359"/>
            <ac:spMk id="2" creationId="{6CB95E17-BE11-44D5-B5E6-4B2423625F2F}"/>
          </ac:spMkLst>
        </pc:spChg>
        <pc:spChg chg="mod">
          <ac:chgData name="Caroline Prodger" userId="e4ef2e75-b60b-401b-8ebe-291bdcf405f4" providerId="ADAL" clId="{05AE949D-091A-4F68-B313-793C3956CD44}" dt="2021-06-08T17:37:37.273" v="2272" actId="20577"/>
          <ac:spMkLst>
            <pc:docMk/>
            <pc:sldMk cId="842602189" sldId="359"/>
            <ac:spMk id="3" creationId="{35FB1E93-971F-4594-82B0-910DF2A8451C}"/>
          </ac:spMkLst>
        </pc:spChg>
      </pc:sldChg>
      <pc:sldChg chg="modSp new del mod">
        <pc:chgData name="Caroline Prodger" userId="e4ef2e75-b60b-401b-8ebe-291bdcf405f4" providerId="ADAL" clId="{05AE949D-091A-4F68-B313-793C3956CD44}" dt="2021-06-08T17:22:49.470" v="945" actId="2696"/>
        <pc:sldMkLst>
          <pc:docMk/>
          <pc:sldMk cId="2688110849" sldId="359"/>
        </pc:sldMkLst>
        <pc:spChg chg="mod">
          <ac:chgData name="Caroline Prodger" userId="e4ef2e75-b60b-401b-8ebe-291bdcf405f4" providerId="ADAL" clId="{05AE949D-091A-4F68-B313-793C3956CD44}" dt="2021-06-08T17:22:26.199" v="944"/>
          <ac:spMkLst>
            <pc:docMk/>
            <pc:sldMk cId="2688110849" sldId="359"/>
            <ac:spMk id="2" creationId="{A41A6500-5E0B-4126-A045-731DEA33CF5F}"/>
          </ac:spMkLst>
        </pc:spChg>
      </pc:sldChg>
      <pc:sldChg chg="addSp delSp modSp new mod ord">
        <pc:chgData name="Caroline Prodger" userId="e4ef2e75-b60b-401b-8ebe-291bdcf405f4" providerId="ADAL" clId="{05AE949D-091A-4F68-B313-793C3956CD44}" dt="2021-06-22T12:03:04.378" v="3691" actId="20577"/>
        <pc:sldMkLst>
          <pc:docMk/>
          <pc:sldMk cId="1011925622" sldId="360"/>
        </pc:sldMkLst>
        <pc:spChg chg="mod">
          <ac:chgData name="Caroline Prodger" userId="e4ef2e75-b60b-401b-8ebe-291bdcf405f4" providerId="ADAL" clId="{05AE949D-091A-4F68-B313-793C3956CD44}" dt="2021-06-22T11:33:05.228" v="2287" actId="20577"/>
          <ac:spMkLst>
            <pc:docMk/>
            <pc:sldMk cId="1011925622" sldId="360"/>
            <ac:spMk id="2" creationId="{284F1D93-F71B-4CCC-BBA3-F54F94B80943}"/>
          </ac:spMkLst>
        </pc:spChg>
        <pc:spChg chg="del">
          <ac:chgData name="Caroline Prodger" userId="e4ef2e75-b60b-401b-8ebe-291bdcf405f4" providerId="ADAL" clId="{05AE949D-091A-4F68-B313-793C3956CD44}" dt="2021-06-22T11:48:29.200" v="2290" actId="931"/>
          <ac:spMkLst>
            <pc:docMk/>
            <pc:sldMk cId="1011925622" sldId="360"/>
            <ac:spMk id="3" creationId="{BC0B02AF-6E33-42AF-8066-07048969FD32}"/>
          </ac:spMkLst>
        </pc:spChg>
        <pc:spChg chg="add mod">
          <ac:chgData name="Caroline Prodger" userId="e4ef2e75-b60b-401b-8ebe-291bdcf405f4" providerId="ADAL" clId="{05AE949D-091A-4F68-B313-793C3956CD44}" dt="2021-06-22T12:03:04.378" v="3691" actId="20577"/>
          <ac:spMkLst>
            <pc:docMk/>
            <pc:sldMk cId="1011925622" sldId="360"/>
            <ac:spMk id="6" creationId="{0FA31B10-40B3-44B4-8312-D128E048E31A}"/>
          </ac:spMkLst>
        </pc:spChg>
        <pc:spChg chg="add mod">
          <ac:chgData name="Caroline Prodger" userId="e4ef2e75-b60b-401b-8ebe-291bdcf405f4" providerId="ADAL" clId="{05AE949D-091A-4F68-B313-793C3956CD44}" dt="2021-06-22T11:57:14.471" v="3342" actId="14100"/>
          <ac:spMkLst>
            <pc:docMk/>
            <pc:sldMk cId="1011925622" sldId="360"/>
            <ac:spMk id="7" creationId="{BD128D3D-3F6F-4975-8ACD-F75681AB1422}"/>
          </ac:spMkLst>
        </pc:spChg>
        <pc:picChg chg="add mod modCrop">
          <ac:chgData name="Caroline Prodger" userId="e4ef2e75-b60b-401b-8ebe-291bdcf405f4" providerId="ADAL" clId="{05AE949D-091A-4F68-B313-793C3956CD44}" dt="2021-06-22T11:55:05.226" v="3129" actId="1076"/>
          <ac:picMkLst>
            <pc:docMk/>
            <pc:sldMk cId="1011925622" sldId="360"/>
            <ac:picMk id="5" creationId="{34EA8119-8CF1-49AB-908F-ADAB8C5CFA6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so.org/iso-9001-quality-management.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61950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on the ISO family of quality management standards, see </a:t>
            </a:r>
            <a:r>
              <a:rPr lang="en-US" dirty="0">
                <a:hlinkClick r:id="rId3"/>
              </a:rPr>
              <a:t>ISO - ISO 9000 family — Quality management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7686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672036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92670917"/>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246424"/>
          </a:xfrm>
        </p:spPr>
        <p:txBody>
          <a:bodyPr anchor="t"/>
          <a:lstStyle/>
          <a:p>
            <a:r>
              <a:rPr lang="en-GB" dirty="0"/>
              <a:t>PowerPoint 2: Business objectives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79724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dirty="0"/>
          </a:p>
          <a:p>
            <a:r>
              <a:rPr lang="en-GB" sz="2400" b="1">
                <a:latin typeface="+mn-lt"/>
              </a:rPr>
              <a:t>11.2 </a:t>
            </a:r>
            <a:r>
              <a:rPr lang="en-GB" sz="2400" b="1" dirty="0">
                <a:latin typeface="+mn-lt"/>
              </a:rPr>
              <a:t>Business objectives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Financial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08978"/>
            <a:ext cx="8229600" cy="383624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commercial construction company must make a profit in order to be financial secure for their clients and employees. Profit and loss is therefore an important consideration. </a:t>
            </a:r>
          </a:p>
          <a:p>
            <a:pPr marL="108000"/>
            <a:endParaRPr lang="en-GB" sz="1800" dirty="0"/>
          </a:p>
          <a:p>
            <a:pPr marL="108000"/>
            <a:r>
              <a:rPr lang="en-GB" sz="1800" dirty="0"/>
              <a:t>Other financial objectives include:</a:t>
            </a:r>
          </a:p>
          <a:p>
            <a:pPr marL="108000"/>
            <a:endParaRPr lang="en-GB" sz="1800" dirty="0"/>
          </a:p>
          <a:p>
            <a:pPr marL="108000" indent="-285750">
              <a:buClr>
                <a:srgbClr val="0077E3"/>
              </a:buClr>
              <a:buFont typeface="Arial" panose="020B0604020202020204" pitchFamily="34" charset="0"/>
              <a:buChar char="•"/>
            </a:pPr>
            <a:r>
              <a:rPr lang="en-GB" sz="1800" dirty="0"/>
              <a:t>growth – 5-year and 10-year plans</a:t>
            </a:r>
          </a:p>
          <a:p>
            <a:pPr marL="108000" indent="-285750">
              <a:buClr>
                <a:srgbClr val="0077E3"/>
              </a:buClr>
              <a:buFont typeface="Arial" panose="020B0604020202020204" pitchFamily="34" charset="0"/>
              <a:buChar char="•"/>
            </a:pPr>
            <a:r>
              <a:rPr lang="en-GB" sz="1800" dirty="0"/>
              <a:t>markets – creating new opportunities to grow a business</a:t>
            </a:r>
          </a:p>
          <a:p>
            <a:pPr marL="108000" indent="-285750">
              <a:buClr>
                <a:srgbClr val="0077E3"/>
              </a:buClr>
              <a:buFont typeface="Arial" panose="020B0604020202020204" pitchFamily="34" charset="0"/>
              <a:buChar char="•"/>
            </a:pPr>
            <a:r>
              <a:rPr lang="en-GB" sz="1800" dirty="0"/>
              <a:t>cashflow – maintaining a positive cashflow decreasing banking costs</a:t>
            </a:r>
          </a:p>
          <a:p>
            <a:pPr marL="108000" indent="-285750">
              <a:buClr>
                <a:srgbClr val="0077E3"/>
              </a:buClr>
              <a:buFont typeface="Arial" panose="020B0604020202020204" pitchFamily="34" charset="0"/>
              <a:buChar char="•"/>
            </a:pPr>
            <a:r>
              <a:rPr lang="en-GB" sz="1800" dirty="0"/>
              <a:t>selecting contracts that will maximise margins</a:t>
            </a:r>
          </a:p>
          <a:p>
            <a:pPr marL="108000" indent="-285750">
              <a:buClr>
                <a:srgbClr val="0077E3"/>
              </a:buClr>
              <a:buFont typeface="Arial" panose="020B0604020202020204" pitchFamily="34" charset="0"/>
              <a:buChar char="•"/>
            </a:pPr>
            <a:r>
              <a:rPr lang="en-GB" sz="1800" dirty="0"/>
              <a:t>not undertaking work that contains high financial risks</a:t>
            </a:r>
          </a:p>
          <a:p>
            <a:pPr marL="108000" indent="-285750">
              <a:buClr>
                <a:srgbClr val="0077E3"/>
              </a:buClr>
              <a:buFont typeface="Arial" panose="020B0604020202020204" pitchFamily="34" charset="0"/>
              <a:buChar char="•"/>
            </a:pPr>
            <a:r>
              <a:rPr lang="en-GB" sz="1800" dirty="0"/>
              <a:t>spreading contracts over two financial tax years to maximise benefits.</a:t>
            </a:r>
          </a:p>
          <a:p>
            <a:pPr marL="108000" indent="-285750">
              <a:buFont typeface="Arial" panose="020B0604020202020204" pitchFamily="34" charset="0"/>
              <a:buChar char="•"/>
            </a:pPr>
            <a:endParaRPr lang="en-GB" sz="1800" dirty="0"/>
          </a:p>
          <a:p>
            <a:pPr marL="10800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C140B-F3B6-48EE-BD68-9C0C4D9CEB97}"/>
              </a:ext>
            </a:extLst>
          </p:cNvPr>
          <p:cNvSpPr>
            <a:spLocks noGrp="1"/>
          </p:cNvSpPr>
          <p:nvPr>
            <p:ph type="title"/>
          </p:nvPr>
        </p:nvSpPr>
        <p:spPr/>
        <p:txBody>
          <a:bodyPr/>
          <a:lstStyle/>
          <a:p>
            <a:r>
              <a:rPr lang="en-GB" dirty="0"/>
              <a:t>Private enterprise versus not for profit organisations</a:t>
            </a:r>
          </a:p>
        </p:txBody>
      </p:sp>
      <p:sp>
        <p:nvSpPr>
          <p:cNvPr id="3" name="Content Placeholder 2">
            <a:extLst>
              <a:ext uri="{FF2B5EF4-FFF2-40B4-BE49-F238E27FC236}">
                <a16:creationId xmlns:a16="http://schemas.microsoft.com/office/drawing/2014/main" id="{4FD4DC05-3919-46A2-8D95-CE3B00897EE3}"/>
              </a:ext>
            </a:extLst>
          </p:cNvPr>
          <p:cNvSpPr>
            <a:spLocks noGrp="1"/>
          </p:cNvSpPr>
          <p:nvPr>
            <p:ph sz="quarter" idx="10"/>
          </p:nvPr>
        </p:nvSpPr>
        <p:spPr>
          <a:xfrm>
            <a:off x="457200" y="1753439"/>
            <a:ext cx="4618856" cy="1459537"/>
          </a:xfrm>
        </p:spPr>
        <p:txBody>
          <a:bodyPr/>
          <a:lstStyle/>
          <a:p>
            <a:r>
              <a:rPr lang="en-GB" sz="1800" dirty="0"/>
              <a:t>Financial objectives, such as profit, growth, innovation and market leadership, are important benchmarks used by private companies to measure their financial success.</a:t>
            </a:r>
          </a:p>
        </p:txBody>
      </p:sp>
      <p:pic>
        <p:nvPicPr>
          <p:cNvPr id="5" name="Picture 4" descr="A picture containing person, car&#10;&#10;Description automatically generated">
            <a:extLst>
              <a:ext uri="{FF2B5EF4-FFF2-40B4-BE49-F238E27FC236}">
                <a16:creationId xmlns:a16="http://schemas.microsoft.com/office/drawing/2014/main" id="{16B8BFE6-77B1-4AEC-9479-A671E0F0890F}"/>
              </a:ext>
            </a:extLst>
          </p:cNvPr>
          <p:cNvPicPr>
            <a:picLocks noChangeAspect="1"/>
          </p:cNvPicPr>
          <p:nvPr/>
        </p:nvPicPr>
        <p:blipFill>
          <a:blip r:embed="rId2"/>
          <a:stretch>
            <a:fillRect/>
          </a:stretch>
        </p:blipFill>
        <p:spPr>
          <a:xfrm>
            <a:off x="5292080" y="1512000"/>
            <a:ext cx="3394720" cy="2493064"/>
          </a:xfrm>
          <a:prstGeom prst="rect">
            <a:avLst/>
          </a:prstGeom>
        </p:spPr>
      </p:pic>
      <p:sp>
        <p:nvSpPr>
          <p:cNvPr id="7" name="TextBox 6">
            <a:extLst>
              <a:ext uri="{FF2B5EF4-FFF2-40B4-BE49-F238E27FC236}">
                <a16:creationId xmlns:a16="http://schemas.microsoft.com/office/drawing/2014/main" id="{98C07730-1A8E-4138-9E4F-1CC474CDFA2F}"/>
              </a:ext>
            </a:extLst>
          </p:cNvPr>
          <p:cNvSpPr txBox="1"/>
          <p:nvPr/>
        </p:nvSpPr>
        <p:spPr>
          <a:xfrm>
            <a:off x="395536" y="4077072"/>
            <a:ext cx="8291264" cy="1477328"/>
          </a:xfrm>
          <a:prstGeom prst="rect">
            <a:avLst/>
          </a:prstGeom>
          <a:noFill/>
        </p:spPr>
        <p:txBody>
          <a:bodyPr wrap="square">
            <a:spAutoFit/>
          </a:bodyPr>
          <a:lstStyle/>
          <a:p>
            <a:r>
              <a:rPr lang="en-GB" sz="1800" dirty="0"/>
              <a:t>However, financial objectives also matter to not for profit organisations such as charities. Although they plough profits back into the organisation, they need to demonstrate that they are run efficiently and carefully to attract investment and donations. Objectives might include value for money, providing increased access to resources across the community, and reducing poverty.</a:t>
            </a:r>
          </a:p>
        </p:txBody>
      </p:sp>
    </p:spTree>
    <p:extLst>
      <p:ext uri="{BB962C8B-B14F-4D97-AF65-F5344CB8AC3E}">
        <p14:creationId xmlns:p14="http://schemas.microsoft.com/office/powerpoint/2010/main" val="391143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a:t>Social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Commercial businesses have an important social role, providing jobs and investment to the area in which it is based. Not for profit organisations also have a social objective, such as providing access to housing, education, healthcare or other services.</a:t>
            </a:r>
          </a:p>
          <a:p>
            <a:pPr marL="108000"/>
            <a:endParaRPr lang="en-GB" sz="1800" dirty="0"/>
          </a:p>
          <a:p>
            <a:pPr marL="108000"/>
            <a:r>
              <a:rPr lang="en-GB" sz="1800" dirty="0"/>
              <a:t>Social objectives are aimed at providing sustainable and environmentally friendly approaches by an organisation. These may include:</a:t>
            </a:r>
          </a:p>
          <a:p>
            <a:pPr marL="108000"/>
            <a:endParaRPr lang="en-GB" sz="1800" dirty="0"/>
          </a:p>
          <a:p>
            <a:pPr marL="285750" indent="-285750">
              <a:buClr>
                <a:srgbClr val="0077E3"/>
              </a:buClr>
              <a:buFont typeface="Arial" panose="020B0604020202020204" pitchFamily="34" charset="0"/>
              <a:buChar char="•"/>
            </a:pPr>
            <a:r>
              <a:rPr lang="en-GB" sz="1800" dirty="0"/>
              <a:t>recruiting only locally</a:t>
            </a:r>
          </a:p>
          <a:p>
            <a:pPr marL="285750" indent="-285750">
              <a:buClr>
                <a:srgbClr val="0077E3"/>
              </a:buClr>
              <a:buFont typeface="Arial" panose="020B0604020202020204" pitchFamily="34" charset="0"/>
              <a:buChar char="•"/>
            </a:pPr>
            <a:r>
              <a:rPr lang="en-GB" sz="1800" dirty="0"/>
              <a:t>promoting team building</a:t>
            </a:r>
          </a:p>
          <a:p>
            <a:pPr marL="285750" indent="-285750">
              <a:buClr>
                <a:srgbClr val="0077E3"/>
              </a:buClr>
              <a:buFont typeface="Arial" panose="020B0604020202020204" pitchFamily="34" charset="0"/>
              <a:buChar char="•"/>
            </a:pPr>
            <a:r>
              <a:rPr lang="en-GB" sz="1800" dirty="0"/>
              <a:t>adopting fair trade practices</a:t>
            </a:r>
          </a:p>
          <a:p>
            <a:pPr marL="285750" indent="-285750">
              <a:buClr>
                <a:srgbClr val="0077E3"/>
              </a:buClr>
              <a:buFont typeface="Arial" panose="020B0604020202020204" pitchFamily="34" charset="0"/>
              <a:buChar char="•"/>
            </a:pPr>
            <a:r>
              <a:rPr lang="en-GB" sz="1800" dirty="0"/>
              <a:t>promoting diversity, e.g. race, sexuality, gender balance</a:t>
            </a:r>
          </a:p>
          <a:p>
            <a:pPr marL="285750" indent="-285750">
              <a:buClr>
                <a:srgbClr val="0077E3"/>
              </a:buClr>
              <a:buFont typeface="Arial" panose="020B0604020202020204" pitchFamily="34" charset="0"/>
              <a:buChar char="•"/>
            </a:pPr>
            <a:r>
              <a:rPr lang="en-GB" sz="1800" dirty="0"/>
              <a:t>providing welfare facilities for employees</a:t>
            </a:r>
          </a:p>
          <a:p>
            <a:pPr marL="285750" indent="-285750">
              <a:buClr>
                <a:srgbClr val="0077E3"/>
              </a:buClr>
              <a:buFont typeface="Arial" panose="020B0604020202020204" pitchFamily="34" charset="0"/>
              <a:buChar char="•"/>
            </a:pPr>
            <a:r>
              <a:rPr lang="en-GB" sz="1800" dirty="0"/>
              <a:t>reducing waste</a:t>
            </a:r>
          </a:p>
          <a:p>
            <a:pPr marL="285750" indent="-285750">
              <a:buClr>
                <a:srgbClr val="0077E3"/>
              </a:buClr>
              <a:buFont typeface="Arial" panose="020B0604020202020204" pitchFamily="34" charset="0"/>
              <a:buChar char="•"/>
            </a:pPr>
            <a:r>
              <a:rPr lang="en-GB" sz="1800" dirty="0"/>
              <a:t>adopting sustainable business practices (e.g. net carbon zero).</a:t>
            </a:r>
          </a:p>
          <a:p>
            <a:pPr marL="108000" indent="-285750">
              <a:buFont typeface="Arial" panose="020B0604020202020204" pitchFamily="34" charset="0"/>
              <a:buChar char="•"/>
            </a:pPr>
            <a:endParaRPr lang="en-GB" sz="1800" dirty="0"/>
          </a:p>
          <a:p>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Organisational culture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28800"/>
            <a:ext cx="8229600" cy="41764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construction company may have many organisational or group objectives which are about their financial aims. However, successful companies also align their values to their business objectives. These values could include the following.</a:t>
            </a:r>
          </a:p>
          <a:p>
            <a:pPr marL="108000"/>
            <a:endParaRPr lang="en-GB" sz="1800" dirty="0"/>
          </a:p>
          <a:p>
            <a:pPr marL="285750" indent="-285750">
              <a:buClr>
                <a:srgbClr val="0077E3"/>
              </a:buClr>
              <a:buFont typeface="Arial" panose="020B0604020202020204" pitchFamily="34" charset="0"/>
              <a:buChar char="•"/>
            </a:pPr>
            <a:r>
              <a:rPr lang="en-GB" sz="1800" b="1" dirty="0"/>
              <a:t>Beliefs: </a:t>
            </a:r>
            <a:r>
              <a:rPr lang="en-GB" sz="1800" dirty="0"/>
              <a:t>A strong belief by the management of a company, for example, to recruit from lower social classes and pay more than the minimum wage to reduce social disadvantage.</a:t>
            </a:r>
          </a:p>
          <a:p>
            <a:pPr>
              <a:buClr>
                <a:srgbClr val="0077E3"/>
              </a:buClr>
            </a:pPr>
            <a:endParaRPr lang="en-GB" sz="1800" dirty="0"/>
          </a:p>
          <a:p>
            <a:pPr marL="285750" indent="-285750">
              <a:buClr>
                <a:srgbClr val="0077E3"/>
              </a:buClr>
              <a:buFont typeface="Arial" panose="020B0604020202020204" pitchFamily="34" charset="0"/>
              <a:buChar char="•"/>
            </a:pPr>
            <a:r>
              <a:rPr lang="en-GB" sz="1800" b="1" dirty="0"/>
              <a:t>Behaviours</a:t>
            </a:r>
            <a:r>
              <a:rPr lang="en-GB" sz="1800" dirty="0"/>
              <a:t>: For example, encouraging staff to have a customer focused approach such as answering the phone within three rings and going the ‘extra mile’ for a client.</a:t>
            </a:r>
          </a:p>
          <a:p>
            <a:pPr>
              <a:buClr>
                <a:srgbClr val="0077E3"/>
              </a:buClr>
            </a:pPr>
            <a:endParaRPr lang="en-GB" sz="1800" dirty="0"/>
          </a:p>
          <a:p>
            <a:pPr marL="285750" indent="-285750">
              <a:buClr>
                <a:srgbClr val="0077E3"/>
              </a:buClr>
              <a:buFont typeface="Arial" panose="020B0604020202020204" pitchFamily="34" charset="0"/>
              <a:buChar char="•"/>
            </a:pPr>
            <a:r>
              <a:rPr lang="en-GB" sz="1800" b="1" dirty="0"/>
              <a:t>Ethical values: </a:t>
            </a:r>
            <a:r>
              <a:rPr lang="en-GB" sz="1800" dirty="0"/>
              <a:t>Behaving with integrity, having an open and honest approach with all stakeholders, and acting with fairness and transparency. </a:t>
            </a:r>
          </a:p>
          <a:p>
            <a:endParaRPr lang="en-GB" sz="1800" dirty="0"/>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4" end="4"/>
                                            </p:txEl>
                                          </p:spTgt>
                                        </p:tgtEl>
                                        <p:attrNameLst>
                                          <p:attrName>style.visibility</p:attrName>
                                        </p:attrNameLst>
                                      </p:cBhvr>
                                      <p:to>
                                        <p:strVal val="visible"/>
                                      </p:to>
                                    </p:set>
                                    <p:anim calcmode="lin" valueType="num">
                                      <p:cBhvr additive="base">
                                        <p:cTn id="13"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Quality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Quality should be a primary objective for a company. Their reputation is based upon the successful completion of a project against a client’s standards.</a:t>
            </a:r>
          </a:p>
          <a:p>
            <a:pPr marL="108000"/>
            <a:endParaRPr lang="en-GB" sz="1800" dirty="0"/>
          </a:p>
          <a:p>
            <a:pPr marL="108000"/>
            <a:r>
              <a:rPr lang="en-GB" sz="1800" dirty="0"/>
              <a:t>Quality can involve any of the following:</a:t>
            </a:r>
          </a:p>
          <a:p>
            <a:pPr marL="108000"/>
            <a:endParaRPr lang="en-GB" sz="1800" dirty="0"/>
          </a:p>
          <a:p>
            <a:pPr marL="285750" indent="-285750">
              <a:buClr>
                <a:srgbClr val="0077E3"/>
              </a:buClr>
              <a:buFont typeface="Arial" charset="0"/>
              <a:buChar char="•"/>
            </a:pPr>
            <a:r>
              <a:rPr lang="en-GB" sz="1800" dirty="0"/>
              <a:t>Quality marks – e.g. investors in people</a:t>
            </a:r>
          </a:p>
          <a:p>
            <a:pPr marL="285750" indent="-285750">
              <a:buClr>
                <a:srgbClr val="0077E3"/>
              </a:buClr>
              <a:buFont typeface="Arial" charset="0"/>
              <a:buChar char="•"/>
            </a:pPr>
            <a:r>
              <a:rPr lang="en-GB" sz="1800" dirty="0"/>
              <a:t>ISO standards</a:t>
            </a:r>
          </a:p>
          <a:p>
            <a:pPr marL="285750" indent="-285750">
              <a:buClr>
                <a:srgbClr val="0077E3"/>
              </a:buClr>
              <a:buFont typeface="Arial" charset="0"/>
              <a:buChar char="•"/>
            </a:pPr>
            <a:r>
              <a:rPr lang="en-GB" sz="1800" dirty="0"/>
              <a:t>Testing regimes</a:t>
            </a:r>
          </a:p>
          <a:p>
            <a:pPr marL="285750" indent="-285750">
              <a:buClr>
                <a:srgbClr val="0077E3"/>
              </a:buClr>
              <a:buFont typeface="Arial" charset="0"/>
              <a:buChar char="•"/>
            </a:pPr>
            <a:r>
              <a:rPr lang="en-GB" sz="1800" dirty="0"/>
              <a:t>Inspections and certification</a:t>
            </a:r>
          </a:p>
          <a:p>
            <a:pPr marL="285750" indent="-285750">
              <a:buClr>
                <a:srgbClr val="0077E3"/>
              </a:buClr>
              <a:buFont typeface="Arial" charset="0"/>
              <a:buChar char="•"/>
            </a:pPr>
            <a:r>
              <a:rPr lang="en-GB" sz="1800" dirty="0"/>
              <a:t>No quibble guarantees</a:t>
            </a:r>
          </a:p>
          <a:p>
            <a:pPr marL="285750" indent="-285750">
              <a:buClr>
                <a:srgbClr val="0077E3"/>
              </a:buClr>
              <a:buFont typeface="Arial" charset="0"/>
              <a:buChar char="•"/>
            </a:pPr>
            <a:r>
              <a:rPr lang="en-GB" sz="1800" dirty="0"/>
              <a:t>Extended guarantees</a:t>
            </a:r>
          </a:p>
          <a:p>
            <a:pPr marL="285750" indent="-285750">
              <a:buClr>
                <a:srgbClr val="0077E3"/>
              </a:buClr>
              <a:buFont typeface="Arial" charset="0"/>
              <a:buChar char="•"/>
            </a:pPr>
            <a:r>
              <a:rPr lang="en-GB" sz="1800" dirty="0"/>
              <a:t>Build, operate and maintain contracts</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F1D93-F71B-4CCC-BBA3-F54F94B80943}"/>
              </a:ext>
            </a:extLst>
          </p:cNvPr>
          <p:cNvSpPr>
            <a:spLocks noGrp="1"/>
          </p:cNvSpPr>
          <p:nvPr>
            <p:ph type="title"/>
          </p:nvPr>
        </p:nvSpPr>
        <p:spPr/>
        <p:txBody>
          <a:bodyPr/>
          <a:lstStyle/>
          <a:p>
            <a:r>
              <a:rPr lang="en-GB" dirty="0"/>
              <a:t>Innovation</a:t>
            </a:r>
            <a:br>
              <a:rPr lang="en-GB" dirty="0"/>
            </a:br>
            <a:endParaRPr lang="en-GB" dirty="0"/>
          </a:p>
        </p:txBody>
      </p:sp>
      <p:pic>
        <p:nvPicPr>
          <p:cNvPr id="5" name="Content Placeholder 4" descr="A picture containing graphical user interface&#10;&#10;Description automatically generated">
            <a:extLst>
              <a:ext uri="{FF2B5EF4-FFF2-40B4-BE49-F238E27FC236}">
                <a16:creationId xmlns:a16="http://schemas.microsoft.com/office/drawing/2014/main" id="{34EA8119-8CF1-49AB-908F-ADAB8C5CFA6B}"/>
              </a:ext>
            </a:extLst>
          </p:cNvPr>
          <p:cNvPicPr>
            <a:picLocks noGrp="1" noChangeAspect="1"/>
          </p:cNvPicPr>
          <p:nvPr>
            <p:ph sz="quarter" idx="10"/>
          </p:nvPr>
        </p:nvPicPr>
        <p:blipFill rotWithShape="1">
          <a:blip r:embed="rId2"/>
          <a:srcRect l="6703" t="24500" r="9506" b="26343"/>
          <a:stretch/>
        </p:blipFill>
        <p:spPr>
          <a:xfrm>
            <a:off x="4716016" y="908720"/>
            <a:ext cx="3970784" cy="1872208"/>
          </a:xfrm>
        </p:spPr>
      </p:pic>
      <p:sp>
        <p:nvSpPr>
          <p:cNvPr id="6" name="TextBox 5">
            <a:extLst>
              <a:ext uri="{FF2B5EF4-FFF2-40B4-BE49-F238E27FC236}">
                <a16:creationId xmlns:a16="http://schemas.microsoft.com/office/drawing/2014/main" id="{0FA31B10-40B3-44B4-8312-D128E048E31A}"/>
              </a:ext>
            </a:extLst>
          </p:cNvPr>
          <p:cNvSpPr txBox="1"/>
          <p:nvPr/>
        </p:nvSpPr>
        <p:spPr>
          <a:xfrm>
            <a:off x="457200" y="2564904"/>
            <a:ext cx="8229600" cy="313932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Innovation involves the generation of new creative ideas, processes or technologies and their application to business.</a:t>
            </a:r>
          </a:p>
          <a:p>
            <a:pPr marL="342900" indent="-342900">
              <a:buClr>
                <a:srgbClr val="0077E3"/>
              </a:buClr>
              <a:buFont typeface="Arial" panose="020B0604020202020204" pitchFamily="34" charset="0"/>
              <a:buChar char="•"/>
            </a:pPr>
            <a:r>
              <a:rPr lang="en-GB" sz="1800" dirty="0"/>
              <a:t>This might include the application of new technologies in construction (e.g. smart concrete, robotics, Internet of Things) but can also mean using existing materials, ideas or processes in new and creative ways. </a:t>
            </a:r>
          </a:p>
          <a:p>
            <a:pPr marL="342900" indent="-342900">
              <a:buClr>
                <a:srgbClr val="0077E3"/>
              </a:buClr>
              <a:buFont typeface="Arial" panose="020B0604020202020204" pitchFamily="34" charset="0"/>
              <a:buChar char="•"/>
            </a:pPr>
            <a:r>
              <a:rPr lang="en-GB" sz="1800" dirty="0"/>
              <a:t>Innovation goals encourage employees to work creatively to solve problems, give companies competitive advantages, </a:t>
            </a:r>
            <a:r>
              <a:rPr lang="en-GB" sz="1800" dirty="0" err="1"/>
              <a:t>e.g</a:t>
            </a:r>
            <a:r>
              <a:rPr lang="en-GB" sz="1800" dirty="0"/>
              <a:t> being early adopters of new technologies before their rivals, or make them more adaptable to change.</a:t>
            </a:r>
          </a:p>
          <a:p>
            <a:pPr marL="342900" indent="-342900">
              <a:buClr>
                <a:srgbClr val="0077E3"/>
              </a:buClr>
              <a:buFont typeface="Arial" panose="020B0604020202020204" pitchFamily="34" charset="0"/>
              <a:buChar char="•"/>
            </a:pPr>
            <a:r>
              <a:rPr lang="en-GB" sz="1800" dirty="0"/>
              <a:t>However, innovative companies may take greater risks to try new ways of working which may not always be successful first time, every time.</a:t>
            </a:r>
          </a:p>
        </p:txBody>
      </p:sp>
      <p:sp>
        <p:nvSpPr>
          <p:cNvPr id="7" name="TextBox 6">
            <a:extLst>
              <a:ext uri="{FF2B5EF4-FFF2-40B4-BE49-F238E27FC236}">
                <a16:creationId xmlns:a16="http://schemas.microsoft.com/office/drawing/2014/main" id="{BD128D3D-3F6F-4975-8ACD-F75681AB1422}"/>
              </a:ext>
            </a:extLst>
          </p:cNvPr>
          <p:cNvSpPr txBox="1"/>
          <p:nvPr/>
        </p:nvSpPr>
        <p:spPr>
          <a:xfrm>
            <a:off x="457201" y="1556792"/>
            <a:ext cx="4364420" cy="707886"/>
          </a:xfrm>
          <a:prstGeom prst="rect">
            <a:avLst/>
          </a:prstGeom>
          <a:noFill/>
        </p:spPr>
        <p:txBody>
          <a:bodyPr wrap="square" rtlCol="0">
            <a:spAutoFit/>
          </a:bodyPr>
          <a:lstStyle/>
          <a:p>
            <a:r>
              <a:rPr lang="en-GB" b="1" dirty="0"/>
              <a:t>Can you think of a new innovation in the construction industries?</a:t>
            </a:r>
          </a:p>
        </p:txBody>
      </p:sp>
    </p:spTree>
    <p:extLst>
      <p:ext uri="{BB962C8B-B14F-4D97-AF65-F5344CB8AC3E}">
        <p14:creationId xmlns:p14="http://schemas.microsoft.com/office/powerpoint/2010/main" val="1011925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Compliance</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comply with UK legislation to ensure that the projects it produces especially with regards to design and build are safe.</a:t>
            </a:r>
          </a:p>
          <a:p>
            <a:pPr marL="108000"/>
            <a:endParaRPr lang="en-GB" sz="1800" dirty="0"/>
          </a:p>
          <a:p>
            <a:pPr marL="108000"/>
            <a:r>
              <a:rPr lang="en-GB" sz="1800" dirty="0"/>
              <a:t>Compliance can involve any of the following:</a:t>
            </a:r>
          </a:p>
          <a:p>
            <a:pPr marL="108000"/>
            <a:endParaRPr lang="en-GB" sz="1800" dirty="0"/>
          </a:p>
          <a:p>
            <a:pPr marL="108000" indent="-285750">
              <a:buClr>
                <a:srgbClr val="0077E3"/>
              </a:buClr>
              <a:buFont typeface="Arial" panose="020B0604020202020204" pitchFamily="34" charset="0"/>
              <a:buChar char="•"/>
            </a:pPr>
            <a:r>
              <a:rPr lang="en-GB" sz="1800" dirty="0"/>
              <a:t>Building regulations</a:t>
            </a:r>
          </a:p>
          <a:p>
            <a:pPr marL="108000" indent="-285750">
              <a:buClr>
                <a:srgbClr val="0077E3"/>
              </a:buClr>
              <a:buFont typeface="Arial" panose="020B0604020202020204" pitchFamily="34" charset="0"/>
              <a:buChar char="•"/>
            </a:pPr>
            <a:r>
              <a:rPr lang="en-GB" sz="1800" dirty="0"/>
              <a:t>Planning</a:t>
            </a:r>
          </a:p>
          <a:p>
            <a:pPr marL="108000" indent="-285750">
              <a:buClr>
                <a:srgbClr val="0077E3"/>
              </a:buClr>
              <a:buFont typeface="Arial" panose="020B0604020202020204" pitchFamily="34" charset="0"/>
              <a:buChar char="•"/>
            </a:pPr>
            <a:r>
              <a:rPr lang="en-GB" sz="1800" dirty="0"/>
              <a:t>Materials warrantees</a:t>
            </a:r>
          </a:p>
          <a:p>
            <a:pPr marL="108000" indent="-285750">
              <a:buClr>
                <a:srgbClr val="0077E3"/>
              </a:buClr>
              <a:buFont typeface="Arial" panose="020B0604020202020204" pitchFamily="34" charset="0"/>
              <a:buChar char="•"/>
            </a:pPr>
            <a:r>
              <a:rPr lang="en-GB" sz="1800" dirty="0"/>
              <a:t>Manufacturers’ guarantees</a:t>
            </a:r>
          </a:p>
          <a:p>
            <a:pPr marL="108000" indent="-285750">
              <a:buClr>
                <a:srgbClr val="0077E3"/>
              </a:buClr>
              <a:buFont typeface="Arial" panose="020B0604020202020204" pitchFamily="34" charset="0"/>
              <a:buChar char="•"/>
            </a:pPr>
            <a:r>
              <a:rPr lang="en-GB" sz="1800" dirty="0"/>
              <a:t>Considerate Contractors Scheme</a:t>
            </a:r>
          </a:p>
          <a:p>
            <a:pPr marL="108000" indent="-285750">
              <a:buClr>
                <a:srgbClr val="0077E3"/>
              </a:buClr>
              <a:buFont typeface="Arial" panose="020B0604020202020204" pitchFamily="34" charset="0"/>
              <a:buChar char="•"/>
            </a:pPr>
            <a:r>
              <a:rPr lang="en-GB" sz="1800" dirty="0"/>
              <a:t>ISO 9000 Audits</a:t>
            </a:r>
          </a:p>
          <a:p>
            <a:endParaRPr lang="en-GB" sz="1800" dirty="0"/>
          </a:p>
        </p:txBody>
      </p:sp>
      <p:pic>
        <p:nvPicPr>
          <p:cNvPr id="4" name="Picture 3" descr="Graphical user interface, application, Word&#10;&#10;Description automatically generated">
            <a:extLst>
              <a:ext uri="{FF2B5EF4-FFF2-40B4-BE49-F238E27FC236}">
                <a16:creationId xmlns:a16="http://schemas.microsoft.com/office/drawing/2014/main" id="{AB561294-DF32-46CB-84F1-F79A870F2379}"/>
              </a:ext>
            </a:extLst>
          </p:cNvPr>
          <p:cNvPicPr>
            <a:picLocks noChangeAspect="1"/>
          </p:cNvPicPr>
          <p:nvPr/>
        </p:nvPicPr>
        <p:blipFill rotWithShape="1">
          <a:blip r:embed="rId3"/>
          <a:srcRect l="27003" t="24035" r="31157" b="24926"/>
          <a:stretch/>
        </p:blipFill>
        <p:spPr>
          <a:xfrm>
            <a:off x="5408779" y="2134039"/>
            <a:ext cx="3384376" cy="3096344"/>
          </a:xfrm>
          <a:prstGeom prst="rect">
            <a:avLst/>
          </a:prstGeom>
        </p:spPr>
      </p:pic>
    </p:spTree>
    <p:extLst>
      <p:ext uri="{BB962C8B-B14F-4D97-AF65-F5344CB8AC3E}">
        <p14:creationId xmlns:p14="http://schemas.microsoft.com/office/powerpoint/2010/main" val="203416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437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promote sustainable objectives to support the global reduction in carbon emissions, which is leading to increased global warming. Sustainability can be demonstrated within objectives such as:</a:t>
            </a:r>
          </a:p>
          <a:p>
            <a:pPr marL="108000"/>
            <a:endParaRPr lang="en-GB" sz="1800" dirty="0"/>
          </a:p>
          <a:p>
            <a:pPr marL="108000" indent="-285750">
              <a:buClr>
                <a:srgbClr val="0077E3"/>
              </a:buClr>
              <a:buFont typeface="Arial" panose="020B0604020202020204" pitchFamily="34" charset="0"/>
              <a:buChar char="•"/>
            </a:pPr>
            <a:r>
              <a:rPr lang="en-GB" sz="1800" dirty="0"/>
              <a:t>BREEAM ratings for buildings</a:t>
            </a:r>
          </a:p>
          <a:p>
            <a:pPr marL="108000" indent="-285750">
              <a:buClr>
                <a:srgbClr val="0077E3"/>
              </a:buClr>
              <a:buFont typeface="Arial" panose="020B0604020202020204" pitchFamily="34" charset="0"/>
              <a:buChar char="•"/>
            </a:pPr>
            <a:r>
              <a:rPr lang="en-GB" sz="1800" dirty="0"/>
              <a:t>using sustainable materials in construction</a:t>
            </a:r>
          </a:p>
          <a:p>
            <a:pPr marL="108000" indent="-285750">
              <a:buClr>
                <a:srgbClr val="0077E3"/>
              </a:buClr>
              <a:buFont typeface="Arial" panose="020B0604020202020204" pitchFamily="34" charset="0"/>
              <a:buChar char="•"/>
            </a:pPr>
            <a:r>
              <a:rPr lang="en-GB" sz="1800" dirty="0"/>
              <a:t>reducing energy use</a:t>
            </a:r>
          </a:p>
          <a:p>
            <a:pPr marL="108000" indent="-285750">
              <a:buClr>
                <a:srgbClr val="0077E3"/>
              </a:buClr>
              <a:buFont typeface="Arial" panose="020B0604020202020204" pitchFamily="34" charset="0"/>
              <a:buChar char="•"/>
            </a:pPr>
            <a:r>
              <a:rPr lang="en-GB" sz="1800" dirty="0"/>
              <a:t>ISO 14000 Environmental</a:t>
            </a:r>
          </a:p>
          <a:p>
            <a:pPr marL="108000" indent="-285750">
              <a:buClr>
                <a:srgbClr val="0077E3"/>
              </a:buClr>
              <a:buFont typeface="Arial" panose="020B0604020202020204" pitchFamily="34" charset="0"/>
              <a:buChar char="•"/>
            </a:pPr>
            <a:r>
              <a:rPr lang="en-GB" sz="1800" dirty="0"/>
              <a:t>low carbon specifications</a:t>
            </a:r>
          </a:p>
          <a:p>
            <a:pPr marL="108000" indent="-285750">
              <a:buClr>
                <a:srgbClr val="0077E3"/>
              </a:buClr>
              <a:buFont typeface="Arial" panose="020B0604020202020204" pitchFamily="34" charset="0"/>
              <a:buChar char="•"/>
            </a:pPr>
            <a:r>
              <a:rPr lang="en-GB" sz="1800" dirty="0"/>
              <a:t>using only brownfield sites</a:t>
            </a:r>
          </a:p>
          <a:p>
            <a:pPr marL="108000" indent="-285750">
              <a:buClr>
                <a:srgbClr val="0077E3"/>
              </a:buClr>
              <a:buFont typeface="Arial" panose="020B0604020202020204" pitchFamily="34" charset="0"/>
              <a:buChar char="•"/>
            </a:pPr>
            <a:r>
              <a:rPr lang="en-GB" sz="1800" dirty="0"/>
              <a:t>eco friendly processes</a:t>
            </a:r>
          </a:p>
          <a:p>
            <a:pPr marL="108000" indent="-285750">
              <a:buClr>
                <a:srgbClr val="0077E3"/>
              </a:buClr>
              <a:buFont typeface="Arial" panose="020B0604020202020204" pitchFamily="34" charset="0"/>
              <a:buChar char="•"/>
            </a:pPr>
            <a:r>
              <a:rPr lang="en-GB" sz="1800" dirty="0"/>
              <a:t>paperless administration</a:t>
            </a:r>
          </a:p>
          <a:p>
            <a:pPr marL="108000" indent="-285750">
              <a:buClr>
                <a:srgbClr val="0077E3"/>
              </a:buClr>
              <a:buFont typeface="Arial" panose="020B0604020202020204" pitchFamily="34" charset="0"/>
              <a:buChar char="•"/>
            </a:pPr>
            <a:r>
              <a:rPr lang="en-GB" sz="1800" dirty="0"/>
              <a:t>careful and responsible waste management.</a:t>
            </a:r>
          </a:p>
        </p:txBody>
      </p:sp>
      <p:pic>
        <p:nvPicPr>
          <p:cNvPr id="4" name="Picture 3" descr="A picture containing text, grass&#10;&#10;Description automatically generated">
            <a:extLst>
              <a:ext uri="{FF2B5EF4-FFF2-40B4-BE49-F238E27FC236}">
                <a16:creationId xmlns:a16="http://schemas.microsoft.com/office/drawing/2014/main" id="{D7387689-697B-4C7B-9281-E4E6CB7609E0}"/>
              </a:ext>
            </a:extLst>
          </p:cNvPr>
          <p:cNvPicPr>
            <a:picLocks noChangeAspect="1"/>
          </p:cNvPicPr>
          <p:nvPr/>
        </p:nvPicPr>
        <p:blipFill>
          <a:blip r:embed="rId2"/>
          <a:stretch>
            <a:fillRect/>
          </a:stretch>
        </p:blipFill>
        <p:spPr>
          <a:xfrm>
            <a:off x="5623376" y="2701449"/>
            <a:ext cx="3058194" cy="2094863"/>
          </a:xfrm>
          <a:prstGeom prst="rect">
            <a:avLst/>
          </a:prstGeom>
        </p:spPr>
      </p:pic>
    </p:spTree>
    <p:extLst>
      <p:ext uri="{BB962C8B-B14F-4D97-AF65-F5344CB8AC3E}">
        <p14:creationId xmlns:p14="http://schemas.microsoft.com/office/powerpoint/2010/main" val="210908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CE57D5-0FB6-40C9-A040-4BF6E7E9C33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5656D7A-F9DC-4B99-A21B-3C72B068C255}">
  <ds:schemaRefs>
    <ds:schemaRef ds:uri="http://schemas.microsoft.com/sharepoint/v3/contenttype/forms"/>
  </ds:schemaRefs>
</ds:datastoreItem>
</file>

<file path=customXml/itemProps3.xml><?xml version="1.0" encoding="utf-8"?>
<ds:datastoreItem xmlns:ds="http://schemas.openxmlformats.org/officeDocument/2006/customXml" ds:itemID="{AA5C48F4-0E2D-44F2-BADA-5F9A5139A1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1572</TotalTime>
  <Words>787</Words>
  <Application>Microsoft Office PowerPoint</Application>
  <PresentationFormat>On-screen Show (4:3)</PresentationFormat>
  <Paragraphs>106</Paragraphs>
  <Slides>10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1_Default Design</vt:lpstr>
      <vt:lpstr>PowerPoint 2: Business objectives  </vt:lpstr>
      <vt:lpstr>Financial objectives </vt:lpstr>
      <vt:lpstr>Private enterprise versus not for profit organisations</vt:lpstr>
      <vt:lpstr>Social objectives </vt:lpstr>
      <vt:lpstr>Organisational culture </vt:lpstr>
      <vt:lpstr>Quality </vt:lpstr>
      <vt:lpstr>Innovation </vt:lpstr>
      <vt:lpstr>Compliance</vt:lpstr>
      <vt:lpstr>Sustainability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168</cp:revision>
  <dcterms:created xsi:type="dcterms:W3CDTF">2013-05-28T00:38:54Z</dcterms:created>
  <dcterms:modified xsi:type="dcterms:W3CDTF">2021-09-13T10:09:39Z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