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3"/>
  </p:notesMasterIdLst>
  <p:handoutMasterIdLst>
    <p:handoutMasterId r:id="rId14"/>
  </p:handoutMasterIdLst>
  <p:sldIdLst>
    <p:sldId id="256" r:id="rId5"/>
    <p:sldId id="356" r:id="rId6"/>
    <p:sldId id="343" r:id="rId7"/>
    <p:sldId id="353" r:id="rId8"/>
    <p:sldId id="354" r:id="rId9"/>
    <p:sldId id="355" r:id="rId10"/>
    <p:sldId id="35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2C3502-B3AE-4B42-AD3D-EB30DB597296}" v="2" dt="2021-09-06T10:35:51.147"/>
    <p1510:client id="{95542F74-A4EB-445A-BEB6-E3D98972E8BA}" v="3" dt="2021-09-06T12:02:56.0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9"/>
    <p:restoredTop sz="86435"/>
  </p:normalViewPr>
  <p:slideViewPr>
    <p:cSldViewPr showGuides="1">
      <p:cViewPr varScale="1">
        <p:scale>
          <a:sx n="57" d="100"/>
          <a:sy n="57" d="100"/>
        </p:scale>
        <p:origin x="13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2C79948-A5B3-4184-A303-D632AD439DEC}"/>
    <pc:docChg chg="custSel addSld modSld">
      <pc:chgData name="Caroline Prodger" userId="e4ef2e75-b60b-401b-8ebe-291bdcf405f4" providerId="ADAL" clId="{42C79948-A5B3-4184-A303-D632AD439DEC}" dt="2021-06-22T17:04:37.689" v="1230" actId="20577"/>
      <pc:docMkLst>
        <pc:docMk/>
      </pc:docMkLst>
      <pc:sldChg chg="addSp modSp mod modAnim">
        <pc:chgData name="Caroline Prodger" userId="e4ef2e75-b60b-401b-8ebe-291bdcf405f4" providerId="ADAL" clId="{42C79948-A5B3-4184-A303-D632AD439DEC}" dt="2021-06-22T17:02:35.934" v="971" actId="1076"/>
        <pc:sldMkLst>
          <pc:docMk/>
          <pc:sldMk cId="611168073" sldId="343"/>
        </pc:sldMkLst>
        <pc:spChg chg="mod">
          <ac:chgData name="Caroline Prodger" userId="e4ef2e75-b60b-401b-8ebe-291bdcf405f4" providerId="ADAL" clId="{42C79948-A5B3-4184-A303-D632AD439DEC}" dt="2021-06-22T17:01:44.631" v="967" actId="20577"/>
          <ac:spMkLst>
            <pc:docMk/>
            <pc:sldMk cId="611168073" sldId="343"/>
            <ac:spMk id="2054" creationId="{00000000-0000-0000-0000-000000000000}"/>
          </ac:spMkLst>
        </pc:spChg>
        <pc:picChg chg="add mod">
          <ac:chgData name="Caroline Prodger" userId="e4ef2e75-b60b-401b-8ebe-291bdcf405f4" providerId="ADAL" clId="{42C79948-A5B3-4184-A303-D632AD439DEC}" dt="2021-06-22T17:02:35.934" v="971" actId="1076"/>
          <ac:picMkLst>
            <pc:docMk/>
            <pc:sldMk cId="611168073" sldId="343"/>
            <ac:picMk id="4" creationId="{CDFB0444-1667-452D-93A1-18AE3AB79040}"/>
          </ac:picMkLst>
        </pc:picChg>
      </pc:sldChg>
      <pc:sldChg chg="addSp delSp modSp mod">
        <pc:chgData name="Caroline Prodger" userId="e4ef2e75-b60b-401b-8ebe-291bdcf405f4" providerId="ADAL" clId="{42C79948-A5B3-4184-A303-D632AD439DEC}" dt="2021-06-22T17:04:37.689" v="1230" actId="20577"/>
        <pc:sldMkLst>
          <pc:docMk/>
          <pc:sldMk cId="4198220227" sldId="355"/>
        </pc:sldMkLst>
        <pc:spChg chg="del">
          <ac:chgData name="Caroline Prodger" userId="e4ef2e75-b60b-401b-8ebe-291bdcf405f4" providerId="ADAL" clId="{42C79948-A5B3-4184-A303-D632AD439DEC}" dt="2021-06-22T16:44:50.354" v="260"/>
          <ac:spMkLst>
            <pc:docMk/>
            <pc:sldMk cId="4198220227" sldId="355"/>
            <ac:spMk id="2" creationId="{65BFF4CA-B9A3-46CD-A63D-70E78D317E2A}"/>
          </ac:spMkLst>
        </pc:spChg>
        <pc:spChg chg="mod">
          <ac:chgData name="Caroline Prodger" userId="e4ef2e75-b60b-401b-8ebe-291bdcf405f4" providerId="ADAL" clId="{42C79948-A5B3-4184-A303-D632AD439DEC}" dt="2021-06-22T17:04:37.689" v="1230" actId="20577"/>
          <ac:spMkLst>
            <pc:docMk/>
            <pc:sldMk cId="4198220227" sldId="355"/>
            <ac:spMk id="2054" creationId="{00000000-0000-0000-0000-000000000000}"/>
          </ac:spMkLst>
        </pc:spChg>
        <pc:picChg chg="add mod">
          <ac:chgData name="Caroline Prodger" userId="e4ef2e75-b60b-401b-8ebe-291bdcf405f4" providerId="ADAL" clId="{42C79948-A5B3-4184-A303-D632AD439DEC}" dt="2021-06-22T16:58:04.116" v="660" actId="27614"/>
          <ac:picMkLst>
            <pc:docMk/>
            <pc:sldMk cId="4198220227" sldId="355"/>
            <ac:picMk id="5" creationId="{06971E5E-E571-4575-8DBC-3272A5183536}"/>
          </ac:picMkLst>
        </pc:picChg>
      </pc:sldChg>
      <pc:sldChg chg="addSp modSp new mod">
        <pc:chgData name="Caroline Prodger" userId="e4ef2e75-b60b-401b-8ebe-291bdcf405f4" providerId="ADAL" clId="{42C79948-A5B3-4184-A303-D632AD439DEC}" dt="2021-06-22T17:00:29.470" v="858" actId="1076"/>
        <pc:sldMkLst>
          <pc:docMk/>
          <pc:sldMk cId="1182676375" sldId="356"/>
        </pc:sldMkLst>
        <pc:spChg chg="mod">
          <ac:chgData name="Caroline Prodger" userId="e4ef2e75-b60b-401b-8ebe-291bdcf405f4" providerId="ADAL" clId="{42C79948-A5B3-4184-A303-D632AD439DEC}" dt="2021-06-22T16:36:21.892" v="19" actId="20577"/>
          <ac:spMkLst>
            <pc:docMk/>
            <pc:sldMk cId="1182676375" sldId="356"/>
            <ac:spMk id="2" creationId="{38E9D798-D65F-473F-8E28-40D06C80B36B}"/>
          </ac:spMkLst>
        </pc:spChg>
        <pc:spChg chg="mod">
          <ac:chgData name="Caroline Prodger" userId="e4ef2e75-b60b-401b-8ebe-291bdcf405f4" providerId="ADAL" clId="{42C79948-A5B3-4184-A303-D632AD439DEC}" dt="2021-06-22T17:00:27.523" v="857" actId="14100"/>
          <ac:spMkLst>
            <pc:docMk/>
            <pc:sldMk cId="1182676375" sldId="356"/>
            <ac:spMk id="3" creationId="{DA6CB916-A255-4600-9DD4-797DC83DC96A}"/>
          </ac:spMkLst>
        </pc:spChg>
        <pc:picChg chg="add mod">
          <ac:chgData name="Caroline Prodger" userId="e4ef2e75-b60b-401b-8ebe-291bdcf405f4" providerId="ADAL" clId="{42C79948-A5B3-4184-A303-D632AD439DEC}" dt="2021-06-22T17:00:29.470" v="858" actId="1076"/>
          <ac:picMkLst>
            <pc:docMk/>
            <pc:sldMk cId="1182676375" sldId="356"/>
            <ac:picMk id="5" creationId="{177673C0-2C27-46D1-AA50-21F9DC905A4C}"/>
          </ac:picMkLst>
        </pc:picChg>
      </pc:sldChg>
      <pc:sldChg chg="addSp delSp modSp new mod">
        <pc:chgData name="Caroline Prodger" userId="e4ef2e75-b60b-401b-8ebe-291bdcf405f4" providerId="ADAL" clId="{42C79948-A5B3-4184-A303-D632AD439DEC}" dt="2021-06-22T16:53:51.328" v="657" actId="12"/>
        <pc:sldMkLst>
          <pc:docMk/>
          <pc:sldMk cId="3368989454" sldId="357"/>
        </pc:sldMkLst>
        <pc:spChg chg="mod">
          <ac:chgData name="Caroline Prodger" userId="e4ef2e75-b60b-401b-8ebe-291bdcf405f4" providerId="ADAL" clId="{42C79948-A5B3-4184-A303-D632AD439DEC}" dt="2021-06-22T16:44:58.647" v="269" actId="20577"/>
          <ac:spMkLst>
            <pc:docMk/>
            <pc:sldMk cId="3368989454" sldId="357"/>
            <ac:spMk id="2" creationId="{CC4097D2-5236-4BC9-AC73-5120D570AD2B}"/>
          </ac:spMkLst>
        </pc:spChg>
        <pc:spChg chg="del">
          <ac:chgData name="Caroline Prodger" userId="e4ef2e75-b60b-401b-8ebe-291bdcf405f4" providerId="ADAL" clId="{42C79948-A5B3-4184-A303-D632AD439DEC}" dt="2021-06-22T16:45:02.031" v="270"/>
          <ac:spMkLst>
            <pc:docMk/>
            <pc:sldMk cId="3368989454" sldId="357"/>
            <ac:spMk id="3" creationId="{AC0AD422-30A2-4614-A8F1-23BC88EC4C1D}"/>
          </ac:spMkLst>
        </pc:spChg>
        <pc:spChg chg="add mod">
          <ac:chgData name="Caroline Prodger" userId="e4ef2e75-b60b-401b-8ebe-291bdcf405f4" providerId="ADAL" clId="{42C79948-A5B3-4184-A303-D632AD439DEC}" dt="2021-06-22T16:53:51.328" v="657" actId="12"/>
          <ac:spMkLst>
            <pc:docMk/>
            <pc:sldMk cId="3368989454" sldId="357"/>
            <ac:spMk id="4" creationId="{AEF9C907-7628-45EA-A01B-E0A9802DDBA3}"/>
          </ac:spMkLst>
        </pc:spChg>
      </pc:sldChg>
    </pc:docChg>
  </pc:docChgLst>
  <pc:docChgLst>
    <pc:chgData name="Caroline Prodger" userId="e4ef2e75-b60b-401b-8ebe-291bdcf405f4" providerId="ADAL" clId="{95542F74-A4EB-445A-BEB6-E3D98972E8BA}"/>
    <pc:docChg chg="custSel modSld delMainMaster modMainMaster">
      <pc:chgData name="Caroline Prodger" userId="e4ef2e75-b60b-401b-8ebe-291bdcf405f4" providerId="ADAL" clId="{95542F74-A4EB-445A-BEB6-E3D98972E8BA}" dt="2021-09-06T12:03:42.332" v="6" actId="20577"/>
      <pc:docMkLst>
        <pc:docMk/>
      </pc:docMkLst>
      <pc:sldChg chg="modSp">
        <pc:chgData name="Caroline Prodger" userId="e4ef2e75-b60b-401b-8ebe-291bdcf405f4" providerId="ADAL" clId="{95542F74-A4EB-445A-BEB6-E3D98972E8BA}" dt="2021-09-06T12:02:56.067" v="3"/>
        <pc:sldMkLst>
          <pc:docMk/>
          <pc:sldMk cId="0" sldId="267"/>
        </pc:sldMkLst>
        <pc:spChg chg="mod">
          <ac:chgData name="Caroline Prodger" userId="e4ef2e75-b60b-401b-8ebe-291bdcf405f4" providerId="ADAL" clId="{95542F74-A4EB-445A-BEB6-E3D98972E8BA}" dt="2021-09-06T12:02:56.067" v="3"/>
          <ac:spMkLst>
            <pc:docMk/>
            <pc:sldMk cId="0" sldId="267"/>
            <ac:spMk id="18434" creationId="{00000000-0000-0000-0000-000000000000}"/>
          </ac:spMkLst>
        </pc:spChg>
      </pc:sldChg>
      <pc:sldChg chg="modSp">
        <pc:chgData name="Caroline Prodger" userId="e4ef2e75-b60b-401b-8ebe-291bdcf405f4" providerId="ADAL" clId="{95542F74-A4EB-445A-BEB6-E3D98972E8BA}" dt="2021-09-06T12:02:56.067" v="3"/>
        <pc:sldMkLst>
          <pc:docMk/>
          <pc:sldMk cId="611168073" sldId="343"/>
        </pc:sldMkLst>
        <pc:spChg chg="mod">
          <ac:chgData name="Caroline Prodger" userId="e4ef2e75-b60b-401b-8ebe-291bdcf405f4" providerId="ADAL" clId="{95542F74-A4EB-445A-BEB6-E3D98972E8BA}" dt="2021-09-06T12:02:56.067" v="3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95542F74-A4EB-445A-BEB6-E3D98972E8BA}" dt="2021-09-06T12:02:56.067" v="3"/>
        <pc:sldMkLst>
          <pc:docMk/>
          <pc:sldMk cId="822723972" sldId="353"/>
        </pc:sldMkLst>
        <pc:spChg chg="mod">
          <ac:chgData name="Caroline Prodger" userId="e4ef2e75-b60b-401b-8ebe-291bdcf405f4" providerId="ADAL" clId="{95542F74-A4EB-445A-BEB6-E3D98972E8BA}" dt="2021-09-06T12:02:56.067" v="3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95542F74-A4EB-445A-BEB6-E3D98972E8BA}" dt="2021-09-06T12:02:56.067" v="3"/>
        <pc:sldMkLst>
          <pc:docMk/>
          <pc:sldMk cId="766694700" sldId="354"/>
        </pc:sldMkLst>
        <pc:spChg chg="mod">
          <ac:chgData name="Caroline Prodger" userId="e4ef2e75-b60b-401b-8ebe-291bdcf405f4" providerId="ADAL" clId="{95542F74-A4EB-445A-BEB6-E3D98972E8BA}" dt="2021-09-06T12:02:56.067" v="3"/>
          <ac:spMkLst>
            <pc:docMk/>
            <pc:sldMk cId="766694700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95542F74-A4EB-445A-BEB6-E3D98972E8BA}" dt="2021-09-06T12:02:56.067" v="3"/>
        <pc:sldMkLst>
          <pc:docMk/>
          <pc:sldMk cId="4198220227" sldId="355"/>
        </pc:sldMkLst>
        <pc:spChg chg="mod">
          <ac:chgData name="Caroline Prodger" userId="e4ef2e75-b60b-401b-8ebe-291bdcf405f4" providerId="ADAL" clId="{95542F74-A4EB-445A-BEB6-E3D98972E8BA}" dt="2021-09-06T12:02:56.067" v="3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95542F74-A4EB-445A-BEB6-E3D98972E8BA}" dt="2021-09-06T12:02:56.067" v="3"/>
        <pc:sldMkLst>
          <pc:docMk/>
          <pc:sldMk cId="1182676375" sldId="356"/>
        </pc:sldMkLst>
        <pc:spChg chg="mod">
          <ac:chgData name="Caroline Prodger" userId="e4ef2e75-b60b-401b-8ebe-291bdcf405f4" providerId="ADAL" clId="{95542F74-A4EB-445A-BEB6-E3D98972E8BA}" dt="2021-09-06T12:02:56.067" v="3"/>
          <ac:spMkLst>
            <pc:docMk/>
            <pc:sldMk cId="1182676375" sldId="356"/>
            <ac:spMk id="2" creationId="{38E9D798-D65F-473F-8E28-40D06C80B36B}"/>
          </ac:spMkLst>
        </pc:spChg>
      </pc:sldChg>
      <pc:sldChg chg="modSp">
        <pc:chgData name="Caroline Prodger" userId="e4ef2e75-b60b-401b-8ebe-291bdcf405f4" providerId="ADAL" clId="{95542F74-A4EB-445A-BEB6-E3D98972E8BA}" dt="2021-09-06T12:02:56.067" v="3"/>
        <pc:sldMkLst>
          <pc:docMk/>
          <pc:sldMk cId="3368989454" sldId="357"/>
        </pc:sldMkLst>
        <pc:spChg chg="mod">
          <ac:chgData name="Caroline Prodger" userId="e4ef2e75-b60b-401b-8ebe-291bdcf405f4" providerId="ADAL" clId="{95542F74-A4EB-445A-BEB6-E3D98972E8BA}" dt="2021-09-06T12:02:56.067" v="3"/>
          <ac:spMkLst>
            <pc:docMk/>
            <pc:sldMk cId="3368989454" sldId="357"/>
            <ac:spMk id="2" creationId="{CC4097D2-5236-4BC9-AC73-5120D570AD2B}"/>
          </ac:spMkLst>
        </pc:spChg>
      </pc:sldChg>
      <pc:sldMasterChg chg="modSp mod">
        <pc:chgData name="Caroline Prodger" userId="e4ef2e75-b60b-401b-8ebe-291bdcf405f4" providerId="ADAL" clId="{95542F74-A4EB-445A-BEB6-E3D98972E8BA}" dt="2021-09-06T12:03:42.332" v="6" actId="20577"/>
        <pc:sldMasterMkLst>
          <pc:docMk/>
          <pc:sldMasterMk cId="2607616604" sldId="2147483655"/>
        </pc:sldMasterMkLst>
        <pc:spChg chg="mod">
          <ac:chgData name="Caroline Prodger" userId="e4ef2e75-b60b-401b-8ebe-291bdcf405f4" providerId="ADAL" clId="{95542F74-A4EB-445A-BEB6-E3D98972E8BA}" dt="2021-09-06T12:03:42.332" v="6" actId="20577"/>
          <ac:spMkLst>
            <pc:docMk/>
            <pc:sldMasterMk cId="2607616604" sldId="2147483655"/>
            <ac:spMk id="12" creationId="{00000000-0000-0000-0000-000000000000}"/>
          </ac:spMkLst>
        </pc:spChg>
      </pc:sldMasterChg>
      <pc:sldMasterChg chg="del delSldLayout">
        <pc:chgData name="Caroline Prodger" userId="e4ef2e75-b60b-401b-8ebe-291bdcf405f4" providerId="ADAL" clId="{95542F74-A4EB-445A-BEB6-E3D98972E8BA}" dt="2021-09-06T12:02:34.181" v="2" actId="2696"/>
        <pc:sldMasterMkLst>
          <pc:docMk/>
          <pc:sldMasterMk cId="3922384405" sldId="2147483655"/>
        </pc:sldMasterMkLst>
        <pc:sldLayoutChg chg="del">
          <pc:chgData name="Caroline Prodger" userId="e4ef2e75-b60b-401b-8ebe-291bdcf405f4" providerId="ADAL" clId="{95542F74-A4EB-445A-BEB6-E3D98972E8BA}" dt="2021-09-06T12:02:34.177" v="0" actId="2696"/>
          <pc:sldLayoutMkLst>
            <pc:docMk/>
            <pc:sldMasterMk cId="3922384405" sldId="2147483655"/>
            <pc:sldLayoutMk cId="3722418733" sldId="2147483656"/>
          </pc:sldLayoutMkLst>
        </pc:sldLayoutChg>
        <pc:sldLayoutChg chg="del">
          <pc:chgData name="Caroline Prodger" userId="e4ef2e75-b60b-401b-8ebe-291bdcf405f4" providerId="ADAL" clId="{95542F74-A4EB-445A-BEB6-E3D98972E8BA}" dt="2021-09-06T12:02:34.178" v="1" actId="2696"/>
          <pc:sldLayoutMkLst>
            <pc:docMk/>
            <pc:sldMasterMk cId="3922384405" sldId="2147483655"/>
            <pc:sldLayoutMk cId="103959660" sldId="2147483657"/>
          </pc:sldLayoutMkLst>
        </pc:sldLayoutChg>
      </pc:sldMasterChg>
    </pc:docChg>
  </pc:docChgLst>
  <pc:docChgLst>
    <pc:chgData name="Caroline Prodger" userId="e4ef2e75-b60b-401b-8ebe-291bdcf405f4" providerId="ADAL" clId="{312C3502-B3AE-4B42-AD3D-EB30DB597296}"/>
    <pc:docChg chg="custSel modSld modMainMaster">
      <pc:chgData name="Caroline Prodger" userId="e4ef2e75-b60b-401b-8ebe-291bdcf405f4" providerId="ADAL" clId="{312C3502-B3AE-4B42-AD3D-EB30DB597296}" dt="2021-09-06T10:38:37.337" v="26"/>
      <pc:docMkLst>
        <pc:docMk/>
      </pc:docMkLst>
      <pc:sldChg chg="addSp delSp modSp mod">
        <pc:chgData name="Caroline Prodger" userId="e4ef2e75-b60b-401b-8ebe-291bdcf405f4" providerId="ADAL" clId="{312C3502-B3AE-4B42-AD3D-EB30DB597296}" dt="2021-09-06T10:36:40.276" v="17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312C3502-B3AE-4B42-AD3D-EB30DB597296}" dt="2021-09-06T10:36:00.420" v="2" actId="478"/>
          <ac:spMkLst>
            <pc:docMk/>
            <pc:sldMk cId="0" sldId="256"/>
            <ac:spMk id="3" creationId="{62BF1FE5-20D2-4645-AA26-9595EF2D5A9E}"/>
          </ac:spMkLst>
        </pc:spChg>
        <pc:spChg chg="del">
          <ac:chgData name="Caroline Prodger" userId="e4ef2e75-b60b-401b-8ebe-291bdcf405f4" providerId="ADAL" clId="{312C3502-B3AE-4B42-AD3D-EB30DB597296}" dt="2021-09-06T10:35:57.829" v="1" actId="478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312C3502-B3AE-4B42-AD3D-EB30DB597296}" dt="2021-09-06T10:36:36.836" v="14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12C3502-B3AE-4B42-AD3D-EB30DB597296}" dt="2021-09-06T10:36:40.276" v="1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611168073" sldId="343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822723972" sldId="353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766694700" sldId="354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766694700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4198220227" sldId="355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1182676375" sldId="356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1182676375" sldId="356"/>
            <ac:spMk id="2" creationId="{38E9D798-D65F-473F-8E28-40D06C80B36B}"/>
          </ac:spMkLst>
        </pc:spChg>
      </pc:sldChg>
      <pc:sldChg chg="modSp modNotesTx">
        <pc:chgData name="Caroline Prodger" userId="e4ef2e75-b60b-401b-8ebe-291bdcf405f4" providerId="ADAL" clId="{312C3502-B3AE-4B42-AD3D-EB30DB597296}" dt="2021-09-06T10:38:37.337" v="26"/>
        <pc:sldMkLst>
          <pc:docMk/>
          <pc:sldMk cId="3368989454" sldId="357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3368989454" sldId="357"/>
            <ac:spMk id="2" creationId="{CC4097D2-5236-4BC9-AC73-5120D570AD2B}"/>
          </ac:spMkLst>
        </pc:spChg>
      </pc:sldChg>
      <pc:sldMasterChg chg="modSp mod">
        <pc:chgData name="Caroline Prodger" userId="e4ef2e75-b60b-401b-8ebe-291bdcf405f4" providerId="ADAL" clId="{312C3502-B3AE-4B42-AD3D-EB30DB597296}" dt="2021-09-06T10:37:02.452" v="20" actId="20577"/>
        <pc:sldMasterMkLst>
          <pc:docMk/>
          <pc:sldMasterMk cId="24268495" sldId="2147483653"/>
        </pc:sldMasterMkLst>
        <pc:spChg chg="mod">
          <ac:chgData name="Caroline Prodger" userId="e4ef2e75-b60b-401b-8ebe-291bdcf405f4" providerId="ADAL" clId="{312C3502-B3AE-4B42-AD3D-EB30DB597296}" dt="2021-09-06T10:37:02.452" v="20" actId="20577"/>
          <ac:spMkLst>
            <pc:docMk/>
            <pc:sldMasterMk cId="24268495" sldId="2147483653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iso-9001-quality-management.html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458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/wiki/ISO_9000#ISO_9000_series_Quality_Management_Principles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901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ISO - ISO 9000 family — Quality management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677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176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</a:t>
            </a:r>
            <a:r>
              <a:rPr lang="en-US" sz="900" baseline="0">
                <a:ea typeface="Arial" pitchFamily="-105" charset="0"/>
                <a:cs typeface="Arial" pitchFamily="-105" charset="0"/>
              </a:rPr>
              <a:t>of 8</a:t>
            </a: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761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12976"/>
            <a:ext cx="8153400" cy="2514600"/>
          </a:xfrm>
        </p:spPr>
        <p:txBody>
          <a:bodyPr anchor="t"/>
          <a:lstStyle/>
          <a:p>
            <a:r>
              <a:rPr lang="en-GB" dirty="0"/>
              <a:t>PowerPoint 7: Quality management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11.8 Quality management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9D798-D65F-473F-8E28-40D06C80B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CB916-A255-4600-9DD4-797DC83DC9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38936" cy="479732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It is essential in modern construction practices to incorporate quality management principles and initiatives.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72930"/>
                </a:solidFill>
              </a:rPr>
              <a:t>Contractors and individuals should self-assess the quality of their workmanship to ensure it is of a high standard.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However, </a:t>
            </a:r>
            <a:r>
              <a:rPr lang="en-US" sz="1800" b="0" i="0" dirty="0" err="1">
                <a:solidFill>
                  <a:srgbClr val="272930"/>
                </a:solidFill>
                <a:effectLst/>
              </a:rPr>
              <a:t>organisations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 should ensure quality management is part of their business measurement</a:t>
            </a:r>
            <a:r>
              <a:rPr lang="en-US" sz="1800" b="0" i="0">
                <a:solidFill>
                  <a:srgbClr val="272930"/>
                </a:solidFill>
                <a:effectLst/>
              </a:rPr>
              <a:t>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>
                <a:solidFill>
                  <a:srgbClr val="272930"/>
                </a:solidFill>
                <a:effectLst/>
              </a:rPr>
              <a:t>Quality 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management systems such as the ISO 9000 series of standards require ongoing monitoring of quality and have a focus on continuous improvement and learning.</a:t>
            </a:r>
          </a:p>
          <a:p>
            <a:endParaRPr lang="en-GB" sz="1800" dirty="0"/>
          </a:p>
        </p:txBody>
      </p:sp>
      <p:pic>
        <p:nvPicPr>
          <p:cNvPr id="5" name="Picture 4" descr="A close-up of a guitar&#10;&#10;Description automatically generated with medium confidence">
            <a:extLst>
              <a:ext uri="{FF2B5EF4-FFF2-40B4-BE49-F238E27FC236}">
                <a16:creationId xmlns:a16="http://schemas.microsoft.com/office/drawing/2014/main" id="{177673C0-2C27-46D1-AA50-21F9DC905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348880"/>
            <a:ext cx="3048000" cy="206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76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Audits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Checklists are used within many audits to undertake confirmation of quality installations. These are called snagging or defects lists in construction. They are used to:</a:t>
            </a:r>
          </a:p>
          <a:p>
            <a:pPr marL="108000"/>
            <a:r>
              <a:rPr lang="en-GB" sz="1800" dirty="0"/>
              <a:t> 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check all internal/external finishes are compliant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inform various trades that they have items to address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assist with services commissioning.</a:t>
            </a:r>
          </a:p>
          <a:p>
            <a:endParaRPr lang="en-GB" sz="1800" dirty="0"/>
          </a:p>
          <a:p>
            <a:r>
              <a:rPr lang="en-GB" sz="1800" dirty="0"/>
              <a:t>  When complete, a making good defects certification can be made.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4" name="Picture 3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CDFB0444-1667-452D-93A1-18AE3AB79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4209292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control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19256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The control of quality is important during the construction phase of a project.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This includes:</a:t>
            </a:r>
          </a:p>
          <a:p>
            <a:pPr marL="108000"/>
            <a:endParaRPr lang="en-GB" sz="1800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required by building control in accordance with the building regulations before work is covered up.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by manufacturers to confirm warranties.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of work before it is covered up to ensure integrity, e.g. damp proof membranes.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 by the client’s representative for approval, e.g. clerk of works or architect.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improvement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Improvements in quality are essential to ensure that all stakeholders’ outcomes are fully met. 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Quality improvement ensures that: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defects are kept to an acceptable level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customer complaints are reduced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feedback is fed into the specification and procurement processes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design faults can be corrected and advised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a </a:t>
            </a:r>
            <a:r>
              <a:rPr lang="en-GB" sz="1800" dirty="0"/>
              <a:t>continual live process is in place which </a:t>
            </a:r>
            <a:r>
              <a:rPr lang="en-GB" sz="1800"/>
              <a:t>is reactive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ISO </a:t>
            </a:r>
            <a:r>
              <a:rPr lang="en-GB" sz="1800" dirty="0"/>
              <a:t>standards are maintained.</a:t>
            </a:r>
          </a:p>
        </p:txBody>
      </p:sp>
    </p:spTree>
    <p:extLst>
      <p:ext uri="{BB962C8B-B14F-4D97-AF65-F5344CB8AC3E}">
        <p14:creationId xmlns:p14="http://schemas.microsoft.com/office/powerpoint/2010/main" val="76669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 standards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47248" cy="4180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ISO 9000 series is a set of standards that promote the quality of an organisation in terms of its administration.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 seven key areas that ISO 9000 covers are: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QMP 1 – Customer focus</a:t>
            </a:r>
          </a:p>
          <a:p>
            <a:pPr marL="108000"/>
            <a:r>
              <a:rPr lang="en-GB" sz="1800" dirty="0"/>
              <a:t>QMP 2 – Leadership</a:t>
            </a:r>
          </a:p>
          <a:p>
            <a:pPr marL="108000"/>
            <a:r>
              <a:rPr lang="en-GB" sz="1800" dirty="0"/>
              <a:t>QMP 3 – Engagement of people</a:t>
            </a:r>
          </a:p>
          <a:p>
            <a:pPr marL="108000"/>
            <a:r>
              <a:rPr lang="en-GB" sz="1800" dirty="0"/>
              <a:t>QMP 4 – Process approach</a:t>
            </a:r>
          </a:p>
          <a:p>
            <a:pPr marL="108000"/>
            <a:r>
              <a:rPr lang="en-GB" sz="1800" dirty="0"/>
              <a:t>QMP 5 – Improvement</a:t>
            </a:r>
          </a:p>
          <a:p>
            <a:pPr marL="108000"/>
            <a:r>
              <a:rPr lang="en-GB" sz="1800" dirty="0"/>
              <a:t>QMP 6 – Evidence-based decision making</a:t>
            </a:r>
          </a:p>
          <a:p>
            <a:pPr marL="108000"/>
            <a:r>
              <a:rPr lang="en-GB" sz="1800" dirty="0"/>
              <a:t>QMP 7 – Relationship management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ISO 9000 standards require the whole organisation to work with quality management at the heart of the business, and a long-term commitment to review quality management routinely.</a:t>
            </a:r>
          </a:p>
          <a:p>
            <a:pPr marL="108000"/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6971E5E-E571-4575-8DBC-3272A5183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869987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97D2-5236-4BC9-AC73-5120D570A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EF9C907-7628-45EA-A01B-E0A9802DDBA3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 bwMode="auto">
          <a:xfrm>
            <a:off x="395536" y="1556792"/>
            <a:ext cx="7992888" cy="475705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Customer focus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Understand customer needs, meet customer requirements and strive to exceed expectations.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Leadership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Establish the common purpose of the business and create a working environment in which people can participate in achieving objectives.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Engagement of people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Everyone in </a:t>
            </a:r>
            <a:r>
              <a:rPr lang="en-US" altLang="en-US" sz="1800" dirty="0"/>
              <a:t>the </a:t>
            </a:r>
            <a:r>
              <a:rPr lang="en-US" altLang="en-US" sz="1800" dirty="0" err="1"/>
              <a:t>organisation</a:t>
            </a:r>
            <a:r>
              <a:rPr lang="en-US" altLang="en-US" sz="1800" dirty="0"/>
              <a:t> should be able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use their abilities for 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organisation's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benefit.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Process approach: </a:t>
            </a:r>
            <a:r>
              <a:rPr lang="en-US" altLang="en-US" sz="1800" dirty="0">
                <a:cs typeface="+mn-cs"/>
              </a:rPr>
              <a:t>Outcomes are achieved more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efficiently when activities and resources are managed as a process.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Improvement: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should always be focused </a:t>
            </a:r>
            <a:r>
              <a:rPr lang="en-US" altLang="en-US" sz="1800" dirty="0">
                <a:solidFill>
                  <a:srgbClr val="202122"/>
                </a:solidFill>
                <a:cs typeface="Arial" panose="020B0604020202020204" pitchFamily="34" charset="0"/>
              </a:rPr>
              <a:t>on improving performance.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Evidence-based decision making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Decisions are based on the analysis of data and information.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Relationship management: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Collaboration between </a:t>
            </a:r>
            <a:r>
              <a:rPr lang="en-US" altLang="en-US" sz="1800" dirty="0">
                <a:cs typeface="+mn-cs"/>
              </a:rPr>
              <a:t>an </a:t>
            </a:r>
            <a:r>
              <a:rPr lang="en-US" altLang="en-US" sz="1800" dirty="0" err="1">
                <a:cs typeface="+mn-cs"/>
              </a:rPr>
              <a:t>organisation</a:t>
            </a:r>
            <a:r>
              <a:rPr lang="en-US" altLang="en-US" sz="1800" dirty="0">
                <a:cs typeface="+mn-cs"/>
              </a:rPr>
              <a:t> and its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suppliers, contractors and service providers is mutually beneficial and adds value.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89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FA66ED-6D8F-4677-998D-9DA1A5588B1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04FC54F-B28D-470E-B37E-232FE714DB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3F233C7-BC49-4A9B-8029-2562DCBAC8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</TotalTime>
  <Words>580</Words>
  <Application>Microsoft Office PowerPoint</Application>
  <PresentationFormat>On-screen Show (4:3)</PresentationFormat>
  <Paragraphs>78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Default Design</vt:lpstr>
      <vt:lpstr>PowerPoint 7: Quality management </vt:lpstr>
      <vt:lpstr>Quality management</vt:lpstr>
      <vt:lpstr>Audits</vt:lpstr>
      <vt:lpstr>Quality control </vt:lpstr>
      <vt:lpstr>Quality improvement </vt:lpstr>
      <vt:lpstr>ISO 9000 standards </vt:lpstr>
      <vt:lpstr>ISO 9000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164</cp:revision>
  <dcterms:created xsi:type="dcterms:W3CDTF">2013-05-28T00:38:54Z</dcterms:created>
  <dcterms:modified xsi:type="dcterms:W3CDTF">2021-09-13T10:08:44Z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