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4"/>
  </p:sldMasterIdLst>
  <p:notesMasterIdLst>
    <p:notesMasterId r:id="rId13"/>
  </p:notesMasterIdLst>
  <p:handoutMasterIdLst>
    <p:handoutMasterId r:id="rId14"/>
  </p:handoutMasterIdLst>
  <p:sldIdLst>
    <p:sldId id="256" r:id="rId5"/>
    <p:sldId id="356" r:id="rId6"/>
    <p:sldId id="343" r:id="rId7"/>
    <p:sldId id="353" r:id="rId8"/>
    <p:sldId id="357" r:id="rId9"/>
    <p:sldId id="354" r:id="rId10"/>
    <p:sldId id="355"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mon Topliss" initials="ST"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CAEB88-F9A1-4A2B-A389-59C34D0344A2}" v="2" dt="2021-09-06T10:04:22.886"/>
    <p1510:client id="{A7ECC23B-9306-4511-9EC5-6297D7FDDA29}" v="4" dt="2021-09-06T11:59:04.5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6435"/>
  </p:normalViewPr>
  <p:slideViewPr>
    <p:cSldViewPr showGuides="1">
      <p:cViewPr varScale="1">
        <p:scale>
          <a:sx n="57" d="100"/>
          <a:sy n="57" d="100"/>
        </p:scale>
        <p:origin x="1388"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2C6A377-DF8A-4A37-A521-79E9F8FAEA65}"/>
    <pc:docChg chg="custSel addSld delSld modSld">
      <pc:chgData name="Caroline Prodger" userId="e4ef2e75-b60b-401b-8ebe-291bdcf405f4" providerId="ADAL" clId="{52C6A377-DF8A-4A37-A521-79E9F8FAEA65}" dt="2021-06-23T12:30:49.773" v="4159" actId="20577"/>
      <pc:docMkLst>
        <pc:docMk/>
      </pc:docMkLst>
      <pc:sldChg chg="addSp modSp mod">
        <pc:chgData name="Caroline Prodger" userId="e4ef2e75-b60b-401b-8ebe-291bdcf405f4" providerId="ADAL" clId="{52C6A377-DF8A-4A37-A521-79E9F8FAEA65}" dt="2021-06-22T12:26:39.278" v="833" actId="1076"/>
        <pc:sldMkLst>
          <pc:docMk/>
          <pc:sldMk cId="611168073" sldId="343"/>
        </pc:sldMkLst>
        <pc:spChg chg="add mod">
          <ac:chgData name="Caroline Prodger" userId="e4ef2e75-b60b-401b-8ebe-291bdcf405f4" providerId="ADAL" clId="{52C6A377-DF8A-4A37-A521-79E9F8FAEA65}" dt="2021-06-22T12:26:39.278" v="833" actId="1076"/>
          <ac:spMkLst>
            <pc:docMk/>
            <pc:sldMk cId="611168073" sldId="343"/>
            <ac:spMk id="8" creationId="{2DC02DB4-A035-4778-BA7A-EA97DC98E687}"/>
          </ac:spMkLst>
        </pc:spChg>
        <pc:spChg chg="mod">
          <ac:chgData name="Caroline Prodger" userId="e4ef2e75-b60b-401b-8ebe-291bdcf405f4" providerId="ADAL" clId="{52C6A377-DF8A-4A37-A521-79E9F8FAEA65}" dt="2021-06-22T12:26:26.429" v="828" actId="20577"/>
          <ac:spMkLst>
            <pc:docMk/>
            <pc:sldMk cId="611168073" sldId="343"/>
            <ac:spMk id="2054" creationId="{00000000-0000-0000-0000-000000000000}"/>
          </ac:spMkLst>
        </pc:spChg>
        <pc:picChg chg="add mod">
          <ac:chgData name="Caroline Prodger" userId="e4ef2e75-b60b-401b-8ebe-291bdcf405f4" providerId="ADAL" clId="{52C6A377-DF8A-4A37-A521-79E9F8FAEA65}" dt="2021-06-22T12:24:46.501" v="665" actId="1076"/>
          <ac:picMkLst>
            <pc:docMk/>
            <pc:sldMk cId="611168073" sldId="343"/>
            <ac:picMk id="4" creationId="{C7E7BE21-DEB7-4359-84FD-EFD0EED0AEE7}"/>
          </ac:picMkLst>
        </pc:picChg>
      </pc:sldChg>
      <pc:sldChg chg="addSp modSp mod">
        <pc:chgData name="Caroline Prodger" userId="e4ef2e75-b60b-401b-8ebe-291bdcf405f4" providerId="ADAL" clId="{52C6A377-DF8A-4A37-A521-79E9F8FAEA65}" dt="2021-06-23T10:57:00.746" v="3199" actId="1076"/>
        <pc:sldMkLst>
          <pc:docMk/>
          <pc:sldMk cId="822723972" sldId="353"/>
        </pc:sldMkLst>
        <pc:spChg chg="add mod">
          <ac:chgData name="Caroline Prodger" userId="e4ef2e75-b60b-401b-8ebe-291bdcf405f4" providerId="ADAL" clId="{52C6A377-DF8A-4A37-A521-79E9F8FAEA65}" dt="2021-06-23T10:56:58.825" v="3198" actId="1076"/>
          <ac:spMkLst>
            <pc:docMk/>
            <pc:sldMk cId="822723972" sldId="353"/>
            <ac:spMk id="8" creationId="{E6E244DD-952F-4862-9B92-B6F122FF9D4C}"/>
          </ac:spMkLst>
        </pc:spChg>
        <pc:spChg chg="mod">
          <ac:chgData name="Caroline Prodger" userId="e4ef2e75-b60b-401b-8ebe-291bdcf405f4" providerId="ADAL" clId="{52C6A377-DF8A-4A37-A521-79E9F8FAEA65}" dt="2021-06-22T12:19:23.713" v="646" actId="14100"/>
          <ac:spMkLst>
            <pc:docMk/>
            <pc:sldMk cId="822723972" sldId="353"/>
            <ac:spMk id="2054" creationId="{00000000-0000-0000-0000-000000000000}"/>
          </ac:spMkLst>
        </pc:spChg>
        <pc:picChg chg="add mod">
          <ac:chgData name="Caroline Prodger" userId="e4ef2e75-b60b-401b-8ebe-291bdcf405f4" providerId="ADAL" clId="{52C6A377-DF8A-4A37-A521-79E9F8FAEA65}" dt="2021-06-23T10:57:00.746" v="3199" actId="1076"/>
          <ac:picMkLst>
            <pc:docMk/>
            <pc:sldMk cId="822723972" sldId="353"/>
            <ac:picMk id="4" creationId="{22274775-B4B3-4441-8CDB-D4BB4E1C4FDB}"/>
          </ac:picMkLst>
        </pc:picChg>
      </pc:sldChg>
      <pc:sldChg chg="modSp mod modAnim">
        <pc:chgData name="Caroline Prodger" userId="e4ef2e75-b60b-401b-8ebe-291bdcf405f4" providerId="ADAL" clId="{52C6A377-DF8A-4A37-A521-79E9F8FAEA65}" dt="2021-06-23T11:11:05.091" v="4156" actId="20577"/>
        <pc:sldMkLst>
          <pc:docMk/>
          <pc:sldMk cId="766694700" sldId="354"/>
        </pc:sldMkLst>
        <pc:spChg chg="mod">
          <ac:chgData name="Caroline Prodger" userId="e4ef2e75-b60b-401b-8ebe-291bdcf405f4" providerId="ADAL" clId="{52C6A377-DF8A-4A37-A521-79E9F8FAEA65}" dt="2021-06-23T11:11:05.091" v="4156" actId="20577"/>
          <ac:spMkLst>
            <pc:docMk/>
            <pc:sldMk cId="766694700" sldId="354"/>
            <ac:spMk id="2054" creationId="{00000000-0000-0000-0000-000000000000}"/>
          </ac:spMkLst>
        </pc:spChg>
      </pc:sldChg>
      <pc:sldChg chg="addSp modSp mod">
        <pc:chgData name="Caroline Prodger" userId="e4ef2e75-b60b-401b-8ebe-291bdcf405f4" providerId="ADAL" clId="{52C6A377-DF8A-4A37-A521-79E9F8FAEA65}" dt="2021-06-23T11:11:27.971" v="4157" actId="1076"/>
        <pc:sldMkLst>
          <pc:docMk/>
          <pc:sldMk cId="4198220227" sldId="355"/>
        </pc:sldMkLst>
        <pc:spChg chg="add mod">
          <ac:chgData name="Caroline Prodger" userId="e4ef2e75-b60b-401b-8ebe-291bdcf405f4" providerId="ADAL" clId="{52C6A377-DF8A-4A37-A521-79E9F8FAEA65}" dt="2021-06-22T12:59:13.919" v="3068" actId="114"/>
          <ac:spMkLst>
            <pc:docMk/>
            <pc:sldMk cId="4198220227" sldId="355"/>
            <ac:spMk id="7" creationId="{05E3EFC1-E76A-4E11-AD78-2AC5A3EF7339}"/>
          </ac:spMkLst>
        </pc:spChg>
        <pc:spChg chg="mod">
          <ac:chgData name="Caroline Prodger" userId="e4ef2e75-b60b-401b-8ebe-291bdcf405f4" providerId="ADAL" clId="{52C6A377-DF8A-4A37-A521-79E9F8FAEA65}" dt="2021-06-23T11:11:27.971" v="4157" actId="1076"/>
          <ac:spMkLst>
            <pc:docMk/>
            <pc:sldMk cId="4198220227" sldId="355"/>
            <ac:spMk id="2054" creationId="{00000000-0000-0000-0000-000000000000}"/>
          </ac:spMkLst>
        </pc:spChg>
        <pc:picChg chg="add mod">
          <ac:chgData name="Caroline Prodger" userId="e4ef2e75-b60b-401b-8ebe-291bdcf405f4" providerId="ADAL" clId="{52C6A377-DF8A-4A37-A521-79E9F8FAEA65}" dt="2021-06-22T12:42:45.635" v="1816" actId="1076"/>
          <ac:picMkLst>
            <pc:docMk/>
            <pc:sldMk cId="4198220227" sldId="355"/>
            <ac:picMk id="2" creationId="{1DCC0CF2-B7BA-4C5F-92FF-DA2AF09A167D}"/>
          </ac:picMkLst>
        </pc:picChg>
      </pc:sldChg>
      <pc:sldChg chg="modSp new mod">
        <pc:chgData name="Caroline Prodger" userId="e4ef2e75-b60b-401b-8ebe-291bdcf405f4" providerId="ADAL" clId="{52C6A377-DF8A-4A37-A521-79E9F8FAEA65}" dt="2021-06-22T12:14:48.733" v="324" actId="20577"/>
        <pc:sldMkLst>
          <pc:docMk/>
          <pc:sldMk cId="3695881040" sldId="356"/>
        </pc:sldMkLst>
        <pc:spChg chg="mod">
          <ac:chgData name="Caroline Prodger" userId="e4ef2e75-b60b-401b-8ebe-291bdcf405f4" providerId="ADAL" clId="{52C6A377-DF8A-4A37-A521-79E9F8FAEA65}" dt="2021-06-22T12:12:53.084" v="15" actId="20577"/>
          <ac:spMkLst>
            <pc:docMk/>
            <pc:sldMk cId="3695881040" sldId="356"/>
            <ac:spMk id="2" creationId="{14809974-4A76-4EC9-8FB7-2FE59401FFF7}"/>
          </ac:spMkLst>
        </pc:spChg>
        <pc:spChg chg="mod">
          <ac:chgData name="Caroline Prodger" userId="e4ef2e75-b60b-401b-8ebe-291bdcf405f4" providerId="ADAL" clId="{52C6A377-DF8A-4A37-A521-79E9F8FAEA65}" dt="2021-06-22T12:14:48.733" v="324" actId="20577"/>
          <ac:spMkLst>
            <pc:docMk/>
            <pc:sldMk cId="3695881040" sldId="356"/>
            <ac:spMk id="3" creationId="{8674C2B1-C900-43F1-AE06-484C5E27E950}"/>
          </ac:spMkLst>
        </pc:spChg>
      </pc:sldChg>
      <pc:sldChg chg="modSp new del mod">
        <pc:chgData name="Caroline Prodger" userId="e4ef2e75-b60b-401b-8ebe-291bdcf405f4" providerId="ADAL" clId="{52C6A377-DF8A-4A37-A521-79E9F8FAEA65}" dt="2021-06-23T10:54:53.430" v="3069" actId="2696"/>
        <pc:sldMkLst>
          <pc:docMk/>
          <pc:sldMk cId="1250626013" sldId="357"/>
        </pc:sldMkLst>
        <pc:spChg chg="mod">
          <ac:chgData name="Caroline Prodger" userId="e4ef2e75-b60b-401b-8ebe-291bdcf405f4" providerId="ADAL" clId="{52C6A377-DF8A-4A37-A521-79E9F8FAEA65}" dt="2021-06-22T12:56:39.778" v="2942" actId="20577"/>
          <ac:spMkLst>
            <pc:docMk/>
            <pc:sldMk cId="1250626013" sldId="357"/>
            <ac:spMk id="2" creationId="{73DCCA78-047C-486E-93BB-4A5A94DDDDFE}"/>
          </ac:spMkLst>
        </pc:spChg>
        <pc:spChg chg="mod">
          <ac:chgData name="Caroline Prodger" userId="e4ef2e75-b60b-401b-8ebe-291bdcf405f4" providerId="ADAL" clId="{52C6A377-DF8A-4A37-A521-79E9F8FAEA65}" dt="2021-06-22T12:56:07.181" v="2941" actId="20577"/>
          <ac:spMkLst>
            <pc:docMk/>
            <pc:sldMk cId="1250626013" sldId="357"/>
            <ac:spMk id="3" creationId="{58FC4E0E-5C48-4D2E-8C56-E4EAFA13F3A0}"/>
          </ac:spMkLst>
        </pc:spChg>
      </pc:sldChg>
      <pc:sldChg chg="addSp modSp new mod">
        <pc:chgData name="Caroline Prodger" userId="e4ef2e75-b60b-401b-8ebe-291bdcf405f4" providerId="ADAL" clId="{52C6A377-DF8A-4A37-A521-79E9F8FAEA65}" dt="2021-06-23T12:30:49.773" v="4159" actId="20577"/>
        <pc:sldMkLst>
          <pc:docMk/>
          <pc:sldMk cId="3384197724" sldId="357"/>
        </pc:sldMkLst>
        <pc:spChg chg="mod">
          <ac:chgData name="Caroline Prodger" userId="e4ef2e75-b60b-401b-8ebe-291bdcf405f4" providerId="ADAL" clId="{52C6A377-DF8A-4A37-A521-79E9F8FAEA65}" dt="2021-06-23T11:00:42.462" v="3285" actId="313"/>
          <ac:spMkLst>
            <pc:docMk/>
            <pc:sldMk cId="3384197724" sldId="357"/>
            <ac:spMk id="2" creationId="{2420E740-D47E-49FF-9BDB-CF7015CAF7E1}"/>
          </ac:spMkLst>
        </pc:spChg>
        <pc:spChg chg="mod">
          <ac:chgData name="Caroline Prodger" userId="e4ef2e75-b60b-401b-8ebe-291bdcf405f4" providerId="ADAL" clId="{52C6A377-DF8A-4A37-A521-79E9F8FAEA65}" dt="2021-06-23T12:30:49.773" v="4159" actId="20577"/>
          <ac:spMkLst>
            <pc:docMk/>
            <pc:sldMk cId="3384197724" sldId="357"/>
            <ac:spMk id="3" creationId="{D1182FA7-260E-4315-A3F9-EAB39F3B4C5C}"/>
          </ac:spMkLst>
        </pc:spChg>
        <pc:picChg chg="add mod modCrop">
          <ac:chgData name="Caroline Prodger" userId="e4ef2e75-b60b-401b-8ebe-291bdcf405f4" providerId="ADAL" clId="{52C6A377-DF8A-4A37-A521-79E9F8FAEA65}" dt="2021-06-23T11:09:01.028" v="4112" actId="1076"/>
          <ac:picMkLst>
            <pc:docMk/>
            <pc:sldMk cId="3384197724" sldId="357"/>
            <ac:picMk id="5" creationId="{1A41B1AE-9788-455C-96A0-5A15F96F377A}"/>
          </ac:picMkLst>
        </pc:picChg>
      </pc:sldChg>
    </pc:docChg>
  </pc:docChgLst>
  <pc:docChgLst>
    <pc:chgData name="Caroline Prodger" userId="e4ef2e75-b60b-401b-8ebe-291bdcf405f4" providerId="ADAL" clId="{7D1C3780-6B6A-46CB-9E4A-EE5B9B7B02B1}"/>
    <pc:docChg chg="modSld">
      <pc:chgData name="Caroline Prodger" userId="e4ef2e75-b60b-401b-8ebe-291bdcf405f4" providerId="ADAL" clId="{7D1C3780-6B6A-46CB-9E4A-EE5B9B7B02B1}" dt="2021-08-09T18:06:18.711" v="3" actId="20577"/>
      <pc:docMkLst>
        <pc:docMk/>
      </pc:docMkLst>
      <pc:sldChg chg="modSp mod">
        <pc:chgData name="Caroline Prodger" userId="e4ef2e75-b60b-401b-8ebe-291bdcf405f4" providerId="ADAL" clId="{7D1C3780-6B6A-46CB-9E4A-EE5B9B7B02B1}" dt="2021-08-09T18:06:18.711" v="3" actId="20577"/>
        <pc:sldMkLst>
          <pc:docMk/>
          <pc:sldMk cId="4198220227" sldId="355"/>
        </pc:sldMkLst>
        <pc:spChg chg="mod">
          <ac:chgData name="Caroline Prodger" userId="e4ef2e75-b60b-401b-8ebe-291bdcf405f4" providerId="ADAL" clId="{7D1C3780-6B6A-46CB-9E4A-EE5B9B7B02B1}" dt="2021-08-09T18:06:18.711" v="3" actId="20577"/>
          <ac:spMkLst>
            <pc:docMk/>
            <pc:sldMk cId="4198220227" sldId="355"/>
            <ac:spMk id="7" creationId="{05E3EFC1-E76A-4E11-AD78-2AC5A3EF7339}"/>
          </ac:spMkLst>
        </pc:spChg>
      </pc:sldChg>
    </pc:docChg>
  </pc:docChgLst>
  <pc:docChgLst>
    <pc:chgData name="Caroline Prodger" userId="e4ef2e75-b60b-401b-8ebe-291bdcf405f4" providerId="ADAL" clId="{A7ECC23B-9306-4511-9EC5-6297D7FDDA29}"/>
    <pc:docChg chg="modSld modMainMaster">
      <pc:chgData name="Caroline Prodger" userId="e4ef2e75-b60b-401b-8ebe-291bdcf405f4" providerId="ADAL" clId="{A7ECC23B-9306-4511-9EC5-6297D7FDDA29}" dt="2021-09-06T12:05:06.091" v="4" actId="20577"/>
      <pc:docMkLst>
        <pc:docMk/>
      </pc:docMkLst>
      <pc:sldChg chg="modSp">
        <pc:chgData name="Caroline Prodger" userId="e4ef2e75-b60b-401b-8ebe-291bdcf405f4" providerId="ADAL" clId="{A7ECC23B-9306-4511-9EC5-6297D7FDDA29}" dt="2021-09-06T11:59:04.528" v="1"/>
        <pc:sldMkLst>
          <pc:docMk/>
          <pc:sldMk cId="0" sldId="267"/>
        </pc:sldMkLst>
        <pc:spChg chg="mod">
          <ac:chgData name="Caroline Prodger" userId="e4ef2e75-b60b-401b-8ebe-291bdcf405f4" providerId="ADAL" clId="{A7ECC23B-9306-4511-9EC5-6297D7FDDA29}" dt="2021-09-06T11:59:04.528" v="1"/>
          <ac:spMkLst>
            <pc:docMk/>
            <pc:sldMk cId="0" sldId="267"/>
            <ac:spMk id="18434" creationId="{00000000-0000-0000-0000-000000000000}"/>
          </ac:spMkLst>
        </pc:spChg>
      </pc:sldChg>
      <pc:sldChg chg="modSp">
        <pc:chgData name="Caroline Prodger" userId="e4ef2e75-b60b-401b-8ebe-291bdcf405f4" providerId="ADAL" clId="{A7ECC23B-9306-4511-9EC5-6297D7FDDA29}" dt="2021-09-06T11:59:04.528" v="1"/>
        <pc:sldMkLst>
          <pc:docMk/>
          <pc:sldMk cId="611168073" sldId="343"/>
        </pc:sldMkLst>
        <pc:spChg chg="mod">
          <ac:chgData name="Caroline Prodger" userId="e4ef2e75-b60b-401b-8ebe-291bdcf405f4" providerId="ADAL" clId="{A7ECC23B-9306-4511-9EC5-6297D7FDDA29}" dt="2021-09-06T11:59:04.528" v="1"/>
          <ac:spMkLst>
            <pc:docMk/>
            <pc:sldMk cId="611168073" sldId="343"/>
            <ac:spMk id="3" creationId="{68581819-AC6B-E947-9100-FC567A48798C}"/>
          </ac:spMkLst>
        </pc:spChg>
      </pc:sldChg>
      <pc:sldChg chg="modSp">
        <pc:chgData name="Caroline Prodger" userId="e4ef2e75-b60b-401b-8ebe-291bdcf405f4" providerId="ADAL" clId="{A7ECC23B-9306-4511-9EC5-6297D7FDDA29}" dt="2021-09-06T11:59:04.528" v="1"/>
        <pc:sldMkLst>
          <pc:docMk/>
          <pc:sldMk cId="766694700" sldId="354"/>
        </pc:sldMkLst>
        <pc:spChg chg="mod">
          <ac:chgData name="Caroline Prodger" userId="e4ef2e75-b60b-401b-8ebe-291bdcf405f4" providerId="ADAL" clId="{A7ECC23B-9306-4511-9EC5-6297D7FDDA29}" dt="2021-09-06T11:59:04.528" v="1"/>
          <ac:spMkLst>
            <pc:docMk/>
            <pc:sldMk cId="766694700" sldId="354"/>
            <ac:spMk id="3" creationId="{68581819-AC6B-E947-9100-FC567A48798C}"/>
          </ac:spMkLst>
        </pc:spChg>
      </pc:sldChg>
      <pc:sldChg chg="modSp">
        <pc:chgData name="Caroline Prodger" userId="e4ef2e75-b60b-401b-8ebe-291bdcf405f4" providerId="ADAL" clId="{A7ECC23B-9306-4511-9EC5-6297D7FDDA29}" dt="2021-09-06T11:59:04.528" v="1"/>
        <pc:sldMkLst>
          <pc:docMk/>
          <pc:sldMk cId="4198220227" sldId="355"/>
        </pc:sldMkLst>
        <pc:spChg chg="mod">
          <ac:chgData name="Caroline Prodger" userId="e4ef2e75-b60b-401b-8ebe-291bdcf405f4" providerId="ADAL" clId="{A7ECC23B-9306-4511-9EC5-6297D7FDDA29}" dt="2021-09-06T11:59:04.528" v="1"/>
          <ac:spMkLst>
            <pc:docMk/>
            <pc:sldMk cId="4198220227" sldId="355"/>
            <ac:spMk id="3" creationId="{68581819-AC6B-E947-9100-FC567A48798C}"/>
          </ac:spMkLst>
        </pc:spChg>
      </pc:sldChg>
      <pc:sldChg chg="modSp">
        <pc:chgData name="Caroline Prodger" userId="e4ef2e75-b60b-401b-8ebe-291bdcf405f4" providerId="ADAL" clId="{A7ECC23B-9306-4511-9EC5-6297D7FDDA29}" dt="2021-09-06T11:59:04.528" v="1"/>
        <pc:sldMkLst>
          <pc:docMk/>
          <pc:sldMk cId="3695881040" sldId="356"/>
        </pc:sldMkLst>
        <pc:spChg chg="mod">
          <ac:chgData name="Caroline Prodger" userId="e4ef2e75-b60b-401b-8ebe-291bdcf405f4" providerId="ADAL" clId="{A7ECC23B-9306-4511-9EC5-6297D7FDDA29}" dt="2021-09-06T11:59:04.528" v="1"/>
          <ac:spMkLst>
            <pc:docMk/>
            <pc:sldMk cId="3695881040" sldId="356"/>
            <ac:spMk id="2" creationId="{14809974-4A76-4EC9-8FB7-2FE59401FFF7}"/>
          </ac:spMkLst>
        </pc:spChg>
        <pc:spChg chg="mod">
          <ac:chgData name="Caroline Prodger" userId="e4ef2e75-b60b-401b-8ebe-291bdcf405f4" providerId="ADAL" clId="{A7ECC23B-9306-4511-9EC5-6297D7FDDA29}" dt="2021-09-06T11:59:04.528" v="1"/>
          <ac:spMkLst>
            <pc:docMk/>
            <pc:sldMk cId="3695881040" sldId="356"/>
            <ac:spMk id="3" creationId="{8674C2B1-C900-43F1-AE06-484C5E27E950}"/>
          </ac:spMkLst>
        </pc:spChg>
      </pc:sldChg>
      <pc:sldChg chg="modSp">
        <pc:chgData name="Caroline Prodger" userId="e4ef2e75-b60b-401b-8ebe-291bdcf405f4" providerId="ADAL" clId="{A7ECC23B-9306-4511-9EC5-6297D7FDDA29}" dt="2021-09-06T11:59:04.528" v="1"/>
        <pc:sldMkLst>
          <pc:docMk/>
          <pc:sldMk cId="3384197724" sldId="357"/>
        </pc:sldMkLst>
        <pc:spChg chg="mod">
          <ac:chgData name="Caroline Prodger" userId="e4ef2e75-b60b-401b-8ebe-291bdcf405f4" providerId="ADAL" clId="{A7ECC23B-9306-4511-9EC5-6297D7FDDA29}" dt="2021-09-06T11:59:04.528" v="1"/>
          <ac:spMkLst>
            <pc:docMk/>
            <pc:sldMk cId="3384197724" sldId="357"/>
            <ac:spMk id="2" creationId="{2420E740-D47E-49FF-9BDB-CF7015CAF7E1}"/>
          </ac:spMkLst>
        </pc:spChg>
      </pc:sldChg>
      <pc:sldMasterChg chg="modSp mod">
        <pc:chgData name="Caroline Prodger" userId="e4ef2e75-b60b-401b-8ebe-291bdcf405f4" providerId="ADAL" clId="{A7ECC23B-9306-4511-9EC5-6297D7FDDA29}" dt="2021-09-06T12:05:06.091" v="4" actId="20577"/>
        <pc:sldMasterMkLst>
          <pc:docMk/>
          <pc:sldMasterMk cId="1673739045" sldId="2147483657"/>
        </pc:sldMasterMkLst>
        <pc:spChg chg="mod">
          <ac:chgData name="Caroline Prodger" userId="e4ef2e75-b60b-401b-8ebe-291bdcf405f4" providerId="ADAL" clId="{A7ECC23B-9306-4511-9EC5-6297D7FDDA29}" dt="2021-09-06T12:05:06.091" v="4" actId="20577"/>
          <ac:spMkLst>
            <pc:docMk/>
            <pc:sldMasterMk cId="1673739045" sldId="2147483657"/>
            <ac:spMk id="12" creationId="{00000000-0000-0000-0000-000000000000}"/>
          </ac:spMkLst>
        </pc:spChg>
      </pc:sldMasterChg>
    </pc:docChg>
  </pc:docChgLst>
  <pc:docChgLst>
    <pc:chgData name="Caroline Prodger" userId="e4ef2e75-b60b-401b-8ebe-291bdcf405f4" providerId="ADAL" clId="{07CAEB88-F9A1-4A2B-A389-59C34D0344A2}"/>
    <pc:docChg chg="modSld modMainMaster">
      <pc:chgData name="Caroline Prodger" userId="e4ef2e75-b60b-401b-8ebe-291bdcf405f4" providerId="ADAL" clId="{07CAEB88-F9A1-4A2B-A389-59C34D0344A2}" dt="2021-09-06T10:30:08.453" v="19" actId="20577"/>
      <pc:docMkLst>
        <pc:docMk/>
      </pc:docMkLst>
      <pc:sldChg chg="modSp mod">
        <pc:chgData name="Caroline Prodger" userId="e4ef2e75-b60b-401b-8ebe-291bdcf405f4" providerId="ADAL" clId="{07CAEB88-F9A1-4A2B-A389-59C34D0344A2}" dt="2021-09-06T10:05:13.229" v="13" actId="1076"/>
        <pc:sldMkLst>
          <pc:docMk/>
          <pc:sldMk cId="0" sldId="256"/>
        </pc:sldMkLst>
        <pc:spChg chg="mod">
          <ac:chgData name="Caroline Prodger" userId="e4ef2e75-b60b-401b-8ebe-291bdcf405f4" providerId="ADAL" clId="{07CAEB88-F9A1-4A2B-A389-59C34D0344A2}" dt="2021-09-06T10:04:44.578" v="2" actId="14100"/>
          <ac:spMkLst>
            <pc:docMk/>
            <pc:sldMk cId="0" sldId="256"/>
            <ac:spMk id="2050" creationId="{00000000-0000-0000-0000-000000000000}"/>
          </ac:spMkLst>
        </pc:spChg>
        <pc:spChg chg="mod">
          <ac:chgData name="Caroline Prodger" userId="e4ef2e75-b60b-401b-8ebe-291bdcf405f4" providerId="ADAL" clId="{07CAEB88-F9A1-4A2B-A389-59C34D0344A2}" dt="2021-09-06T10:05:13.229" v="13" actId="1076"/>
          <ac:spMkLst>
            <pc:docMk/>
            <pc:sldMk cId="0" sldId="256"/>
            <ac:spMk id="2053" creationId="{00000000-0000-0000-0000-000000000000}"/>
          </ac:spMkLst>
        </pc:spChg>
        <pc:spChg chg="mod">
          <ac:chgData name="Caroline Prodger" userId="e4ef2e75-b60b-401b-8ebe-291bdcf405f4" providerId="ADAL" clId="{07CAEB88-F9A1-4A2B-A389-59C34D0344A2}" dt="2021-09-06T10:05:03.608" v="10" actId="20577"/>
          <ac:spMkLst>
            <pc:docMk/>
            <pc:sldMk cId="0" sldId="256"/>
            <ac:spMk id="2054" creationId="{00000000-0000-0000-0000-000000000000}"/>
          </ac:spMkLst>
        </pc:spChg>
      </pc:sldChg>
      <pc:sldChg chg="modSp">
        <pc:chgData name="Caroline Prodger" userId="e4ef2e75-b60b-401b-8ebe-291bdcf405f4" providerId="ADAL" clId="{07CAEB88-F9A1-4A2B-A389-59C34D0344A2}" dt="2021-09-06T10:04:22.881" v="0"/>
        <pc:sldMkLst>
          <pc:docMk/>
          <pc:sldMk cId="611168073" sldId="343"/>
        </pc:sldMkLst>
        <pc:spChg chg="mod">
          <ac:chgData name="Caroline Prodger" userId="e4ef2e75-b60b-401b-8ebe-291bdcf405f4" providerId="ADAL" clId="{07CAEB88-F9A1-4A2B-A389-59C34D0344A2}" dt="2021-09-06T10:04:22.881" v="0"/>
          <ac:spMkLst>
            <pc:docMk/>
            <pc:sldMk cId="611168073" sldId="343"/>
            <ac:spMk id="3" creationId="{68581819-AC6B-E947-9100-FC567A48798C}"/>
          </ac:spMkLst>
        </pc:spChg>
      </pc:sldChg>
      <pc:sldChg chg="modSp">
        <pc:chgData name="Caroline Prodger" userId="e4ef2e75-b60b-401b-8ebe-291bdcf405f4" providerId="ADAL" clId="{07CAEB88-F9A1-4A2B-A389-59C34D0344A2}" dt="2021-09-06T10:04:22.881" v="0"/>
        <pc:sldMkLst>
          <pc:docMk/>
          <pc:sldMk cId="766694700" sldId="354"/>
        </pc:sldMkLst>
        <pc:spChg chg="mod">
          <ac:chgData name="Caroline Prodger" userId="e4ef2e75-b60b-401b-8ebe-291bdcf405f4" providerId="ADAL" clId="{07CAEB88-F9A1-4A2B-A389-59C34D0344A2}" dt="2021-09-06T10:04:22.881" v="0"/>
          <ac:spMkLst>
            <pc:docMk/>
            <pc:sldMk cId="766694700" sldId="354"/>
            <ac:spMk id="3" creationId="{68581819-AC6B-E947-9100-FC567A48798C}"/>
          </ac:spMkLst>
        </pc:spChg>
      </pc:sldChg>
      <pc:sldChg chg="modSp">
        <pc:chgData name="Caroline Prodger" userId="e4ef2e75-b60b-401b-8ebe-291bdcf405f4" providerId="ADAL" clId="{07CAEB88-F9A1-4A2B-A389-59C34D0344A2}" dt="2021-09-06T10:04:22.881" v="0"/>
        <pc:sldMkLst>
          <pc:docMk/>
          <pc:sldMk cId="4198220227" sldId="355"/>
        </pc:sldMkLst>
        <pc:spChg chg="mod">
          <ac:chgData name="Caroline Prodger" userId="e4ef2e75-b60b-401b-8ebe-291bdcf405f4" providerId="ADAL" clId="{07CAEB88-F9A1-4A2B-A389-59C34D0344A2}" dt="2021-09-06T10:04:22.881" v="0"/>
          <ac:spMkLst>
            <pc:docMk/>
            <pc:sldMk cId="4198220227" sldId="355"/>
            <ac:spMk id="3" creationId="{68581819-AC6B-E947-9100-FC567A48798C}"/>
          </ac:spMkLst>
        </pc:spChg>
      </pc:sldChg>
      <pc:sldChg chg="modSp">
        <pc:chgData name="Caroline Prodger" userId="e4ef2e75-b60b-401b-8ebe-291bdcf405f4" providerId="ADAL" clId="{07CAEB88-F9A1-4A2B-A389-59C34D0344A2}" dt="2021-09-06T10:04:22.881" v="0"/>
        <pc:sldMkLst>
          <pc:docMk/>
          <pc:sldMk cId="3695881040" sldId="356"/>
        </pc:sldMkLst>
        <pc:spChg chg="mod">
          <ac:chgData name="Caroline Prodger" userId="e4ef2e75-b60b-401b-8ebe-291bdcf405f4" providerId="ADAL" clId="{07CAEB88-F9A1-4A2B-A389-59C34D0344A2}" dt="2021-09-06T10:04:22.881" v="0"/>
          <ac:spMkLst>
            <pc:docMk/>
            <pc:sldMk cId="3695881040" sldId="356"/>
            <ac:spMk id="2" creationId="{14809974-4A76-4EC9-8FB7-2FE59401FFF7}"/>
          </ac:spMkLst>
        </pc:spChg>
        <pc:spChg chg="mod">
          <ac:chgData name="Caroline Prodger" userId="e4ef2e75-b60b-401b-8ebe-291bdcf405f4" providerId="ADAL" clId="{07CAEB88-F9A1-4A2B-A389-59C34D0344A2}" dt="2021-09-06T10:04:22.881" v="0"/>
          <ac:spMkLst>
            <pc:docMk/>
            <pc:sldMk cId="3695881040" sldId="356"/>
            <ac:spMk id="3" creationId="{8674C2B1-C900-43F1-AE06-484C5E27E950}"/>
          </ac:spMkLst>
        </pc:spChg>
      </pc:sldChg>
      <pc:sldChg chg="modSp mod">
        <pc:chgData name="Caroline Prodger" userId="e4ef2e75-b60b-401b-8ebe-291bdcf405f4" providerId="ADAL" clId="{07CAEB88-F9A1-4A2B-A389-59C34D0344A2}" dt="2021-09-06T10:06:17.720" v="14" actId="20577"/>
        <pc:sldMkLst>
          <pc:docMk/>
          <pc:sldMk cId="3384197724" sldId="357"/>
        </pc:sldMkLst>
        <pc:spChg chg="mod">
          <ac:chgData name="Caroline Prodger" userId="e4ef2e75-b60b-401b-8ebe-291bdcf405f4" providerId="ADAL" clId="{07CAEB88-F9A1-4A2B-A389-59C34D0344A2}" dt="2021-09-06T10:04:22.881" v="0"/>
          <ac:spMkLst>
            <pc:docMk/>
            <pc:sldMk cId="3384197724" sldId="357"/>
            <ac:spMk id="2" creationId="{2420E740-D47E-49FF-9BDB-CF7015CAF7E1}"/>
          </ac:spMkLst>
        </pc:spChg>
        <pc:spChg chg="mod">
          <ac:chgData name="Caroline Prodger" userId="e4ef2e75-b60b-401b-8ebe-291bdcf405f4" providerId="ADAL" clId="{07CAEB88-F9A1-4A2B-A389-59C34D0344A2}" dt="2021-09-06T10:06:17.720" v="14" actId="20577"/>
          <ac:spMkLst>
            <pc:docMk/>
            <pc:sldMk cId="3384197724" sldId="357"/>
            <ac:spMk id="3" creationId="{D1182FA7-260E-4315-A3F9-EAB39F3B4C5C}"/>
          </ac:spMkLst>
        </pc:spChg>
      </pc:sldChg>
      <pc:sldMasterChg chg="modSp mod">
        <pc:chgData name="Caroline Prodger" userId="e4ef2e75-b60b-401b-8ebe-291bdcf405f4" providerId="ADAL" clId="{07CAEB88-F9A1-4A2B-A389-59C34D0344A2}" dt="2021-09-06T10:30:08.453" v="19" actId="20577"/>
        <pc:sldMasterMkLst>
          <pc:docMk/>
          <pc:sldMasterMk cId="1527687651" sldId="2147483653"/>
        </pc:sldMasterMkLst>
        <pc:spChg chg="mod">
          <ac:chgData name="Caroline Prodger" userId="e4ef2e75-b60b-401b-8ebe-291bdcf405f4" providerId="ADAL" clId="{07CAEB88-F9A1-4A2B-A389-59C34D0344A2}" dt="2021-09-06T10:30:08.453" v="19" actId="20577"/>
          <ac:spMkLst>
            <pc:docMk/>
            <pc:sldMasterMk cId="1527687651" sldId="2147483653"/>
            <ac:spMk id="12" creationId="{00000000-0000-0000-0000-000000000000}"/>
          </ac:spMkLst>
        </pc:spChg>
      </pc:sldMasterChg>
    </pc:docChg>
  </pc:docChgLst>
  <pc:docChgLst>
    <pc:chgData name="Caroline Prodger" userId="e4ef2e75-b60b-401b-8ebe-291bdcf405f4" providerId="ADAL" clId="{AC199203-0037-492D-A1C8-2578D4BE5431}"/>
    <pc:docChg chg="custSel">
      <pc:chgData name="Caroline Prodger" userId="e4ef2e75-b60b-401b-8ebe-291bdcf405f4" providerId="ADAL" clId="{AC199203-0037-492D-A1C8-2578D4BE5431}" dt="2021-06-28T11:21:36.488" v="0" actId="1592"/>
      <pc:docMkLst>
        <pc:docMk/>
      </pc:docMkLst>
      <pc:sldChg chg="delCm">
        <pc:chgData name="Caroline Prodger" userId="e4ef2e75-b60b-401b-8ebe-291bdcf405f4" providerId="ADAL" clId="{AC199203-0037-492D-A1C8-2578D4BE5431}" dt="2021-06-28T11:21:36.488" v="0" actId="1592"/>
        <pc:sldMkLst>
          <pc:docMk/>
          <pc:sldMk cId="766694700" sldId="35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9/13/2021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3607004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673739045"/>
      </p:ext>
    </p:extLst>
  </p:cSld>
  <p:clrMap bg1="lt1" tx1="dk1" bg2="lt2" tx2="dk2" accent1="accent1" accent2="accent2" accent3="accent3" accent4="accent4" accent5="accent5" accent6="accent6" hlink="hlink" folHlink="folHlink"/>
  <p:sldLayoutIdLst>
    <p:sldLayoutId id="2147483658"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52812"/>
            <a:ext cx="8229600" cy="2514600"/>
          </a:xfrm>
        </p:spPr>
        <p:txBody>
          <a:bodyPr anchor="t"/>
          <a:lstStyle/>
          <a:p>
            <a:r>
              <a:rPr lang="en-GB" dirty="0"/>
              <a:t>PowerPoint 3: Business values </a:t>
            </a:r>
          </a:p>
        </p:txBody>
      </p:sp>
      <p:sp>
        <p:nvSpPr>
          <p:cNvPr id="2050" name="Rectangle 14"/>
          <p:cNvSpPr>
            <a:spLocks noGrp="1" noChangeArrowheads="1"/>
          </p:cNvSpPr>
          <p:nvPr>
            <p:ph sz="quarter" idx="10"/>
          </p:nvPr>
        </p:nvSpPr>
        <p:spPr>
          <a:xfrm>
            <a:off x="457200" y="1371601"/>
            <a:ext cx="8229600" cy="1049288"/>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11. Construction commercial/business principles</a:t>
            </a:r>
          </a:p>
          <a:p>
            <a:endParaRPr lang="en-GB" sz="2400" b="1" dirty="0"/>
          </a:p>
          <a:p>
            <a:r>
              <a:rPr lang="en-GB" sz="2400" b="1" dirty="0">
                <a:latin typeface="+mn-lt"/>
              </a:rPr>
              <a:t>11.3 Business values</a:t>
            </a:r>
          </a:p>
          <a:p>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809974-4A76-4EC9-8FB7-2FE59401FFF7}"/>
              </a:ext>
            </a:extLst>
          </p:cNvPr>
          <p:cNvSpPr>
            <a:spLocks noGrp="1"/>
          </p:cNvSpPr>
          <p:nvPr>
            <p:ph type="title"/>
          </p:nvPr>
        </p:nvSpPr>
        <p:spPr/>
        <p:txBody>
          <a:bodyPr/>
          <a:lstStyle/>
          <a:p>
            <a:r>
              <a:rPr lang="en-GB" dirty="0"/>
              <a:t>Business values</a:t>
            </a:r>
          </a:p>
        </p:txBody>
      </p:sp>
      <p:sp>
        <p:nvSpPr>
          <p:cNvPr id="3" name="Content Placeholder 2">
            <a:extLst>
              <a:ext uri="{FF2B5EF4-FFF2-40B4-BE49-F238E27FC236}">
                <a16:creationId xmlns:a16="http://schemas.microsoft.com/office/drawing/2014/main" id="{8674C2B1-C900-43F1-AE06-484C5E27E950}"/>
              </a:ext>
            </a:extLst>
          </p:cNvPr>
          <p:cNvSpPr>
            <a:spLocks noGrp="1"/>
          </p:cNvSpPr>
          <p:nvPr>
            <p:ph sz="quarter" idx="10"/>
          </p:nvPr>
        </p:nvSpPr>
        <p:spPr/>
        <p:txBody>
          <a:bodyPr/>
          <a:lstStyle/>
          <a:p>
            <a:r>
              <a:rPr lang="en-GB" sz="1800" dirty="0"/>
              <a:t>There are a number of core, fundamental business values that should govern a well run and sound business operation, including:</a:t>
            </a:r>
          </a:p>
          <a:p>
            <a:pPr marL="342900" indent="-342900">
              <a:buClr>
                <a:srgbClr val="0077E3"/>
              </a:buClr>
              <a:buFont typeface="Arial" panose="020B0604020202020204" pitchFamily="34" charset="0"/>
              <a:buChar char="•"/>
            </a:pPr>
            <a:r>
              <a:rPr lang="en-GB" sz="1800" dirty="0"/>
              <a:t>financial stability</a:t>
            </a:r>
          </a:p>
          <a:p>
            <a:pPr marL="342900" indent="-342900">
              <a:buClr>
                <a:srgbClr val="0077E3"/>
              </a:buClr>
              <a:buFont typeface="Arial" panose="020B0604020202020204" pitchFamily="34" charset="0"/>
              <a:buChar char="•"/>
            </a:pPr>
            <a:r>
              <a:rPr lang="en-GB" sz="1800" dirty="0"/>
              <a:t>customer service and commitment to the customer</a:t>
            </a:r>
          </a:p>
          <a:p>
            <a:pPr marL="342900" indent="-342900">
              <a:buClr>
                <a:srgbClr val="0077E3"/>
              </a:buClr>
              <a:buFont typeface="Arial" panose="020B0604020202020204" pitchFamily="34" charset="0"/>
              <a:buChar char="•"/>
            </a:pPr>
            <a:r>
              <a:rPr lang="en-GB" sz="1800" dirty="0"/>
              <a:t>care for life</a:t>
            </a:r>
          </a:p>
          <a:p>
            <a:pPr marL="342900" indent="-342900">
              <a:buClr>
                <a:srgbClr val="0077E3"/>
              </a:buClr>
              <a:buFont typeface="Arial" panose="020B0604020202020204" pitchFamily="34" charset="0"/>
              <a:buChar char="•"/>
            </a:pPr>
            <a:r>
              <a:rPr lang="en-GB" sz="1800" dirty="0"/>
              <a:t>ethical and transparent business practices</a:t>
            </a:r>
          </a:p>
          <a:p>
            <a:pPr marL="342900" indent="-342900">
              <a:buClr>
                <a:srgbClr val="0077E3"/>
              </a:buClr>
              <a:buFont typeface="Arial" panose="020B0604020202020204" pitchFamily="34" charset="0"/>
              <a:buChar char="•"/>
            </a:pPr>
            <a:r>
              <a:rPr lang="en-GB" sz="1800" dirty="0"/>
              <a:t>code of conduct</a:t>
            </a:r>
          </a:p>
          <a:p>
            <a:pPr marL="342900" indent="-342900">
              <a:buClr>
                <a:srgbClr val="0077E3"/>
              </a:buClr>
              <a:buFont typeface="Arial" panose="020B0604020202020204" pitchFamily="34" charset="0"/>
              <a:buChar char="•"/>
            </a:pPr>
            <a:r>
              <a:rPr lang="en-GB" sz="1800" dirty="0"/>
              <a:t>collaborative working.</a:t>
            </a:r>
          </a:p>
          <a:p>
            <a:endParaRPr lang="en-GB" dirty="0"/>
          </a:p>
        </p:txBody>
      </p:sp>
    </p:spTree>
    <p:extLst>
      <p:ext uri="{BB962C8B-B14F-4D97-AF65-F5344CB8AC3E}">
        <p14:creationId xmlns:p14="http://schemas.microsoft.com/office/powerpoint/2010/main" val="3695881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a:t>Financial stability</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4904096" cy="221893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latin typeface="+mn-lt"/>
              </a:rPr>
              <a:t>A construction company must be financially stable. </a:t>
            </a:r>
            <a:r>
              <a:rPr lang="en-US" sz="1800" b="0" i="0" dirty="0">
                <a:effectLst/>
                <a:latin typeface="+mn-lt"/>
              </a:rPr>
              <a:t>The financial stability of a company refers to its ability to generate healthy profits for selling its services or products. </a:t>
            </a:r>
            <a:r>
              <a:rPr lang="en-US" sz="1800" dirty="0">
                <a:latin typeface="+mn-lt"/>
              </a:rPr>
              <a:t>It has a better chance of long-term success</a:t>
            </a:r>
            <a:r>
              <a:rPr lang="en-US" sz="1800" b="0" i="0" dirty="0">
                <a:effectLst/>
                <a:latin typeface="+mn-lt"/>
              </a:rPr>
              <a:t> if it manages its expenses. A well run company uses its assets well and does not rely too much on borrowing money (debt). </a:t>
            </a:r>
            <a:endParaRPr lang="en-GB" sz="1800" dirty="0">
              <a:latin typeface="+mn-lt"/>
            </a:endParaRPr>
          </a:p>
          <a:p>
            <a:pPr marL="108000"/>
            <a:endParaRPr lang="en-GB" sz="1800" dirty="0"/>
          </a:p>
          <a:p>
            <a:pPr marL="108000"/>
            <a:endParaRPr lang="en-GB" sz="1800" dirty="0"/>
          </a:p>
          <a:p>
            <a:pPr marL="108000"/>
            <a:endParaRPr lang="en-GB" sz="1800" dirty="0"/>
          </a:p>
        </p:txBody>
      </p:sp>
      <p:pic>
        <p:nvPicPr>
          <p:cNvPr id="4" name="Picture 3" descr="A picture containing indoor, several&#10;&#10;Description automatically generated">
            <a:extLst>
              <a:ext uri="{FF2B5EF4-FFF2-40B4-BE49-F238E27FC236}">
                <a16:creationId xmlns:a16="http://schemas.microsoft.com/office/drawing/2014/main" id="{C7E7BE21-DEB7-4359-84FD-EFD0EED0AEE7}"/>
              </a:ext>
            </a:extLst>
          </p:cNvPr>
          <p:cNvPicPr>
            <a:picLocks noChangeAspect="1"/>
          </p:cNvPicPr>
          <p:nvPr/>
        </p:nvPicPr>
        <p:blipFill>
          <a:blip r:embed="rId2"/>
          <a:stretch>
            <a:fillRect/>
          </a:stretch>
        </p:blipFill>
        <p:spPr>
          <a:xfrm>
            <a:off x="5616013" y="1402747"/>
            <a:ext cx="3048000" cy="2033016"/>
          </a:xfrm>
          <a:prstGeom prst="rect">
            <a:avLst/>
          </a:prstGeom>
        </p:spPr>
      </p:pic>
      <p:sp>
        <p:nvSpPr>
          <p:cNvPr id="8" name="TextBox 7">
            <a:extLst>
              <a:ext uri="{FF2B5EF4-FFF2-40B4-BE49-F238E27FC236}">
                <a16:creationId xmlns:a16="http://schemas.microsoft.com/office/drawing/2014/main" id="{2DC02DB4-A035-4778-BA7A-EA97DC98E687}"/>
              </a:ext>
            </a:extLst>
          </p:cNvPr>
          <p:cNvSpPr txBox="1"/>
          <p:nvPr/>
        </p:nvSpPr>
        <p:spPr>
          <a:xfrm>
            <a:off x="485800" y="3933056"/>
            <a:ext cx="8201000" cy="2031325"/>
          </a:xfrm>
          <a:prstGeom prst="rect">
            <a:avLst/>
          </a:prstGeom>
          <a:noFill/>
        </p:spPr>
        <p:txBody>
          <a:bodyPr wrap="square">
            <a:spAutoFit/>
          </a:bodyPr>
          <a:lstStyle/>
          <a:p>
            <a:pPr marL="393750" indent="-285750">
              <a:buClr>
                <a:srgbClr val="0077E3"/>
              </a:buClr>
              <a:buFont typeface="Arial" panose="020B0604020202020204" pitchFamily="34" charset="0"/>
              <a:buChar char="•"/>
            </a:pPr>
            <a:r>
              <a:rPr lang="en-GB" sz="1800" dirty="0"/>
              <a:t>Company accounts are often required as well as references in order to obtain tenders.</a:t>
            </a:r>
          </a:p>
          <a:p>
            <a:pPr marL="393750" indent="-285750">
              <a:buClr>
                <a:srgbClr val="0077E3"/>
              </a:buClr>
              <a:buFont typeface="Arial" panose="020B0604020202020204" pitchFamily="34" charset="0"/>
              <a:buChar char="•"/>
            </a:pPr>
            <a:r>
              <a:rPr lang="en-GB" sz="1800" dirty="0"/>
              <a:t>Financial stability gives a client assurances that a company will not go bankrupt during the construction phase. This could cause a delay for a client as they would have to find another company to complete the work.</a:t>
            </a:r>
          </a:p>
          <a:p>
            <a:pPr marL="393750" indent="-285750">
              <a:buClr>
                <a:srgbClr val="0077E3"/>
              </a:buClr>
              <a:buFont typeface="Arial" panose="020B0604020202020204" pitchFamily="34" charset="0"/>
              <a:buChar char="•"/>
            </a:pPr>
            <a:r>
              <a:rPr lang="en-GB" sz="1800" dirty="0" err="1"/>
              <a:t>Cashflow</a:t>
            </a:r>
            <a:r>
              <a:rPr lang="en-GB" sz="1800" dirty="0"/>
              <a:t> is also important so all suppliers are paid and no stops are placed on accounts.</a:t>
            </a:r>
          </a:p>
        </p:txBody>
      </p:sp>
    </p:spTree>
    <p:extLst>
      <p:ext uri="{BB962C8B-B14F-4D97-AF65-F5344CB8AC3E}">
        <p14:creationId xmlns:p14="http://schemas.microsoft.com/office/powerpoint/2010/main" val="611168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a:xfrm>
            <a:off x="457200" y="1008000"/>
            <a:ext cx="4258816" cy="382588"/>
          </a:xfrm>
        </p:spPr>
        <p:txBody>
          <a:bodyPr/>
          <a:lstStyle/>
          <a:p>
            <a:r>
              <a:rPr lang="en-GB"/>
              <a:t>Customer service</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5338936" cy="148620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This is an important aspect of a company’s business values. Many successful businesses place customer service at the heart of their values. </a:t>
            </a:r>
          </a:p>
          <a:p>
            <a:pPr marL="108000"/>
            <a:endParaRPr lang="en-GB" sz="1800" dirty="0"/>
          </a:p>
          <a:p>
            <a:pPr marL="108000"/>
            <a:r>
              <a:rPr lang="en-GB" sz="1800" dirty="0"/>
              <a:t>Customers should be placed first in terms of:</a:t>
            </a:r>
          </a:p>
          <a:p>
            <a:pPr marL="108000"/>
            <a:endParaRPr lang="en-GB" sz="1800" dirty="0"/>
          </a:p>
          <a:p>
            <a:pPr marL="393750" indent="-285750">
              <a:buFont typeface="Arial" panose="020B0604020202020204" pitchFamily="34" charset="0"/>
              <a:buChar char="•"/>
            </a:pPr>
            <a:endParaRPr lang="en-GB" sz="1800" dirty="0"/>
          </a:p>
        </p:txBody>
      </p:sp>
      <p:pic>
        <p:nvPicPr>
          <p:cNvPr id="4" name="Picture 3" descr="A picture containing yellow&#10;&#10;Description automatically generated">
            <a:extLst>
              <a:ext uri="{FF2B5EF4-FFF2-40B4-BE49-F238E27FC236}">
                <a16:creationId xmlns:a16="http://schemas.microsoft.com/office/drawing/2014/main" id="{22274775-B4B3-4441-8CDB-D4BB4E1C4FDB}"/>
              </a:ext>
            </a:extLst>
          </p:cNvPr>
          <p:cNvPicPr>
            <a:picLocks noChangeAspect="1"/>
          </p:cNvPicPr>
          <p:nvPr/>
        </p:nvPicPr>
        <p:blipFill>
          <a:blip r:embed="rId2"/>
          <a:stretch>
            <a:fillRect/>
          </a:stretch>
        </p:blipFill>
        <p:spPr>
          <a:xfrm>
            <a:off x="5982444" y="1020342"/>
            <a:ext cx="2753233" cy="1836406"/>
          </a:xfrm>
          <a:prstGeom prst="rect">
            <a:avLst/>
          </a:prstGeom>
        </p:spPr>
      </p:pic>
      <p:sp>
        <p:nvSpPr>
          <p:cNvPr id="8" name="TextBox 7">
            <a:extLst>
              <a:ext uri="{FF2B5EF4-FFF2-40B4-BE49-F238E27FC236}">
                <a16:creationId xmlns:a16="http://schemas.microsoft.com/office/drawing/2014/main" id="{E6E244DD-952F-4862-9B92-B6F122FF9D4C}"/>
              </a:ext>
            </a:extLst>
          </p:cNvPr>
          <p:cNvSpPr txBox="1"/>
          <p:nvPr/>
        </p:nvSpPr>
        <p:spPr>
          <a:xfrm>
            <a:off x="517307" y="3038548"/>
            <a:ext cx="8197246" cy="3139321"/>
          </a:xfrm>
          <a:prstGeom prst="rect">
            <a:avLst/>
          </a:prstGeom>
          <a:noFill/>
        </p:spPr>
        <p:txBody>
          <a:bodyPr wrap="square">
            <a:spAutoFit/>
          </a:bodyPr>
          <a:lstStyle/>
          <a:p>
            <a:pPr marL="393750" indent="-285750">
              <a:buClr>
                <a:srgbClr val="0077E3"/>
              </a:buClr>
              <a:buFont typeface="Arial" panose="020B0604020202020204" pitchFamily="34" charset="0"/>
              <a:buChar char="•"/>
            </a:pPr>
            <a:r>
              <a:rPr lang="en-GB" sz="1800" dirty="0"/>
              <a:t>making open and transparent commitments to customers about time, cost and quality of work</a:t>
            </a:r>
          </a:p>
          <a:p>
            <a:pPr marL="393750" indent="-285750">
              <a:buClr>
                <a:srgbClr val="0077E3"/>
              </a:buClr>
              <a:buFont typeface="Arial" panose="020B0604020202020204" pitchFamily="34" charset="0"/>
              <a:buChar char="•"/>
            </a:pPr>
            <a:r>
              <a:rPr lang="en-GB" sz="1800" dirty="0"/>
              <a:t>meeting customer expectations</a:t>
            </a:r>
          </a:p>
          <a:p>
            <a:pPr marL="393750" indent="-285750">
              <a:buClr>
                <a:srgbClr val="0077E3"/>
              </a:buClr>
              <a:buFont typeface="Arial" panose="020B0604020202020204" pitchFamily="34" charset="0"/>
              <a:buChar char="•"/>
            </a:pPr>
            <a:r>
              <a:rPr lang="en-GB" sz="1800" dirty="0"/>
              <a:t>sorting customer complaints efficiently</a:t>
            </a:r>
          </a:p>
          <a:p>
            <a:pPr marL="393750" indent="-285750">
              <a:buClr>
                <a:srgbClr val="0077E3"/>
              </a:buClr>
              <a:buFont typeface="Arial" panose="020B0604020202020204" pitchFamily="34" charset="0"/>
              <a:buChar char="•"/>
            </a:pPr>
            <a:r>
              <a:rPr lang="en-GB" sz="1800" dirty="0"/>
              <a:t>service level agreements – acting in a timely way</a:t>
            </a:r>
          </a:p>
          <a:p>
            <a:pPr marL="393750" indent="-285750">
              <a:buClr>
                <a:srgbClr val="0077E3"/>
              </a:buClr>
              <a:buFont typeface="Arial" panose="020B0604020202020204" pitchFamily="34" charset="0"/>
              <a:buChar char="•"/>
            </a:pPr>
            <a:r>
              <a:rPr lang="en-GB" sz="1800" dirty="0"/>
              <a:t>providing reliable and efficient telephone services</a:t>
            </a:r>
          </a:p>
          <a:p>
            <a:pPr marL="393750" indent="-285750">
              <a:buClr>
                <a:srgbClr val="0077E3"/>
              </a:buClr>
              <a:buFont typeface="Arial" panose="020B0604020202020204" pitchFamily="34" charset="0"/>
              <a:buChar char="•"/>
            </a:pPr>
            <a:r>
              <a:rPr lang="en-GB" sz="1800" dirty="0"/>
              <a:t>providing a technical support helpline</a:t>
            </a:r>
          </a:p>
          <a:p>
            <a:pPr marL="393750" indent="-285750">
              <a:buClr>
                <a:srgbClr val="0077E3"/>
              </a:buClr>
              <a:buFont typeface="Arial" panose="020B0604020202020204" pitchFamily="34" charset="0"/>
              <a:buChar char="•"/>
            </a:pPr>
            <a:r>
              <a:rPr lang="en-GB" sz="1800" dirty="0"/>
              <a:t>loyalty schemes</a:t>
            </a:r>
          </a:p>
          <a:p>
            <a:pPr marL="393750" indent="-285750">
              <a:buClr>
                <a:srgbClr val="0077E3"/>
              </a:buClr>
              <a:buFont typeface="Arial" panose="020B0604020202020204" pitchFamily="34" charset="0"/>
              <a:buChar char="•"/>
            </a:pPr>
            <a:r>
              <a:rPr lang="en-GB" sz="1800" dirty="0"/>
              <a:t>resolving disputes fairly, if they arise</a:t>
            </a:r>
          </a:p>
          <a:p>
            <a:pPr marL="393750" indent="-285750">
              <a:buClr>
                <a:srgbClr val="0077E3"/>
              </a:buClr>
              <a:buFont typeface="Arial" panose="020B0604020202020204" pitchFamily="34" charset="0"/>
              <a:buChar char="•"/>
            </a:pPr>
            <a:r>
              <a:rPr lang="en-GB" sz="1800" dirty="0"/>
              <a:t>care for life, committing to the customer for the life of property, not just the build stage up to handover.</a:t>
            </a:r>
          </a:p>
        </p:txBody>
      </p:sp>
    </p:spTree>
    <p:extLst>
      <p:ext uri="{BB962C8B-B14F-4D97-AF65-F5344CB8AC3E}">
        <p14:creationId xmlns:p14="http://schemas.microsoft.com/office/powerpoint/2010/main" val="8227239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0E740-D47E-49FF-9BDB-CF7015CAF7E1}"/>
              </a:ext>
            </a:extLst>
          </p:cNvPr>
          <p:cNvSpPr>
            <a:spLocks noGrp="1"/>
          </p:cNvSpPr>
          <p:nvPr>
            <p:ph type="title"/>
          </p:nvPr>
        </p:nvSpPr>
        <p:spPr/>
        <p:txBody>
          <a:bodyPr/>
          <a:lstStyle/>
          <a:p>
            <a:r>
              <a:rPr lang="en-GB" dirty="0"/>
              <a:t>Ethical and transparent business practices</a:t>
            </a:r>
          </a:p>
        </p:txBody>
      </p:sp>
      <p:sp>
        <p:nvSpPr>
          <p:cNvPr id="3" name="Content Placeholder 2">
            <a:extLst>
              <a:ext uri="{FF2B5EF4-FFF2-40B4-BE49-F238E27FC236}">
                <a16:creationId xmlns:a16="http://schemas.microsoft.com/office/drawing/2014/main" id="{D1182FA7-260E-4315-A3F9-EAB39F3B4C5C}"/>
              </a:ext>
            </a:extLst>
          </p:cNvPr>
          <p:cNvSpPr>
            <a:spLocks noGrp="1"/>
          </p:cNvSpPr>
          <p:nvPr>
            <p:ph sz="quarter" idx="10"/>
          </p:nvPr>
        </p:nvSpPr>
        <p:spPr>
          <a:xfrm>
            <a:off x="457200" y="1512000"/>
            <a:ext cx="5554960" cy="4509288"/>
          </a:xfrm>
        </p:spPr>
        <p:txBody>
          <a:bodyPr/>
          <a:lstStyle/>
          <a:p>
            <a:r>
              <a:rPr lang="en-GB" sz="1800" dirty="0"/>
              <a:t>Being ethical means being moral, doing what is right, and avoiding doing harm.</a:t>
            </a:r>
          </a:p>
          <a:p>
            <a:r>
              <a:rPr lang="en-GB" sz="1800" dirty="0"/>
              <a:t>Having ethical and transparent business practices means dealing fairly and honestly with customers to establish trust. Being transparent requires a business to be open and not use any deception to withhold information from customers or other business stakeholders. </a:t>
            </a:r>
          </a:p>
          <a:p>
            <a:r>
              <a:rPr lang="en-GB" sz="1800" dirty="0"/>
              <a:t>This ethos can be particularly important when things go wrong. In an ethical and transparent business, this means owning the problem, coming up with workable solutions to solve it, and being open in communications.</a:t>
            </a:r>
          </a:p>
        </p:txBody>
      </p:sp>
      <p:pic>
        <p:nvPicPr>
          <p:cNvPr id="5" name="Picture 4" descr="Diagram&#10;&#10;Description automatically generated">
            <a:extLst>
              <a:ext uri="{FF2B5EF4-FFF2-40B4-BE49-F238E27FC236}">
                <a16:creationId xmlns:a16="http://schemas.microsoft.com/office/drawing/2014/main" id="{1A41B1AE-9788-455C-96A0-5A15F96F377A}"/>
              </a:ext>
            </a:extLst>
          </p:cNvPr>
          <p:cNvPicPr>
            <a:picLocks noChangeAspect="1"/>
          </p:cNvPicPr>
          <p:nvPr/>
        </p:nvPicPr>
        <p:blipFill rotWithShape="1">
          <a:blip r:embed="rId2"/>
          <a:srcRect r="14952"/>
          <a:stretch/>
        </p:blipFill>
        <p:spPr>
          <a:xfrm>
            <a:off x="5868144" y="1988840"/>
            <a:ext cx="3032614" cy="2592288"/>
          </a:xfrm>
          <a:prstGeom prst="rect">
            <a:avLst/>
          </a:prstGeom>
        </p:spPr>
      </p:pic>
    </p:spTree>
    <p:extLst>
      <p:ext uri="{BB962C8B-B14F-4D97-AF65-F5344CB8AC3E}">
        <p14:creationId xmlns:p14="http://schemas.microsoft.com/office/powerpoint/2010/main" val="3384197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Codes of conduct</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115300" cy="4324932"/>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responsible company should have a code of conduct policy which covers the expectations required from employees in terms of:</a:t>
            </a:r>
          </a:p>
          <a:p>
            <a:pPr marL="108000"/>
            <a:endParaRPr lang="en-GB" sz="1800" dirty="0"/>
          </a:p>
          <a:p>
            <a:pPr marL="565200" lvl="1" indent="-285750">
              <a:buClr>
                <a:srgbClr val="0077E3"/>
              </a:buClr>
              <a:buFont typeface="Arial" panose="020B0604020202020204" pitchFamily="34" charset="0"/>
              <a:buChar char="•"/>
            </a:pPr>
            <a:r>
              <a:rPr lang="en-GB" sz="1800" dirty="0"/>
              <a:t>acceptable standards of behaviour on site and outside of work</a:t>
            </a:r>
          </a:p>
          <a:p>
            <a:pPr marL="565200" lvl="1" indent="-285750">
              <a:buClr>
                <a:srgbClr val="0077E3"/>
              </a:buClr>
              <a:buFont typeface="Arial" panose="020B0604020202020204" pitchFamily="34" charset="0"/>
              <a:buChar char="•"/>
            </a:pPr>
            <a:r>
              <a:rPr lang="en-GB" sz="1800" dirty="0"/>
              <a:t>professional standards that may be required, e.g. RIBA, RICS</a:t>
            </a:r>
          </a:p>
          <a:p>
            <a:pPr marL="565200" lvl="1" indent="-285750">
              <a:buClr>
                <a:srgbClr val="0077E3"/>
              </a:buClr>
              <a:buFont typeface="Arial" panose="020B0604020202020204" pitchFamily="34" charset="0"/>
              <a:buChar char="•"/>
            </a:pPr>
            <a:r>
              <a:rPr lang="en-GB" sz="1800" dirty="0"/>
              <a:t>codes of business ethics, covering expected standards of ethical conduct</a:t>
            </a:r>
          </a:p>
          <a:p>
            <a:pPr marL="565200" lvl="1" indent="-285750">
              <a:buClr>
                <a:srgbClr val="0077E3"/>
              </a:buClr>
              <a:buFont typeface="Arial" panose="020B0604020202020204" pitchFamily="34" charset="0"/>
              <a:buChar char="•"/>
            </a:pPr>
            <a:r>
              <a:rPr lang="en-GB" sz="1800" dirty="0"/>
              <a:t>adherence to the company core values</a:t>
            </a:r>
          </a:p>
          <a:p>
            <a:pPr marL="565200" lvl="1" indent="-285750">
              <a:buClr>
                <a:srgbClr val="0077E3"/>
              </a:buClr>
              <a:buFont typeface="Arial" panose="020B0604020202020204" pitchFamily="34" charset="0"/>
              <a:buChar char="•"/>
            </a:pPr>
            <a:r>
              <a:rPr lang="en-GB" sz="1800" dirty="0"/>
              <a:t>GDPR values, keeping customer data safe according to privacy law</a:t>
            </a:r>
          </a:p>
          <a:p>
            <a:pPr marL="565200" lvl="1" indent="-285750">
              <a:buClr>
                <a:srgbClr val="0077E3"/>
              </a:buClr>
              <a:buFont typeface="Arial" panose="020B0604020202020204" pitchFamily="34" charset="0"/>
              <a:buChar char="•"/>
            </a:pPr>
            <a:r>
              <a:rPr lang="en-GB" sz="1800" dirty="0"/>
              <a:t>confidentiality, avoiding inappropriate sharing of confidential company data such as financial or contractual information</a:t>
            </a:r>
          </a:p>
          <a:p>
            <a:pPr marL="565200" lvl="1" indent="-285750">
              <a:buClr>
                <a:srgbClr val="0077E3"/>
              </a:buClr>
              <a:buFont typeface="Arial" panose="020B0604020202020204" pitchFamily="34" charset="0"/>
              <a:buChar char="•"/>
            </a:pPr>
            <a:r>
              <a:rPr lang="en-GB" sz="1800" dirty="0"/>
              <a:t>corruption and bribery, e.g. the circumstances under which employees are permitted to accept gifts from clients or suppliers</a:t>
            </a:r>
          </a:p>
          <a:p>
            <a:pPr marL="565200" lvl="1" indent="-285750">
              <a:buClr>
                <a:srgbClr val="0077E3"/>
              </a:buClr>
              <a:buFont typeface="Arial" panose="020B0604020202020204" pitchFamily="34" charset="0"/>
              <a:buChar char="•"/>
            </a:pPr>
            <a:r>
              <a:rPr lang="en-GB" sz="1800" dirty="0"/>
              <a:t>conflicts of interest, e.g. working for other businesses, recommending family or friends for jobs or contracts</a:t>
            </a:r>
          </a:p>
          <a:p>
            <a:pPr marL="565200" lvl="1" indent="-285750">
              <a:buClr>
                <a:srgbClr val="0077E3"/>
              </a:buClr>
              <a:buFont typeface="Arial" panose="020B0604020202020204" pitchFamily="34" charset="0"/>
              <a:buChar char="•"/>
            </a:pPr>
            <a:r>
              <a:rPr lang="en-GB" sz="1800" dirty="0"/>
              <a:t>meals and expenses policies. </a:t>
            </a:r>
          </a:p>
        </p:txBody>
      </p:sp>
    </p:spTree>
    <p:extLst>
      <p:ext uri="{BB962C8B-B14F-4D97-AF65-F5344CB8AC3E}">
        <p14:creationId xmlns:p14="http://schemas.microsoft.com/office/powerpoint/2010/main" val="76669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2" end="2"/>
                                            </p:txEl>
                                          </p:spTgt>
                                        </p:tgtEl>
                                        <p:attrNameLst>
                                          <p:attrName>style.visibility</p:attrName>
                                        </p:attrNameLst>
                                      </p:cBhvr>
                                      <p:to>
                                        <p:strVal val="visible"/>
                                      </p:to>
                                    </p:set>
                                    <p:anim calcmode="lin" valueType="num">
                                      <p:cBhvr additive="base">
                                        <p:cTn id="7" dur="500" fill="hold"/>
                                        <p:tgtEl>
                                          <p:spTgt spid="205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3" end="3"/>
                                            </p:txEl>
                                          </p:spTgt>
                                        </p:tgtEl>
                                        <p:attrNameLst>
                                          <p:attrName>style.visibility</p:attrName>
                                        </p:attrNameLst>
                                      </p:cBhvr>
                                      <p:to>
                                        <p:strVal val="visible"/>
                                      </p:to>
                                    </p:set>
                                    <p:anim calcmode="lin" valueType="num">
                                      <p:cBhvr additive="base">
                                        <p:cTn id="13" dur="500" fill="hold"/>
                                        <p:tgtEl>
                                          <p:spTgt spid="205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4" end="4"/>
                                            </p:txEl>
                                          </p:spTgt>
                                        </p:tgtEl>
                                        <p:attrNameLst>
                                          <p:attrName>style.visibility</p:attrName>
                                        </p:attrNameLst>
                                      </p:cBhvr>
                                      <p:to>
                                        <p:strVal val="visible"/>
                                      </p:to>
                                    </p:set>
                                    <p:anim calcmode="lin" valueType="num">
                                      <p:cBhvr additive="base">
                                        <p:cTn id="19"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5" end="5"/>
                                            </p:txEl>
                                          </p:spTgt>
                                        </p:tgtEl>
                                        <p:attrNameLst>
                                          <p:attrName>style.visibility</p:attrName>
                                        </p:attrNameLst>
                                      </p:cBhvr>
                                      <p:to>
                                        <p:strVal val="visible"/>
                                      </p:to>
                                    </p:set>
                                    <p:anim calcmode="lin" valueType="num">
                                      <p:cBhvr additive="base">
                                        <p:cTn id="25"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6" end="6"/>
                                            </p:txEl>
                                          </p:spTgt>
                                        </p:tgtEl>
                                        <p:attrNameLst>
                                          <p:attrName>style.visibility</p:attrName>
                                        </p:attrNameLst>
                                      </p:cBhvr>
                                      <p:to>
                                        <p:strVal val="visible"/>
                                      </p:to>
                                    </p:set>
                                    <p:anim calcmode="lin" valueType="num">
                                      <p:cBhvr additive="base">
                                        <p:cTn id="31"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7" end="7"/>
                                            </p:txEl>
                                          </p:spTgt>
                                        </p:tgtEl>
                                        <p:attrNameLst>
                                          <p:attrName>style.visibility</p:attrName>
                                        </p:attrNameLst>
                                      </p:cBhvr>
                                      <p:to>
                                        <p:strVal val="visible"/>
                                      </p:to>
                                    </p:set>
                                    <p:anim calcmode="lin" valueType="num">
                                      <p:cBhvr additive="base">
                                        <p:cTn id="37"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54">
                                            <p:txEl>
                                              <p:pRg st="8" end="8"/>
                                            </p:txEl>
                                          </p:spTgt>
                                        </p:tgtEl>
                                        <p:attrNameLst>
                                          <p:attrName>style.visibility</p:attrName>
                                        </p:attrNameLst>
                                      </p:cBhvr>
                                      <p:to>
                                        <p:strVal val="visible"/>
                                      </p:to>
                                    </p:set>
                                    <p:anim calcmode="lin" valueType="num">
                                      <p:cBhvr additive="base">
                                        <p:cTn id="43"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54">
                                            <p:txEl>
                                              <p:pRg st="9" end="9"/>
                                            </p:txEl>
                                          </p:spTgt>
                                        </p:tgtEl>
                                        <p:attrNameLst>
                                          <p:attrName>style.visibility</p:attrName>
                                        </p:attrNameLst>
                                      </p:cBhvr>
                                      <p:to>
                                        <p:strVal val="visible"/>
                                      </p:to>
                                    </p:set>
                                    <p:anim calcmode="lin" valueType="num">
                                      <p:cBhvr additive="base">
                                        <p:cTn id="49"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054">
                                            <p:txEl>
                                              <p:pRg st="10" end="10"/>
                                            </p:txEl>
                                          </p:spTgt>
                                        </p:tgtEl>
                                        <p:attrNameLst>
                                          <p:attrName>style.visibility</p:attrName>
                                        </p:attrNameLst>
                                      </p:cBhvr>
                                      <p:to>
                                        <p:strVal val="visible"/>
                                      </p:to>
                                    </p:set>
                                    <p:anim calcmode="lin" valueType="num">
                                      <p:cBhvr additive="base">
                                        <p:cTn id="55"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Collaborative working</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435894"/>
            <a:ext cx="8229600" cy="2368363"/>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latin typeface="+mn-lt"/>
              </a:rPr>
              <a:t>Collaborative working is a non adversarial method of producing a project to the agreed cost, time and quality. Collaborative working can be within a team or between different companies. For example, the Channel Tunnel took over five companies to come together to construct it. </a:t>
            </a:r>
          </a:p>
          <a:p>
            <a:pPr marL="108000"/>
            <a:endParaRPr lang="en-GB" sz="1800" dirty="0">
              <a:latin typeface="+mn-lt"/>
            </a:endParaRPr>
          </a:p>
          <a:p>
            <a:pPr marL="108000"/>
            <a:r>
              <a:rPr lang="en-GB" sz="1800" dirty="0">
                <a:latin typeface="+mn-lt"/>
              </a:rPr>
              <a:t>Partnering is a method of producing a client’s project to their expectations and sharing any savings made on the agreed budget. Collaborative working relies on trust between all of the stakeholders.</a:t>
            </a:r>
          </a:p>
        </p:txBody>
      </p:sp>
      <p:pic>
        <p:nvPicPr>
          <p:cNvPr id="2" name="Picture 1">
            <a:extLst>
              <a:ext uri="{FF2B5EF4-FFF2-40B4-BE49-F238E27FC236}">
                <a16:creationId xmlns:a16="http://schemas.microsoft.com/office/drawing/2014/main" id="{1DCC0CF2-B7BA-4C5F-92FF-DA2AF09A167D}"/>
              </a:ext>
            </a:extLst>
          </p:cNvPr>
          <p:cNvPicPr>
            <a:picLocks noChangeAspect="1"/>
          </p:cNvPicPr>
          <p:nvPr/>
        </p:nvPicPr>
        <p:blipFill>
          <a:blip r:embed="rId2"/>
          <a:stretch>
            <a:fillRect/>
          </a:stretch>
        </p:blipFill>
        <p:spPr>
          <a:xfrm>
            <a:off x="606146" y="3804256"/>
            <a:ext cx="4109870" cy="2508327"/>
          </a:xfrm>
          <a:prstGeom prst="rect">
            <a:avLst/>
          </a:prstGeom>
        </p:spPr>
      </p:pic>
      <p:sp>
        <p:nvSpPr>
          <p:cNvPr id="7" name="TextBox 6">
            <a:extLst>
              <a:ext uri="{FF2B5EF4-FFF2-40B4-BE49-F238E27FC236}">
                <a16:creationId xmlns:a16="http://schemas.microsoft.com/office/drawing/2014/main" id="{05E3EFC1-E76A-4E11-AD78-2AC5A3EF7339}"/>
              </a:ext>
            </a:extLst>
          </p:cNvPr>
          <p:cNvSpPr txBox="1"/>
          <p:nvPr/>
        </p:nvSpPr>
        <p:spPr>
          <a:xfrm>
            <a:off x="4796075" y="3717032"/>
            <a:ext cx="3890725" cy="1477328"/>
          </a:xfrm>
          <a:prstGeom prst="rect">
            <a:avLst/>
          </a:prstGeom>
          <a:noFill/>
        </p:spPr>
        <p:txBody>
          <a:bodyPr wrap="square">
            <a:spAutoFit/>
          </a:bodyPr>
          <a:lstStyle/>
          <a:p>
            <a:pPr marL="108000"/>
            <a:r>
              <a:rPr lang="en-GB" sz="1800" dirty="0">
                <a:latin typeface="+mn-lt"/>
              </a:rPr>
              <a:t>In the South West of the UK, </a:t>
            </a:r>
            <a:r>
              <a:rPr lang="en-US" sz="1800" dirty="0">
                <a:solidFill>
                  <a:srgbClr val="000000"/>
                </a:solidFill>
                <a:latin typeface="+mn-lt"/>
              </a:rPr>
              <a:t>o</a:t>
            </a:r>
            <a:r>
              <a:rPr lang="en-US" sz="1800" b="0" dirty="0">
                <a:solidFill>
                  <a:srgbClr val="000000"/>
                </a:solidFill>
                <a:effectLst/>
                <a:latin typeface="+mn-lt"/>
              </a:rPr>
              <a:t>ver 3,600 British businesses have been part of the Hinkley Point C</a:t>
            </a:r>
            <a:r>
              <a:rPr lang="en-US" sz="1800" dirty="0">
                <a:solidFill>
                  <a:srgbClr val="000000"/>
                </a:solidFill>
                <a:latin typeface="+mn-lt"/>
              </a:rPr>
              <a:t> power station</a:t>
            </a:r>
            <a:r>
              <a:rPr lang="en-US" sz="1800" b="0" dirty="0">
                <a:solidFill>
                  <a:srgbClr val="000000"/>
                </a:solidFill>
                <a:effectLst/>
                <a:latin typeface="+mn-lt"/>
              </a:rPr>
              <a:t> supply chain to date </a:t>
            </a:r>
            <a:r>
              <a:rPr lang="en-GB" sz="1800" dirty="0">
                <a:latin typeface="+mn-lt"/>
              </a:rPr>
              <a:t>(</a:t>
            </a:r>
            <a:r>
              <a:rPr lang="en-GB" sz="1800" i="1" dirty="0">
                <a:latin typeface="+mn-lt"/>
              </a:rPr>
              <a:t>pictured left</a:t>
            </a:r>
            <a:r>
              <a:rPr lang="en-GB" sz="1800" dirty="0">
                <a:latin typeface="+mn-lt"/>
              </a:rPr>
              <a:t>)</a:t>
            </a:r>
            <a:r>
              <a:rPr lang="en-US" sz="1800" b="0" dirty="0">
                <a:solidFill>
                  <a:srgbClr val="000000"/>
                </a:solidFill>
                <a:effectLst/>
                <a:latin typeface="+mn-lt"/>
              </a:rPr>
              <a:t>.</a:t>
            </a:r>
            <a:endParaRPr lang="en-GB" sz="1800" dirty="0">
              <a:latin typeface="+mn-lt"/>
            </a:endParaRPr>
          </a:p>
        </p:txBody>
      </p:sp>
    </p:spTree>
    <p:extLst>
      <p:ext uri="{BB962C8B-B14F-4D97-AF65-F5344CB8AC3E}">
        <p14:creationId xmlns:p14="http://schemas.microsoft.com/office/powerpoint/2010/main" val="4198220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2966164-A311-4211-9769-2098249BFC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A72F523-A532-4631-8A51-9804DE8682E5}">
  <ds:schemaRefs>
    <ds:schemaRef ds:uri="http://schemas.microsoft.com/sharepoint/v3/contenttype/forms"/>
  </ds:schemaRefs>
</ds:datastoreItem>
</file>

<file path=customXml/itemProps3.xml><?xml version="1.0" encoding="utf-8"?>
<ds:datastoreItem xmlns:ds="http://schemas.openxmlformats.org/officeDocument/2006/customXml" ds:itemID="{D7C5B9AC-8853-486C-B138-A12C5C8A2C3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1421</TotalTime>
  <Words>677</Words>
  <Application>Microsoft Office PowerPoint</Application>
  <PresentationFormat>On-screen Show (4:3)</PresentationFormat>
  <Paragraphs>66</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Lucida Grande</vt:lpstr>
      <vt:lpstr>Times New Roman</vt:lpstr>
      <vt:lpstr>1_Default Design</vt:lpstr>
      <vt:lpstr>PowerPoint 3: Business values </vt:lpstr>
      <vt:lpstr>Business values</vt:lpstr>
      <vt:lpstr>Financial stability </vt:lpstr>
      <vt:lpstr>Customer service </vt:lpstr>
      <vt:lpstr>Ethical and transparent business practices</vt:lpstr>
      <vt:lpstr>Codes of conduct </vt:lpstr>
      <vt:lpstr>Collaborative working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162</cp:revision>
  <dcterms:created xsi:type="dcterms:W3CDTF">2013-05-28T00:38:54Z</dcterms:created>
  <dcterms:modified xsi:type="dcterms:W3CDTF">2021-09-13T10:16:14Z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