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7" r:id="rId6"/>
    <p:sldId id="354" r:id="rId7"/>
    <p:sldId id="358" r:id="rId8"/>
    <p:sldId id="343" r:id="rId9"/>
    <p:sldId id="360" r:id="rId10"/>
    <p:sldId id="353" r:id="rId11"/>
    <p:sldId id="359" r:id="rId12"/>
    <p:sldId id="355" r:id="rId13"/>
    <p:sldId id="356" r:id="rId14"/>
    <p:sldId id="361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/>
  <p:cmAuthor id="2" name="Simon Topliss" initials="ST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6B66B4-3538-4C2E-A50E-9B0CE67D50D4}" v="2" dt="2021-09-06T09:55:30.104"/>
    <p1510:client id="{4A08B1A1-0CC7-41C8-9906-F756970A8D0F}" v="2" dt="2021-09-06T11:13:26.0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6435"/>
  </p:normalViewPr>
  <p:slideViewPr>
    <p:cSldViewPr showGuides="1">
      <p:cViewPr varScale="1">
        <p:scale>
          <a:sx n="57" d="100"/>
          <a:sy n="57" d="100"/>
        </p:scale>
        <p:origin x="138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171" d="100"/>
          <a:sy n="171" d="100"/>
        </p:scale>
        <p:origin x="6552" y="1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26B66B4-3538-4C2E-A50E-9B0CE67D50D4}"/>
    <pc:docChg chg="custSel modSld modMainMaster">
      <pc:chgData name="Caroline Prodger" userId="e4ef2e75-b60b-401b-8ebe-291bdcf405f4" providerId="ADAL" clId="{226B66B4-3538-4C2E-A50E-9B0CE67D50D4}" dt="2021-09-06T10:29:08.756" v="22" actId="20577"/>
      <pc:docMkLst>
        <pc:docMk/>
      </pc:docMkLst>
      <pc:sldChg chg="addSp delSp modSp mod">
        <pc:chgData name="Caroline Prodger" userId="e4ef2e75-b60b-401b-8ebe-291bdcf405f4" providerId="ADAL" clId="{226B66B4-3538-4C2E-A50E-9B0CE67D50D4}" dt="2021-09-06T09:57:08.728" v="20" actId="20577"/>
        <pc:sldMkLst>
          <pc:docMk/>
          <pc:sldMk cId="0" sldId="256"/>
        </pc:sldMkLst>
        <pc:spChg chg="add del mod">
          <ac:chgData name="Caroline Prodger" userId="e4ef2e75-b60b-401b-8ebe-291bdcf405f4" providerId="ADAL" clId="{226B66B4-3538-4C2E-A50E-9B0CE67D50D4}" dt="2021-09-06T09:55:43.619" v="2" actId="21"/>
          <ac:spMkLst>
            <pc:docMk/>
            <pc:sldMk cId="0" sldId="256"/>
            <ac:spMk id="3" creationId="{A7BEDB7F-4ABC-46E0-B5DB-52093529F455}"/>
          </ac:spMkLst>
        </pc:spChg>
        <pc:spChg chg="del">
          <ac:chgData name="Caroline Prodger" userId="e4ef2e75-b60b-401b-8ebe-291bdcf405f4" providerId="ADAL" clId="{226B66B4-3538-4C2E-A50E-9B0CE67D50D4}" dt="2021-09-06T09:55:40.244" v="1" actId="21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226B66B4-3538-4C2E-A50E-9B0CE67D50D4}" dt="2021-09-06T09:57:08.728" v="20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26B66B4-3538-4C2E-A50E-9B0CE67D50D4}" dt="2021-09-06T09:56:53.913" v="1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611168073" sldId="343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822723972" sldId="353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822723972" sldId="35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951542253" sldId="354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951542253" sldId="354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4198220227" sldId="355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4198220227" sldId="355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2034168287" sldId="356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2034168287" sldId="356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197250517" sldId="357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197250517" sldId="357"/>
            <ac:spMk id="2" creationId="{FCF81912-D741-4374-9832-FA834FEB1580}"/>
          </ac:spMkLst>
        </pc:spChg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197250517" sldId="357"/>
            <ac:spMk id="3" creationId="{E368E3CD-486E-4733-AB17-43190488D145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701519837" sldId="358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701519837" sldId="358"/>
            <ac:spMk id="2" creationId="{4FD692EE-107F-4888-AE6D-AF169FDFDC25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2579344464" sldId="359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2579344464" sldId="359"/>
            <ac:spMk id="2" creationId="{8BB87089-7F29-4536-88BA-521E331FDE47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836603310" sldId="360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836603310" sldId="360"/>
            <ac:spMk id="2" creationId="{6F23396B-8027-4DCF-997C-9C3ACBFDA523}"/>
          </ac:spMkLst>
        </pc:spChg>
      </pc:sldChg>
      <pc:sldMasterChg chg="modSp mod">
        <pc:chgData name="Caroline Prodger" userId="e4ef2e75-b60b-401b-8ebe-291bdcf405f4" providerId="ADAL" clId="{226B66B4-3538-4C2E-A50E-9B0CE67D50D4}" dt="2021-09-06T10:29:08.756" v="22" actId="20577"/>
        <pc:sldMasterMkLst>
          <pc:docMk/>
          <pc:sldMasterMk cId="4189886080" sldId="2147483653"/>
        </pc:sldMasterMkLst>
        <pc:spChg chg="mod">
          <ac:chgData name="Caroline Prodger" userId="e4ef2e75-b60b-401b-8ebe-291bdcf405f4" providerId="ADAL" clId="{226B66B4-3538-4C2E-A50E-9B0CE67D50D4}" dt="2021-09-06T10:29:08.756" v="22" actId="20577"/>
          <ac:spMkLst>
            <pc:docMk/>
            <pc:sldMasterMk cId="4189886080" sldId="2147483653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C3C1E28-A929-419E-9B9B-A075D0F65E53}"/>
    <pc:docChg chg="custSel">
      <pc:chgData name="Caroline Prodger" userId="e4ef2e75-b60b-401b-8ebe-291bdcf405f4" providerId="ADAL" clId="{BC3C1E28-A929-419E-9B9B-A075D0F65E53}" dt="2021-06-28T11:20:42.762" v="0" actId="1592"/>
      <pc:docMkLst>
        <pc:docMk/>
      </pc:docMkLst>
      <pc:sldChg chg="delCm">
        <pc:chgData name="Caroline Prodger" userId="e4ef2e75-b60b-401b-8ebe-291bdcf405f4" providerId="ADAL" clId="{BC3C1E28-A929-419E-9B9B-A075D0F65E53}" dt="2021-06-28T11:20:42.762" v="0" actId="1592"/>
        <pc:sldMkLst>
          <pc:docMk/>
          <pc:sldMk cId="1951542253" sldId="354"/>
        </pc:sldMkLst>
      </pc:sldChg>
    </pc:docChg>
  </pc:docChgLst>
  <pc:docChgLst>
    <pc:chgData name="Caroline Prodger" userId="e4ef2e75-b60b-401b-8ebe-291bdcf405f4" providerId="ADAL" clId="{4A08B1A1-0CC7-41C8-9906-F756970A8D0F}"/>
    <pc:docChg chg="modSld modMainMaster">
      <pc:chgData name="Caroline Prodger" userId="e4ef2e75-b60b-401b-8ebe-291bdcf405f4" providerId="ADAL" clId="{4A08B1A1-0CC7-41C8-9906-F756970A8D0F}" dt="2021-09-06T12:06:11.004" v="2" actId="20577"/>
      <pc:docMkLst>
        <pc:docMk/>
      </pc:docMkLst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0" sldId="267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0" sldId="267"/>
            <ac:spMk id="18434" creationId="{00000000-0000-0000-0000-000000000000}"/>
          </ac:spMkLst>
        </pc:spChg>
      </pc:sldChg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611168073" sldId="343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822723972" sldId="353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822723972" sldId="35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1951542253" sldId="354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1951542253" sldId="354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4198220227" sldId="355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4198220227" sldId="355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2034168287" sldId="356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2034168287" sldId="356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1197250517" sldId="357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1197250517" sldId="357"/>
            <ac:spMk id="2" creationId="{FCF81912-D741-4374-9832-FA834FEB1580}"/>
          </ac:spMkLst>
        </pc:spChg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1197250517" sldId="357"/>
            <ac:spMk id="3" creationId="{E368E3CD-486E-4733-AB17-43190488D145}"/>
          </ac:spMkLst>
        </pc:spChg>
      </pc:sldChg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1701519837" sldId="358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1701519837" sldId="358"/>
            <ac:spMk id="2" creationId="{4FD692EE-107F-4888-AE6D-AF169FDFDC25}"/>
          </ac:spMkLst>
        </pc:spChg>
      </pc:sldChg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2579344464" sldId="359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2579344464" sldId="359"/>
            <ac:spMk id="2" creationId="{8BB87089-7F29-4536-88BA-521E331FDE47}"/>
          </ac:spMkLst>
        </pc:spChg>
      </pc:sldChg>
      <pc:sldChg chg="modSp">
        <pc:chgData name="Caroline Prodger" userId="e4ef2e75-b60b-401b-8ebe-291bdcf405f4" providerId="ADAL" clId="{4A08B1A1-0CC7-41C8-9906-F756970A8D0F}" dt="2021-09-06T11:13:26.048" v="0"/>
        <pc:sldMkLst>
          <pc:docMk/>
          <pc:sldMk cId="1836603310" sldId="360"/>
        </pc:sldMkLst>
        <pc:spChg chg="mod">
          <ac:chgData name="Caroline Prodger" userId="e4ef2e75-b60b-401b-8ebe-291bdcf405f4" providerId="ADAL" clId="{4A08B1A1-0CC7-41C8-9906-F756970A8D0F}" dt="2021-09-06T11:13:26.048" v="0"/>
          <ac:spMkLst>
            <pc:docMk/>
            <pc:sldMk cId="1836603310" sldId="360"/>
            <ac:spMk id="2" creationId="{6F23396B-8027-4DCF-997C-9C3ACBFDA523}"/>
          </ac:spMkLst>
        </pc:spChg>
      </pc:sldChg>
      <pc:sldMasterChg chg="modSp mod">
        <pc:chgData name="Caroline Prodger" userId="e4ef2e75-b60b-401b-8ebe-291bdcf405f4" providerId="ADAL" clId="{4A08B1A1-0CC7-41C8-9906-F756970A8D0F}" dt="2021-09-06T12:06:11.004" v="2" actId="20577"/>
        <pc:sldMasterMkLst>
          <pc:docMk/>
          <pc:sldMasterMk cId="262514414" sldId="2147483655"/>
        </pc:sldMasterMkLst>
        <pc:spChg chg="mod">
          <ac:chgData name="Caroline Prodger" userId="e4ef2e75-b60b-401b-8ebe-291bdcf405f4" providerId="ADAL" clId="{4A08B1A1-0CC7-41C8-9906-F756970A8D0F}" dt="2021-09-06T12:06:11.004" v="2" actId="20577"/>
          <ac:spMkLst>
            <pc:docMk/>
            <pc:sldMasterMk cId="262514414" sldId="2147483655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7F11B9BF-180A-4DF7-A8DC-C39ECD31CF45}"/>
    <pc:docChg chg="custSel addSld delSld modSld sldOrd">
      <pc:chgData name="Caroline Prodger" userId="e4ef2e75-b60b-401b-8ebe-291bdcf405f4" providerId="ADAL" clId="{7F11B9BF-180A-4DF7-A8DC-C39ECD31CF45}" dt="2021-06-08T17:04:34.102" v="1736" actId="2711"/>
      <pc:docMkLst>
        <pc:docMk/>
      </pc:docMkLst>
      <pc:sldChg chg="modSp modAnim">
        <pc:chgData name="Caroline Prodger" userId="e4ef2e75-b60b-401b-8ebe-291bdcf405f4" providerId="ADAL" clId="{7F11B9BF-180A-4DF7-A8DC-C39ECD31CF45}" dt="2021-06-08T16:46:11.401" v="1184" actId="20577"/>
        <pc:sldMkLst>
          <pc:docMk/>
          <pc:sldMk cId="611168073" sldId="343"/>
        </pc:sldMkLst>
        <pc:spChg chg="mod">
          <ac:chgData name="Caroline Prodger" userId="e4ef2e75-b60b-401b-8ebe-291bdcf405f4" providerId="ADAL" clId="{7F11B9BF-180A-4DF7-A8DC-C39ECD31CF45}" dt="2021-06-08T16:46:11.401" v="1184" actId="20577"/>
          <ac:spMkLst>
            <pc:docMk/>
            <pc:sldMk cId="611168073" sldId="343"/>
            <ac:spMk id="2054" creationId="{00000000-0000-0000-0000-000000000000}"/>
          </ac:spMkLst>
        </pc:spChg>
      </pc:sldChg>
      <pc:sldChg chg="modSp modAnim">
        <pc:chgData name="Caroline Prodger" userId="e4ef2e75-b60b-401b-8ebe-291bdcf405f4" providerId="ADAL" clId="{7F11B9BF-180A-4DF7-A8DC-C39ECD31CF45}" dt="2021-06-08T16:42:56.106" v="915" actId="5793"/>
        <pc:sldMkLst>
          <pc:docMk/>
          <pc:sldMk cId="822723972" sldId="353"/>
        </pc:sldMkLst>
        <pc:spChg chg="mod">
          <ac:chgData name="Caroline Prodger" userId="e4ef2e75-b60b-401b-8ebe-291bdcf405f4" providerId="ADAL" clId="{7F11B9BF-180A-4DF7-A8DC-C39ECD31CF45}" dt="2021-06-08T16:42:56.106" v="915" actId="5793"/>
          <ac:spMkLst>
            <pc:docMk/>
            <pc:sldMk cId="822723972" sldId="353"/>
            <ac:spMk id="2054" creationId="{00000000-0000-0000-0000-000000000000}"/>
          </ac:spMkLst>
        </pc:spChg>
      </pc:sldChg>
      <pc:sldChg chg="del ord">
        <pc:chgData name="Caroline Prodger" userId="e4ef2e75-b60b-401b-8ebe-291bdcf405f4" providerId="ADAL" clId="{7F11B9BF-180A-4DF7-A8DC-C39ECD31CF45}" dt="2021-06-08T15:57:21.443" v="308" actId="2696"/>
        <pc:sldMkLst>
          <pc:docMk/>
          <pc:sldMk cId="766694700" sldId="354"/>
        </pc:sldMkLst>
      </pc:sldChg>
      <pc:sldChg chg="modSp addCm modCm">
        <pc:chgData name="Caroline Prodger" userId="e4ef2e75-b60b-401b-8ebe-291bdcf405f4" providerId="ADAL" clId="{7F11B9BF-180A-4DF7-A8DC-C39ECD31CF45}" dt="2021-06-08T16:15:32.403" v="361"/>
        <pc:sldMkLst>
          <pc:docMk/>
          <pc:sldMk cId="1951542253" sldId="354"/>
        </pc:sldMkLst>
        <pc:spChg chg="mod">
          <ac:chgData name="Caroline Prodger" userId="e4ef2e75-b60b-401b-8ebe-291bdcf405f4" providerId="ADAL" clId="{7F11B9BF-180A-4DF7-A8DC-C39ECD31CF45}" dt="2021-06-08T15:57:38.683" v="309" actId="20577"/>
          <ac:spMkLst>
            <pc:docMk/>
            <pc:sldMk cId="1951542253" sldId="354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7F11B9BF-180A-4DF7-A8DC-C39ECD31CF45}" dt="2021-06-08T16:54:43.576" v="1509" actId="20577"/>
        <pc:sldMkLst>
          <pc:docMk/>
          <pc:sldMk cId="4198220227" sldId="355"/>
        </pc:sldMkLst>
        <pc:spChg chg="mod">
          <ac:chgData name="Caroline Prodger" userId="e4ef2e75-b60b-401b-8ebe-291bdcf405f4" providerId="ADAL" clId="{7F11B9BF-180A-4DF7-A8DC-C39ECD31CF45}" dt="2021-06-08T16:54:43.576" v="1509" actId="20577"/>
          <ac:spMkLst>
            <pc:docMk/>
            <pc:sldMk cId="4198220227" sldId="355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7F11B9BF-180A-4DF7-A8DC-C39ECD31CF45}" dt="2021-06-08T16:54:51.130" v="1510" actId="20577"/>
        <pc:sldMkLst>
          <pc:docMk/>
          <pc:sldMk cId="2034168287" sldId="356"/>
        </pc:sldMkLst>
        <pc:spChg chg="mod">
          <ac:chgData name="Caroline Prodger" userId="e4ef2e75-b60b-401b-8ebe-291bdcf405f4" providerId="ADAL" clId="{7F11B9BF-180A-4DF7-A8DC-C39ECD31CF45}" dt="2021-06-08T16:54:51.130" v="1510" actId="20577"/>
          <ac:spMkLst>
            <pc:docMk/>
            <pc:sldMk cId="2034168287" sldId="356"/>
            <ac:spMk id="2054" creationId="{00000000-0000-0000-0000-000000000000}"/>
          </ac:spMkLst>
        </pc:spChg>
      </pc:sldChg>
      <pc:sldChg chg="modSp new mod">
        <pc:chgData name="Caroline Prodger" userId="e4ef2e75-b60b-401b-8ebe-291bdcf405f4" providerId="ADAL" clId="{7F11B9BF-180A-4DF7-A8DC-C39ECD31CF45}" dt="2021-06-08T15:55:55.494" v="303" actId="20577"/>
        <pc:sldMkLst>
          <pc:docMk/>
          <pc:sldMk cId="1197250517" sldId="357"/>
        </pc:sldMkLst>
        <pc:spChg chg="mod">
          <ac:chgData name="Caroline Prodger" userId="e4ef2e75-b60b-401b-8ebe-291bdcf405f4" providerId="ADAL" clId="{7F11B9BF-180A-4DF7-A8DC-C39ECD31CF45}" dt="2021-06-08T15:54:00.050" v="12" actId="20577"/>
          <ac:spMkLst>
            <pc:docMk/>
            <pc:sldMk cId="1197250517" sldId="357"/>
            <ac:spMk id="2" creationId="{FCF81912-D741-4374-9832-FA834FEB1580}"/>
          </ac:spMkLst>
        </pc:spChg>
        <pc:spChg chg="mod">
          <ac:chgData name="Caroline Prodger" userId="e4ef2e75-b60b-401b-8ebe-291bdcf405f4" providerId="ADAL" clId="{7F11B9BF-180A-4DF7-A8DC-C39ECD31CF45}" dt="2021-06-08T15:55:55.494" v="303" actId="20577"/>
          <ac:spMkLst>
            <pc:docMk/>
            <pc:sldMk cId="1197250517" sldId="357"/>
            <ac:spMk id="3" creationId="{E368E3CD-486E-4733-AB17-43190488D145}"/>
          </ac:spMkLst>
        </pc:spChg>
      </pc:sldChg>
      <pc:sldChg chg="addSp modSp new mod">
        <pc:chgData name="Caroline Prodger" userId="e4ef2e75-b60b-401b-8ebe-291bdcf405f4" providerId="ADAL" clId="{7F11B9BF-180A-4DF7-A8DC-C39ECD31CF45}" dt="2021-06-08T16:43:13.671" v="922" actId="20577"/>
        <pc:sldMkLst>
          <pc:docMk/>
          <pc:sldMk cId="1701519837" sldId="358"/>
        </pc:sldMkLst>
        <pc:spChg chg="mod">
          <ac:chgData name="Caroline Prodger" userId="e4ef2e75-b60b-401b-8ebe-291bdcf405f4" providerId="ADAL" clId="{7F11B9BF-180A-4DF7-A8DC-C39ECD31CF45}" dt="2021-06-08T16:43:13.671" v="922" actId="20577"/>
          <ac:spMkLst>
            <pc:docMk/>
            <pc:sldMk cId="1701519837" sldId="358"/>
            <ac:spMk id="2" creationId="{4FD692EE-107F-4888-AE6D-AF169FDFDC25}"/>
          </ac:spMkLst>
        </pc:spChg>
        <pc:spChg chg="mod">
          <ac:chgData name="Caroline Prodger" userId="e4ef2e75-b60b-401b-8ebe-291bdcf405f4" providerId="ADAL" clId="{7F11B9BF-180A-4DF7-A8DC-C39ECD31CF45}" dt="2021-06-08T16:39:37.567" v="764" actId="14100"/>
          <ac:spMkLst>
            <pc:docMk/>
            <pc:sldMk cId="1701519837" sldId="358"/>
            <ac:spMk id="3" creationId="{640D1B79-F655-48A5-9F71-581DD8E293FD}"/>
          </ac:spMkLst>
        </pc:spChg>
        <pc:picChg chg="add mod">
          <ac:chgData name="Caroline Prodger" userId="e4ef2e75-b60b-401b-8ebe-291bdcf405f4" providerId="ADAL" clId="{7F11B9BF-180A-4DF7-A8DC-C39ECD31CF45}" dt="2021-06-08T16:41:46.193" v="770" actId="1076"/>
          <ac:picMkLst>
            <pc:docMk/>
            <pc:sldMk cId="1701519837" sldId="358"/>
            <ac:picMk id="5" creationId="{3B0493F4-36F7-4E65-8B54-6537F24C47A7}"/>
          </ac:picMkLst>
        </pc:picChg>
      </pc:sldChg>
      <pc:sldChg chg="addSp modSp new mod">
        <pc:chgData name="Caroline Prodger" userId="e4ef2e75-b60b-401b-8ebe-291bdcf405f4" providerId="ADAL" clId="{7F11B9BF-180A-4DF7-A8DC-C39ECD31CF45}" dt="2021-06-08T16:34:08.357" v="572" actId="113"/>
        <pc:sldMkLst>
          <pc:docMk/>
          <pc:sldMk cId="2579344464" sldId="359"/>
        </pc:sldMkLst>
        <pc:spChg chg="mod">
          <ac:chgData name="Caroline Prodger" userId="e4ef2e75-b60b-401b-8ebe-291bdcf405f4" providerId="ADAL" clId="{7F11B9BF-180A-4DF7-A8DC-C39ECD31CF45}" dt="2021-06-08T16:27:39.508" v="464" actId="20577"/>
          <ac:spMkLst>
            <pc:docMk/>
            <pc:sldMk cId="2579344464" sldId="359"/>
            <ac:spMk id="2" creationId="{8BB87089-7F29-4536-88BA-521E331FDE47}"/>
          </ac:spMkLst>
        </pc:spChg>
        <pc:spChg chg="mod">
          <ac:chgData name="Caroline Prodger" userId="e4ef2e75-b60b-401b-8ebe-291bdcf405f4" providerId="ADAL" clId="{7F11B9BF-180A-4DF7-A8DC-C39ECD31CF45}" dt="2021-06-08T16:34:08.357" v="572" actId="113"/>
          <ac:spMkLst>
            <pc:docMk/>
            <pc:sldMk cId="2579344464" sldId="359"/>
            <ac:spMk id="3" creationId="{284EA8AB-3C8B-4393-AB50-FE443327ED60}"/>
          </ac:spMkLst>
        </pc:spChg>
        <pc:spChg chg="add mod">
          <ac:chgData name="Caroline Prodger" userId="e4ef2e75-b60b-401b-8ebe-291bdcf405f4" providerId="ADAL" clId="{7F11B9BF-180A-4DF7-A8DC-C39ECD31CF45}" dt="2021-06-08T16:34:03.709" v="571" actId="20577"/>
          <ac:spMkLst>
            <pc:docMk/>
            <pc:sldMk cId="2579344464" sldId="359"/>
            <ac:spMk id="7" creationId="{9BBC9F3D-8A59-4541-8D23-4ACC285F793F}"/>
          </ac:spMkLst>
        </pc:spChg>
        <pc:picChg chg="add mod">
          <ac:chgData name="Caroline Prodger" userId="e4ef2e75-b60b-401b-8ebe-291bdcf405f4" providerId="ADAL" clId="{7F11B9BF-180A-4DF7-A8DC-C39ECD31CF45}" dt="2021-06-08T16:33:43.579" v="565" actId="1076"/>
          <ac:picMkLst>
            <pc:docMk/>
            <pc:sldMk cId="2579344464" sldId="359"/>
            <ac:picMk id="5" creationId="{FF479C9A-F265-4493-B329-D1090FB7DE35}"/>
          </ac:picMkLst>
        </pc:picChg>
      </pc:sldChg>
      <pc:sldChg chg="addSp modSp new mod">
        <pc:chgData name="Caroline Prodger" userId="e4ef2e75-b60b-401b-8ebe-291bdcf405f4" providerId="ADAL" clId="{7F11B9BF-180A-4DF7-A8DC-C39ECD31CF45}" dt="2021-06-08T16:54:10.346" v="1506" actId="20577"/>
        <pc:sldMkLst>
          <pc:docMk/>
          <pc:sldMk cId="1836603310" sldId="360"/>
        </pc:sldMkLst>
        <pc:spChg chg="mod">
          <ac:chgData name="Caroline Prodger" userId="e4ef2e75-b60b-401b-8ebe-291bdcf405f4" providerId="ADAL" clId="{7F11B9BF-180A-4DF7-A8DC-C39ECD31CF45}" dt="2021-06-08T16:44:08.021" v="963" actId="20577"/>
          <ac:spMkLst>
            <pc:docMk/>
            <pc:sldMk cId="1836603310" sldId="360"/>
            <ac:spMk id="2" creationId="{6F23396B-8027-4DCF-997C-9C3ACBFDA523}"/>
          </ac:spMkLst>
        </pc:spChg>
        <pc:spChg chg="mod">
          <ac:chgData name="Caroline Prodger" userId="e4ef2e75-b60b-401b-8ebe-291bdcf405f4" providerId="ADAL" clId="{7F11B9BF-180A-4DF7-A8DC-C39ECD31CF45}" dt="2021-06-08T16:54:10.346" v="1506" actId="20577"/>
          <ac:spMkLst>
            <pc:docMk/>
            <pc:sldMk cId="1836603310" sldId="360"/>
            <ac:spMk id="3" creationId="{2B4B5870-8941-48CF-99A9-B385CFDFB624}"/>
          </ac:spMkLst>
        </pc:spChg>
        <pc:picChg chg="add mod">
          <ac:chgData name="Caroline Prodger" userId="e4ef2e75-b60b-401b-8ebe-291bdcf405f4" providerId="ADAL" clId="{7F11B9BF-180A-4DF7-A8DC-C39ECD31CF45}" dt="2021-06-08T16:52:55.351" v="1436" actId="14100"/>
          <ac:picMkLst>
            <pc:docMk/>
            <pc:sldMk cId="1836603310" sldId="360"/>
            <ac:picMk id="5" creationId="{4F050CBC-2CD5-4A8B-AD1E-B3C16AF968C9}"/>
          </ac:picMkLst>
        </pc:picChg>
      </pc:sldChg>
      <pc:sldChg chg="addSp delSp modSp new mod">
        <pc:chgData name="Caroline Prodger" userId="e4ef2e75-b60b-401b-8ebe-291bdcf405f4" providerId="ADAL" clId="{7F11B9BF-180A-4DF7-A8DC-C39ECD31CF45}" dt="2021-06-08T17:04:34.102" v="1736" actId="2711"/>
        <pc:sldMkLst>
          <pc:docMk/>
          <pc:sldMk cId="3726049738" sldId="361"/>
        </pc:sldMkLst>
        <pc:spChg chg="mod">
          <ac:chgData name="Caroline Prodger" userId="e4ef2e75-b60b-401b-8ebe-291bdcf405f4" providerId="ADAL" clId="{7F11B9BF-180A-4DF7-A8DC-C39ECD31CF45}" dt="2021-06-08T17:01:29.944" v="1581" actId="20577"/>
          <ac:spMkLst>
            <pc:docMk/>
            <pc:sldMk cId="3726049738" sldId="361"/>
            <ac:spMk id="2" creationId="{64CBF164-37DA-4174-A095-EE62C3F518C6}"/>
          </ac:spMkLst>
        </pc:spChg>
        <pc:spChg chg="del mod">
          <ac:chgData name="Caroline Prodger" userId="e4ef2e75-b60b-401b-8ebe-291bdcf405f4" providerId="ADAL" clId="{7F11B9BF-180A-4DF7-A8DC-C39ECD31CF45}" dt="2021-06-08T16:57:53.085" v="1573" actId="931"/>
          <ac:spMkLst>
            <pc:docMk/>
            <pc:sldMk cId="3726049738" sldId="361"/>
            <ac:spMk id="3" creationId="{01BC77DC-719A-426D-B3B6-6BA1866DDD69}"/>
          </ac:spMkLst>
        </pc:spChg>
        <pc:spChg chg="add mod">
          <ac:chgData name="Caroline Prodger" userId="e4ef2e75-b60b-401b-8ebe-291bdcf405f4" providerId="ADAL" clId="{7F11B9BF-180A-4DF7-A8DC-C39ECD31CF45}" dt="2021-06-08T17:02:50.780" v="1701" actId="21"/>
          <ac:spMkLst>
            <pc:docMk/>
            <pc:sldMk cId="3726049738" sldId="361"/>
            <ac:spMk id="6" creationId="{C457CA13-D1FF-4AF4-9AB3-B63010D8E4C2}"/>
          </ac:spMkLst>
        </pc:spChg>
        <pc:spChg chg="add mod">
          <ac:chgData name="Caroline Prodger" userId="e4ef2e75-b60b-401b-8ebe-291bdcf405f4" providerId="ADAL" clId="{7F11B9BF-180A-4DF7-A8DC-C39ECD31CF45}" dt="2021-06-08T17:04:34.102" v="1736" actId="2711"/>
          <ac:spMkLst>
            <pc:docMk/>
            <pc:sldMk cId="3726049738" sldId="361"/>
            <ac:spMk id="8" creationId="{8B832E59-5ED7-45CE-A61D-133A5819C200}"/>
          </ac:spMkLst>
        </pc:spChg>
        <pc:picChg chg="add mod">
          <ac:chgData name="Caroline Prodger" userId="e4ef2e75-b60b-401b-8ebe-291bdcf405f4" providerId="ADAL" clId="{7F11B9BF-180A-4DF7-A8DC-C39ECD31CF45}" dt="2021-06-08T16:57:55.948" v="1576" actId="1076"/>
          <ac:picMkLst>
            <pc:docMk/>
            <pc:sldMk cId="3726049738" sldId="361"/>
            <ac:picMk id="5" creationId="{A81B8D19-3936-44D7-B492-18C6F7D72FF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7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491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10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514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gov.uk/government/case-studies/bewdley-development-trust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www.vistrygroup.co.uk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s://www.fosterandpartners.com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40968"/>
            <a:ext cx="8153400" cy="2318432"/>
          </a:xfrm>
        </p:spPr>
        <p:txBody>
          <a:bodyPr anchor="t"/>
          <a:lstStyle/>
          <a:p>
            <a:r>
              <a:rPr lang="en-GB" dirty="0"/>
              <a:t>PowerPoint 1: Business structures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106406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/>
              <a:t>11.1 </a:t>
            </a:r>
            <a:r>
              <a:rPr lang="en-GB" sz="2400" b="1" dirty="0"/>
              <a:t>Business structures</a:t>
            </a:r>
            <a:endParaRPr lang="en-GB" sz="2000" b="1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Community interest company</a:t>
            </a: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15300" cy="39648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community interest company is a company that is set up to benefit its community and not the market forces. For example, a company formed to take over the local post office and shop which has closed down.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Owned by the community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Limited liability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Social Ethics – aims and objectives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Benefits the community who will invest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  <a:endParaRPr lang="en-GB" sz="1800" dirty="0"/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Annual compliance paperwork to produce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Data is in public domain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Restrictions on shares and dividends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03416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BF164-37DA-4174-A095-EE62C3F51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7999"/>
            <a:ext cx="8229600" cy="749233"/>
          </a:xfrm>
        </p:spPr>
        <p:txBody>
          <a:bodyPr/>
          <a:lstStyle/>
          <a:p>
            <a:r>
              <a:rPr lang="en-GB" dirty="0"/>
              <a:t>Example of not-for-profit or community interest company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81B8D19-3936-44D7-B492-18C6F7D72FF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472624" y="2060848"/>
            <a:ext cx="3048000" cy="201777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57CA13-D1FF-4AF4-9AB3-B63010D8E4C2}"/>
              </a:ext>
            </a:extLst>
          </p:cNvPr>
          <p:cNvSpPr txBox="1"/>
          <p:nvPr/>
        </p:nvSpPr>
        <p:spPr>
          <a:xfrm>
            <a:off x="3779912" y="2192573"/>
            <a:ext cx="4906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u="sng" dirty="0">
                <a:solidFill>
                  <a:srgbClr val="0077E3"/>
                </a:solidFill>
                <a:hlinkClick r:id="rId4"/>
              </a:rPr>
              <a:t>Bewdley Development Trust - Case study - GOV.UK (www.gov.uk)</a:t>
            </a:r>
            <a:endParaRPr lang="en-US" sz="1800" u="sng" dirty="0">
              <a:solidFill>
                <a:srgbClr val="0077E3"/>
              </a:solidFill>
            </a:endParaRPr>
          </a:p>
          <a:p>
            <a:endParaRPr lang="en-US" sz="1800" dirty="0"/>
          </a:p>
          <a:p>
            <a:r>
              <a:rPr lang="en-US" sz="1800" dirty="0"/>
              <a:t>Bewdley was a small town devastated by flooding and foot-and-mouth disease damaging the rural economy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32E59-5ED7-45CE-A61D-133A5819C200}"/>
              </a:ext>
            </a:extLst>
          </p:cNvPr>
          <p:cNvSpPr txBox="1"/>
          <p:nvPr/>
        </p:nvSpPr>
        <p:spPr>
          <a:xfrm>
            <a:off x="457200" y="4303455"/>
            <a:ext cx="8229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Opportunity Bewdley, a partnership of local people, businesses and organisations, was created which then became </a:t>
            </a:r>
            <a:r>
              <a:rPr lang="en-GB" sz="1800" b="0" i="0" dirty="0">
                <a:solidFill>
                  <a:srgbClr val="0B0C0C"/>
                </a:solidFill>
                <a:effectLst/>
                <a:latin typeface="+mn-lt"/>
              </a:rPr>
              <a:t>Bewdley Development Trust CIC</a:t>
            </a:r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. It oversaw lots of small initiatives, such as a new skate park, a community fair, heritage trails and new bus shelters, which led to a total of £1m inward investment in the town.</a:t>
            </a:r>
            <a:r>
              <a:rPr lang="en-US" sz="1800" dirty="0">
                <a:latin typeface="+mn-lt"/>
              </a:rPr>
              <a:t> </a:t>
            </a:r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6049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81912-D741-4374-9832-FA834FEB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8E3CD-486E-4733-AB17-43190488D1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This presentation will introduce you to the different types of business structures that exist in the built environment and construction industry, including:</a:t>
            </a:r>
          </a:p>
          <a:p>
            <a:pPr lvl="1"/>
            <a:r>
              <a:rPr lang="en-GB" sz="1800" dirty="0"/>
              <a:t>Public Limited Company (PLC. Ltd)</a:t>
            </a:r>
          </a:p>
          <a:p>
            <a:pPr lvl="1"/>
            <a:r>
              <a:rPr lang="en-GB" sz="1800" dirty="0"/>
              <a:t>small and medium enterprises (SMEs)</a:t>
            </a:r>
          </a:p>
          <a:p>
            <a:pPr lvl="1"/>
            <a:r>
              <a:rPr lang="en-GB" sz="1800" dirty="0"/>
              <a:t>not for profit or community interest organisations.</a:t>
            </a:r>
          </a:p>
        </p:txBody>
      </p:sp>
    </p:spTree>
    <p:extLst>
      <p:ext uri="{BB962C8B-B14F-4D97-AF65-F5344CB8AC3E}">
        <p14:creationId xmlns:p14="http://schemas.microsoft.com/office/powerpoint/2010/main" val="1197250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limited company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153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limited company is officially registered in the UK with Companies House and is regulated by the government.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  <a:endParaRPr lang="en-GB" sz="1800" dirty="0"/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Liability limited to capital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Complete control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Legal entity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Paid in salary or dividends</a:t>
            </a:r>
          </a:p>
          <a:p>
            <a:endParaRPr lang="en-GB" sz="1800" dirty="0"/>
          </a:p>
          <a:p>
            <a:pPr marL="108000"/>
            <a:r>
              <a:rPr lang="en-GB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Public scrutiny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Financial accounts are published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Corporation tax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5154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692EE-107F-4888-AE6D-AF169FDFD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a Public Limited Company (PLC. Ltd)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D1B79-F655-48A5-9F71-581DD8E293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618856" cy="4248000"/>
          </a:xfrm>
        </p:spPr>
        <p:txBody>
          <a:bodyPr/>
          <a:lstStyle/>
          <a:p>
            <a:r>
              <a:rPr lang="en-GB" sz="1800" dirty="0" err="1"/>
              <a:t>Vistry</a:t>
            </a:r>
            <a:r>
              <a:rPr lang="en-GB" sz="1800" dirty="0"/>
              <a:t> Group PLC</a:t>
            </a:r>
          </a:p>
          <a:p>
            <a:r>
              <a:rPr lang="en-US" sz="1800" dirty="0">
                <a:hlinkClick r:id="rId2"/>
              </a:rPr>
              <a:t>Home | PLC Group (vistrygroup.co.uk)</a:t>
            </a:r>
            <a:r>
              <a:rPr lang="en-US" sz="1800" dirty="0"/>
              <a:t> </a:t>
            </a:r>
          </a:p>
          <a:p>
            <a:r>
              <a:rPr lang="en-US" sz="1800" dirty="0" err="1"/>
              <a:t>Vistry</a:t>
            </a:r>
            <a:r>
              <a:rPr lang="en-US" sz="1800" dirty="0"/>
              <a:t> Group consists of PLC companies including well known construction names  such as </a:t>
            </a:r>
            <a:r>
              <a:rPr lang="en-US" sz="1800" dirty="0" err="1"/>
              <a:t>Bovis</a:t>
            </a:r>
            <a:r>
              <a:rPr lang="en-US" sz="1800" dirty="0"/>
              <a:t> Homes and Linden Homes.</a:t>
            </a:r>
          </a:p>
          <a:p>
            <a:r>
              <a:rPr lang="en-US" sz="1800" b="0" i="0" dirty="0">
                <a:effectLst/>
                <a:latin typeface="+mj-lt"/>
              </a:rPr>
              <a:t>It delivers around 12,000 homes a year across the UK and it </a:t>
            </a:r>
            <a:r>
              <a:rPr lang="en-US" sz="1800" dirty="0"/>
              <a:t>employs around 3,000 people in the UK.</a:t>
            </a:r>
          </a:p>
          <a:p>
            <a:r>
              <a:rPr lang="en-US" sz="1800" dirty="0"/>
              <a:t>Before tax, it made around </a:t>
            </a:r>
            <a:r>
              <a:rPr lang="en-GB" sz="1800" i="0" dirty="0">
                <a:effectLst/>
              </a:rPr>
              <a:t>£143.9m profit in 2020.</a:t>
            </a:r>
            <a:endParaRPr lang="en-US" sz="1800" dirty="0"/>
          </a:p>
          <a:p>
            <a:endParaRPr lang="en-US" dirty="0">
              <a:latin typeface="+mj-lt"/>
            </a:endParaRPr>
          </a:p>
          <a:p>
            <a:endParaRPr lang="en-US" dirty="0"/>
          </a:p>
          <a:p>
            <a:endParaRPr lang="en-GB" dirty="0"/>
          </a:p>
        </p:txBody>
      </p:sp>
      <p:pic>
        <p:nvPicPr>
          <p:cNvPr id="5" name="Picture 4" descr="A sign in front of a house&#10;&#10;Description automatically generated with medium confidence">
            <a:extLst>
              <a:ext uri="{FF2B5EF4-FFF2-40B4-BE49-F238E27FC236}">
                <a16:creationId xmlns:a16="http://schemas.microsoft.com/office/drawing/2014/main" id="{3B0493F4-36F7-4E65-8B54-6537F24C4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348880"/>
            <a:ext cx="350064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19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sole trader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43249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sole trader is an individual person trading under a business name. They are termed ‘self employed’ and are personally liable for the debts of the business.</a:t>
            </a:r>
          </a:p>
          <a:p>
            <a:pPr marL="108000"/>
            <a:r>
              <a:rPr lang="en-GB" sz="1800" dirty="0"/>
              <a:t> </a:t>
            </a:r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Can work any hours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share holders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Keep all the profits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Privacy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 </a:t>
            </a:r>
            <a:endParaRPr lang="en-GB" sz="1800" dirty="0"/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holiday pay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company benefits (such as insurance or pensions)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All liabilities are the owners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regular salary, so income can be variable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Sole traders must keep accounts and pay tax and National Insurance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3396B-8027-4DCF-997C-9C3ACBFD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of sole trader businesses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B5870-8941-48CF-99A9-B385CFDFB6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81296"/>
          </a:xfrm>
        </p:spPr>
        <p:txBody>
          <a:bodyPr/>
          <a:lstStyle/>
          <a:p>
            <a:r>
              <a:rPr lang="en-GB" sz="1800" dirty="0"/>
              <a:t>Any individual can become a sole trader and setting up does not have any particular requirements. Sole traders in construction may include: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carpenters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bricklayers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electricians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plasterers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plumbers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Gas Safe registered heating engineers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anyone who is self-employed in their own business.</a:t>
            </a:r>
          </a:p>
        </p:txBody>
      </p:sp>
      <p:pic>
        <p:nvPicPr>
          <p:cNvPr id="5" name="Picture 4" descr="A person working on a piece of wood&#10;&#10;Description automatically generated with medium confidence">
            <a:extLst>
              <a:ext uri="{FF2B5EF4-FFF2-40B4-BE49-F238E27FC236}">
                <a16:creationId xmlns:a16="http://schemas.microsoft.com/office/drawing/2014/main" id="{4F050CBC-2CD5-4A8B-AD1E-B3C16AF96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2348880"/>
            <a:ext cx="4036085" cy="269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03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partnership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484785"/>
            <a:ext cx="8229600" cy="43204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partnership is formed with two or more individuals.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Shared workload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Increased capital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Privacy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Partners can cover the absence of each other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Limited regulations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Unlimited liability for any debts across all partners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Possible friction between partners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Partners equally liable for the actions of other partners</a:t>
            </a:r>
          </a:p>
          <a:p>
            <a:pPr marL="10800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r>
              <a:rPr lang="en-GB" sz="1800" dirty="0"/>
              <a:t>Partnerships can vary in size, from being a small business with </a:t>
            </a:r>
          </a:p>
          <a:p>
            <a:r>
              <a:rPr lang="en-GB" sz="1800" dirty="0"/>
              <a:t>two partners to a large business owned by many partners.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7089-7F29-4536-88BA-521E331FD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a partnership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EA8AB-3C8B-4393-AB50-FE443327ED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2565072"/>
          </a:xfrm>
        </p:spPr>
        <p:txBody>
          <a:bodyPr/>
          <a:lstStyle/>
          <a:p>
            <a:r>
              <a:rPr lang="en-GB" sz="1800" b="1" dirty="0"/>
              <a:t>Foster + Partners</a:t>
            </a:r>
          </a:p>
          <a:p>
            <a:r>
              <a:rPr lang="en-GB" sz="1800" dirty="0">
                <a:hlinkClick r:id="rId2"/>
              </a:rPr>
              <a:t>https://www.fosterandpartners.com/</a:t>
            </a:r>
            <a:endParaRPr lang="en-GB" sz="1800" dirty="0"/>
          </a:p>
          <a:p>
            <a:r>
              <a:rPr lang="en-US" sz="1800" b="0" i="0" dirty="0">
                <a:solidFill>
                  <a:srgbClr val="000000"/>
                </a:solidFill>
                <a:effectLst/>
              </a:rPr>
              <a:t>Foster + Partners is a global studio for sustainable architecture, engineering, urbanism and industrial design, founded by Norman Foster in 1967. </a:t>
            </a:r>
          </a:p>
        </p:txBody>
      </p:sp>
      <p:pic>
        <p:nvPicPr>
          <p:cNvPr id="5" name="Picture 4" descr="A picture containing sky, outdoor, yellow, blue&#10;&#10;Description automatically generated">
            <a:extLst>
              <a:ext uri="{FF2B5EF4-FFF2-40B4-BE49-F238E27FC236}">
                <a16:creationId xmlns:a16="http://schemas.microsoft.com/office/drawing/2014/main" id="{FF479C9A-F265-4493-B329-D1090FB7D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772816"/>
            <a:ext cx="3575202" cy="23846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BC9F3D-8A59-4541-8D23-4ACC285F793F}"/>
              </a:ext>
            </a:extLst>
          </p:cNvPr>
          <p:cNvSpPr txBox="1"/>
          <p:nvPr/>
        </p:nvSpPr>
        <p:spPr>
          <a:xfrm>
            <a:off x="423868" y="4385276"/>
            <a:ext cx="8262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+mn-lt"/>
              </a:rPr>
              <a:t>Since then, it has become an international practice with offices across the globe.</a:t>
            </a:r>
          </a:p>
          <a:p>
            <a:endParaRPr lang="en-US" sz="1800" b="0" i="0" dirty="0">
              <a:solidFill>
                <a:srgbClr val="000000"/>
              </a:solidFill>
              <a:effectLst/>
              <a:latin typeface="+mn-lt"/>
            </a:endParaRPr>
          </a:p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It is wholly owned by </a:t>
            </a:r>
            <a:r>
              <a:rPr lang="en-US" sz="1800" b="0" i="0" dirty="0">
                <a:solidFill>
                  <a:srgbClr val="202122"/>
                </a:solidFill>
                <a:effectLst/>
                <a:latin typeface="+mn-lt"/>
              </a:rPr>
              <a:t>the 140 partners in the </a:t>
            </a:r>
            <a:r>
              <a:rPr lang="en-US" sz="1800" b="0" i="0" dirty="0" err="1">
                <a:solidFill>
                  <a:srgbClr val="202122"/>
                </a:solidFill>
                <a:effectLst/>
                <a:latin typeface="+mn-lt"/>
              </a:rPr>
              <a:t>organisation</a:t>
            </a:r>
            <a:r>
              <a:rPr lang="en-US" sz="1800" b="0" i="0" dirty="0">
                <a:solidFill>
                  <a:srgbClr val="202122"/>
                </a:solidFill>
                <a:effectLst/>
                <a:latin typeface="+mn-lt"/>
              </a:rPr>
              <a:t>.</a:t>
            </a:r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9344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 for profit organisation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29600" cy="39648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not for profit organisation is one which does not declare a profit as all margins are put back and invested into the business. A charity is such an organisation.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No personal liability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Tax 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Social Ethics </a:t>
            </a:r>
            <a:r>
              <a:rPr lang="mr-IN" sz="1800" dirty="0"/>
              <a:t>–</a:t>
            </a:r>
            <a:r>
              <a:rPr lang="en-GB" sz="1800" dirty="0"/>
              <a:t> volunteers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Motivated employees</a:t>
            </a:r>
          </a:p>
          <a:p>
            <a:pPr>
              <a:buClr>
                <a:srgbClr val="0077E3"/>
              </a:buClr>
            </a:pPr>
            <a:endParaRPr lang="en-GB" sz="1800" b="1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  <a:endParaRPr lang="en-GB" sz="1800" dirty="0"/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Accounts have to be filed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Annual paperwork to produce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Data is in public domain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85064C2-8FEA-4690-B9A4-800EE53F35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9EF9D3B-4C1D-4481-8B41-9381B65221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B856D5-A24E-4B56-899E-0D182FC94AF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1383</TotalTime>
  <Words>726</Words>
  <Application>Microsoft Office PowerPoint</Application>
  <PresentationFormat>On-screen Show (4:3)</PresentationFormat>
  <Paragraphs>127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PowerPoint 1: Business structures </vt:lpstr>
      <vt:lpstr>Introduction</vt:lpstr>
      <vt:lpstr>The limited company </vt:lpstr>
      <vt:lpstr>Example of a Public Limited Company (PLC. Ltd)</vt:lpstr>
      <vt:lpstr>The sole trader </vt:lpstr>
      <vt:lpstr>Examples of sole trader businesses</vt:lpstr>
      <vt:lpstr>The partnership </vt:lpstr>
      <vt:lpstr>Example of a partnership</vt:lpstr>
      <vt:lpstr>Not for profit organisation </vt:lpstr>
      <vt:lpstr>Community interest company</vt:lpstr>
      <vt:lpstr>Example of not-for-profit or community interest company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166</cp:revision>
  <dcterms:created xsi:type="dcterms:W3CDTF">2013-05-28T00:38:54Z</dcterms:created>
  <dcterms:modified xsi:type="dcterms:W3CDTF">2021-09-13T10:09:17Z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