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22"/>
  </p:notesMasterIdLst>
  <p:handoutMasterIdLst>
    <p:handoutMasterId r:id="rId23"/>
  </p:handoutMasterIdLst>
  <p:sldIdLst>
    <p:sldId id="256" r:id="rId2"/>
    <p:sldId id="331" r:id="rId3"/>
    <p:sldId id="359" r:id="rId4"/>
    <p:sldId id="360" r:id="rId5"/>
    <p:sldId id="348" r:id="rId6"/>
    <p:sldId id="350" r:id="rId7"/>
    <p:sldId id="352" r:id="rId8"/>
    <p:sldId id="361" r:id="rId9"/>
    <p:sldId id="345" r:id="rId10"/>
    <p:sldId id="342" r:id="rId11"/>
    <p:sldId id="362" r:id="rId12"/>
    <p:sldId id="353" r:id="rId13"/>
    <p:sldId id="363" r:id="rId14"/>
    <p:sldId id="354" r:id="rId15"/>
    <p:sldId id="364" r:id="rId16"/>
    <p:sldId id="336" r:id="rId17"/>
    <p:sldId id="337" r:id="rId18"/>
    <p:sldId id="365" r:id="rId19"/>
    <p:sldId id="338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nita Searle-Barnes" initials="BSB" lastIdx="2" clrIdx="0">
    <p:extLst>
      <p:ext uri="{19B8F6BF-5375-455C-9EA6-DF929625EA0E}">
        <p15:presenceInfo xmlns:p15="http://schemas.microsoft.com/office/powerpoint/2012/main" userId="S::Bonita.Searle-Barnes@eal.org.uk::e782127f-826a-4a83-a372-afedaa2e0d4f" providerId="AD"/>
      </p:ext>
    </p:extLst>
  </p:cmAuthor>
  <p:cmAuthor id="2" name="Anwen Roberts" initials="AR" lastIdx="17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Caroline Prodger" initials="CP" lastIdx="1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BAC472-AAB9-416F-863C-6CFA31C21CF7}" v="29" dt="2021-12-16T17:20:55.3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55" autoAdjust="0"/>
    <p:restoredTop sz="96327"/>
  </p:normalViewPr>
  <p:slideViewPr>
    <p:cSldViewPr showGuides="1">
      <p:cViewPr varScale="1">
        <p:scale>
          <a:sx n="62" d="100"/>
          <a:sy n="62" d="100"/>
        </p:scale>
        <p:origin x="94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6BAC472-AAB9-416F-863C-6CFA31C21CF7}"/>
    <pc:docChg chg="undo custSel addSld delSld modSld modMainMaster">
      <pc:chgData name="Caroline Prodger" userId="e4ef2e75-b60b-401b-8ebe-291bdcf405f4" providerId="ADAL" clId="{66BAC472-AAB9-416F-863C-6CFA31C21CF7}" dt="2021-12-16T17:21:56.918" v="236" actId="20577"/>
      <pc:docMkLst>
        <pc:docMk/>
      </pc:docMkLst>
      <pc:sldChg chg="delCm">
        <pc:chgData name="Caroline Prodger" userId="e4ef2e75-b60b-401b-8ebe-291bdcf405f4" providerId="ADAL" clId="{66BAC472-AAB9-416F-863C-6CFA31C21CF7}" dt="2021-12-02T18:25:17.073" v="58" actId="1592"/>
        <pc:sldMkLst>
          <pc:docMk/>
          <pc:sldMk cId="0" sldId="267"/>
        </pc:sldMkLst>
      </pc:sldChg>
      <pc:sldChg chg="modSp">
        <pc:chgData name="Caroline Prodger" userId="e4ef2e75-b60b-401b-8ebe-291bdcf405f4" providerId="ADAL" clId="{66BAC472-AAB9-416F-863C-6CFA31C21CF7}" dt="2021-12-02T18:25:01.674" v="52"/>
        <pc:sldMkLst>
          <pc:docMk/>
          <pc:sldMk cId="0" sldId="331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66BAC472-AAB9-416F-863C-6CFA31C21CF7}" dt="2021-12-16T17:16:52.972" v="133" actId="1076"/>
        <pc:sldMkLst>
          <pc:docMk/>
          <pc:sldMk cId="0" sldId="336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36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16T17:16:33.288" v="125" actId="14100"/>
          <ac:spMkLst>
            <pc:docMk/>
            <pc:sldMk cId="0" sldId="336"/>
            <ac:spMk id="3" creationId="{EA668DD7-A949-F745-AD9F-4C033482C171}"/>
          </ac:spMkLst>
        </pc:spChg>
        <pc:picChg chg="del">
          <ac:chgData name="Caroline Prodger" userId="e4ef2e75-b60b-401b-8ebe-291bdcf405f4" providerId="ADAL" clId="{66BAC472-AAB9-416F-863C-6CFA31C21CF7}" dt="2021-12-16T17:16:30.853" v="124" actId="21"/>
          <ac:picMkLst>
            <pc:docMk/>
            <pc:sldMk cId="0" sldId="336"/>
            <ac:picMk id="5" creationId="{B03431C5-B9C5-3E44-A472-603B919E34FF}"/>
          </ac:picMkLst>
        </pc:picChg>
        <pc:picChg chg="add del mod">
          <ac:chgData name="Caroline Prodger" userId="e4ef2e75-b60b-401b-8ebe-291bdcf405f4" providerId="ADAL" clId="{66BAC472-AAB9-416F-863C-6CFA31C21CF7}" dt="2021-12-16T17:16:37.836" v="128" actId="21"/>
          <ac:picMkLst>
            <pc:docMk/>
            <pc:sldMk cId="0" sldId="336"/>
            <ac:picMk id="6" creationId="{BEF5063C-67C6-4D5C-9781-F04C61DE4F67}"/>
          </ac:picMkLst>
        </pc:picChg>
        <pc:picChg chg="add mod">
          <ac:chgData name="Caroline Prodger" userId="e4ef2e75-b60b-401b-8ebe-291bdcf405f4" providerId="ADAL" clId="{66BAC472-AAB9-416F-863C-6CFA31C21CF7}" dt="2021-12-16T17:16:52.972" v="133" actId="1076"/>
          <ac:picMkLst>
            <pc:docMk/>
            <pc:sldMk cId="0" sldId="336"/>
            <ac:picMk id="7" creationId="{A4B13803-3FDF-499A-9BBC-72724F7F2B7F}"/>
          </ac:picMkLst>
        </pc:picChg>
      </pc:sldChg>
      <pc:sldChg chg="addSp delSp modSp mod">
        <pc:chgData name="Caroline Prodger" userId="e4ef2e75-b60b-401b-8ebe-291bdcf405f4" providerId="ADAL" clId="{66BAC472-AAB9-416F-863C-6CFA31C21CF7}" dt="2021-12-16T17:21:56.918" v="236" actId="20577"/>
        <pc:sldMkLst>
          <pc:docMk/>
          <pc:sldMk cId="0" sldId="337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37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16T17:21:56.918" v="236" actId="20577"/>
          <ac:spMkLst>
            <pc:docMk/>
            <pc:sldMk cId="0" sldId="337"/>
            <ac:spMk id="3" creationId="{4F0B29A0-E6E1-D840-9BF2-076D9DF882FF}"/>
          </ac:spMkLst>
        </pc:spChg>
        <pc:spChg chg="del mod">
          <ac:chgData name="Caroline Prodger" userId="e4ef2e75-b60b-401b-8ebe-291bdcf405f4" providerId="ADAL" clId="{66BAC472-AAB9-416F-863C-6CFA31C21CF7}" dt="2021-12-16T17:18:56.874" v="147" actId="21"/>
          <ac:spMkLst>
            <pc:docMk/>
            <pc:sldMk cId="0" sldId="337"/>
            <ac:spMk id="5" creationId="{B1DB884B-AA7B-6F43-9CDE-02C6143DD259}"/>
          </ac:spMkLst>
        </pc:spChg>
        <pc:spChg chg="add del mod">
          <ac:chgData name="Caroline Prodger" userId="e4ef2e75-b60b-401b-8ebe-291bdcf405f4" providerId="ADAL" clId="{66BAC472-AAB9-416F-863C-6CFA31C21CF7}" dt="2021-12-16T17:18:53.845" v="146" actId="21"/>
          <ac:spMkLst>
            <pc:docMk/>
            <pc:sldMk cId="0" sldId="337"/>
            <ac:spMk id="7" creationId="{CC841353-91EF-4EA2-82EE-5BE999FE74E3}"/>
          </ac:spMkLst>
        </pc:spChg>
        <pc:picChg chg="add del">
          <ac:chgData name="Caroline Prodger" userId="e4ef2e75-b60b-401b-8ebe-291bdcf405f4" providerId="ADAL" clId="{66BAC472-AAB9-416F-863C-6CFA31C21CF7}" dt="2021-12-16T17:17:17.308" v="135" actId="22"/>
          <ac:picMkLst>
            <pc:docMk/>
            <pc:sldMk cId="0" sldId="337"/>
            <ac:picMk id="6" creationId="{660D9DD1-BEC8-4E1A-AED5-A709210DCEE3}"/>
          </ac:picMkLst>
        </pc:picChg>
        <pc:picChg chg="del">
          <ac:chgData name="Caroline Prodger" userId="e4ef2e75-b60b-401b-8ebe-291bdcf405f4" providerId="ADAL" clId="{66BAC472-AAB9-416F-863C-6CFA31C21CF7}" dt="2021-12-16T17:18:47.221" v="145" actId="478"/>
          <ac:picMkLst>
            <pc:docMk/>
            <pc:sldMk cId="0" sldId="337"/>
            <ac:picMk id="8" creationId="{64E20223-A63F-864E-9139-2020D928A805}"/>
          </ac:picMkLst>
        </pc:picChg>
      </pc:sldChg>
      <pc:sldChg chg="addSp delSp modSp mod">
        <pc:chgData name="Caroline Prodger" userId="e4ef2e75-b60b-401b-8ebe-291bdcf405f4" providerId="ADAL" clId="{66BAC472-AAB9-416F-863C-6CFA31C21CF7}" dt="2021-12-16T17:21:39.534" v="231" actId="22"/>
        <pc:sldMkLst>
          <pc:docMk/>
          <pc:sldMk cId="0" sldId="338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38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66BAC472-AAB9-416F-863C-6CFA31C21CF7}" dt="2021-12-16T17:21:39.534" v="231" actId="22"/>
          <ac:spMkLst>
            <pc:docMk/>
            <pc:sldMk cId="0" sldId="338"/>
            <ac:spMk id="5" creationId="{36AFFD9A-FFF7-48E9-9AD7-870E0CF1710E}"/>
          </ac:spMkLst>
        </pc:spChg>
        <pc:picChg chg="del">
          <ac:chgData name="Caroline Prodger" userId="e4ef2e75-b60b-401b-8ebe-291bdcf405f4" providerId="ADAL" clId="{66BAC472-AAB9-416F-863C-6CFA31C21CF7}" dt="2021-12-16T17:21:37.015" v="230" actId="478"/>
          <ac:picMkLst>
            <pc:docMk/>
            <pc:sldMk cId="0" sldId="338"/>
            <ac:picMk id="4" creationId="{00000000-0000-0000-0000-000000000000}"/>
          </ac:picMkLst>
        </pc:picChg>
        <pc:picChg chg="add mod ord">
          <ac:chgData name="Caroline Prodger" userId="e4ef2e75-b60b-401b-8ebe-291bdcf405f4" providerId="ADAL" clId="{66BAC472-AAB9-416F-863C-6CFA31C21CF7}" dt="2021-12-16T17:21:39.534" v="231" actId="22"/>
          <ac:picMkLst>
            <pc:docMk/>
            <pc:sldMk cId="0" sldId="338"/>
            <ac:picMk id="7" creationId="{7CCEFF20-7ABE-4F50-A789-3A47A364E95D}"/>
          </ac:picMkLst>
        </pc:picChg>
      </pc:sldChg>
      <pc:sldChg chg="addSp delSp modSp del mod">
        <pc:chgData name="Caroline Prodger" userId="e4ef2e75-b60b-401b-8ebe-291bdcf405f4" providerId="ADAL" clId="{66BAC472-AAB9-416F-863C-6CFA31C21CF7}" dt="2021-12-16T17:15:51.977" v="123" actId="2696"/>
        <pc:sldMkLst>
          <pc:docMk/>
          <pc:sldMk cId="471243521" sldId="341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471243521" sldId="341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66BAC472-AAB9-416F-863C-6CFA31C21CF7}" dt="2021-12-16T17:13:47.318" v="117" actId="21"/>
          <ac:spMkLst>
            <pc:docMk/>
            <pc:sldMk cId="471243521" sldId="341"/>
            <ac:spMk id="5" creationId="{17235AB2-2C27-4B64-8081-A336B205BCAF}"/>
          </ac:spMkLst>
        </pc:spChg>
        <pc:graphicFrameChg chg="add mod">
          <ac:chgData name="Caroline Prodger" userId="e4ef2e75-b60b-401b-8ebe-291bdcf405f4" providerId="ADAL" clId="{66BAC472-AAB9-416F-863C-6CFA31C21CF7}" dt="2021-12-16T17:14:08.130" v="122" actId="14100"/>
          <ac:graphicFrameMkLst>
            <pc:docMk/>
            <pc:sldMk cId="471243521" sldId="341"/>
            <ac:graphicFrameMk id="7" creationId="{63541924-D3E3-4FF4-9BBF-30F6A2DEBE3A}"/>
          </ac:graphicFrameMkLst>
        </pc:graphicFrameChg>
        <pc:picChg chg="del">
          <ac:chgData name="Caroline Prodger" userId="e4ef2e75-b60b-401b-8ebe-291bdcf405f4" providerId="ADAL" clId="{66BAC472-AAB9-416F-863C-6CFA31C21CF7}" dt="2021-12-16T17:13:43.148" v="115" actId="21"/>
          <ac:picMkLst>
            <pc:docMk/>
            <pc:sldMk cId="471243521" sldId="341"/>
            <ac:picMk id="4" creationId="{00000000-0000-0000-0000-000000000000}"/>
          </ac:picMkLst>
        </pc:picChg>
        <pc:picChg chg="add del mod">
          <ac:chgData name="Caroline Prodger" userId="e4ef2e75-b60b-401b-8ebe-291bdcf405f4" providerId="ADAL" clId="{66BAC472-AAB9-416F-863C-6CFA31C21CF7}" dt="2021-12-16T17:13:53.197" v="119" actId="21"/>
          <ac:picMkLst>
            <pc:docMk/>
            <pc:sldMk cId="471243521" sldId="341"/>
            <ac:picMk id="6" creationId="{C79845E6-9733-40BA-8642-238C7209DACC}"/>
          </ac:picMkLst>
        </pc:picChg>
      </pc:sldChg>
      <pc:sldChg chg="modSp mod">
        <pc:chgData name="Caroline Prodger" userId="e4ef2e75-b60b-401b-8ebe-291bdcf405f4" providerId="ADAL" clId="{66BAC472-AAB9-416F-863C-6CFA31C21CF7}" dt="2021-11-04T14:55:38.574" v="26" actId="14100"/>
        <pc:sldMkLst>
          <pc:docMk/>
          <pc:sldMk cId="1836259995" sldId="342"/>
        </pc:sldMkLst>
        <pc:spChg chg="mod">
          <ac:chgData name="Caroline Prodger" userId="e4ef2e75-b60b-401b-8ebe-291bdcf405f4" providerId="ADAL" clId="{66BAC472-AAB9-416F-863C-6CFA31C21CF7}" dt="2021-11-04T14:55:38.574" v="26" actId="14100"/>
          <ac:spMkLst>
            <pc:docMk/>
            <pc:sldMk cId="1836259995" sldId="342"/>
            <ac:spMk id="6" creationId="{00000000-0000-0000-0000-000000000000}"/>
          </ac:spMkLst>
        </pc:spChg>
      </pc:sldChg>
      <pc:sldChg chg="modSp">
        <pc:chgData name="Caroline Prodger" userId="e4ef2e75-b60b-401b-8ebe-291bdcf405f4" providerId="ADAL" clId="{66BAC472-AAB9-416F-863C-6CFA31C21CF7}" dt="2021-12-02T18:25:01.674" v="52"/>
        <pc:sldMkLst>
          <pc:docMk/>
          <pc:sldMk cId="357071317" sldId="345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357071317" sldId="345"/>
            <ac:spMk id="2" creationId="{DACB2708-8501-41DD-AD62-1AA2DC3A6EB3}"/>
          </ac:spMkLst>
        </pc:spChg>
      </pc:sldChg>
      <pc:sldChg chg="modSp del">
        <pc:chgData name="Caroline Prodger" userId="e4ef2e75-b60b-401b-8ebe-291bdcf405f4" providerId="ADAL" clId="{66BAC472-AAB9-416F-863C-6CFA31C21CF7}" dt="2021-12-02T18:33:23.670" v="77" actId="2696"/>
        <pc:sldMkLst>
          <pc:docMk/>
          <pc:sldMk cId="1319950023" sldId="346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319950023" sldId="346"/>
            <ac:spMk id="2" creationId="{BCD06BD4-0C26-4335-B5AC-57EA11969DA2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319950023" sldId="346"/>
            <ac:spMk id="3" creationId="{85809174-CEDB-45EE-B945-86BE52BE65D8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319950023" sldId="346"/>
            <ac:spMk id="4" creationId="{B97EB9A4-4500-41E7-BC37-0663FA1582EB}"/>
          </ac:spMkLst>
        </pc:spChg>
      </pc:sldChg>
      <pc:sldChg chg="modSp del">
        <pc:chgData name="Caroline Prodger" userId="e4ef2e75-b60b-401b-8ebe-291bdcf405f4" providerId="ADAL" clId="{66BAC472-AAB9-416F-863C-6CFA31C21CF7}" dt="2021-12-02T18:33:59.943" v="84" actId="2696"/>
        <pc:sldMkLst>
          <pc:docMk/>
          <pc:sldMk cId="0" sldId="347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0" sldId="347"/>
            <ac:spMk id="4" creationId="{00000000-0000-0000-0000-000000000000}"/>
          </ac:spMkLst>
        </pc:spChg>
      </pc:sldChg>
      <pc:sldChg chg="modSp">
        <pc:chgData name="Caroline Prodger" userId="e4ef2e75-b60b-401b-8ebe-291bdcf405f4" providerId="ADAL" clId="{66BAC472-AAB9-416F-863C-6CFA31C21CF7}" dt="2021-12-02T18:25:01.674" v="52"/>
        <pc:sldMkLst>
          <pc:docMk/>
          <pc:sldMk cId="1643304400" sldId="348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643304400" sldId="348"/>
            <ac:spMk id="7170" creationId="{00000000-0000-0000-0000-000000000000}"/>
          </ac:spMkLst>
        </pc:spChg>
      </pc:sldChg>
      <pc:sldChg chg="modSp">
        <pc:chgData name="Caroline Prodger" userId="e4ef2e75-b60b-401b-8ebe-291bdcf405f4" providerId="ADAL" clId="{66BAC472-AAB9-416F-863C-6CFA31C21CF7}" dt="2021-12-02T18:25:01.674" v="52"/>
        <pc:sldMkLst>
          <pc:docMk/>
          <pc:sldMk cId="264872210" sldId="350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264872210" sldId="350"/>
            <ac:spMk id="10242" creationId="{00000000-0000-0000-0000-000000000000}"/>
          </ac:spMkLst>
        </pc:spChg>
      </pc:sldChg>
      <pc:sldChg chg="modSp">
        <pc:chgData name="Caroline Prodger" userId="e4ef2e75-b60b-401b-8ebe-291bdcf405f4" providerId="ADAL" clId="{66BAC472-AAB9-416F-863C-6CFA31C21CF7}" dt="2021-12-02T18:25:01.674" v="52"/>
        <pc:sldMkLst>
          <pc:docMk/>
          <pc:sldMk cId="71950067" sldId="352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71950067" sldId="352"/>
            <ac:spMk id="39938" creationId="{00000000-0000-0000-0000-000000000000}"/>
          </ac:spMkLst>
        </pc:spChg>
      </pc:sldChg>
      <pc:sldChg chg="modSp mod">
        <pc:chgData name="Caroline Prodger" userId="e4ef2e75-b60b-401b-8ebe-291bdcf405f4" providerId="ADAL" clId="{66BAC472-AAB9-416F-863C-6CFA31C21CF7}" dt="2021-12-02T18:25:01.674" v="52"/>
        <pc:sldMkLst>
          <pc:docMk/>
          <pc:sldMk cId="1836259995" sldId="353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836259995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1-04T14:56:47.170" v="35" actId="14100"/>
          <ac:spMkLst>
            <pc:docMk/>
            <pc:sldMk cId="1836259995" sldId="353"/>
            <ac:spMk id="6" creationId="{00000000-0000-0000-0000-000000000000}"/>
          </ac:spMkLst>
        </pc:spChg>
      </pc:sldChg>
      <pc:sldChg chg="delSp modSp mod">
        <pc:chgData name="Caroline Prodger" userId="e4ef2e75-b60b-401b-8ebe-291bdcf405f4" providerId="ADAL" clId="{66BAC472-AAB9-416F-863C-6CFA31C21CF7}" dt="2021-11-04T14:57:52.521" v="45" actId="14100"/>
        <pc:sldMkLst>
          <pc:docMk/>
          <pc:sldMk cId="1836259995" sldId="354"/>
        </pc:sldMkLst>
        <pc:spChg chg="mod">
          <ac:chgData name="Caroline Prodger" userId="e4ef2e75-b60b-401b-8ebe-291bdcf405f4" providerId="ADAL" clId="{66BAC472-AAB9-416F-863C-6CFA31C21CF7}" dt="2021-11-04T14:57:52.521" v="45" actId="14100"/>
          <ac:spMkLst>
            <pc:docMk/>
            <pc:sldMk cId="1836259995" sldId="354"/>
            <ac:spMk id="6" creationId="{00000000-0000-0000-0000-000000000000}"/>
          </ac:spMkLst>
        </pc:spChg>
        <pc:spChg chg="del">
          <ac:chgData name="Caroline Prodger" userId="e4ef2e75-b60b-401b-8ebe-291bdcf405f4" providerId="ADAL" clId="{66BAC472-AAB9-416F-863C-6CFA31C21CF7}" dt="2021-11-04T14:57:49.586" v="44" actId="21"/>
          <ac:spMkLst>
            <pc:docMk/>
            <pc:sldMk cId="1836259995" sldId="354"/>
            <ac:spMk id="7" creationId="{00000000-0000-0000-0000-000000000000}"/>
          </ac:spMkLst>
        </pc:spChg>
      </pc:sldChg>
      <pc:sldChg chg="addSp delSp modSp del mod">
        <pc:chgData name="Caroline Prodger" userId="e4ef2e75-b60b-401b-8ebe-291bdcf405f4" providerId="ADAL" clId="{66BAC472-AAB9-416F-863C-6CFA31C21CF7}" dt="2021-12-02T18:35:28.199" v="100" actId="2696"/>
        <pc:sldMkLst>
          <pc:docMk/>
          <pc:sldMk cId="1828813680" sldId="355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828813680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1828813680" sldId="355"/>
            <ac:spMk id="4" creationId="{00000000-0000-0000-0000-000000000000}"/>
          </ac:spMkLst>
        </pc:spChg>
        <pc:spChg chg="add del mod">
          <ac:chgData name="Caroline Prodger" userId="e4ef2e75-b60b-401b-8ebe-291bdcf405f4" providerId="ADAL" clId="{66BAC472-AAB9-416F-863C-6CFA31C21CF7}" dt="2021-11-04T14:56:31.428" v="31" actId="21"/>
          <ac:spMkLst>
            <pc:docMk/>
            <pc:sldMk cId="1828813680" sldId="355"/>
            <ac:spMk id="6" creationId="{54EF9889-2C74-4E9D-868A-7BBAF8E582A5}"/>
          </ac:spMkLst>
        </pc:spChg>
        <pc:picChg chg="del">
          <ac:chgData name="Caroline Prodger" userId="e4ef2e75-b60b-401b-8ebe-291bdcf405f4" providerId="ADAL" clId="{66BAC472-AAB9-416F-863C-6CFA31C21CF7}" dt="2021-11-04T14:56:21.881" v="27" actId="478"/>
          <ac:picMkLst>
            <pc:docMk/>
            <pc:sldMk cId="1828813680" sldId="355"/>
            <ac:picMk id="5" creationId="{00000000-0000-0000-0000-000000000000}"/>
          </ac:picMkLst>
        </pc:picChg>
        <pc:picChg chg="add del mod">
          <ac:chgData name="Caroline Prodger" userId="e4ef2e75-b60b-401b-8ebe-291bdcf405f4" providerId="ADAL" clId="{66BAC472-AAB9-416F-863C-6CFA31C21CF7}" dt="2021-12-02T18:35:18.466" v="97" actId="21"/>
          <ac:picMkLst>
            <pc:docMk/>
            <pc:sldMk cId="1828813680" sldId="355"/>
            <ac:picMk id="8" creationId="{2BD07981-F66B-4932-84D2-691FAB8D7C63}"/>
          </ac:picMkLst>
        </pc:picChg>
      </pc:sldChg>
      <pc:sldChg chg="addSp delSp modSp del mod">
        <pc:chgData name="Caroline Prodger" userId="e4ef2e75-b60b-401b-8ebe-291bdcf405f4" providerId="ADAL" clId="{66BAC472-AAB9-416F-863C-6CFA31C21CF7}" dt="2021-12-02T18:36:00.468" v="107" actId="2696"/>
        <pc:sldMkLst>
          <pc:docMk/>
          <pc:sldMk cId="2095978039" sldId="356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2095978039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2095978039" sldId="356"/>
            <ac:spMk id="4" creationId="{00000000-0000-0000-0000-000000000000}"/>
          </ac:spMkLst>
        </pc:spChg>
        <pc:spChg chg="add del mod">
          <ac:chgData name="Caroline Prodger" userId="e4ef2e75-b60b-401b-8ebe-291bdcf405f4" providerId="ADAL" clId="{66BAC472-AAB9-416F-863C-6CFA31C21CF7}" dt="2021-11-04T14:57:33.800" v="40" actId="21"/>
          <ac:spMkLst>
            <pc:docMk/>
            <pc:sldMk cId="2095978039" sldId="356"/>
            <ac:spMk id="6" creationId="{246B166D-6C4E-469B-9A64-12D65E639059}"/>
          </ac:spMkLst>
        </pc:spChg>
        <pc:picChg chg="del">
          <ac:chgData name="Caroline Prodger" userId="e4ef2e75-b60b-401b-8ebe-291bdcf405f4" providerId="ADAL" clId="{66BAC472-AAB9-416F-863C-6CFA31C21CF7}" dt="2021-11-04T14:57:26.712" v="36" actId="478"/>
          <ac:picMkLst>
            <pc:docMk/>
            <pc:sldMk cId="2095978039" sldId="356"/>
            <ac:picMk id="5" creationId="{00000000-0000-0000-0000-000000000000}"/>
          </ac:picMkLst>
        </pc:picChg>
        <pc:picChg chg="add del mod">
          <ac:chgData name="Caroline Prodger" userId="e4ef2e75-b60b-401b-8ebe-291bdcf405f4" providerId="ADAL" clId="{66BAC472-AAB9-416F-863C-6CFA31C21CF7}" dt="2021-12-02T18:35:49.624" v="102" actId="21"/>
          <ac:picMkLst>
            <pc:docMk/>
            <pc:sldMk cId="2095978039" sldId="356"/>
            <ac:picMk id="8" creationId="{A2060029-436A-4350-800E-41EF302C8739}"/>
          </ac:picMkLst>
        </pc:picChg>
      </pc:sldChg>
      <pc:sldChg chg="addSp delSp modSp del mod">
        <pc:chgData name="Caroline Prodger" userId="e4ef2e75-b60b-401b-8ebe-291bdcf405f4" providerId="ADAL" clId="{66BAC472-AAB9-416F-863C-6CFA31C21CF7}" dt="2021-12-02T18:36:25.684" v="114" actId="2696"/>
        <pc:sldMkLst>
          <pc:docMk/>
          <pc:sldMk cId="3916503732" sldId="357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3916503732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3916503732" sldId="357"/>
            <ac:spMk id="4" creationId="{00000000-0000-0000-0000-000000000000}"/>
          </ac:spMkLst>
        </pc:spChg>
        <pc:spChg chg="add del mod">
          <ac:chgData name="Caroline Prodger" userId="e4ef2e75-b60b-401b-8ebe-291bdcf405f4" providerId="ADAL" clId="{66BAC472-AAB9-416F-863C-6CFA31C21CF7}" dt="2021-11-05T11:00:25.872" v="49" actId="21"/>
          <ac:spMkLst>
            <pc:docMk/>
            <pc:sldMk cId="3916503732" sldId="357"/>
            <ac:spMk id="6" creationId="{DE272E15-CEAC-4D2F-943F-F8FB2CAB344E}"/>
          </ac:spMkLst>
        </pc:spChg>
        <pc:picChg chg="del">
          <ac:chgData name="Caroline Prodger" userId="e4ef2e75-b60b-401b-8ebe-291bdcf405f4" providerId="ADAL" clId="{66BAC472-AAB9-416F-863C-6CFA31C21CF7}" dt="2021-11-05T11:00:19.790" v="46" actId="478"/>
          <ac:picMkLst>
            <pc:docMk/>
            <pc:sldMk cId="3916503732" sldId="357"/>
            <ac:picMk id="5" creationId="{00000000-0000-0000-0000-000000000000}"/>
          </ac:picMkLst>
        </pc:picChg>
        <pc:picChg chg="add del mod">
          <ac:chgData name="Caroline Prodger" userId="e4ef2e75-b60b-401b-8ebe-291bdcf405f4" providerId="ADAL" clId="{66BAC472-AAB9-416F-863C-6CFA31C21CF7}" dt="2021-12-02T18:36:16.080" v="109" actId="21"/>
          <ac:picMkLst>
            <pc:docMk/>
            <pc:sldMk cId="3916503732" sldId="357"/>
            <ac:picMk id="8" creationId="{475EE965-7911-4A64-84A4-982BD9707E4A}"/>
          </ac:picMkLst>
        </pc:picChg>
      </pc:sldChg>
      <pc:sldChg chg="addSp delSp modSp new del mod addCm delCm modCm">
        <pc:chgData name="Caroline Prodger" userId="e4ef2e75-b60b-401b-8ebe-291bdcf405f4" providerId="ADAL" clId="{66BAC472-AAB9-416F-863C-6CFA31C21CF7}" dt="2021-12-02T18:35:01.380" v="95" actId="2696"/>
        <pc:sldMkLst>
          <pc:docMk/>
          <pc:sldMk cId="2696189058" sldId="358"/>
        </pc:sldMkLst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2696189058" sldId="358"/>
            <ac:spMk id="2" creationId="{90096EA7-D501-4D88-ADD1-6D501FD0E02A}"/>
          </ac:spMkLst>
        </pc:spChg>
        <pc:spChg chg="del">
          <ac:chgData name="Caroline Prodger" userId="e4ef2e75-b60b-401b-8ebe-291bdcf405f4" providerId="ADAL" clId="{66BAC472-AAB9-416F-863C-6CFA31C21CF7}" dt="2021-11-04T14:53:32.182" v="22" actId="22"/>
          <ac:spMkLst>
            <pc:docMk/>
            <pc:sldMk cId="2696189058" sldId="358"/>
            <ac:spMk id="3" creationId="{AFD251D6-5A13-49FF-B0E6-E1E18EC874DC}"/>
          </ac:spMkLst>
        </pc:spChg>
        <pc:spChg chg="mod">
          <ac:chgData name="Caroline Prodger" userId="e4ef2e75-b60b-401b-8ebe-291bdcf405f4" providerId="ADAL" clId="{66BAC472-AAB9-416F-863C-6CFA31C21CF7}" dt="2021-12-02T18:25:01.674" v="52"/>
          <ac:spMkLst>
            <pc:docMk/>
            <pc:sldMk cId="2696189058" sldId="358"/>
            <ac:spMk id="4" creationId="{395A0DA1-C764-4F42-973A-10A49C035BB5}"/>
          </ac:spMkLst>
        </pc:spChg>
        <pc:picChg chg="add mod ord">
          <ac:chgData name="Caroline Prodger" userId="e4ef2e75-b60b-401b-8ebe-291bdcf405f4" providerId="ADAL" clId="{66BAC472-AAB9-416F-863C-6CFA31C21CF7}" dt="2021-12-02T18:25:01.674" v="52"/>
          <ac:picMkLst>
            <pc:docMk/>
            <pc:sldMk cId="2696189058" sldId="358"/>
            <ac:picMk id="6" creationId="{8A856581-8E30-4C59-9E20-169C8E8FB4FB}"/>
          </ac:picMkLst>
        </pc:picChg>
      </pc:sldChg>
      <pc:sldChg chg="addSp delSp modSp mod">
        <pc:chgData name="Caroline Prodger" userId="e4ef2e75-b60b-401b-8ebe-291bdcf405f4" providerId="ADAL" clId="{66BAC472-AAB9-416F-863C-6CFA31C21CF7}" dt="2021-12-02T18:33:33.453" v="79" actId="22"/>
        <pc:sldMkLst>
          <pc:docMk/>
          <pc:sldMk cId="1630565847" sldId="359"/>
        </pc:sldMkLst>
        <pc:spChg chg="mod">
          <ac:chgData name="Caroline Prodger" userId="e4ef2e75-b60b-401b-8ebe-291bdcf405f4" providerId="ADAL" clId="{66BAC472-AAB9-416F-863C-6CFA31C21CF7}" dt="2021-12-02T18:33:14.630" v="75" actId="20577"/>
          <ac:spMkLst>
            <pc:docMk/>
            <pc:sldMk cId="1630565847" sldId="359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33:16.914" v="76"/>
          <ac:spMkLst>
            <pc:docMk/>
            <pc:sldMk cId="1630565847" sldId="359"/>
            <ac:spMk id="3" creationId="{00000000-0000-0000-0000-000000000000}"/>
          </ac:spMkLst>
        </pc:spChg>
        <pc:spChg chg="add del">
          <ac:chgData name="Caroline Prodger" userId="e4ef2e75-b60b-401b-8ebe-291bdcf405f4" providerId="ADAL" clId="{66BAC472-AAB9-416F-863C-6CFA31C21CF7}" dt="2021-12-02T18:33:33.453" v="79" actId="22"/>
          <ac:spMkLst>
            <pc:docMk/>
            <pc:sldMk cId="1630565847" sldId="359"/>
            <ac:spMk id="5" creationId="{B8C0FE95-7E09-4AA7-B2C9-4DBF398C1517}"/>
          </ac:spMkLst>
        </pc:spChg>
      </pc:sldChg>
      <pc:sldChg chg="modSp mod">
        <pc:chgData name="Caroline Prodger" userId="e4ef2e75-b60b-401b-8ebe-291bdcf405f4" providerId="ADAL" clId="{66BAC472-AAB9-416F-863C-6CFA31C21CF7}" dt="2021-12-02T18:33:56.577" v="83"/>
        <pc:sldMkLst>
          <pc:docMk/>
          <pc:sldMk cId="1229994150" sldId="360"/>
        </pc:sldMkLst>
        <pc:spChg chg="mod">
          <ac:chgData name="Caroline Prodger" userId="e4ef2e75-b60b-401b-8ebe-291bdcf405f4" providerId="ADAL" clId="{66BAC472-AAB9-416F-863C-6CFA31C21CF7}" dt="2021-12-02T18:33:50.249" v="82"/>
          <ac:spMkLst>
            <pc:docMk/>
            <pc:sldMk cId="1229994150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66BAC472-AAB9-416F-863C-6CFA31C21CF7}" dt="2021-12-02T18:33:56.577" v="83"/>
          <ac:spMkLst>
            <pc:docMk/>
            <pc:sldMk cId="1229994150" sldId="360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66BAC472-AAB9-416F-863C-6CFA31C21CF7}" dt="2021-12-02T18:34:53.924" v="94" actId="962"/>
        <pc:sldMkLst>
          <pc:docMk/>
          <pc:sldMk cId="2410644025" sldId="361"/>
        </pc:sldMkLst>
        <pc:spChg chg="mod">
          <ac:chgData name="Caroline Prodger" userId="e4ef2e75-b60b-401b-8ebe-291bdcf405f4" providerId="ADAL" clId="{66BAC472-AAB9-416F-863C-6CFA31C21CF7}" dt="2021-12-02T18:34:51.754" v="92" actId="26606"/>
          <ac:spMkLst>
            <pc:docMk/>
            <pc:sldMk cId="2410644025" sldId="361"/>
            <ac:spMk id="2" creationId="{00000000-0000-0000-0000-000000000000}"/>
          </ac:spMkLst>
        </pc:spChg>
        <pc:spChg chg="del">
          <ac:chgData name="Caroline Prodger" userId="e4ef2e75-b60b-401b-8ebe-291bdcf405f4" providerId="ADAL" clId="{66BAC472-AAB9-416F-863C-6CFA31C21CF7}" dt="2021-12-02T18:34:39.878" v="89" actId="21"/>
          <ac:spMkLst>
            <pc:docMk/>
            <pc:sldMk cId="2410644025" sldId="361"/>
            <ac:spMk id="3" creationId="{F3DF933C-15D7-5044-93BD-A11689573529}"/>
          </ac:spMkLst>
        </pc:spChg>
        <pc:spChg chg="add del mod">
          <ac:chgData name="Caroline Prodger" userId="e4ef2e75-b60b-401b-8ebe-291bdcf405f4" providerId="ADAL" clId="{66BAC472-AAB9-416F-863C-6CFA31C21CF7}" dt="2021-12-02T18:34:37.285" v="88" actId="21"/>
          <ac:spMkLst>
            <pc:docMk/>
            <pc:sldMk cId="2410644025" sldId="361"/>
            <ac:spMk id="5" creationId="{A0E69F16-5AE0-4DBA-A2FA-F4CA286A2BA1}"/>
          </ac:spMkLst>
        </pc:spChg>
        <pc:picChg chg="del">
          <ac:chgData name="Caroline Prodger" userId="e4ef2e75-b60b-401b-8ebe-291bdcf405f4" providerId="ADAL" clId="{66BAC472-AAB9-416F-863C-6CFA31C21CF7}" dt="2021-12-02T18:34:34.604" v="87" actId="21"/>
          <ac:picMkLst>
            <pc:docMk/>
            <pc:sldMk cId="2410644025" sldId="361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66BAC472-AAB9-416F-863C-6CFA31C21CF7}" dt="2021-12-02T18:34:53.924" v="94" actId="962"/>
          <ac:picMkLst>
            <pc:docMk/>
            <pc:sldMk cId="2410644025" sldId="361"/>
            <ac:picMk id="6" creationId="{E5A7D469-6AA4-427D-867B-D09161427B52}"/>
          </ac:picMkLst>
        </pc:picChg>
      </pc:sldChg>
      <pc:sldChg chg="addSp delSp modSp mod modClrScheme chgLayout">
        <pc:chgData name="Caroline Prodger" userId="e4ef2e75-b60b-401b-8ebe-291bdcf405f4" providerId="ADAL" clId="{66BAC472-AAB9-416F-863C-6CFA31C21CF7}" dt="2021-12-02T18:35:22.773" v="99" actId="26606"/>
        <pc:sldMkLst>
          <pc:docMk/>
          <pc:sldMk cId="218457733" sldId="362"/>
        </pc:sldMkLst>
        <pc:spChg chg="mod">
          <ac:chgData name="Caroline Prodger" userId="e4ef2e75-b60b-401b-8ebe-291bdcf405f4" providerId="ADAL" clId="{66BAC472-AAB9-416F-863C-6CFA31C21CF7}" dt="2021-12-02T18:35:22.773" v="99" actId="26606"/>
          <ac:spMkLst>
            <pc:docMk/>
            <pc:sldMk cId="218457733" sldId="362"/>
            <ac:spMk id="2" creationId="{00000000-0000-0000-0000-000000000000}"/>
          </ac:spMkLst>
        </pc:spChg>
        <pc:spChg chg="del">
          <ac:chgData name="Caroline Prodger" userId="e4ef2e75-b60b-401b-8ebe-291bdcf405f4" providerId="ADAL" clId="{66BAC472-AAB9-416F-863C-6CFA31C21CF7}" dt="2021-12-02T18:35:15.045" v="96" actId="21"/>
          <ac:spMkLst>
            <pc:docMk/>
            <pc:sldMk cId="218457733" sldId="362"/>
            <ac:spMk id="6" creationId="{00000000-0000-0000-0000-000000000000}"/>
          </ac:spMkLst>
        </pc:spChg>
        <pc:picChg chg="add mod">
          <ac:chgData name="Caroline Prodger" userId="e4ef2e75-b60b-401b-8ebe-291bdcf405f4" providerId="ADAL" clId="{66BAC472-AAB9-416F-863C-6CFA31C21CF7}" dt="2021-12-02T18:35:22.773" v="99" actId="26606"/>
          <ac:picMkLst>
            <pc:docMk/>
            <pc:sldMk cId="218457733" sldId="362"/>
            <ac:picMk id="4" creationId="{E8CE4382-5366-40EA-BDED-D88D124B1740}"/>
          </ac:picMkLst>
        </pc:picChg>
      </pc:sldChg>
      <pc:sldChg chg="addSp delSp modSp mod modClrScheme chgLayout">
        <pc:chgData name="Caroline Prodger" userId="e4ef2e75-b60b-401b-8ebe-291bdcf405f4" providerId="ADAL" clId="{66BAC472-AAB9-416F-863C-6CFA31C21CF7}" dt="2021-12-02T18:35:57.038" v="106" actId="962"/>
        <pc:sldMkLst>
          <pc:docMk/>
          <pc:sldMk cId="1951931940" sldId="363"/>
        </pc:sldMkLst>
        <pc:spChg chg="mod">
          <ac:chgData name="Caroline Prodger" userId="e4ef2e75-b60b-401b-8ebe-291bdcf405f4" providerId="ADAL" clId="{66BAC472-AAB9-416F-863C-6CFA31C21CF7}" dt="2021-12-02T18:35:54.585" v="104" actId="26606"/>
          <ac:spMkLst>
            <pc:docMk/>
            <pc:sldMk cId="1951931940" sldId="363"/>
            <ac:spMk id="2" creationId="{00000000-0000-0000-0000-000000000000}"/>
          </ac:spMkLst>
        </pc:spChg>
        <pc:spChg chg="del">
          <ac:chgData name="Caroline Prodger" userId="e4ef2e75-b60b-401b-8ebe-291bdcf405f4" providerId="ADAL" clId="{66BAC472-AAB9-416F-863C-6CFA31C21CF7}" dt="2021-12-02T18:35:46.024" v="101" actId="21"/>
          <ac:spMkLst>
            <pc:docMk/>
            <pc:sldMk cId="1951931940" sldId="363"/>
            <ac:spMk id="6" creationId="{00000000-0000-0000-0000-000000000000}"/>
          </ac:spMkLst>
        </pc:spChg>
        <pc:picChg chg="add mod">
          <ac:chgData name="Caroline Prodger" userId="e4ef2e75-b60b-401b-8ebe-291bdcf405f4" providerId="ADAL" clId="{66BAC472-AAB9-416F-863C-6CFA31C21CF7}" dt="2021-12-02T18:35:57.038" v="106" actId="962"/>
          <ac:picMkLst>
            <pc:docMk/>
            <pc:sldMk cId="1951931940" sldId="363"/>
            <ac:picMk id="3" creationId="{687A9B0D-9FC4-4C91-A837-13BA2F902CD2}"/>
          </ac:picMkLst>
        </pc:picChg>
      </pc:sldChg>
      <pc:sldChg chg="addSp delSp modSp mod modClrScheme chgLayout">
        <pc:chgData name="Caroline Prodger" userId="e4ef2e75-b60b-401b-8ebe-291bdcf405f4" providerId="ADAL" clId="{66BAC472-AAB9-416F-863C-6CFA31C21CF7}" dt="2021-12-02T18:36:22.444" v="113" actId="962"/>
        <pc:sldMkLst>
          <pc:docMk/>
          <pc:sldMk cId="3455294951" sldId="364"/>
        </pc:sldMkLst>
        <pc:spChg chg="mod">
          <ac:chgData name="Caroline Prodger" userId="e4ef2e75-b60b-401b-8ebe-291bdcf405f4" providerId="ADAL" clId="{66BAC472-AAB9-416F-863C-6CFA31C21CF7}" dt="2021-12-02T18:36:20.149" v="111" actId="26606"/>
          <ac:spMkLst>
            <pc:docMk/>
            <pc:sldMk cId="3455294951" sldId="364"/>
            <ac:spMk id="2" creationId="{00000000-0000-0000-0000-000000000000}"/>
          </ac:spMkLst>
        </pc:spChg>
        <pc:spChg chg="del">
          <ac:chgData name="Caroline Prodger" userId="e4ef2e75-b60b-401b-8ebe-291bdcf405f4" providerId="ADAL" clId="{66BAC472-AAB9-416F-863C-6CFA31C21CF7}" dt="2021-12-02T18:36:13.008" v="108" actId="21"/>
          <ac:spMkLst>
            <pc:docMk/>
            <pc:sldMk cId="3455294951" sldId="364"/>
            <ac:spMk id="6" creationId="{00000000-0000-0000-0000-000000000000}"/>
          </ac:spMkLst>
        </pc:spChg>
        <pc:picChg chg="add mod">
          <ac:chgData name="Caroline Prodger" userId="e4ef2e75-b60b-401b-8ebe-291bdcf405f4" providerId="ADAL" clId="{66BAC472-AAB9-416F-863C-6CFA31C21CF7}" dt="2021-12-02T18:36:22.444" v="113" actId="962"/>
          <ac:picMkLst>
            <pc:docMk/>
            <pc:sldMk cId="3455294951" sldId="364"/>
            <ac:picMk id="3" creationId="{C32B6CB6-21D9-46DD-A36E-AF7376E68649}"/>
          </ac:picMkLst>
        </pc:picChg>
      </pc:sldChg>
      <pc:sldChg chg="addSp delSp modSp new del mod">
        <pc:chgData name="Caroline Prodger" userId="e4ef2e75-b60b-401b-8ebe-291bdcf405f4" providerId="ADAL" clId="{66BAC472-AAB9-416F-863C-6CFA31C21CF7}" dt="2021-12-16T17:19:28.726" v="149" actId="2696"/>
        <pc:sldMkLst>
          <pc:docMk/>
          <pc:sldMk cId="2661007400" sldId="365"/>
        </pc:sldMkLst>
        <pc:spChg chg="del">
          <ac:chgData name="Caroline Prodger" userId="e4ef2e75-b60b-401b-8ebe-291bdcf405f4" providerId="ADAL" clId="{66BAC472-AAB9-416F-863C-6CFA31C21CF7}" dt="2021-12-16T17:18:42.009" v="143" actId="21"/>
          <ac:spMkLst>
            <pc:docMk/>
            <pc:sldMk cId="2661007400" sldId="365"/>
            <ac:spMk id="3" creationId="{0855970E-C384-4369-9814-82B24AED3842}"/>
          </ac:spMkLst>
        </pc:spChg>
        <pc:picChg chg="add mod">
          <ac:chgData name="Caroline Prodger" userId="e4ef2e75-b60b-401b-8ebe-291bdcf405f4" providerId="ADAL" clId="{66BAC472-AAB9-416F-863C-6CFA31C21CF7}" dt="2021-12-16T17:18:43.968" v="144" actId="1076"/>
          <ac:picMkLst>
            <pc:docMk/>
            <pc:sldMk cId="2661007400" sldId="365"/>
            <ac:picMk id="6" creationId="{F69610D1-3B2A-460D-BEAD-AF8D082444B8}"/>
          </ac:picMkLst>
        </pc:picChg>
      </pc:sldChg>
      <pc:sldChg chg="addSp delSp modSp mod">
        <pc:chgData name="Caroline Prodger" userId="e4ef2e75-b60b-401b-8ebe-291bdcf405f4" providerId="ADAL" clId="{66BAC472-AAB9-416F-863C-6CFA31C21CF7}" dt="2021-12-16T17:20:17.258" v="180" actId="1076"/>
        <pc:sldMkLst>
          <pc:docMk/>
          <pc:sldMk cId="3926235823" sldId="365"/>
        </pc:sldMkLst>
        <pc:spChg chg="mod">
          <ac:chgData name="Caroline Prodger" userId="e4ef2e75-b60b-401b-8ebe-291bdcf405f4" providerId="ADAL" clId="{66BAC472-AAB9-416F-863C-6CFA31C21CF7}" dt="2021-12-16T17:19:50.148" v="173" actId="20577"/>
          <ac:spMkLst>
            <pc:docMk/>
            <pc:sldMk cId="3926235823" sldId="365"/>
            <ac:spMk id="2" creationId="{00000000-0000-0000-0000-000000000000}"/>
          </ac:spMkLst>
        </pc:spChg>
        <pc:spChg chg="del mod">
          <ac:chgData name="Caroline Prodger" userId="e4ef2e75-b60b-401b-8ebe-291bdcf405f4" providerId="ADAL" clId="{66BAC472-AAB9-416F-863C-6CFA31C21CF7}" dt="2021-12-16T17:19:51.293" v="175"/>
          <ac:spMkLst>
            <pc:docMk/>
            <pc:sldMk cId="3926235823" sldId="365"/>
            <ac:spMk id="3" creationId="{4F0B29A0-E6E1-D840-9BF2-076D9DF882FF}"/>
          </ac:spMkLst>
        </pc:spChg>
        <pc:picChg chg="add mod">
          <ac:chgData name="Caroline Prodger" userId="e4ef2e75-b60b-401b-8ebe-291bdcf405f4" providerId="ADAL" clId="{66BAC472-AAB9-416F-863C-6CFA31C21CF7}" dt="2021-12-16T17:20:17.258" v="180" actId="1076"/>
          <ac:picMkLst>
            <pc:docMk/>
            <pc:sldMk cId="3926235823" sldId="365"/>
            <ac:picMk id="5" creationId="{D776A0B6-AFC8-4B85-9BB6-604F1665E115}"/>
          </ac:picMkLst>
        </pc:picChg>
      </pc:sldChg>
      <pc:sldMasterChg chg="modSp mod">
        <pc:chgData name="Caroline Prodger" userId="e4ef2e75-b60b-401b-8ebe-291bdcf405f4" providerId="ADAL" clId="{66BAC472-AAB9-416F-863C-6CFA31C21CF7}" dt="2021-12-02T18:25:09.127" v="57" actId="20577"/>
        <pc:sldMasterMkLst>
          <pc:docMk/>
          <pc:sldMasterMk cId="2123065891" sldId="2147483654"/>
        </pc:sldMasterMkLst>
        <pc:spChg chg="mod">
          <ac:chgData name="Caroline Prodger" userId="e4ef2e75-b60b-401b-8ebe-291bdcf405f4" providerId="ADAL" clId="{66BAC472-AAB9-416F-863C-6CFA31C21CF7}" dt="2021-12-02T18:25:09.127" v="57" actId="20577"/>
          <ac:spMkLst>
            <pc:docMk/>
            <pc:sldMasterMk cId="2123065891" sldId="2147483654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5CDBDC7-84E3-4330-9431-B37741E290BA}"/>
    <pc:docChg chg="custSel addSld modSld">
      <pc:chgData name="Caroline Prodger" userId="e4ef2e75-b60b-401b-8ebe-291bdcf405f4" providerId="ADAL" clId="{75CDBDC7-84E3-4330-9431-B37741E290BA}" dt="2021-06-16T17:39:34.842" v="105" actId="20577"/>
      <pc:docMkLst>
        <pc:docMk/>
      </pc:docMkLst>
      <pc:sldChg chg="modSp mod delCm">
        <pc:chgData name="Caroline Prodger" userId="e4ef2e75-b60b-401b-8ebe-291bdcf405f4" providerId="ADAL" clId="{75CDBDC7-84E3-4330-9431-B37741E290BA}" dt="2021-06-16T17:18:12.538" v="19" actId="20577"/>
        <pc:sldMkLst>
          <pc:docMk/>
          <pc:sldMk cId="0" sldId="336"/>
        </pc:sldMkLst>
        <pc:spChg chg="mod">
          <ac:chgData name="Caroline Prodger" userId="e4ef2e75-b60b-401b-8ebe-291bdcf405f4" providerId="ADAL" clId="{75CDBDC7-84E3-4330-9431-B37741E290BA}" dt="2021-06-16T17:18:12.538" v="19" actId="20577"/>
          <ac:spMkLst>
            <pc:docMk/>
            <pc:sldMk cId="0" sldId="336"/>
            <ac:spMk id="2" creationId="{00000000-0000-0000-0000-000000000000}"/>
          </ac:spMkLst>
        </pc:spChg>
      </pc:sldChg>
      <pc:sldChg chg="delSp mod">
        <pc:chgData name="Caroline Prodger" userId="e4ef2e75-b60b-401b-8ebe-291bdcf405f4" providerId="ADAL" clId="{75CDBDC7-84E3-4330-9431-B37741E290BA}" dt="2021-06-16T17:16:46.442" v="0" actId="21"/>
        <pc:sldMkLst>
          <pc:docMk/>
          <pc:sldMk cId="1836259995" sldId="342"/>
        </pc:sldMkLst>
        <pc:spChg chg="del">
          <ac:chgData name="Caroline Prodger" userId="e4ef2e75-b60b-401b-8ebe-291bdcf405f4" providerId="ADAL" clId="{75CDBDC7-84E3-4330-9431-B37741E290BA}" dt="2021-06-16T17:16:46.442" v="0" actId="21"/>
          <ac:spMkLst>
            <pc:docMk/>
            <pc:sldMk cId="1836259995" sldId="342"/>
            <ac:spMk id="3" creationId="{00000000-0000-0000-0000-000000000000}"/>
          </ac:spMkLst>
        </pc:spChg>
      </pc:sldChg>
      <pc:sldChg chg="modSp new mod">
        <pc:chgData name="Caroline Prodger" userId="e4ef2e75-b60b-401b-8ebe-291bdcf405f4" providerId="ADAL" clId="{75CDBDC7-84E3-4330-9431-B37741E290BA}" dt="2021-06-16T17:39:34.842" v="105" actId="20577"/>
        <pc:sldMkLst>
          <pc:docMk/>
          <pc:sldMk cId="357071317" sldId="345"/>
        </pc:sldMkLst>
        <pc:spChg chg="mod">
          <ac:chgData name="Caroline Prodger" userId="e4ef2e75-b60b-401b-8ebe-291bdcf405f4" providerId="ADAL" clId="{75CDBDC7-84E3-4330-9431-B37741E290BA}" dt="2021-06-16T17:39:08.458" v="48" actId="20577"/>
          <ac:spMkLst>
            <pc:docMk/>
            <pc:sldMk cId="357071317" sldId="345"/>
            <ac:spMk id="2" creationId="{DACB2708-8501-41DD-AD62-1AA2DC3A6EB3}"/>
          </ac:spMkLst>
        </pc:spChg>
        <pc:spChg chg="mod">
          <ac:chgData name="Caroline Prodger" userId="e4ef2e75-b60b-401b-8ebe-291bdcf405f4" providerId="ADAL" clId="{75CDBDC7-84E3-4330-9431-B37741E290BA}" dt="2021-06-16T17:39:34.842" v="105" actId="20577"/>
          <ac:spMkLst>
            <pc:docMk/>
            <pc:sldMk cId="357071317" sldId="345"/>
            <ac:spMk id="3" creationId="{DB8B2548-37A4-45A9-9C25-2ECD9215FDB5}"/>
          </ac:spMkLst>
        </pc:spChg>
      </pc:sldChg>
    </pc:docChg>
  </pc:docChgLst>
  <pc:docChgLst>
    <pc:chgData name="Bonita Searle-Barnes" userId="e782127f-826a-4a83-a372-afedaa2e0d4f" providerId="ADAL" clId="{55BE8216-25CA-457B-8FAF-2FEAA688C3A1}"/>
    <pc:docChg chg="custSel modSld">
      <pc:chgData name="Bonita Searle-Barnes" userId="e782127f-826a-4a83-a372-afedaa2e0d4f" providerId="ADAL" clId="{55BE8216-25CA-457B-8FAF-2FEAA688C3A1}" dt="2021-02-24T13:30:11.616" v="5"/>
      <pc:docMkLst>
        <pc:docMk/>
      </pc:docMkLst>
      <pc:sldChg chg="addCm modCm">
        <pc:chgData name="Bonita Searle-Barnes" userId="e782127f-826a-4a83-a372-afedaa2e0d4f" providerId="ADAL" clId="{55BE8216-25CA-457B-8FAF-2FEAA688C3A1}" dt="2021-02-24T13:30:11.616" v="5"/>
        <pc:sldMkLst>
          <pc:docMk/>
          <pc:sldMk cId="0" sldId="267"/>
        </pc:sldMkLst>
      </pc:sldChg>
      <pc:sldChg chg="addCm modCm">
        <pc:chgData name="Bonita Searle-Barnes" userId="e782127f-826a-4a83-a372-afedaa2e0d4f" providerId="ADAL" clId="{55BE8216-25CA-457B-8FAF-2FEAA688C3A1}" dt="2021-02-24T13:28:17.041" v="1"/>
        <pc:sldMkLst>
          <pc:docMk/>
          <pc:sldMk cId="0" sldId="33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67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7245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720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306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99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485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TNS, TT &amp; TNCS are common earthing systems, but</a:t>
            </a:r>
            <a:r>
              <a:rPr lang="en-GB" baseline="0" dirty="0"/>
              <a:t> t</a:t>
            </a:r>
            <a:r>
              <a:rPr lang="en-GB" dirty="0"/>
              <a:t>here are other specialist systems such as TNC &amp; IT widely used in hospitals.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445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0890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347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85232-C42B-4264-B303-87BA811CD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23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20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3065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4320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Earthing arrangements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12. Building services engineering (BSE) systems</a:t>
            </a:r>
          </a:p>
          <a:p>
            <a:endParaRPr lang="en-GB" sz="2400" b="1" dirty="0"/>
          </a:p>
          <a:p>
            <a:r>
              <a:rPr lang="en-GB" sz="2400" b="1" dirty="0"/>
              <a:t>12.6 Earthing arrangements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30188"/>
            <a:ext cx="8229600" cy="382588"/>
          </a:xfrm>
        </p:spPr>
        <p:txBody>
          <a:bodyPr/>
          <a:lstStyle/>
          <a:p>
            <a:r>
              <a:rPr lang="en-US" dirty="0"/>
              <a:t>TN-S earthing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556792"/>
            <a:ext cx="8229600" cy="3529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This earthing system uses the metal armour of the supply cable as the earthing conductor.  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armour is then connected to the </a:t>
            </a:r>
            <a:r>
              <a:rPr lang="en-GB" b="1" dirty="0"/>
              <a:t>main earthing terminal (MET)</a:t>
            </a:r>
            <a:r>
              <a:rPr lang="en-GB" dirty="0"/>
              <a:t>, by way of an earthing conductor, which then feeds the earthing bar in the consumer unit.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All circuit protective conductors and equipotential bonding conductors are also connected to the earthing bar.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fault current will flow back to the supply transformer through the supply cable armour.</a:t>
            </a:r>
          </a:p>
          <a:p>
            <a:pPr marL="457200" indent="-457200">
              <a:buAutoNum type="arabicPeriod" startAt="2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6259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TN-S earthing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E4382-5366-40EA-BDED-D88D124B1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582" y="1512000"/>
            <a:ext cx="6460835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457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TN-CS earthing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9302" y="1556792"/>
            <a:ext cx="8327498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earthing system uses a </a:t>
            </a:r>
            <a:r>
              <a:rPr lang="en-GB" sz="1800" b="1" dirty="0"/>
              <a:t>PEN (protective earthing neutral)</a:t>
            </a:r>
            <a:r>
              <a:rPr lang="en-GB" sz="1800" dirty="0"/>
              <a:t> to create a link between the earthing conductor and neutral.  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Because neutral and earth conductors are combined, a fault current flows back to the supply transformer through the neutral.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system is sometimes referred to as </a:t>
            </a:r>
            <a:r>
              <a:rPr lang="en-GB" sz="1800" b="1" dirty="0"/>
              <a:t>PME (protective multiple earthing)</a:t>
            </a:r>
            <a:r>
              <a:rPr lang="en-GB" sz="1800" dirty="0"/>
              <a:t>.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TN-CS is not authorised for use in petrol stations, marina pontoons or caravan parks as it is thought the system presents too high a risk in such locations.</a:t>
            </a:r>
          </a:p>
          <a:p>
            <a:pPr marL="457200" indent="-457200">
              <a:buAutoNum type="arabicPeriod" startAt="2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6259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TN-CS earthing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87A9B0D-9FC4-4C91-A837-13BA2F902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26" y="1512000"/>
            <a:ext cx="6879348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1931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360040"/>
          </a:xfrm>
        </p:spPr>
        <p:txBody>
          <a:bodyPr/>
          <a:lstStyle/>
          <a:p>
            <a:r>
              <a:rPr lang="en-US" dirty="0"/>
              <a:t>TT earthing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400" y="1475111"/>
            <a:ext cx="83257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earthing system is used mostly in rural areas, when the supply system is yet to be upgraded. 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TN-CS and TN-S not being an option, the earthing terminal block is connected to an external phosphor bronze electrode driven into the ground with a small connection chamber for the earth conductor.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Because this system literally uses the ground to return a fault current to the supply transformer,  RCD protection must be in place, whenever the fault path resistance (earth loop impedance) is too high.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Because TT does not involve the supply cable, the consumer is responsible for the earth electrode.</a:t>
            </a:r>
          </a:p>
        </p:txBody>
      </p:sp>
    </p:spTree>
    <p:extLst>
      <p:ext uri="{BB962C8B-B14F-4D97-AF65-F5344CB8AC3E}">
        <p14:creationId xmlns:p14="http://schemas.microsoft.com/office/powerpoint/2010/main" val="183625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TT earthing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32B6CB6-21D9-46DD-A36E-AF7376E68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678" y="1512000"/>
            <a:ext cx="5326643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5294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 paths</a:t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668DD7-A949-F745-AD9F-4C033482C171}"/>
              </a:ext>
            </a:extLst>
          </p:cNvPr>
          <p:cNvSpPr/>
          <p:nvPr/>
        </p:nvSpPr>
        <p:spPr>
          <a:xfrm>
            <a:off x="436048" y="1484784"/>
            <a:ext cx="363189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An electrical supply that relies on a negative conductor to complete a circuit will work perfectly when the circuit is put to use (ie running through a resistor).</a:t>
            </a:r>
          </a:p>
          <a:p>
            <a:endParaRPr lang="en-GB" sz="1800" dirty="0"/>
          </a:p>
          <a:p>
            <a:r>
              <a:rPr lang="en-GB" sz="1800" dirty="0"/>
              <a:t>This could be a light fitting, a water heater element or motor which is adequately insulated, meaning a </a:t>
            </a:r>
            <a:r>
              <a:rPr lang="en-GB" sz="1800" b="1" dirty="0"/>
              <a:t>short circuit fault cannot exist</a:t>
            </a:r>
            <a:r>
              <a:rPr lang="en-GB" sz="1800" dirty="0"/>
              <a:t>.</a:t>
            </a:r>
          </a:p>
          <a:p>
            <a:endParaRPr lang="en-GB" sz="1800" dirty="0"/>
          </a:p>
          <a:p>
            <a:r>
              <a:rPr lang="en-GB" sz="1800" dirty="0"/>
              <a:t>With adequate insulation a faulty appliance will not be a danger to the person using it.</a:t>
            </a:r>
          </a:p>
          <a:p>
            <a:r>
              <a:rPr lang="en-GB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B13803-3FDF-499A-9BBC-72724F7F2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1469031"/>
            <a:ext cx="4822789" cy="33734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 paths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0B29A0-E6E1-D840-9BF2-076D9DF882FF}"/>
              </a:ext>
            </a:extLst>
          </p:cNvPr>
          <p:cNvSpPr/>
          <p:nvPr/>
        </p:nvSpPr>
        <p:spPr>
          <a:xfrm>
            <a:off x="395536" y="1556792"/>
            <a:ext cx="82912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In cases where cable or appliance insulation is compromised, there is a potential for a </a:t>
            </a:r>
            <a:r>
              <a:rPr lang="en-GB" sz="1800" b="1" dirty="0"/>
              <a:t>short circuit</a:t>
            </a:r>
            <a:r>
              <a:rPr lang="en-GB" sz="1800" dirty="0"/>
              <a:t> to occur and the current will find a direct path to earth, returning to the generator or substation through the earth’s conductive low resistance.</a:t>
            </a:r>
          </a:p>
          <a:p>
            <a:endParaRPr lang="en-GB" sz="1800" dirty="0"/>
          </a:p>
          <a:p>
            <a:r>
              <a:rPr lang="en-GB" sz="1800" dirty="0"/>
              <a:t>So, if a person bridges the gap between the fault and the earth the </a:t>
            </a:r>
            <a:r>
              <a:rPr lang="en-GB" sz="1800" b="1" dirty="0"/>
              <a:t>short circuit current will flow through them </a:t>
            </a:r>
            <a:r>
              <a:rPr lang="en-GB" sz="1800" dirty="0"/>
              <a:t>to the power source, possibly resulting in death (in excess of 50mA flowing through a human body will result in death). This is illustrated on the two next slides.</a:t>
            </a:r>
          </a:p>
          <a:p>
            <a:endParaRPr lang="en-GB" sz="1800" dirty="0"/>
          </a:p>
          <a:p>
            <a:r>
              <a:rPr lang="en-GB" sz="1800" dirty="0"/>
              <a:t>This emphasises why </a:t>
            </a:r>
            <a:r>
              <a:rPr lang="en-GB" sz="1800" b="1" dirty="0"/>
              <a:t>circuit protection devices are so important</a:t>
            </a:r>
            <a:r>
              <a:rPr lang="en-GB" sz="1800" dirty="0"/>
              <a:t> and always an integral part of electrical circuits.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 paths: risk of electrocution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76A0B6-AFC8-4B85-9BB6-604F1665E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518" y="1676306"/>
            <a:ext cx="5562963" cy="417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35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Extraneous earth path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CCEFF20-7ABE-4F50-A789-3A47A364E95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639048" y="1511300"/>
            <a:ext cx="5865904" cy="42481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 learners should be able to: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the meaning of basic protection and fault protection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concept of equipotential bonding and the consequences of not having it in place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hazards of inadequate earthing of electrical systems and appliances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demonstrate three methods of mains earthing.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 shock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altLang="en-US" dirty="0"/>
              <a:t>Most hazards can be seen or heard, but </a:t>
            </a:r>
            <a:r>
              <a:rPr lang="en-GB" altLang="en-US" b="1" dirty="0"/>
              <a:t>not </a:t>
            </a:r>
            <a:r>
              <a:rPr lang="en-GB" altLang="en-US" dirty="0"/>
              <a:t>electricity: there is no advance warning!</a:t>
            </a:r>
          </a:p>
          <a:p>
            <a:r>
              <a:rPr lang="en-GB" dirty="0"/>
              <a:t>There are four basic ways that we protect a person from making direct contact with live electrical parts, and this is known as </a:t>
            </a:r>
            <a:r>
              <a:rPr lang="en-GB" b="1" dirty="0"/>
              <a:t>basic protection</a:t>
            </a:r>
            <a:r>
              <a:rPr lang="en-GB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surround conductors with insulation.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place live parts out of reach.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place live parts within an enclosure.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place a barrier between a person and live parts.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65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Exposed and extraneous live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All metallic objects pose a threat to people if they become live.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 classify metallic objects that form part of an electrical installation as </a:t>
            </a:r>
            <a:r>
              <a:rPr lang="en-GB" b="1" dirty="0"/>
              <a:t>exposed conductive parts</a:t>
            </a:r>
            <a:r>
              <a:rPr lang="en-GB" dirty="0"/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 classify metallic objects that do not form part of an electrical installation as </a:t>
            </a:r>
            <a:r>
              <a:rPr lang="en-GB" b="1" dirty="0"/>
              <a:t>extraneous conductive parts</a:t>
            </a:r>
            <a:r>
              <a:rPr lang="en-GB" dirty="0"/>
              <a:t> (</a:t>
            </a:r>
            <a:r>
              <a:rPr lang="en-GB" dirty="0" err="1"/>
              <a:t>eg</a:t>
            </a:r>
            <a:r>
              <a:rPr lang="en-GB" dirty="0"/>
              <a:t> copper piping).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metal consumer unit is exposed, and therefore needs</a:t>
            </a:r>
            <a:r>
              <a:rPr lang="en-GB" b="1" dirty="0"/>
              <a:t> earthing</a:t>
            </a:r>
            <a:r>
              <a:rPr lang="en-GB" dirty="0"/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metal gas pipe is extraneous, and therefore needs</a:t>
            </a:r>
            <a:r>
              <a:rPr lang="en-GB" b="1" dirty="0"/>
              <a:t> bonding</a:t>
            </a:r>
            <a:r>
              <a:rPr lang="en-GB" dirty="0"/>
              <a:t>.</a:t>
            </a:r>
            <a:r>
              <a:rPr lang="en-GB" altLang="en-US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Earthing and bonding collectively bring about what is known as                        </a:t>
            </a:r>
            <a:r>
              <a:rPr lang="en-GB" altLang="en-US" b="1" dirty="0"/>
              <a:t>fault protection</a:t>
            </a:r>
            <a:r>
              <a:rPr lang="en-GB" alt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994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Protective conductors</a:t>
            </a:r>
            <a:endParaRPr lang="en-US" alt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642036"/>
            <a:ext cx="8229600" cy="4176464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GB" altLang="en-US" b="1" dirty="0"/>
              <a:t>Protective conductors</a:t>
            </a:r>
            <a:r>
              <a:rPr lang="en-GB" altLang="en-US" dirty="0"/>
              <a:t> connect all exposed and extraneous metalwork together. There are four types of protective conductor.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GB" altLang="en-US" dirty="0"/>
              <a:t> </a:t>
            </a:r>
            <a:r>
              <a:rPr lang="en-GB" altLang="en-US" b="1" dirty="0"/>
              <a:t>Main earthing conductor</a:t>
            </a:r>
            <a:r>
              <a:rPr lang="en-GB" altLang="en-US" dirty="0"/>
              <a:t> (16mm² in size for a modern property).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GB" altLang="en-US" dirty="0"/>
              <a:t> </a:t>
            </a:r>
            <a:r>
              <a:rPr lang="en-GB" altLang="en-US" b="1" dirty="0"/>
              <a:t>Equipotential bonding conductor</a:t>
            </a:r>
            <a:r>
              <a:rPr lang="en-GB" altLang="en-US" dirty="0"/>
              <a:t> (10mm²).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GB" altLang="en-US" dirty="0"/>
              <a:t> </a:t>
            </a:r>
            <a:r>
              <a:rPr lang="en-GB" altLang="en-US" b="1" dirty="0"/>
              <a:t>Circuit protective conductor</a:t>
            </a:r>
            <a:r>
              <a:rPr lang="en-GB" altLang="en-US" dirty="0"/>
              <a:t> (depending on circuit).</a:t>
            </a:r>
          </a:p>
          <a:p>
            <a:r>
              <a:rPr lang="en-GB" altLang="en-US" dirty="0"/>
              <a:t>A</a:t>
            </a:r>
            <a:r>
              <a:rPr lang="en-GB" altLang="en-US" b="1" dirty="0"/>
              <a:t> supplementary conductor </a:t>
            </a:r>
            <a:r>
              <a:rPr lang="en-GB" altLang="en-US" dirty="0"/>
              <a:t>(6mm²) is needed if a property is without </a:t>
            </a:r>
            <a:r>
              <a:rPr lang="en-GB" dirty="0"/>
              <a:t>residual current device (RCD) </a:t>
            </a:r>
            <a:r>
              <a:rPr lang="en-GB" altLang="en-US" dirty="0"/>
              <a:t>protection – when all extraneous pipework in kitchens and bathrooms are bonded together. </a:t>
            </a:r>
          </a:p>
          <a:p>
            <a:r>
              <a:rPr lang="en-GB" dirty="0"/>
              <a:t>Aside from RCD protection, a</a:t>
            </a:r>
            <a:r>
              <a:rPr lang="en-GB" b="1" dirty="0"/>
              <a:t> long lead</a:t>
            </a:r>
            <a:r>
              <a:rPr lang="en-GB" dirty="0"/>
              <a:t> must be used to ensure that pipework from kitchens and bathrooms registers very low values of resistance.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en-GB" altLang="en-US" dirty="0"/>
          </a:p>
          <a:p>
            <a:pPr eaLnBrk="1" hangingPunct="1"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33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Earthing</a:t>
            </a:r>
            <a:endParaRPr lang="en-US" alt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67544" y="1628800"/>
            <a:ext cx="7772400" cy="4392488"/>
          </a:xfrm>
          <a:prstGeom prst="rect">
            <a:avLst/>
          </a:prstGeom>
        </p:spPr>
        <p:txBody>
          <a:bodyPr/>
          <a:lstStyle/>
          <a:p>
            <a:pPr eaLnBrk="1" hangingPunct="1">
              <a:spcBef>
                <a:spcPct val="75000"/>
              </a:spcBef>
            </a:pPr>
            <a:r>
              <a:rPr lang="en-GB" altLang="en-US" b="1" dirty="0"/>
              <a:t>Earthing</a:t>
            </a:r>
            <a:r>
              <a:rPr lang="en-GB" altLang="en-US" dirty="0"/>
              <a:t> is defined as a deliberate means of: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providing </a:t>
            </a:r>
            <a:r>
              <a:rPr lang="en-GB" altLang="en-US" b="1" dirty="0"/>
              <a:t>a low resistance path</a:t>
            </a:r>
            <a:r>
              <a:rPr lang="en-GB" altLang="en-US" dirty="0"/>
              <a:t>, through which 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a large </a:t>
            </a:r>
            <a:r>
              <a:rPr lang="en-GB" altLang="en-US" b="1" dirty="0"/>
              <a:t>fault current will flow</a:t>
            </a:r>
            <a:r>
              <a:rPr lang="en-GB" altLang="en-US" dirty="0"/>
              <a:t>, in order to 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/>
              <a:t>operate a protective device</a:t>
            </a:r>
            <a:r>
              <a:rPr lang="en-GB" altLang="en-US" dirty="0"/>
              <a:t>, which then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/>
              <a:t>shuts off the supply</a:t>
            </a:r>
            <a:r>
              <a:rPr lang="en-GB" altLang="en-US" dirty="0"/>
              <a:t>. </a:t>
            </a:r>
          </a:p>
          <a:p>
            <a:pPr eaLnBrk="1" hangingPunct="1">
              <a:spcBef>
                <a:spcPct val="75000"/>
              </a:spcBef>
            </a:pPr>
            <a:r>
              <a:rPr lang="en-GB" altLang="en-US" dirty="0"/>
              <a:t>In other words, earthing brings about </a:t>
            </a:r>
            <a:r>
              <a:rPr lang="en-GB" altLang="en-US" b="1" dirty="0"/>
              <a:t>automatic disconnection of the supply (ADS)</a:t>
            </a:r>
            <a:r>
              <a:rPr lang="en-GB" altLang="en-US" dirty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87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Main equipotential bonding conductors</a:t>
            </a:r>
            <a:endParaRPr lang="en-US" alt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56792"/>
            <a:ext cx="7772400" cy="3528392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The principle of </a:t>
            </a:r>
            <a:r>
              <a:rPr lang="en-US" altLang="en-US" b="1" dirty="0"/>
              <a:t>electrical bonding</a:t>
            </a:r>
            <a:r>
              <a:rPr lang="en-US" altLang="en-US" dirty="0"/>
              <a:t> is that if all extraneous conductive parts are linked to the earthing system, then all exposed and extraneous metallic parts will be at the same potential.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This then reduces the possibility of dangerous voltages forming. </a:t>
            </a:r>
            <a:r>
              <a:rPr lang="en-GB" altLang="en-US" dirty="0"/>
              <a:t>In essence, a building becomes a Faraday cage.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The same principle explains why birds are not electrocuted when they perch on overhead power lines.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95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Equipotential bonding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5A7D469-6AA4-427D-867B-D09161427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512" y="1512000"/>
            <a:ext cx="6046975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0644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B2708-8501-41DD-AD62-1AA2DC3A6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TN-S, TN-C-S and TT earthing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B2548-37A4-45A9-9C25-2ECD9215FD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544" y="1628800"/>
            <a:ext cx="8229600" cy="4248000"/>
          </a:xfrm>
        </p:spPr>
        <p:txBody>
          <a:bodyPr/>
          <a:lstStyle/>
          <a:p>
            <a:r>
              <a:rPr lang="en-US" dirty="0"/>
              <a:t>TN-S, TN-C-S and TT are three types of common earthing arrangement, where: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</a:t>
            </a:r>
            <a:r>
              <a:rPr lang="en-US" dirty="0"/>
              <a:t> = earth (from the French word </a:t>
            </a:r>
            <a:r>
              <a:rPr lang="en-US" i="1" dirty="0"/>
              <a:t>terre</a:t>
            </a:r>
            <a:r>
              <a:rPr lang="en-US" dirty="0"/>
              <a:t>, which means ground)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N</a:t>
            </a:r>
            <a:r>
              <a:rPr lang="en-US" dirty="0"/>
              <a:t> = neutral 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</a:t>
            </a:r>
            <a:r>
              <a:rPr lang="en-US" dirty="0"/>
              <a:t> = separate 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</a:t>
            </a:r>
            <a:r>
              <a:rPr lang="en-US" dirty="0"/>
              <a:t> = combined.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DE2BA4-3592-8C48-95DB-16DE768E708B}"/>
              </a:ext>
            </a:extLst>
          </p:cNvPr>
          <p:cNvSpPr/>
          <p:nvPr/>
        </p:nvSpPr>
        <p:spPr>
          <a:xfrm>
            <a:off x="467544" y="4149080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Modern installation systems have done away with an external main earthing terminal, and instead connect directly to the earthing bar</a:t>
            </a:r>
          </a:p>
          <a:p>
            <a:r>
              <a:rPr lang="en-GB" dirty="0"/>
              <a:t>within the consumer unit.</a:t>
            </a:r>
          </a:p>
        </p:txBody>
      </p:sp>
    </p:spTree>
    <p:extLst>
      <p:ext uri="{BB962C8B-B14F-4D97-AF65-F5344CB8AC3E}">
        <p14:creationId xmlns:p14="http://schemas.microsoft.com/office/powerpoint/2010/main" val="3570713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3428</TotalTime>
  <Words>1090</Words>
  <Application>Microsoft Office PowerPoint</Application>
  <PresentationFormat>On-screen Show (4:3)</PresentationFormat>
  <Paragraphs>102</Paragraphs>
  <Slides>20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Lucida Grande</vt:lpstr>
      <vt:lpstr>Times New Roman</vt:lpstr>
      <vt:lpstr>1_Default Design</vt:lpstr>
      <vt:lpstr>PowerPoint 15: Earthing arrangements</vt:lpstr>
      <vt:lpstr>Objectives</vt:lpstr>
      <vt:lpstr>Electric shock</vt:lpstr>
      <vt:lpstr>Exposed and extraneous live parts</vt:lpstr>
      <vt:lpstr>Protective conductors</vt:lpstr>
      <vt:lpstr>Earthing</vt:lpstr>
      <vt:lpstr>Main equipotential bonding conductors</vt:lpstr>
      <vt:lpstr>Equipotential bonding</vt:lpstr>
      <vt:lpstr>TN-S, TN-C-S and TT earthing</vt:lpstr>
      <vt:lpstr>TN-S earthing</vt:lpstr>
      <vt:lpstr>TN-S earthing</vt:lpstr>
      <vt:lpstr>TN-CS earthing</vt:lpstr>
      <vt:lpstr>TN-CS earthing</vt:lpstr>
      <vt:lpstr>TT earthing</vt:lpstr>
      <vt:lpstr>TT earthing</vt:lpstr>
      <vt:lpstr>Earth paths </vt:lpstr>
      <vt:lpstr>Earth paths</vt:lpstr>
      <vt:lpstr>Earth paths: risk of electrocution</vt:lpstr>
      <vt:lpstr>Extraneous earth path</vt:lpstr>
      <vt:lpstr>PowerPoint Presentation</vt:lpstr>
    </vt:vector>
  </TitlesOfParts>
  <Manager/>
  <Company>City &amp; Guilds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janicec</dc:creator>
  <cp:keywords/>
  <dc:description/>
  <cp:lastModifiedBy>Fiona Freel</cp:lastModifiedBy>
  <cp:revision>169</cp:revision>
  <dcterms:created xsi:type="dcterms:W3CDTF">2013-05-28T00:38:54Z</dcterms:created>
  <dcterms:modified xsi:type="dcterms:W3CDTF">2022-01-06T17:35:31Z</dcterms:modified>
  <cp:category/>
</cp:coreProperties>
</file>