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6"/>
  </p:notesMasterIdLst>
  <p:handoutMasterIdLst>
    <p:handoutMasterId r:id="rId27"/>
  </p:handoutMasterIdLst>
  <p:sldIdLst>
    <p:sldId id="256" r:id="rId5"/>
    <p:sldId id="328" r:id="rId6"/>
    <p:sldId id="334" r:id="rId7"/>
    <p:sldId id="341" r:id="rId8"/>
    <p:sldId id="342" r:id="rId9"/>
    <p:sldId id="343" r:id="rId10"/>
    <p:sldId id="344" r:id="rId11"/>
    <p:sldId id="346" r:id="rId12"/>
    <p:sldId id="340" r:id="rId13"/>
    <p:sldId id="347" r:id="rId14"/>
    <p:sldId id="339" r:id="rId15"/>
    <p:sldId id="338" r:id="rId16"/>
    <p:sldId id="335" r:id="rId17"/>
    <p:sldId id="345" r:id="rId18"/>
    <p:sldId id="336" r:id="rId19"/>
    <p:sldId id="350" r:id="rId20"/>
    <p:sldId id="349" r:id="rId21"/>
    <p:sldId id="352" r:id="rId22"/>
    <p:sldId id="353" r:id="rId23"/>
    <p:sldId id="354" r:id="rId24"/>
    <p:sldId id="267" r:id="rId25"/>
  </p:sldIdLst>
  <p:sldSz cx="9144000" cy="6858000" type="screen4x3"/>
  <p:notesSz cx="6858000" cy="9144000"/>
  <p:custDataLst>
    <p:tags r:id="rId2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Grant Dodd" initials="GD" lastIdx="4" clrIdx="0">
    <p:extLst>
      <p:ext uri="{19B8F6BF-5375-455C-9EA6-DF929625EA0E}">
        <p15:presenceInfo xmlns:p15="http://schemas.microsoft.com/office/powerpoint/2012/main" userId="a9436157716f4a4e" providerId="Windows Live"/>
      </p:ext>
    </p:extLst>
  </p:cmAuthor>
  <p:cmAuthor id="2" name="Anwen Roberts" initials="AR" lastIdx="1" clrIdx="1">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EC315F3-3389-47CD-914D-BD1E50C95E1F}" v="21" dt="2021-12-03T14:51:52.69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86395"/>
  </p:normalViewPr>
  <p:slideViewPr>
    <p:cSldViewPr showGuides="1">
      <p:cViewPr varScale="1">
        <p:scale>
          <a:sx n="57" d="100"/>
          <a:sy n="57" d="100"/>
        </p:scale>
        <p:origin x="1524"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varScale="1">
      <p:scale>
        <a:sx n="1" d="1"/>
        <a:sy n="1" d="1"/>
      </p:scale>
      <p:origin x="0" y="-462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gs" Target="tags/tag1.xml"/><Relationship Id="rId36"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8EC315F3-3389-47CD-914D-BD1E50C95E1F}"/>
    <pc:docChg chg="undo custSel modSld modMainMaster">
      <pc:chgData name="Caroline Prodger" userId="e4ef2e75-b60b-401b-8ebe-291bdcf405f4" providerId="ADAL" clId="{8EC315F3-3389-47CD-914D-BD1E50C95E1F}" dt="2021-12-03T14:54:30.540" v="206"/>
      <pc:docMkLst>
        <pc:docMk/>
      </pc:docMkLst>
      <pc:sldChg chg="modSp">
        <pc:chgData name="Caroline Prodger" userId="e4ef2e75-b60b-401b-8ebe-291bdcf405f4" providerId="ADAL" clId="{8EC315F3-3389-47CD-914D-BD1E50C95E1F}" dt="2021-12-02T13:26:05.759" v="140"/>
        <pc:sldMkLst>
          <pc:docMk/>
          <pc:sldMk cId="0" sldId="328"/>
        </pc:sldMkLst>
        <pc:spChg chg="mod">
          <ac:chgData name="Caroline Prodger" userId="e4ef2e75-b60b-401b-8ebe-291bdcf405f4" providerId="ADAL" clId="{8EC315F3-3389-47CD-914D-BD1E50C95E1F}" dt="2021-12-02T13:26:05.759" v="140"/>
          <ac:spMkLst>
            <pc:docMk/>
            <pc:sldMk cId="0" sldId="328"/>
            <ac:spMk id="3074" creationId="{00000000-0000-0000-0000-000000000000}"/>
          </ac:spMkLst>
        </pc:spChg>
        <pc:spChg chg="mod">
          <ac:chgData name="Caroline Prodger" userId="e4ef2e75-b60b-401b-8ebe-291bdcf405f4" providerId="ADAL" clId="{8EC315F3-3389-47CD-914D-BD1E50C95E1F}" dt="2021-12-02T13:26:05.759" v="140"/>
          <ac:spMkLst>
            <pc:docMk/>
            <pc:sldMk cId="0" sldId="328"/>
            <ac:spMk id="3075" creationId="{00000000-0000-0000-0000-000000000000}"/>
          </ac:spMkLst>
        </pc:spChg>
      </pc:sldChg>
      <pc:sldChg chg="modSp">
        <pc:chgData name="Caroline Prodger" userId="e4ef2e75-b60b-401b-8ebe-291bdcf405f4" providerId="ADAL" clId="{8EC315F3-3389-47CD-914D-BD1E50C95E1F}" dt="2021-12-02T13:26:05.759" v="140"/>
        <pc:sldMkLst>
          <pc:docMk/>
          <pc:sldMk cId="0" sldId="334"/>
        </pc:sldMkLst>
        <pc:spChg chg="mod">
          <ac:chgData name="Caroline Prodger" userId="e4ef2e75-b60b-401b-8ebe-291bdcf405f4" providerId="ADAL" clId="{8EC315F3-3389-47CD-914D-BD1E50C95E1F}" dt="2021-12-02T13:26:05.759" v="140"/>
          <ac:spMkLst>
            <pc:docMk/>
            <pc:sldMk cId="0" sldId="334"/>
            <ac:spMk id="2" creationId="{00000000-0000-0000-0000-000000000000}"/>
          </ac:spMkLst>
        </pc:spChg>
        <pc:spChg chg="mod">
          <ac:chgData name="Caroline Prodger" userId="e4ef2e75-b60b-401b-8ebe-291bdcf405f4" providerId="ADAL" clId="{8EC315F3-3389-47CD-914D-BD1E50C95E1F}" dt="2021-12-02T13:26:05.759" v="140"/>
          <ac:spMkLst>
            <pc:docMk/>
            <pc:sldMk cId="0" sldId="334"/>
            <ac:spMk id="3" creationId="{00000000-0000-0000-0000-000000000000}"/>
          </ac:spMkLst>
        </pc:spChg>
      </pc:sldChg>
      <pc:sldChg chg="modSp">
        <pc:chgData name="Caroline Prodger" userId="e4ef2e75-b60b-401b-8ebe-291bdcf405f4" providerId="ADAL" clId="{8EC315F3-3389-47CD-914D-BD1E50C95E1F}" dt="2021-12-02T13:26:05.759" v="140"/>
        <pc:sldMkLst>
          <pc:docMk/>
          <pc:sldMk cId="0" sldId="335"/>
        </pc:sldMkLst>
        <pc:spChg chg="mod">
          <ac:chgData name="Caroline Prodger" userId="e4ef2e75-b60b-401b-8ebe-291bdcf405f4" providerId="ADAL" clId="{8EC315F3-3389-47CD-914D-BD1E50C95E1F}" dt="2021-12-02T13:26:05.759" v="140"/>
          <ac:spMkLst>
            <pc:docMk/>
            <pc:sldMk cId="0" sldId="335"/>
            <ac:spMk id="2" creationId="{00000000-0000-0000-0000-000000000000}"/>
          </ac:spMkLst>
        </pc:spChg>
        <pc:spChg chg="mod">
          <ac:chgData name="Caroline Prodger" userId="e4ef2e75-b60b-401b-8ebe-291bdcf405f4" providerId="ADAL" clId="{8EC315F3-3389-47CD-914D-BD1E50C95E1F}" dt="2021-12-02T13:26:05.759" v="140"/>
          <ac:spMkLst>
            <pc:docMk/>
            <pc:sldMk cId="0" sldId="335"/>
            <ac:spMk id="3" creationId="{00000000-0000-0000-0000-000000000000}"/>
          </ac:spMkLst>
        </pc:spChg>
      </pc:sldChg>
      <pc:sldChg chg="addSp delSp modSp mod">
        <pc:chgData name="Caroline Prodger" userId="e4ef2e75-b60b-401b-8ebe-291bdcf405f4" providerId="ADAL" clId="{8EC315F3-3389-47CD-914D-BD1E50C95E1F}" dt="2021-12-02T13:26:05.759" v="140"/>
        <pc:sldMkLst>
          <pc:docMk/>
          <pc:sldMk cId="0" sldId="336"/>
        </pc:sldMkLst>
        <pc:spChg chg="mod">
          <ac:chgData name="Caroline Prodger" userId="e4ef2e75-b60b-401b-8ebe-291bdcf405f4" providerId="ADAL" clId="{8EC315F3-3389-47CD-914D-BD1E50C95E1F}" dt="2021-12-02T13:26:05.759" v="140"/>
          <ac:spMkLst>
            <pc:docMk/>
            <pc:sldMk cId="0" sldId="336"/>
            <ac:spMk id="2" creationId="{00000000-0000-0000-0000-000000000000}"/>
          </ac:spMkLst>
        </pc:spChg>
        <pc:spChg chg="mod">
          <ac:chgData name="Caroline Prodger" userId="e4ef2e75-b60b-401b-8ebe-291bdcf405f4" providerId="ADAL" clId="{8EC315F3-3389-47CD-914D-BD1E50C95E1F}" dt="2021-12-02T12:20:36.439" v="107" actId="14100"/>
          <ac:spMkLst>
            <pc:docMk/>
            <pc:sldMk cId="0" sldId="336"/>
            <ac:spMk id="3" creationId="{00000000-0000-0000-0000-000000000000}"/>
          </ac:spMkLst>
        </pc:spChg>
        <pc:spChg chg="add del mod">
          <ac:chgData name="Caroline Prodger" userId="e4ef2e75-b60b-401b-8ebe-291bdcf405f4" providerId="ADAL" clId="{8EC315F3-3389-47CD-914D-BD1E50C95E1F}" dt="2021-12-02T12:20:22.390" v="105" actId="21"/>
          <ac:spMkLst>
            <pc:docMk/>
            <pc:sldMk cId="0" sldId="336"/>
            <ac:spMk id="8" creationId="{BEDE85F8-BF33-4033-B1BB-BAD242FC6643}"/>
          </ac:spMkLst>
        </pc:spChg>
        <pc:picChg chg="del">
          <ac:chgData name="Caroline Prodger" userId="e4ef2e75-b60b-401b-8ebe-291bdcf405f4" providerId="ADAL" clId="{8EC315F3-3389-47CD-914D-BD1E50C95E1F}" dt="2021-12-02T12:20:15.288" v="103" actId="21"/>
          <ac:picMkLst>
            <pc:docMk/>
            <pc:sldMk cId="0" sldId="336"/>
            <ac:picMk id="4" creationId="{00000000-0000-0000-0000-000000000000}"/>
          </ac:picMkLst>
        </pc:picChg>
        <pc:picChg chg="add mod ord">
          <ac:chgData name="Caroline Prodger" userId="e4ef2e75-b60b-401b-8ebe-291bdcf405f4" providerId="ADAL" clId="{8EC315F3-3389-47CD-914D-BD1E50C95E1F}" dt="2021-12-02T12:20:50.522" v="111" actId="1076"/>
          <ac:picMkLst>
            <pc:docMk/>
            <pc:sldMk cId="0" sldId="336"/>
            <ac:picMk id="6" creationId="{89BC0E9E-6BA7-4830-8992-DF5B4C76A3BE}"/>
          </ac:picMkLst>
        </pc:picChg>
      </pc:sldChg>
      <pc:sldChg chg="addSp delSp modSp mod">
        <pc:chgData name="Caroline Prodger" userId="e4ef2e75-b60b-401b-8ebe-291bdcf405f4" providerId="ADAL" clId="{8EC315F3-3389-47CD-914D-BD1E50C95E1F}" dt="2021-12-02T13:26:05.759" v="140"/>
        <pc:sldMkLst>
          <pc:docMk/>
          <pc:sldMk cId="0" sldId="338"/>
        </pc:sldMkLst>
        <pc:spChg chg="mod">
          <ac:chgData name="Caroline Prodger" userId="e4ef2e75-b60b-401b-8ebe-291bdcf405f4" providerId="ADAL" clId="{8EC315F3-3389-47CD-914D-BD1E50C95E1F}" dt="2021-12-02T13:26:05.759" v="140"/>
          <ac:spMkLst>
            <pc:docMk/>
            <pc:sldMk cId="0" sldId="338"/>
            <ac:spMk id="2" creationId="{00000000-0000-0000-0000-000000000000}"/>
          </ac:spMkLst>
        </pc:spChg>
        <pc:spChg chg="add del mod">
          <ac:chgData name="Caroline Prodger" userId="e4ef2e75-b60b-401b-8ebe-291bdcf405f4" providerId="ADAL" clId="{8EC315F3-3389-47CD-914D-BD1E50C95E1F}" dt="2021-12-02T12:17:23.905" v="82" actId="21"/>
          <ac:spMkLst>
            <pc:docMk/>
            <pc:sldMk cId="0" sldId="338"/>
            <ac:spMk id="5" creationId="{9AEEA716-FDF6-4CD6-9D68-10D0ADDBCCE1}"/>
          </ac:spMkLst>
        </pc:spChg>
        <pc:picChg chg="del">
          <ac:chgData name="Caroline Prodger" userId="e4ef2e75-b60b-401b-8ebe-291bdcf405f4" providerId="ADAL" clId="{8EC315F3-3389-47CD-914D-BD1E50C95E1F}" dt="2021-12-02T12:17:15.879" v="78" actId="478"/>
          <ac:picMkLst>
            <pc:docMk/>
            <pc:sldMk cId="0" sldId="338"/>
            <ac:picMk id="4" creationId="{00000000-0000-0000-0000-000000000000}"/>
          </ac:picMkLst>
        </pc:picChg>
        <pc:picChg chg="add mod">
          <ac:chgData name="Caroline Prodger" userId="e4ef2e75-b60b-401b-8ebe-291bdcf405f4" providerId="ADAL" clId="{8EC315F3-3389-47CD-914D-BD1E50C95E1F}" dt="2021-12-02T12:17:47.582" v="90" actId="1076"/>
          <ac:picMkLst>
            <pc:docMk/>
            <pc:sldMk cId="0" sldId="338"/>
            <ac:picMk id="7" creationId="{DD809FD0-A140-47A8-B8E8-0717426AFB2E}"/>
          </ac:picMkLst>
        </pc:picChg>
      </pc:sldChg>
      <pc:sldChg chg="modSp">
        <pc:chgData name="Caroline Prodger" userId="e4ef2e75-b60b-401b-8ebe-291bdcf405f4" providerId="ADAL" clId="{8EC315F3-3389-47CD-914D-BD1E50C95E1F}" dt="2021-12-02T13:26:05.759" v="140"/>
        <pc:sldMkLst>
          <pc:docMk/>
          <pc:sldMk cId="0" sldId="339"/>
        </pc:sldMkLst>
        <pc:spChg chg="mod">
          <ac:chgData name="Caroline Prodger" userId="e4ef2e75-b60b-401b-8ebe-291bdcf405f4" providerId="ADAL" clId="{8EC315F3-3389-47CD-914D-BD1E50C95E1F}" dt="2021-12-02T13:26:05.759" v="140"/>
          <ac:spMkLst>
            <pc:docMk/>
            <pc:sldMk cId="0" sldId="339"/>
            <ac:spMk id="2" creationId="{00000000-0000-0000-0000-000000000000}"/>
          </ac:spMkLst>
        </pc:spChg>
        <pc:spChg chg="mod">
          <ac:chgData name="Caroline Prodger" userId="e4ef2e75-b60b-401b-8ebe-291bdcf405f4" providerId="ADAL" clId="{8EC315F3-3389-47CD-914D-BD1E50C95E1F}" dt="2021-12-02T13:26:05.759" v="140"/>
          <ac:spMkLst>
            <pc:docMk/>
            <pc:sldMk cId="0" sldId="339"/>
            <ac:spMk id="3" creationId="{00000000-0000-0000-0000-000000000000}"/>
          </ac:spMkLst>
        </pc:spChg>
      </pc:sldChg>
      <pc:sldChg chg="addSp delSp modSp mod addCm delCm">
        <pc:chgData name="Caroline Prodger" userId="e4ef2e75-b60b-401b-8ebe-291bdcf405f4" providerId="ADAL" clId="{8EC315F3-3389-47CD-914D-BD1E50C95E1F}" dt="2021-12-03T14:54:30.540" v="206"/>
        <pc:sldMkLst>
          <pc:docMk/>
          <pc:sldMk cId="0" sldId="340"/>
        </pc:sldMkLst>
        <pc:spChg chg="mod">
          <ac:chgData name="Caroline Prodger" userId="e4ef2e75-b60b-401b-8ebe-291bdcf405f4" providerId="ADAL" clId="{8EC315F3-3389-47CD-914D-BD1E50C95E1F}" dt="2021-12-02T13:26:05.759" v="140"/>
          <ac:spMkLst>
            <pc:docMk/>
            <pc:sldMk cId="0" sldId="340"/>
            <ac:spMk id="2" creationId="{00000000-0000-0000-0000-000000000000}"/>
          </ac:spMkLst>
        </pc:spChg>
        <pc:spChg chg="mod">
          <ac:chgData name="Caroline Prodger" userId="e4ef2e75-b60b-401b-8ebe-291bdcf405f4" providerId="ADAL" clId="{8EC315F3-3389-47CD-914D-BD1E50C95E1F}" dt="2021-12-03T14:53:34.417" v="205" actId="255"/>
          <ac:spMkLst>
            <pc:docMk/>
            <pc:sldMk cId="0" sldId="340"/>
            <ac:spMk id="5" creationId="{00000000-0000-0000-0000-000000000000}"/>
          </ac:spMkLst>
        </pc:spChg>
        <pc:spChg chg="add del mod">
          <ac:chgData name="Caroline Prodger" userId="e4ef2e75-b60b-401b-8ebe-291bdcf405f4" providerId="ADAL" clId="{8EC315F3-3389-47CD-914D-BD1E50C95E1F}" dt="2021-12-03T14:52:58.847" v="199" actId="22"/>
          <ac:spMkLst>
            <pc:docMk/>
            <pc:sldMk cId="0" sldId="340"/>
            <ac:spMk id="6" creationId="{4CE6F844-FA7A-4A29-BEF7-D93D1B036A63}"/>
          </ac:spMkLst>
        </pc:spChg>
        <pc:picChg chg="del mod">
          <ac:chgData name="Caroline Prodger" userId="e4ef2e75-b60b-401b-8ebe-291bdcf405f4" providerId="ADAL" clId="{8EC315F3-3389-47CD-914D-BD1E50C95E1F}" dt="2021-12-03T14:52:37.723" v="198" actId="478"/>
          <ac:picMkLst>
            <pc:docMk/>
            <pc:sldMk cId="0" sldId="340"/>
            <ac:picMk id="4" creationId="{00000000-0000-0000-0000-000000000000}"/>
          </ac:picMkLst>
        </pc:picChg>
        <pc:picChg chg="add del mod">
          <ac:chgData name="Caroline Prodger" userId="e4ef2e75-b60b-401b-8ebe-291bdcf405f4" providerId="ADAL" clId="{8EC315F3-3389-47CD-914D-BD1E50C95E1F}" dt="2021-10-19T15:35:28.390" v="15" actId="21"/>
          <ac:picMkLst>
            <pc:docMk/>
            <pc:sldMk cId="0" sldId="340"/>
            <ac:picMk id="6" creationId="{2AAB8E2A-9BF3-F34A-BFBB-0CAFCD80E007}"/>
          </ac:picMkLst>
        </pc:picChg>
        <pc:picChg chg="add del mod">
          <ac:chgData name="Caroline Prodger" userId="e4ef2e75-b60b-401b-8ebe-291bdcf405f4" providerId="ADAL" clId="{8EC315F3-3389-47CD-914D-BD1E50C95E1F}" dt="2021-12-02T12:11:26.173" v="60" actId="21"/>
          <ac:picMkLst>
            <pc:docMk/>
            <pc:sldMk cId="0" sldId="340"/>
            <ac:picMk id="6" creationId="{31380FA6-7171-40EC-9F87-A3AF4E125783}"/>
          </ac:picMkLst>
        </pc:picChg>
        <pc:picChg chg="add mod ord">
          <ac:chgData name="Caroline Prodger" userId="e4ef2e75-b60b-401b-8ebe-291bdcf405f4" providerId="ADAL" clId="{8EC315F3-3389-47CD-914D-BD1E50C95E1F}" dt="2021-12-03T14:53:13.909" v="204" actId="1076"/>
          <ac:picMkLst>
            <pc:docMk/>
            <pc:sldMk cId="0" sldId="340"/>
            <ac:picMk id="8" creationId="{4F3D4D2D-56A9-4972-8D84-F2EAFB98AB69}"/>
          </ac:picMkLst>
        </pc:picChg>
      </pc:sldChg>
      <pc:sldChg chg="modSp">
        <pc:chgData name="Caroline Prodger" userId="e4ef2e75-b60b-401b-8ebe-291bdcf405f4" providerId="ADAL" clId="{8EC315F3-3389-47CD-914D-BD1E50C95E1F}" dt="2021-12-02T13:26:05.759" v="140"/>
        <pc:sldMkLst>
          <pc:docMk/>
          <pc:sldMk cId="1356538786" sldId="341"/>
        </pc:sldMkLst>
        <pc:spChg chg="mod">
          <ac:chgData name="Caroline Prodger" userId="e4ef2e75-b60b-401b-8ebe-291bdcf405f4" providerId="ADAL" clId="{8EC315F3-3389-47CD-914D-BD1E50C95E1F}" dt="2021-12-02T13:26:05.759" v="140"/>
          <ac:spMkLst>
            <pc:docMk/>
            <pc:sldMk cId="1356538786" sldId="341"/>
            <ac:spMk id="2" creationId="{00000000-0000-0000-0000-000000000000}"/>
          </ac:spMkLst>
        </pc:spChg>
        <pc:spChg chg="mod">
          <ac:chgData name="Caroline Prodger" userId="e4ef2e75-b60b-401b-8ebe-291bdcf405f4" providerId="ADAL" clId="{8EC315F3-3389-47CD-914D-BD1E50C95E1F}" dt="2021-12-02T13:26:05.759" v="140"/>
          <ac:spMkLst>
            <pc:docMk/>
            <pc:sldMk cId="1356538786" sldId="341"/>
            <ac:spMk id="3" creationId="{00000000-0000-0000-0000-000000000000}"/>
          </ac:spMkLst>
        </pc:spChg>
      </pc:sldChg>
      <pc:sldChg chg="addSp delSp modSp mod addCm delCm">
        <pc:chgData name="Caroline Prodger" userId="e4ef2e75-b60b-401b-8ebe-291bdcf405f4" providerId="ADAL" clId="{8EC315F3-3389-47CD-914D-BD1E50C95E1F}" dt="2021-12-03T14:48:52.984" v="166" actId="1076"/>
        <pc:sldMkLst>
          <pc:docMk/>
          <pc:sldMk cId="3593858035" sldId="342"/>
        </pc:sldMkLst>
        <pc:spChg chg="mod">
          <ac:chgData name="Caroline Prodger" userId="e4ef2e75-b60b-401b-8ebe-291bdcf405f4" providerId="ADAL" clId="{8EC315F3-3389-47CD-914D-BD1E50C95E1F}" dt="2021-12-02T13:26:05.759" v="140"/>
          <ac:spMkLst>
            <pc:docMk/>
            <pc:sldMk cId="3593858035" sldId="342"/>
            <ac:spMk id="2" creationId="{00000000-0000-0000-0000-000000000000}"/>
          </ac:spMkLst>
        </pc:spChg>
        <pc:spChg chg="add del mod">
          <ac:chgData name="Caroline Prodger" userId="e4ef2e75-b60b-401b-8ebe-291bdcf405f4" providerId="ADAL" clId="{8EC315F3-3389-47CD-914D-BD1E50C95E1F}" dt="2021-12-03T14:47:49.348" v="152" actId="21"/>
          <ac:spMkLst>
            <pc:docMk/>
            <pc:sldMk cId="3593858035" sldId="342"/>
            <ac:spMk id="3" creationId="{94C63627-A516-456F-9CAE-B646D0B1028A}"/>
          </ac:spMkLst>
        </pc:spChg>
        <pc:spChg chg="add del mod">
          <ac:chgData name="Caroline Prodger" userId="e4ef2e75-b60b-401b-8ebe-291bdcf405f4" providerId="ADAL" clId="{8EC315F3-3389-47CD-914D-BD1E50C95E1F}" dt="2021-12-02T11:45:49.568" v="50" actId="21"/>
          <ac:spMkLst>
            <pc:docMk/>
            <pc:sldMk cId="3593858035" sldId="342"/>
            <ac:spMk id="7" creationId="{C9D4A09A-CE7C-4567-93BD-9F3F1960BD1C}"/>
          </ac:spMkLst>
        </pc:spChg>
        <pc:picChg chg="add del mod">
          <ac:chgData name="Caroline Prodger" userId="e4ef2e75-b60b-401b-8ebe-291bdcf405f4" providerId="ADAL" clId="{8EC315F3-3389-47CD-914D-BD1E50C95E1F}" dt="2021-12-03T14:47:41.499" v="149" actId="478"/>
          <ac:picMkLst>
            <pc:docMk/>
            <pc:sldMk cId="3593858035" sldId="342"/>
            <ac:picMk id="4" creationId="{00000000-0000-0000-0000-000000000000}"/>
          </ac:picMkLst>
        </pc:picChg>
        <pc:picChg chg="add del mod">
          <ac:chgData name="Caroline Prodger" userId="e4ef2e75-b60b-401b-8ebe-291bdcf405f4" providerId="ADAL" clId="{8EC315F3-3389-47CD-914D-BD1E50C95E1F}" dt="2021-12-02T11:46:09.063" v="52" actId="21"/>
          <ac:picMkLst>
            <pc:docMk/>
            <pc:sldMk cId="3593858035" sldId="342"/>
            <ac:picMk id="6" creationId="{926CE1C7-B14E-4CBA-ACA2-CE10C729429E}"/>
          </ac:picMkLst>
        </pc:picChg>
        <pc:picChg chg="add mod">
          <ac:chgData name="Caroline Prodger" userId="e4ef2e75-b60b-401b-8ebe-291bdcf405f4" providerId="ADAL" clId="{8EC315F3-3389-47CD-914D-BD1E50C95E1F}" dt="2021-12-03T14:48:52.984" v="166" actId="1076"/>
          <ac:picMkLst>
            <pc:docMk/>
            <pc:sldMk cId="3593858035" sldId="342"/>
            <ac:picMk id="7" creationId="{404BC9D2-F97D-40CE-9535-9C264A04F970}"/>
          </ac:picMkLst>
        </pc:picChg>
      </pc:sldChg>
      <pc:sldChg chg="addSp delSp modSp mod addCm delCm">
        <pc:chgData name="Caroline Prodger" userId="e4ef2e75-b60b-401b-8ebe-291bdcf405f4" providerId="ADAL" clId="{8EC315F3-3389-47CD-914D-BD1E50C95E1F}" dt="2021-12-03T14:51:12.140" v="185"/>
        <pc:sldMkLst>
          <pc:docMk/>
          <pc:sldMk cId="2309126030" sldId="343"/>
        </pc:sldMkLst>
        <pc:spChg chg="mod">
          <ac:chgData name="Caroline Prodger" userId="e4ef2e75-b60b-401b-8ebe-291bdcf405f4" providerId="ADAL" clId="{8EC315F3-3389-47CD-914D-BD1E50C95E1F}" dt="2021-12-02T13:26:05.759" v="140"/>
          <ac:spMkLst>
            <pc:docMk/>
            <pc:sldMk cId="2309126030" sldId="343"/>
            <ac:spMk id="2" creationId="{00000000-0000-0000-0000-000000000000}"/>
          </ac:spMkLst>
        </pc:spChg>
        <pc:spChg chg="add del mod">
          <ac:chgData name="Caroline Prodger" userId="e4ef2e75-b60b-401b-8ebe-291bdcf405f4" providerId="ADAL" clId="{8EC315F3-3389-47CD-914D-BD1E50C95E1F}" dt="2021-12-02T11:45:43.261" v="44" actId="478"/>
          <ac:spMkLst>
            <pc:docMk/>
            <pc:sldMk cId="2309126030" sldId="343"/>
            <ac:spMk id="3" creationId="{AD0BAABA-54CD-4BEA-9C09-E3D51C2F1190}"/>
          </ac:spMkLst>
        </pc:spChg>
        <pc:spChg chg="add del mod">
          <ac:chgData name="Caroline Prodger" userId="e4ef2e75-b60b-401b-8ebe-291bdcf405f4" providerId="ADAL" clId="{8EC315F3-3389-47CD-914D-BD1E50C95E1F}" dt="2021-12-03T14:48:43.895" v="163" actId="21"/>
          <ac:spMkLst>
            <pc:docMk/>
            <pc:sldMk cId="2309126030" sldId="343"/>
            <ac:spMk id="3" creationId="{C11C552E-562F-4F31-99CD-7BBF4F17B22F}"/>
          </ac:spMkLst>
        </pc:spChg>
        <pc:spChg chg="mod">
          <ac:chgData name="Caroline Prodger" userId="e4ef2e75-b60b-401b-8ebe-291bdcf405f4" providerId="ADAL" clId="{8EC315F3-3389-47CD-914D-BD1E50C95E1F}" dt="2021-12-03T14:48:58.575" v="167" actId="14100"/>
          <ac:spMkLst>
            <pc:docMk/>
            <pc:sldMk cId="2309126030" sldId="343"/>
            <ac:spMk id="5" creationId="{00000000-0000-0000-0000-000000000000}"/>
          </ac:spMkLst>
        </pc:spChg>
        <pc:spChg chg="add del mod">
          <ac:chgData name="Caroline Prodger" userId="e4ef2e75-b60b-401b-8ebe-291bdcf405f4" providerId="ADAL" clId="{8EC315F3-3389-47CD-914D-BD1E50C95E1F}" dt="2021-12-02T11:45:40.009" v="40" actId="21"/>
          <ac:spMkLst>
            <pc:docMk/>
            <pc:sldMk cId="2309126030" sldId="343"/>
            <ac:spMk id="9" creationId="{CB68152B-48B4-4F55-BC41-27F6FB8FD2C3}"/>
          </ac:spMkLst>
        </pc:spChg>
        <pc:picChg chg="add del mod">
          <ac:chgData name="Caroline Prodger" userId="e4ef2e75-b60b-401b-8ebe-291bdcf405f4" providerId="ADAL" clId="{8EC315F3-3389-47CD-914D-BD1E50C95E1F}" dt="2021-12-03T14:48:30.313" v="158" actId="478"/>
          <ac:picMkLst>
            <pc:docMk/>
            <pc:sldMk cId="2309126030" sldId="343"/>
            <ac:picMk id="4" creationId="{00000000-0000-0000-0000-000000000000}"/>
          </ac:picMkLst>
        </pc:picChg>
        <pc:picChg chg="add mod">
          <ac:chgData name="Caroline Prodger" userId="e4ef2e75-b60b-401b-8ebe-291bdcf405f4" providerId="ADAL" clId="{8EC315F3-3389-47CD-914D-BD1E50C95E1F}" dt="2021-12-03T14:48:47.230" v="165" actId="1076"/>
          <ac:picMkLst>
            <pc:docMk/>
            <pc:sldMk cId="2309126030" sldId="343"/>
            <ac:picMk id="7" creationId="{A8C4FBB2-8C52-42E0-A5D5-50C4B0B9F4AA}"/>
          </ac:picMkLst>
        </pc:picChg>
        <pc:picChg chg="add del mod ord">
          <ac:chgData name="Caroline Prodger" userId="e4ef2e75-b60b-401b-8ebe-291bdcf405f4" providerId="ADAL" clId="{8EC315F3-3389-47CD-914D-BD1E50C95E1F}" dt="2021-12-02T11:45:42.419" v="43" actId="22"/>
          <ac:picMkLst>
            <pc:docMk/>
            <pc:sldMk cId="2309126030" sldId="343"/>
            <ac:picMk id="7" creationId="{C0C1D913-537F-425F-A021-7A4A50A4504F}"/>
          </ac:picMkLst>
        </pc:picChg>
      </pc:sldChg>
      <pc:sldChg chg="addSp delSp modSp mod addCm delCm">
        <pc:chgData name="Caroline Prodger" userId="e4ef2e75-b60b-401b-8ebe-291bdcf405f4" providerId="ADAL" clId="{8EC315F3-3389-47CD-914D-BD1E50C95E1F}" dt="2021-12-03T14:51:17.360" v="186"/>
        <pc:sldMkLst>
          <pc:docMk/>
          <pc:sldMk cId="2039434639" sldId="344"/>
        </pc:sldMkLst>
        <pc:spChg chg="mod">
          <ac:chgData name="Caroline Prodger" userId="e4ef2e75-b60b-401b-8ebe-291bdcf405f4" providerId="ADAL" clId="{8EC315F3-3389-47CD-914D-BD1E50C95E1F}" dt="2021-12-02T13:26:05.759" v="140"/>
          <ac:spMkLst>
            <pc:docMk/>
            <pc:sldMk cId="2039434639" sldId="344"/>
            <ac:spMk id="2" creationId="{00000000-0000-0000-0000-000000000000}"/>
          </ac:spMkLst>
        </pc:spChg>
        <pc:spChg chg="add del mod">
          <ac:chgData name="Caroline Prodger" userId="e4ef2e75-b60b-401b-8ebe-291bdcf405f4" providerId="ADAL" clId="{8EC315F3-3389-47CD-914D-BD1E50C95E1F}" dt="2021-12-03T14:49:43.792" v="169" actId="21"/>
          <ac:spMkLst>
            <pc:docMk/>
            <pc:sldMk cId="2039434639" sldId="344"/>
            <ac:spMk id="3" creationId="{4892F17E-7F5C-444E-A3D0-B786292466D8}"/>
          </ac:spMkLst>
        </pc:spChg>
        <pc:spChg chg="mod">
          <ac:chgData name="Caroline Prodger" userId="e4ef2e75-b60b-401b-8ebe-291bdcf405f4" providerId="ADAL" clId="{8EC315F3-3389-47CD-914D-BD1E50C95E1F}" dt="2021-12-03T14:50:35.191" v="179" actId="14100"/>
          <ac:spMkLst>
            <pc:docMk/>
            <pc:sldMk cId="2039434639" sldId="344"/>
            <ac:spMk id="6" creationId="{00000000-0000-0000-0000-000000000000}"/>
          </ac:spMkLst>
        </pc:spChg>
        <pc:spChg chg="add del mod">
          <ac:chgData name="Caroline Prodger" userId="e4ef2e75-b60b-401b-8ebe-291bdcf405f4" providerId="ADAL" clId="{8EC315F3-3389-47CD-914D-BD1E50C95E1F}" dt="2021-12-03T14:49:56.530" v="171" actId="22"/>
          <ac:spMkLst>
            <pc:docMk/>
            <pc:sldMk cId="2039434639" sldId="344"/>
            <ac:spMk id="7" creationId="{652998FF-7945-4C1D-A1FE-D93C76BD04E9}"/>
          </ac:spMkLst>
        </pc:spChg>
        <pc:picChg chg="del">
          <ac:chgData name="Caroline Prodger" userId="e4ef2e75-b60b-401b-8ebe-291bdcf405f4" providerId="ADAL" clId="{8EC315F3-3389-47CD-914D-BD1E50C95E1F}" dt="2021-12-03T14:49:38.985" v="168" actId="478"/>
          <ac:picMkLst>
            <pc:docMk/>
            <pc:sldMk cId="2039434639" sldId="344"/>
            <ac:picMk id="4" creationId="{00000000-0000-0000-0000-000000000000}"/>
          </ac:picMkLst>
        </pc:picChg>
        <pc:picChg chg="add mod ord">
          <ac:chgData name="Caroline Prodger" userId="e4ef2e75-b60b-401b-8ebe-291bdcf405f4" providerId="ADAL" clId="{8EC315F3-3389-47CD-914D-BD1E50C95E1F}" dt="2021-12-03T14:51:00.794" v="184" actId="167"/>
          <ac:picMkLst>
            <pc:docMk/>
            <pc:sldMk cId="2039434639" sldId="344"/>
            <ac:picMk id="8" creationId="{58A8EAA0-D2BC-4C3E-8579-CA9658565ABE}"/>
          </ac:picMkLst>
        </pc:picChg>
      </pc:sldChg>
      <pc:sldChg chg="addSp delSp modSp mod">
        <pc:chgData name="Caroline Prodger" userId="e4ef2e75-b60b-401b-8ebe-291bdcf405f4" providerId="ADAL" clId="{8EC315F3-3389-47CD-914D-BD1E50C95E1F}" dt="2021-12-02T13:26:05.759" v="140"/>
        <pc:sldMkLst>
          <pc:docMk/>
          <pc:sldMk cId="3968551472" sldId="345"/>
        </pc:sldMkLst>
        <pc:spChg chg="mod">
          <ac:chgData name="Caroline Prodger" userId="e4ef2e75-b60b-401b-8ebe-291bdcf405f4" providerId="ADAL" clId="{8EC315F3-3389-47CD-914D-BD1E50C95E1F}" dt="2021-12-02T13:26:05.759" v="140"/>
          <ac:spMkLst>
            <pc:docMk/>
            <pc:sldMk cId="3968551472" sldId="345"/>
            <ac:spMk id="2" creationId="{00000000-0000-0000-0000-000000000000}"/>
          </ac:spMkLst>
        </pc:spChg>
        <pc:spChg chg="mod">
          <ac:chgData name="Caroline Prodger" userId="e4ef2e75-b60b-401b-8ebe-291bdcf405f4" providerId="ADAL" clId="{8EC315F3-3389-47CD-914D-BD1E50C95E1F}" dt="2021-12-02T12:19:01.564" v="99" actId="1076"/>
          <ac:spMkLst>
            <pc:docMk/>
            <pc:sldMk cId="3968551472" sldId="345"/>
            <ac:spMk id="5" creationId="{00000000-0000-0000-0000-000000000000}"/>
          </ac:spMkLst>
        </pc:spChg>
        <pc:spChg chg="add del mod">
          <ac:chgData name="Caroline Prodger" userId="e4ef2e75-b60b-401b-8ebe-291bdcf405f4" providerId="ADAL" clId="{8EC315F3-3389-47CD-914D-BD1E50C95E1F}" dt="2021-12-02T12:18:47.916" v="94" actId="21"/>
          <ac:spMkLst>
            <pc:docMk/>
            <pc:sldMk cId="3968551472" sldId="345"/>
            <ac:spMk id="7" creationId="{DA3CBE8D-EF98-4D56-904D-B08769840682}"/>
          </ac:spMkLst>
        </pc:spChg>
        <pc:picChg chg="del">
          <ac:chgData name="Caroline Prodger" userId="e4ef2e75-b60b-401b-8ebe-291bdcf405f4" providerId="ADAL" clId="{8EC315F3-3389-47CD-914D-BD1E50C95E1F}" dt="2021-12-02T12:18:45.481" v="93" actId="21"/>
          <ac:picMkLst>
            <pc:docMk/>
            <pc:sldMk cId="3968551472" sldId="345"/>
            <ac:picMk id="4" creationId="{00000000-0000-0000-0000-000000000000}"/>
          </ac:picMkLst>
        </pc:picChg>
        <pc:picChg chg="add mod">
          <ac:chgData name="Caroline Prodger" userId="e4ef2e75-b60b-401b-8ebe-291bdcf405f4" providerId="ADAL" clId="{8EC315F3-3389-47CD-914D-BD1E50C95E1F}" dt="2021-12-02T12:19:04.268" v="100" actId="1076"/>
          <ac:picMkLst>
            <pc:docMk/>
            <pc:sldMk cId="3968551472" sldId="345"/>
            <ac:picMk id="6" creationId="{CA3374CE-E1B0-4283-838F-942221C35669}"/>
          </ac:picMkLst>
        </pc:picChg>
      </pc:sldChg>
      <pc:sldChg chg="addSp delSp modSp mod addCm delCm">
        <pc:chgData name="Caroline Prodger" userId="e4ef2e75-b60b-401b-8ebe-291bdcf405f4" providerId="ADAL" clId="{8EC315F3-3389-47CD-914D-BD1E50C95E1F}" dt="2021-12-03T14:52:31.681" v="197"/>
        <pc:sldMkLst>
          <pc:docMk/>
          <pc:sldMk cId="1706545386" sldId="346"/>
        </pc:sldMkLst>
        <pc:spChg chg="mod">
          <ac:chgData name="Caroline Prodger" userId="e4ef2e75-b60b-401b-8ebe-291bdcf405f4" providerId="ADAL" clId="{8EC315F3-3389-47CD-914D-BD1E50C95E1F}" dt="2021-12-02T13:26:05.759" v="140"/>
          <ac:spMkLst>
            <pc:docMk/>
            <pc:sldMk cId="1706545386" sldId="346"/>
            <ac:spMk id="2" creationId="{00000000-0000-0000-0000-000000000000}"/>
          </ac:spMkLst>
        </pc:spChg>
        <pc:spChg chg="mod">
          <ac:chgData name="Caroline Prodger" userId="e4ef2e75-b60b-401b-8ebe-291bdcf405f4" providerId="ADAL" clId="{8EC315F3-3389-47CD-914D-BD1E50C95E1F}" dt="2021-12-03T14:52:13.671" v="194" actId="14100"/>
          <ac:spMkLst>
            <pc:docMk/>
            <pc:sldMk cId="1706545386" sldId="346"/>
            <ac:spMk id="3" creationId="{F56FD119-3055-9344-9310-C68D9F844A4A}"/>
          </ac:spMkLst>
        </pc:spChg>
        <pc:spChg chg="add del mod">
          <ac:chgData name="Caroline Prodger" userId="e4ef2e75-b60b-401b-8ebe-291bdcf405f4" providerId="ADAL" clId="{8EC315F3-3389-47CD-914D-BD1E50C95E1F}" dt="2021-12-03T14:51:58.149" v="190" actId="21"/>
          <ac:spMkLst>
            <pc:docMk/>
            <pc:sldMk cId="1706545386" sldId="346"/>
            <ac:spMk id="5" creationId="{BABA1C01-3E64-4C6D-B234-33239EEAB625}"/>
          </ac:spMkLst>
        </pc:spChg>
        <pc:picChg chg="del">
          <ac:chgData name="Caroline Prodger" userId="e4ef2e75-b60b-401b-8ebe-291bdcf405f4" providerId="ADAL" clId="{8EC315F3-3389-47CD-914D-BD1E50C95E1F}" dt="2021-12-03T14:51:52.697" v="187" actId="478"/>
          <ac:picMkLst>
            <pc:docMk/>
            <pc:sldMk cId="1706545386" sldId="346"/>
            <ac:picMk id="4" creationId="{00000000-0000-0000-0000-000000000000}"/>
          </ac:picMkLst>
        </pc:picChg>
        <pc:picChg chg="add mod">
          <ac:chgData name="Caroline Prodger" userId="e4ef2e75-b60b-401b-8ebe-291bdcf405f4" providerId="ADAL" clId="{8EC315F3-3389-47CD-914D-BD1E50C95E1F}" dt="2021-12-03T14:52:21.807" v="196" actId="1076"/>
          <ac:picMkLst>
            <pc:docMk/>
            <pc:sldMk cId="1706545386" sldId="346"/>
            <ac:picMk id="7" creationId="{B4532CA0-3B58-416D-8F7C-426C1705B979}"/>
          </ac:picMkLst>
        </pc:picChg>
      </pc:sldChg>
      <pc:sldChg chg="addSp delSp modSp mod">
        <pc:chgData name="Caroline Prodger" userId="e4ef2e75-b60b-401b-8ebe-291bdcf405f4" providerId="ADAL" clId="{8EC315F3-3389-47CD-914D-BD1E50C95E1F}" dt="2021-12-02T13:26:05.759" v="140"/>
        <pc:sldMkLst>
          <pc:docMk/>
          <pc:sldMk cId="1630649830" sldId="347"/>
        </pc:sldMkLst>
        <pc:spChg chg="mod">
          <ac:chgData name="Caroline Prodger" userId="e4ef2e75-b60b-401b-8ebe-291bdcf405f4" providerId="ADAL" clId="{8EC315F3-3389-47CD-914D-BD1E50C95E1F}" dt="2021-12-02T13:26:05.759" v="140"/>
          <ac:spMkLst>
            <pc:docMk/>
            <pc:sldMk cId="1630649830" sldId="347"/>
            <ac:spMk id="2" creationId="{00000000-0000-0000-0000-000000000000}"/>
          </ac:spMkLst>
        </pc:spChg>
        <pc:spChg chg="mod">
          <ac:chgData name="Caroline Prodger" userId="e4ef2e75-b60b-401b-8ebe-291bdcf405f4" providerId="ADAL" clId="{8EC315F3-3389-47CD-914D-BD1E50C95E1F}" dt="2021-12-02T12:13:29.928" v="77" actId="14100"/>
          <ac:spMkLst>
            <pc:docMk/>
            <pc:sldMk cId="1630649830" sldId="347"/>
            <ac:spMk id="5" creationId="{00000000-0000-0000-0000-000000000000}"/>
          </ac:spMkLst>
        </pc:spChg>
        <pc:spChg chg="add del mod">
          <ac:chgData name="Caroline Prodger" userId="e4ef2e75-b60b-401b-8ebe-291bdcf405f4" providerId="ADAL" clId="{8EC315F3-3389-47CD-914D-BD1E50C95E1F}" dt="2021-12-02T12:12:16.094" v="65" actId="21"/>
          <ac:spMkLst>
            <pc:docMk/>
            <pc:sldMk cId="1630649830" sldId="347"/>
            <ac:spMk id="6" creationId="{5F101283-4AB4-4956-BC8E-45E0C7C439B0}"/>
          </ac:spMkLst>
        </pc:spChg>
        <pc:picChg chg="del">
          <ac:chgData name="Caroline Prodger" userId="e4ef2e75-b60b-401b-8ebe-291bdcf405f4" providerId="ADAL" clId="{8EC315F3-3389-47CD-914D-BD1E50C95E1F}" dt="2021-12-02T12:12:11.704" v="62" actId="478"/>
          <ac:picMkLst>
            <pc:docMk/>
            <pc:sldMk cId="1630649830" sldId="347"/>
            <ac:picMk id="4" creationId="{00000000-0000-0000-0000-000000000000}"/>
          </ac:picMkLst>
        </pc:picChg>
        <pc:picChg chg="add del mod modCrop">
          <ac:chgData name="Caroline Prodger" userId="e4ef2e75-b60b-401b-8ebe-291bdcf405f4" providerId="ADAL" clId="{8EC315F3-3389-47CD-914D-BD1E50C95E1F}" dt="2021-12-02T12:12:51.245" v="70" actId="21"/>
          <ac:picMkLst>
            <pc:docMk/>
            <pc:sldMk cId="1630649830" sldId="347"/>
            <ac:picMk id="8" creationId="{6D7C5CF7-26A4-4A80-8B9D-54C7E8EEC257}"/>
          </ac:picMkLst>
        </pc:picChg>
        <pc:picChg chg="add mod">
          <ac:chgData name="Caroline Prodger" userId="e4ef2e75-b60b-401b-8ebe-291bdcf405f4" providerId="ADAL" clId="{8EC315F3-3389-47CD-914D-BD1E50C95E1F}" dt="2021-12-02T12:13:26.086" v="76" actId="14100"/>
          <ac:picMkLst>
            <pc:docMk/>
            <pc:sldMk cId="1630649830" sldId="347"/>
            <ac:picMk id="10" creationId="{9A5FDF22-4E28-4EA0-8115-29B3D5D227A3}"/>
          </ac:picMkLst>
        </pc:picChg>
      </pc:sldChg>
      <pc:sldChg chg="modSp">
        <pc:chgData name="Caroline Prodger" userId="e4ef2e75-b60b-401b-8ebe-291bdcf405f4" providerId="ADAL" clId="{8EC315F3-3389-47CD-914D-BD1E50C95E1F}" dt="2021-12-02T13:26:05.759" v="140"/>
        <pc:sldMkLst>
          <pc:docMk/>
          <pc:sldMk cId="2946787490" sldId="349"/>
        </pc:sldMkLst>
        <pc:spChg chg="mod">
          <ac:chgData name="Caroline Prodger" userId="e4ef2e75-b60b-401b-8ebe-291bdcf405f4" providerId="ADAL" clId="{8EC315F3-3389-47CD-914D-BD1E50C95E1F}" dt="2021-12-02T13:26:05.759" v="140"/>
          <ac:spMkLst>
            <pc:docMk/>
            <pc:sldMk cId="2946787490" sldId="349"/>
            <ac:spMk id="2" creationId="{00000000-0000-0000-0000-000000000000}"/>
          </ac:spMkLst>
        </pc:spChg>
        <pc:spChg chg="mod">
          <ac:chgData name="Caroline Prodger" userId="e4ef2e75-b60b-401b-8ebe-291bdcf405f4" providerId="ADAL" clId="{8EC315F3-3389-47CD-914D-BD1E50C95E1F}" dt="2021-12-02T13:26:05.759" v="140"/>
          <ac:spMkLst>
            <pc:docMk/>
            <pc:sldMk cId="2946787490" sldId="349"/>
            <ac:spMk id="3" creationId="{00000000-0000-0000-0000-000000000000}"/>
          </ac:spMkLst>
        </pc:spChg>
      </pc:sldChg>
      <pc:sldChg chg="addSp delSp modSp mod">
        <pc:chgData name="Caroline Prodger" userId="e4ef2e75-b60b-401b-8ebe-291bdcf405f4" providerId="ADAL" clId="{8EC315F3-3389-47CD-914D-BD1E50C95E1F}" dt="2021-12-02T13:26:05.759" v="140"/>
        <pc:sldMkLst>
          <pc:docMk/>
          <pc:sldMk cId="1725420347" sldId="350"/>
        </pc:sldMkLst>
        <pc:spChg chg="mod">
          <ac:chgData name="Caroline Prodger" userId="e4ef2e75-b60b-401b-8ebe-291bdcf405f4" providerId="ADAL" clId="{8EC315F3-3389-47CD-914D-BD1E50C95E1F}" dt="2021-12-02T13:26:05.759" v="140"/>
          <ac:spMkLst>
            <pc:docMk/>
            <pc:sldMk cId="1725420347" sldId="350"/>
            <ac:spMk id="2" creationId="{00000000-0000-0000-0000-000000000000}"/>
          </ac:spMkLst>
        </pc:spChg>
        <pc:spChg chg="add del mod">
          <ac:chgData name="Caroline Prodger" userId="e4ef2e75-b60b-401b-8ebe-291bdcf405f4" providerId="ADAL" clId="{8EC315F3-3389-47CD-914D-BD1E50C95E1F}" dt="2021-10-19T16:05:14.143" v="20" actId="931"/>
          <ac:spMkLst>
            <pc:docMk/>
            <pc:sldMk cId="1725420347" sldId="350"/>
            <ac:spMk id="3" creationId="{1A4AAEA8-1568-4743-B205-5233E4FCE60C}"/>
          </ac:spMkLst>
        </pc:spChg>
        <pc:spChg chg="mod">
          <ac:chgData name="Caroline Prodger" userId="e4ef2e75-b60b-401b-8ebe-291bdcf405f4" providerId="ADAL" clId="{8EC315F3-3389-47CD-914D-BD1E50C95E1F}" dt="2021-12-02T12:21:10.933" v="115" actId="20577"/>
          <ac:spMkLst>
            <pc:docMk/>
            <pc:sldMk cId="1725420347" sldId="350"/>
            <ac:spMk id="5" creationId="{00000000-0000-0000-0000-000000000000}"/>
          </ac:spMkLst>
        </pc:spChg>
        <pc:picChg chg="del">
          <ac:chgData name="Caroline Prodger" userId="e4ef2e75-b60b-401b-8ebe-291bdcf405f4" providerId="ADAL" clId="{8EC315F3-3389-47CD-914D-BD1E50C95E1F}" dt="2021-10-19T16:04:54.050" v="19" actId="478"/>
          <ac:picMkLst>
            <pc:docMk/>
            <pc:sldMk cId="1725420347" sldId="350"/>
            <ac:picMk id="4" creationId="{00000000-0000-0000-0000-000000000000}"/>
          </ac:picMkLst>
        </pc:picChg>
        <pc:picChg chg="add mod">
          <ac:chgData name="Caroline Prodger" userId="e4ef2e75-b60b-401b-8ebe-291bdcf405f4" providerId="ADAL" clId="{8EC315F3-3389-47CD-914D-BD1E50C95E1F}" dt="2021-10-19T16:05:18.333" v="25" actId="1076"/>
          <ac:picMkLst>
            <pc:docMk/>
            <pc:sldMk cId="1725420347" sldId="350"/>
            <ac:picMk id="7" creationId="{58E31049-68B5-4F39-A5FE-DA9C0D0740DC}"/>
          </ac:picMkLst>
        </pc:picChg>
      </pc:sldChg>
      <pc:sldChg chg="addSp delSp modSp mod">
        <pc:chgData name="Caroline Prodger" userId="e4ef2e75-b60b-401b-8ebe-291bdcf405f4" providerId="ADAL" clId="{8EC315F3-3389-47CD-914D-BD1E50C95E1F}" dt="2021-12-02T13:26:05.759" v="140"/>
        <pc:sldMkLst>
          <pc:docMk/>
          <pc:sldMk cId="2584313115" sldId="352"/>
        </pc:sldMkLst>
        <pc:spChg chg="mod">
          <ac:chgData name="Caroline Prodger" userId="e4ef2e75-b60b-401b-8ebe-291bdcf405f4" providerId="ADAL" clId="{8EC315F3-3389-47CD-914D-BD1E50C95E1F}" dt="2021-12-02T13:26:05.759" v="140"/>
          <ac:spMkLst>
            <pc:docMk/>
            <pc:sldMk cId="2584313115" sldId="352"/>
            <ac:spMk id="19458" creationId="{00000000-0000-0000-0000-000000000000}"/>
          </ac:spMkLst>
        </pc:spChg>
        <pc:picChg chg="add mod">
          <ac:chgData name="Caroline Prodger" userId="e4ef2e75-b60b-401b-8ebe-291bdcf405f4" providerId="ADAL" clId="{8EC315F3-3389-47CD-914D-BD1E50C95E1F}" dt="2021-12-02T12:23:02.068" v="134" actId="1076"/>
          <ac:picMkLst>
            <pc:docMk/>
            <pc:sldMk cId="2584313115" sldId="352"/>
            <ac:picMk id="3" creationId="{17D5F80C-903A-4387-9ED5-52D460439F15}"/>
          </ac:picMkLst>
        </pc:picChg>
        <pc:picChg chg="add del">
          <ac:chgData name="Caroline Prodger" userId="e4ef2e75-b60b-401b-8ebe-291bdcf405f4" providerId="ADAL" clId="{8EC315F3-3389-47CD-914D-BD1E50C95E1F}" dt="2021-12-02T12:22:57.399" v="131" actId="21"/>
          <ac:picMkLst>
            <pc:docMk/>
            <pc:sldMk cId="2584313115" sldId="352"/>
            <ac:picMk id="19460" creationId="{00000000-0000-0000-0000-000000000000}"/>
          </ac:picMkLst>
        </pc:picChg>
      </pc:sldChg>
      <pc:sldChg chg="modSp">
        <pc:chgData name="Caroline Prodger" userId="e4ef2e75-b60b-401b-8ebe-291bdcf405f4" providerId="ADAL" clId="{8EC315F3-3389-47CD-914D-BD1E50C95E1F}" dt="2021-12-02T13:26:05.759" v="140"/>
        <pc:sldMkLst>
          <pc:docMk/>
          <pc:sldMk cId="3012646285" sldId="353"/>
        </pc:sldMkLst>
        <pc:spChg chg="mod">
          <ac:chgData name="Caroline Prodger" userId="e4ef2e75-b60b-401b-8ebe-291bdcf405f4" providerId="ADAL" clId="{8EC315F3-3389-47CD-914D-BD1E50C95E1F}" dt="2021-12-02T13:26:05.759" v="140"/>
          <ac:spMkLst>
            <pc:docMk/>
            <pc:sldMk cId="3012646285" sldId="353"/>
            <ac:spMk id="2" creationId="{00000000-0000-0000-0000-000000000000}"/>
          </ac:spMkLst>
        </pc:spChg>
        <pc:spChg chg="mod">
          <ac:chgData name="Caroline Prodger" userId="e4ef2e75-b60b-401b-8ebe-291bdcf405f4" providerId="ADAL" clId="{8EC315F3-3389-47CD-914D-BD1E50C95E1F}" dt="2021-12-02T13:26:05.759" v="140"/>
          <ac:spMkLst>
            <pc:docMk/>
            <pc:sldMk cId="3012646285" sldId="353"/>
            <ac:spMk id="3" creationId="{00000000-0000-0000-0000-000000000000}"/>
          </ac:spMkLst>
        </pc:spChg>
      </pc:sldChg>
      <pc:sldChg chg="addSp delSp modSp mod">
        <pc:chgData name="Caroline Prodger" userId="e4ef2e75-b60b-401b-8ebe-291bdcf405f4" providerId="ADAL" clId="{8EC315F3-3389-47CD-914D-BD1E50C95E1F}" dt="2021-12-02T13:26:05.759" v="140"/>
        <pc:sldMkLst>
          <pc:docMk/>
          <pc:sldMk cId="569057943" sldId="354"/>
        </pc:sldMkLst>
        <pc:spChg chg="mod">
          <ac:chgData name="Caroline Prodger" userId="e4ef2e75-b60b-401b-8ebe-291bdcf405f4" providerId="ADAL" clId="{8EC315F3-3389-47CD-914D-BD1E50C95E1F}" dt="2021-12-02T13:26:05.759" v="140"/>
          <ac:spMkLst>
            <pc:docMk/>
            <pc:sldMk cId="569057943" sldId="354"/>
            <ac:spMk id="2" creationId="{00000000-0000-0000-0000-000000000000}"/>
          </ac:spMkLst>
        </pc:spChg>
        <pc:spChg chg="add del mod">
          <ac:chgData name="Caroline Prodger" userId="e4ef2e75-b60b-401b-8ebe-291bdcf405f4" providerId="ADAL" clId="{8EC315F3-3389-47CD-914D-BD1E50C95E1F}" dt="2021-12-02T12:23:55.967" v="138" actId="21"/>
          <ac:spMkLst>
            <pc:docMk/>
            <pc:sldMk cId="569057943" sldId="354"/>
            <ac:spMk id="6" creationId="{0F4274BC-8417-480A-81EE-D7C77BA68B0C}"/>
          </ac:spMkLst>
        </pc:spChg>
        <pc:picChg chg="del">
          <ac:chgData name="Caroline Prodger" userId="e4ef2e75-b60b-401b-8ebe-291bdcf405f4" providerId="ADAL" clId="{8EC315F3-3389-47CD-914D-BD1E50C95E1F}" dt="2021-12-02T12:23:52.238" v="137" actId="21"/>
          <ac:picMkLst>
            <pc:docMk/>
            <pc:sldMk cId="569057943" sldId="354"/>
            <ac:picMk id="4" creationId="{00000000-0000-0000-0000-000000000000}"/>
          </ac:picMkLst>
        </pc:picChg>
        <pc:picChg chg="add mod">
          <ac:chgData name="Caroline Prodger" userId="e4ef2e75-b60b-401b-8ebe-291bdcf405f4" providerId="ADAL" clId="{8EC315F3-3389-47CD-914D-BD1E50C95E1F}" dt="2021-12-02T12:23:57.526" v="139" actId="1076"/>
          <ac:picMkLst>
            <pc:docMk/>
            <pc:sldMk cId="569057943" sldId="354"/>
            <ac:picMk id="5" creationId="{C256117A-4CE2-46BA-8D3E-86DCE31F3A78}"/>
          </ac:picMkLst>
        </pc:picChg>
      </pc:sldChg>
      <pc:sldMasterChg chg="modSp mod">
        <pc:chgData name="Caroline Prodger" userId="e4ef2e75-b60b-401b-8ebe-291bdcf405f4" providerId="ADAL" clId="{8EC315F3-3389-47CD-914D-BD1E50C95E1F}" dt="2021-12-02T18:13:23.464" v="148" actId="20577"/>
        <pc:sldMasterMkLst>
          <pc:docMk/>
          <pc:sldMasterMk cId="1817753329" sldId="2147483653"/>
        </pc:sldMasterMkLst>
        <pc:spChg chg="mod">
          <ac:chgData name="Caroline Prodger" userId="e4ef2e75-b60b-401b-8ebe-291bdcf405f4" providerId="ADAL" clId="{8EC315F3-3389-47CD-914D-BD1E50C95E1F}" dt="2021-12-02T18:13:23.464" v="148" actId="20577"/>
          <ac:spMkLst>
            <pc:docMk/>
            <pc:sldMasterMk cId="1817753329" sldId="2147483653"/>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1/6/2022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38521810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6426905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2276036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3349546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21</a:t>
            </a:r>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817753329"/>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830465"/>
            <a:ext cx="8153400" cy="2514600"/>
          </a:xfrm>
        </p:spPr>
        <p:txBody>
          <a:bodyPr anchor="t"/>
          <a:lstStyle/>
          <a:p>
            <a:pPr eaLnBrk="1" hangingPunct="1"/>
            <a:r>
              <a:rPr lang="en-GB" dirty="0">
                <a:ea typeface="ＭＳ Ｐゴシック" pitchFamily="-105" charset="-128"/>
                <a:cs typeface="ＭＳ Ｐゴシック" pitchFamily="-105" charset="-128"/>
              </a:rPr>
              <a:t>PowerPoint 9: Natural and mechanical ventilation systems</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6136"/>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12. Building services engineering (BSE) systems</a:t>
            </a:r>
          </a:p>
          <a:p>
            <a:endParaRPr lang="en-GB" sz="2400" b="1" dirty="0"/>
          </a:p>
          <a:p>
            <a:r>
              <a:rPr lang="en-GB" sz="2400" b="1" dirty="0"/>
              <a:t>12.1 Building services engineering systems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Mechanical wind catcher</a:t>
            </a:r>
          </a:p>
        </p:txBody>
      </p:sp>
      <p:sp>
        <p:nvSpPr>
          <p:cNvPr id="5" name="TextBox 4"/>
          <p:cNvSpPr txBox="1"/>
          <p:nvPr/>
        </p:nvSpPr>
        <p:spPr>
          <a:xfrm>
            <a:off x="457200" y="1556792"/>
            <a:ext cx="4114800" cy="4503797"/>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As the name suggests this ventilator is designed to ‘catch’ the wind flow.</a:t>
            </a:r>
          </a:p>
          <a:p>
            <a:pPr marL="342900" indent="-342900">
              <a:spcBef>
                <a:spcPts val="400"/>
              </a:spcBef>
              <a:spcAft>
                <a:spcPts val="400"/>
              </a:spcAft>
              <a:buClr>
                <a:srgbClr val="0077E3"/>
              </a:buClr>
              <a:buFont typeface="Arial" panose="020B0604020202020204" pitchFamily="34" charset="0"/>
              <a:buChar char="•"/>
            </a:pPr>
            <a:r>
              <a:rPr lang="en-GB" dirty="0"/>
              <a:t>The wind pressure forces fresh air into the building which in turn displaces the vitiated internal air.</a:t>
            </a:r>
          </a:p>
          <a:p>
            <a:pPr marL="342900" indent="-342900">
              <a:spcBef>
                <a:spcPts val="400"/>
              </a:spcBef>
              <a:spcAft>
                <a:spcPts val="400"/>
              </a:spcAft>
              <a:buClr>
                <a:srgbClr val="0077E3"/>
              </a:buClr>
              <a:buFont typeface="Arial" panose="020B0604020202020204" pitchFamily="34" charset="0"/>
              <a:buChar char="•"/>
            </a:pPr>
            <a:r>
              <a:rPr lang="en-GB" dirty="0"/>
              <a:t>Directional diffuser vanes direct away from the exhaust air.</a:t>
            </a:r>
          </a:p>
          <a:p>
            <a:pPr marL="342900" indent="-342900">
              <a:spcBef>
                <a:spcPts val="400"/>
              </a:spcBef>
              <a:spcAft>
                <a:spcPts val="400"/>
              </a:spcAft>
              <a:buClr>
                <a:srgbClr val="0077E3"/>
              </a:buClr>
              <a:buFont typeface="Arial" panose="020B0604020202020204" pitchFamily="34" charset="0"/>
              <a:buChar char="•"/>
            </a:pPr>
            <a:r>
              <a:rPr lang="en-GB" dirty="0"/>
              <a:t>Efficiency depends upon the wind velocity.</a:t>
            </a:r>
          </a:p>
          <a:p>
            <a:pPr marL="342900" indent="-342900">
              <a:spcBef>
                <a:spcPts val="400"/>
              </a:spcBef>
              <a:spcAft>
                <a:spcPts val="400"/>
              </a:spcAft>
              <a:buClr>
                <a:srgbClr val="0077E3"/>
              </a:buClr>
              <a:buFont typeface="Arial" panose="020B0604020202020204" pitchFamily="34" charset="0"/>
              <a:buChar char="•"/>
            </a:pPr>
            <a:r>
              <a:rPr lang="en-GB" dirty="0"/>
              <a:t>In no wind situations, a stack effect will give some venting.</a:t>
            </a:r>
          </a:p>
        </p:txBody>
      </p:sp>
      <p:pic>
        <p:nvPicPr>
          <p:cNvPr id="10" name="Picture 9">
            <a:extLst>
              <a:ext uri="{FF2B5EF4-FFF2-40B4-BE49-F238E27FC236}">
                <a16:creationId xmlns:a16="http://schemas.microsoft.com/office/drawing/2014/main" id="{9A5FDF22-4E28-4EA0-8115-29B3D5D227A3}"/>
              </a:ext>
            </a:extLst>
          </p:cNvPr>
          <p:cNvPicPr>
            <a:picLocks noChangeAspect="1"/>
          </p:cNvPicPr>
          <p:nvPr/>
        </p:nvPicPr>
        <p:blipFill>
          <a:blip r:embed="rId2"/>
          <a:stretch>
            <a:fillRect/>
          </a:stretch>
        </p:blipFill>
        <p:spPr>
          <a:xfrm>
            <a:off x="4640954" y="1844824"/>
            <a:ext cx="4160492" cy="3498291"/>
          </a:xfrm>
          <a:prstGeom prst="rect">
            <a:avLst/>
          </a:prstGeom>
        </p:spPr>
      </p:pic>
    </p:spTree>
    <p:extLst>
      <p:ext uri="{BB962C8B-B14F-4D97-AF65-F5344CB8AC3E}">
        <p14:creationId xmlns:p14="http://schemas.microsoft.com/office/powerpoint/2010/main" val="16306498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Mechanical tempered air supply ventilation</a:t>
            </a:r>
          </a:p>
        </p:txBody>
      </p:sp>
      <p:sp>
        <p:nvSpPr>
          <p:cNvPr id="3" name="Content Placeholder 2"/>
          <p:cNvSpPr>
            <a:spLocks noGrp="1"/>
          </p:cNvSpPr>
          <p:nvPr>
            <p:ph sz="quarter" idx="10"/>
          </p:nvPr>
        </p:nvSpPr>
        <p:spPr/>
        <p:txBody>
          <a:bodyPr/>
          <a:lstStyle/>
          <a:p>
            <a:pPr marL="342900" indent="-342900">
              <a:spcBef>
                <a:spcPts val="400"/>
              </a:spcBef>
              <a:spcAft>
                <a:spcPts val="400"/>
              </a:spcAft>
              <a:buClr>
                <a:srgbClr val="0077E3"/>
              </a:buClr>
              <a:buFont typeface="Arial" panose="020B0604020202020204" pitchFamily="34" charset="0"/>
              <a:buChar char="•"/>
            </a:pPr>
            <a:r>
              <a:rPr lang="en-US" b="1" dirty="0"/>
              <a:t>Tempered air supply ventilation</a:t>
            </a:r>
            <a:r>
              <a:rPr lang="en-US" dirty="0"/>
              <a:t> is a type of displacement ventilation providing sufficient air to maintain a safe and healthy internal environment.</a:t>
            </a:r>
          </a:p>
          <a:p>
            <a:pPr marL="342900" indent="-342900">
              <a:spcBef>
                <a:spcPts val="400"/>
              </a:spcBef>
              <a:spcAft>
                <a:spcPts val="400"/>
              </a:spcAft>
              <a:buClr>
                <a:srgbClr val="0077E3"/>
              </a:buClr>
              <a:buFont typeface="Arial" panose="020B0604020202020204" pitchFamily="34" charset="0"/>
              <a:buChar char="•"/>
            </a:pPr>
            <a:r>
              <a:rPr lang="en-US" dirty="0"/>
              <a:t>An </a:t>
            </a:r>
            <a:r>
              <a:rPr lang="en-US" b="1" dirty="0"/>
              <a:t>air handling </a:t>
            </a:r>
            <a:r>
              <a:rPr lang="en-US" dirty="0"/>
              <a:t>unit, which is normally installed on the roof, contains a fresh air inlet, a filter to remove dust, a heater battery to warm the air prior to circulation and a centrifugal fan.</a:t>
            </a:r>
          </a:p>
          <a:p>
            <a:pPr marL="342900" indent="-342900">
              <a:spcBef>
                <a:spcPts val="400"/>
              </a:spcBef>
              <a:spcAft>
                <a:spcPts val="400"/>
              </a:spcAft>
              <a:buClr>
                <a:srgbClr val="0077E3"/>
              </a:buClr>
              <a:buFont typeface="Arial" panose="020B0604020202020204" pitchFamily="34" charset="0"/>
              <a:buChar char="•"/>
            </a:pPr>
            <a:r>
              <a:rPr lang="en-US" dirty="0"/>
              <a:t>The amount of air supplied is based on the expected population of the building, ie 10 litres per second per person.</a:t>
            </a:r>
          </a:p>
          <a:p>
            <a:pPr marL="342900" indent="-342900">
              <a:spcBef>
                <a:spcPts val="400"/>
              </a:spcBef>
              <a:spcAft>
                <a:spcPts val="400"/>
              </a:spcAft>
              <a:buClr>
                <a:srgbClr val="0077E3"/>
              </a:buClr>
              <a:buFont typeface="Arial" panose="020B0604020202020204" pitchFamily="34" charset="0"/>
              <a:buChar char="•"/>
            </a:pPr>
            <a:r>
              <a:rPr lang="en-US" dirty="0"/>
              <a:t>Duct sizing is based on the amount of air required per room.</a:t>
            </a:r>
          </a:p>
          <a:p>
            <a:pPr marL="342900" indent="-342900">
              <a:spcBef>
                <a:spcPts val="400"/>
              </a:spcBef>
              <a:spcAft>
                <a:spcPts val="400"/>
              </a:spcAft>
              <a:buClr>
                <a:srgbClr val="0077E3"/>
              </a:buClr>
              <a:buFont typeface="Arial" panose="020B0604020202020204" pitchFamily="34" charset="0"/>
              <a:buChar char="•"/>
            </a:pPr>
            <a:r>
              <a:rPr lang="en-US" dirty="0"/>
              <a:t>The building will have an additional heating system for the heat loss.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tempered air supply ventilation works</a:t>
            </a:r>
          </a:p>
        </p:txBody>
      </p:sp>
      <p:pic>
        <p:nvPicPr>
          <p:cNvPr id="7" name="Picture 6">
            <a:extLst>
              <a:ext uri="{FF2B5EF4-FFF2-40B4-BE49-F238E27FC236}">
                <a16:creationId xmlns:a16="http://schemas.microsoft.com/office/drawing/2014/main" id="{DD809FD0-A140-47A8-B8E8-0717426AFB2E}"/>
              </a:ext>
            </a:extLst>
          </p:cNvPr>
          <p:cNvPicPr>
            <a:picLocks noChangeAspect="1"/>
          </p:cNvPicPr>
          <p:nvPr/>
        </p:nvPicPr>
        <p:blipFill>
          <a:blip r:embed="rId2"/>
          <a:stretch>
            <a:fillRect/>
          </a:stretch>
        </p:blipFill>
        <p:spPr>
          <a:xfrm>
            <a:off x="827584" y="1390588"/>
            <a:ext cx="5544616" cy="4736544"/>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t>Extraction: mechanical heat recovery</a:t>
            </a:r>
            <a:br>
              <a:rPr lang="en-GB" altLang="en-US" dirty="0"/>
            </a:br>
            <a:endParaRPr lang="en-US" dirty="0"/>
          </a:p>
        </p:txBody>
      </p:sp>
      <p:sp>
        <p:nvSpPr>
          <p:cNvPr id="3" name="Content Placeholder 2"/>
          <p:cNvSpPr>
            <a:spLocks noGrp="1"/>
          </p:cNvSpPr>
          <p:nvPr>
            <p:ph sz="quarter" idx="10"/>
          </p:nvPr>
        </p:nvSpPr>
        <p:spPr/>
        <p:txBody>
          <a:bodyPr/>
          <a:lstStyle/>
          <a:p>
            <a:pPr marL="457200" indent="-457200">
              <a:spcBef>
                <a:spcPts val="400"/>
              </a:spcBef>
              <a:spcAft>
                <a:spcPts val="400"/>
              </a:spcAft>
              <a:buClr>
                <a:srgbClr val="0077E3"/>
              </a:buClr>
              <a:buFont typeface="Arial" panose="020B0604020202020204" pitchFamily="34" charset="0"/>
              <a:buChar char="•"/>
            </a:pPr>
            <a:r>
              <a:rPr lang="en-US" dirty="0"/>
              <a:t>Commercial kitchens generate a large amount of heat through the cooking process, which has to be removed by </a:t>
            </a:r>
            <a:r>
              <a:rPr lang="en-US" b="1" dirty="0"/>
              <a:t>mechanical extraction</a:t>
            </a:r>
            <a:r>
              <a:rPr lang="en-US" dirty="0"/>
              <a:t>. The working environment would be very uncomfortable if this heat was not removed.</a:t>
            </a:r>
          </a:p>
          <a:p>
            <a:pPr marL="457200" indent="-457200">
              <a:spcBef>
                <a:spcPts val="400"/>
              </a:spcBef>
              <a:spcAft>
                <a:spcPts val="400"/>
              </a:spcAft>
              <a:buClr>
                <a:srgbClr val="0077E3"/>
              </a:buClr>
              <a:buFont typeface="Arial" panose="020B0604020202020204" pitchFamily="34" charset="0"/>
              <a:buChar char="•"/>
            </a:pPr>
            <a:r>
              <a:rPr lang="en-US" dirty="0"/>
              <a:t>In addition, gas appliances require a large amount of air for combustion in the ovens.</a:t>
            </a:r>
          </a:p>
          <a:p>
            <a:pPr marL="457200" indent="-457200">
              <a:spcBef>
                <a:spcPts val="400"/>
              </a:spcBef>
              <a:spcAft>
                <a:spcPts val="400"/>
              </a:spcAft>
              <a:buClr>
                <a:srgbClr val="0077E3"/>
              </a:buClr>
              <a:buFont typeface="Arial" panose="020B0604020202020204" pitchFamily="34" charset="0"/>
              <a:buChar char="•"/>
            </a:pPr>
            <a:r>
              <a:rPr lang="en-US" dirty="0"/>
              <a:t>Heat generating appliances are grouped beneath a canopy to capture the vitiated air for extraction.</a:t>
            </a:r>
          </a:p>
          <a:p>
            <a:pPr marL="457200" indent="-457200">
              <a:spcBef>
                <a:spcPts val="400"/>
              </a:spcBef>
              <a:spcAft>
                <a:spcPts val="400"/>
              </a:spcAft>
              <a:buClr>
                <a:srgbClr val="0077E3"/>
              </a:buClr>
              <a:buFont typeface="Arial" panose="020B0604020202020204" pitchFamily="34" charset="0"/>
              <a:buChar char="•"/>
            </a:pPr>
            <a:r>
              <a:rPr lang="en-US" dirty="0"/>
              <a:t>The energy used in the extraction process preheats the fresh air being supplied by passing through a heat exchanger in the </a:t>
            </a:r>
            <a:r>
              <a:rPr lang="en-US" b="1" dirty="0"/>
              <a:t>air handling unit</a:t>
            </a:r>
            <a:r>
              <a:rPr lang="en-US" dirty="0"/>
              <a:t>.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Heat recovery from extraction</a:t>
            </a:r>
          </a:p>
        </p:txBody>
      </p:sp>
      <p:sp>
        <p:nvSpPr>
          <p:cNvPr id="5" name="TextBox 4"/>
          <p:cNvSpPr txBox="1"/>
          <p:nvPr/>
        </p:nvSpPr>
        <p:spPr>
          <a:xfrm>
            <a:off x="935596" y="5229200"/>
            <a:ext cx="7272808" cy="338554"/>
          </a:xfrm>
          <a:prstGeom prst="rect">
            <a:avLst/>
          </a:prstGeom>
          <a:noFill/>
        </p:spPr>
        <p:txBody>
          <a:bodyPr wrap="square" rtlCol="0">
            <a:spAutoFit/>
          </a:bodyPr>
          <a:lstStyle/>
          <a:p>
            <a:pPr algn="ctr"/>
            <a:r>
              <a:rPr lang="en-GB" altLang="en-US" sz="1600" dirty="0"/>
              <a:t>Heat recovery from kitchen extraction system</a:t>
            </a:r>
          </a:p>
        </p:txBody>
      </p:sp>
      <p:pic>
        <p:nvPicPr>
          <p:cNvPr id="6" name="Picture 5">
            <a:extLst>
              <a:ext uri="{FF2B5EF4-FFF2-40B4-BE49-F238E27FC236}">
                <a16:creationId xmlns:a16="http://schemas.microsoft.com/office/drawing/2014/main" id="{CA3374CE-E1B0-4283-838F-942221C35669}"/>
              </a:ext>
            </a:extLst>
          </p:cNvPr>
          <p:cNvPicPr>
            <a:picLocks noChangeAspect="1"/>
          </p:cNvPicPr>
          <p:nvPr/>
        </p:nvPicPr>
        <p:blipFill>
          <a:blip r:embed="rId2"/>
          <a:stretch>
            <a:fillRect/>
          </a:stretch>
        </p:blipFill>
        <p:spPr>
          <a:xfrm>
            <a:off x="1115870" y="1423328"/>
            <a:ext cx="6912260" cy="3737900"/>
          </a:xfrm>
          <a:prstGeom prst="rect">
            <a:avLst/>
          </a:prstGeom>
        </p:spPr>
      </p:pic>
    </p:spTree>
    <p:extLst>
      <p:ext uri="{BB962C8B-B14F-4D97-AF65-F5344CB8AC3E}">
        <p14:creationId xmlns:p14="http://schemas.microsoft.com/office/powerpoint/2010/main" val="39685514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9BC0E9E-6BA7-4830-8992-DF5B4C76A3BE}"/>
              </a:ext>
            </a:extLst>
          </p:cNvPr>
          <p:cNvPicPr>
            <a:picLocks noChangeAspect="1"/>
          </p:cNvPicPr>
          <p:nvPr/>
        </p:nvPicPr>
        <p:blipFill>
          <a:blip r:embed="rId2"/>
          <a:stretch>
            <a:fillRect/>
          </a:stretch>
        </p:blipFill>
        <p:spPr>
          <a:xfrm>
            <a:off x="3211099" y="1696580"/>
            <a:ext cx="5450176" cy="4057502"/>
          </a:xfrm>
          <a:prstGeom prst="rect">
            <a:avLst/>
          </a:prstGeom>
        </p:spPr>
      </p:pic>
      <p:sp>
        <p:nvSpPr>
          <p:cNvPr id="2" name="Title 1"/>
          <p:cNvSpPr>
            <a:spLocks noGrp="1"/>
          </p:cNvSpPr>
          <p:nvPr>
            <p:ph type="title"/>
          </p:nvPr>
        </p:nvSpPr>
        <p:spPr/>
        <p:txBody>
          <a:bodyPr/>
          <a:lstStyle/>
          <a:p>
            <a:r>
              <a:rPr lang="en-GB" altLang="en-US" dirty="0"/>
              <a:t>Mechanical fume extraction at source</a:t>
            </a:r>
            <a:br>
              <a:rPr lang="en-GB" altLang="en-US" dirty="0"/>
            </a:br>
            <a:endParaRPr lang="en-US" dirty="0"/>
          </a:p>
        </p:txBody>
      </p:sp>
      <p:sp>
        <p:nvSpPr>
          <p:cNvPr id="7" name="TextBox 6"/>
          <p:cNvSpPr txBox="1"/>
          <p:nvPr/>
        </p:nvSpPr>
        <p:spPr>
          <a:xfrm>
            <a:off x="467544" y="1700808"/>
            <a:ext cx="3456384" cy="4680520"/>
          </a:xfrm>
          <a:prstGeom prst="rect">
            <a:avLst/>
          </a:prstGeom>
          <a:noFill/>
        </p:spPr>
        <p:txBody>
          <a:bodyPr wrap="square" rtlCol="0">
            <a:spAutoFit/>
          </a:bodyPr>
          <a:lstStyle/>
          <a:p>
            <a:endParaRPr lang="en-GB" dirty="0"/>
          </a:p>
        </p:txBody>
      </p:sp>
      <p:sp>
        <p:nvSpPr>
          <p:cNvPr id="3" name="TextBox 2"/>
          <p:cNvSpPr txBox="1"/>
          <p:nvPr/>
        </p:nvSpPr>
        <p:spPr>
          <a:xfrm>
            <a:off x="457200" y="1556792"/>
            <a:ext cx="2890664" cy="3272691"/>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An </a:t>
            </a:r>
            <a:r>
              <a:rPr lang="en-GB" b="1" dirty="0"/>
              <a:t>extraction hood</a:t>
            </a:r>
            <a:r>
              <a:rPr lang="en-GB" dirty="0"/>
              <a:t> close to a workstation removes fumes and pulls fresh air past the worker’s face.</a:t>
            </a:r>
          </a:p>
          <a:p>
            <a:pPr marL="342900" indent="-342900">
              <a:spcBef>
                <a:spcPts val="400"/>
              </a:spcBef>
              <a:spcAft>
                <a:spcPts val="400"/>
              </a:spcAft>
              <a:buClr>
                <a:srgbClr val="0077E3"/>
              </a:buClr>
              <a:buFont typeface="Arial" panose="020B0604020202020204" pitchFamily="34" charset="0"/>
              <a:buChar char="•"/>
            </a:pPr>
            <a:r>
              <a:rPr lang="en-GB" dirty="0"/>
              <a:t>The hood will either be connected to a single fan or a header system.</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Air handling unit</a:t>
            </a:r>
          </a:p>
        </p:txBody>
      </p:sp>
      <p:pic>
        <p:nvPicPr>
          <p:cNvPr id="7" name="Content Placeholder 6" descr="A picture containing indoor, floor, device, tool&#10;&#10;Description automatically generated">
            <a:extLst>
              <a:ext uri="{FF2B5EF4-FFF2-40B4-BE49-F238E27FC236}">
                <a16:creationId xmlns:a16="http://schemas.microsoft.com/office/drawing/2014/main" id="{58E31049-68B5-4F39-A5FE-DA9C0D0740DC}"/>
              </a:ext>
            </a:extLst>
          </p:cNvPr>
          <p:cNvPicPr>
            <a:picLocks noGrp="1" noChangeAspect="1"/>
          </p:cNvPicPr>
          <p:nvPr>
            <p:ph sz="quarter" idx="10"/>
          </p:nvPr>
        </p:nvPicPr>
        <p:blipFill>
          <a:blip r:embed="rId2"/>
          <a:stretch>
            <a:fillRect/>
          </a:stretch>
        </p:blipFill>
        <p:spPr>
          <a:xfrm>
            <a:off x="4572000" y="1628800"/>
            <a:ext cx="3864254" cy="3106860"/>
          </a:xfrm>
        </p:spPr>
      </p:pic>
      <p:sp>
        <p:nvSpPr>
          <p:cNvPr id="5" name="TextBox 4"/>
          <p:cNvSpPr txBox="1"/>
          <p:nvPr/>
        </p:nvSpPr>
        <p:spPr>
          <a:xfrm>
            <a:off x="467544" y="1628800"/>
            <a:ext cx="3960440" cy="3580467"/>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The image shows a typical bespoke </a:t>
            </a:r>
            <a:r>
              <a:rPr lang="en-GB" b="1" dirty="0"/>
              <a:t>air handling unit (AHU)</a:t>
            </a:r>
            <a:r>
              <a:rPr lang="en-GB" dirty="0"/>
              <a:t> to match the ventilation design.</a:t>
            </a:r>
          </a:p>
          <a:p>
            <a:pPr marL="342900" indent="-342900">
              <a:spcBef>
                <a:spcPts val="400"/>
              </a:spcBef>
              <a:spcAft>
                <a:spcPts val="400"/>
              </a:spcAft>
              <a:buClr>
                <a:srgbClr val="0077E3"/>
              </a:buClr>
              <a:buFont typeface="Arial" panose="020B0604020202020204" pitchFamily="34" charset="0"/>
              <a:buChar char="•"/>
            </a:pPr>
            <a:r>
              <a:rPr lang="en-GB" dirty="0"/>
              <a:t>These units are prefabricated offsite and craned into the plantroom, where they are connected to the ductwork, hydronic systems and the building energy management (BEM) system if applicable.</a:t>
            </a:r>
          </a:p>
        </p:txBody>
      </p:sp>
    </p:spTree>
    <p:extLst>
      <p:ext uri="{BB962C8B-B14F-4D97-AF65-F5344CB8AC3E}">
        <p14:creationId xmlns:p14="http://schemas.microsoft.com/office/powerpoint/2010/main" val="17254203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t>Balanced mechanical ventilation: recirculation</a:t>
            </a:r>
            <a:endParaRPr lang="en-US" dirty="0"/>
          </a:p>
        </p:txBody>
      </p:sp>
      <p:sp>
        <p:nvSpPr>
          <p:cNvPr id="3" name="Content Placeholder 2"/>
          <p:cNvSpPr>
            <a:spLocks noGrp="1"/>
          </p:cNvSpPr>
          <p:nvPr>
            <p:ph sz="quarter" idx="10"/>
          </p:nvPr>
        </p:nvSpPr>
        <p:spPr/>
        <p:txBody>
          <a:bodyPr/>
          <a:lstStyle/>
          <a:p>
            <a:pPr marL="342900" indent="-342900">
              <a:spcBef>
                <a:spcPts val="400"/>
              </a:spcBef>
              <a:spcAft>
                <a:spcPts val="400"/>
              </a:spcAft>
              <a:buClr>
                <a:srgbClr val="0077E3"/>
              </a:buClr>
              <a:buFont typeface="Arial" panose="020B0604020202020204" pitchFamily="34" charset="0"/>
              <a:buChar char="•"/>
            </a:pPr>
            <a:r>
              <a:rPr lang="en-US" b="1" dirty="0"/>
              <a:t>Balanced mechanical systems </a:t>
            </a:r>
            <a:r>
              <a:rPr lang="en-US" dirty="0"/>
              <a:t>have two separate ductwork networks, one for distributing fresh tempered air and another for extracting vitiated air from the building.</a:t>
            </a:r>
          </a:p>
          <a:p>
            <a:pPr marL="342900" indent="-342900">
              <a:spcBef>
                <a:spcPts val="400"/>
              </a:spcBef>
              <a:spcAft>
                <a:spcPts val="400"/>
              </a:spcAft>
              <a:buClr>
                <a:srgbClr val="0077E3"/>
              </a:buClr>
              <a:buFont typeface="Arial" panose="020B0604020202020204" pitchFamily="34" charset="0"/>
              <a:buChar char="•"/>
            </a:pPr>
            <a:r>
              <a:rPr lang="en-US" dirty="0"/>
              <a:t>The ductwork sizes will diminish from the AHU to the final zone and increase from the final zone back to the AHU. </a:t>
            </a:r>
          </a:p>
          <a:p>
            <a:pPr marL="342900" indent="-342900">
              <a:spcBef>
                <a:spcPts val="400"/>
              </a:spcBef>
              <a:spcAft>
                <a:spcPts val="400"/>
              </a:spcAft>
              <a:buClr>
                <a:srgbClr val="0077E3"/>
              </a:buClr>
              <a:buFont typeface="Arial" panose="020B0604020202020204" pitchFamily="34" charset="0"/>
              <a:buChar char="•"/>
            </a:pPr>
            <a:r>
              <a:rPr lang="en-US" dirty="0"/>
              <a:t>To make economies, 25% of the extracted air will be</a:t>
            </a:r>
            <a:r>
              <a:rPr lang="en-US" b="1" dirty="0"/>
              <a:t> recirculated and mixed</a:t>
            </a:r>
            <a:r>
              <a:rPr lang="en-US" dirty="0"/>
              <a:t> with the cold fresh air inlet. This is referred to as ‘direct heat recovery’.</a:t>
            </a:r>
          </a:p>
          <a:p>
            <a:pPr marL="342900" indent="-342900">
              <a:spcBef>
                <a:spcPts val="400"/>
              </a:spcBef>
              <a:spcAft>
                <a:spcPts val="400"/>
              </a:spcAft>
              <a:buClr>
                <a:srgbClr val="0077E3"/>
              </a:buClr>
              <a:buFont typeface="Arial" panose="020B0604020202020204" pitchFamily="34" charset="0"/>
              <a:buChar char="•"/>
            </a:pPr>
            <a:r>
              <a:rPr lang="en-US" dirty="0"/>
              <a:t>The proportion of fresh air to recirculated air is controlled by dampers, and will depend on the room and external conditions.</a:t>
            </a:r>
          </a:p>
        </p:txBody>
      </p:sp>
    </p:spTree>
    <p:extLst>
      <p:ext uri="{BB962C8B-B14F-4D97-AF65-F5344CB8AC3E}">
        <p14:creationId xmlns:p14="http://schemas.microsoft.com/office/powerpoint/2010/main" val="29467874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GB" altLang="en-US" dirty="0"/>
              <a:t>Balanced mechanical ventilation: recirculation</a:t>
            </a:r>
          </a:p>
        </p:txBody>
      </p:sp>
      <p:sp>
        <p:nvSpPr>
          <p:cNvPr id="19459" name="Rectangle 3"/>
          <p:cNvSpPr>
            <a:spLocks noGrp="1" noChangeArrowheads="1"/>
          </p:cNvSpPr>
          <p:nvPr>
            <p:ph sz="quarter" idx="10"/>
          </p:nvPr>
        </p:nvSpPr>
        <p:spPr>
          <a:xfrm>
            <a:off x="838200" y="2362200"/>
            <a:ext cx="7693025" cy="3724275"/>
          </a:xfrm>
          <a:prstGeom prst="rect">
            <a:avLst/>
          </a:prstGeom>
        </p:spPr>
        <p:txBody>
          <a:bodyPr/>
          <a:lstStyle/>
          <a:p>
            <a:pPr eaLnBrk="1" hangingPunct="1"/>
            <a:endParaRPr lang="en-GB" altLang="en-US" dirty="0"/>
          </a:p>
          <a:p>
            <a:pPr eaLnBrk="1" hangingPunct="1"/>
            <a:endParaRPr lang="en-GB" altLang="en-US" dirty="0"/>
          </a:p>
          <a:p>
            <a:pPr eaLnBrk="1" hangingPunct="1"/>
            <a:endParaRPr lang="en-GB" altLang="en-US" dirty="0"/>
          </a:p>
          <a:p>
            <a:pPr eaLnBrk="1" hangingPunct="1"/>
            <a:endParaRPr lang="en-GB" altLang="en-US" dirty="0"/>
          </a:p>
          <a:p>
            <a:pPr eaLnBrk="1" hangingPunct="1"/>
            <a:endParaRPr lang="en-GB" altLang="en-US" dirty="0"/>
          </a:p>
          <a:p>
            <a:pPr eaLnBrk="1" hangingPunct="1"/>
            <a:endParaRPr lang="en-GB" altLang="en-US" dirty="0"/>
          </a:p>
        </p:txBody>
      </p:sp>
      <p:pic>
        <p:nvPicPr>
          <p:cNvPr id="3" name="Picture 2">
            <a:extLst>
              <a:ext uri="{FF2B5EF4-FFF2-40B4-BE49-F238E27FC236}">
                <a16:creationId xmlns:a16="http://schemas.microsoft.com/office/drawing/2014/main" id="{17D5F80C-903A-4387-9ED5-52D460439F15}"/>
              </a:ext>
            </a:extLst>
          </p:cNvPr>
          <p:cNvPicPr>
            <a:picLocks noChangeAspect="1"/>
          </p:cNvPicPr>
          <p:nvPr/>
        </p:nvPicPr>
        <p:blipFill>
          <a:blip r:embed="rId2"/>
          <a:stretch>
            <a:fillRect/>
          </a:stretch>
        </p:blipFill>
        <p:spPr>
          <a:xfrm>
            <a:off x="612775" y="1556792"/>
            <a:ext cx="6897653" cy="4380457"/>
          </a:xfrm>
          <a:prstGeom prst="rect">
            <a:avLst/>
          </a:prstGeom>
        </p:spPr>
      </p:pic>
    </p:spTree>
    <p:extLst>
      <p:ext uri="{BB962C8B-B14F-4D97-AF65-F5344CB8AC3E}">
        <p14:creationId xmlns:p14="http://schemas.microsoft.com/office/powerpoint/2010/main" val="25843131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t>Balanced mechanical ventilation: indirect heat</a:t>
            </a:r>
            <a:endParaRPr lang="en-US" dirty="0"/>
          </a:p>
        </p:txBody>
      </p:sp>
      <p:sp>
        <p:nvSpPr>
          <p:cNvPr id="3" name="Content Placeholder 2"/>
          <p:cNvSpPr>
            <a:spLocks noGrp="1"/>
          </p:cNvSpPr>
          <p:nvPr>
            <p:ph sz="quarter" idx="10"/>
          </p:nvPr>
        </p:nvSpPr>
        <p:spPr/>
        <p:txBody>
          <a:bodyPr/>
          <a:lstStyle/>
          <a:p>
            <a:pPr marL="342900" indent="-342900">
              <a:spcBef>
                <a:spcPts val="400"/>
              </a:spcBef>
              <a:spcAft>
                <a:spcPts val="400"/>
              </a:spcAft>
              <a:buClr>
                <a:srgbClr val="0077E3"/>
              </a:buClr>
              <a:buFont typeface="Arial" panose="020B0604020202020204" pitchFamily="34" charset="0"/>
              <a:buChar char="•"/>
            </a:pPr>
            <a:r>
              <a:rPr lang="en-US" dirty="0"/>
              <a:t>Using</a:t>
            </a:r>
            <a:r>
              <a:rPr lang="en-US" b="1" dirty="0"/>
              <a:t> indirect heat</a:t>
            </a:r>
            <a:r>
              <a:rPr lang="en-US" dirty="0"/>
              <a:t> is a more recent approach to heat recovery. Here, the heat exchanger is incorporated with the packaged AHU.</a:t>
            </a:r>
          </a:p>
          <a:p>
            <a:pPr marL="342900" indent="-342900">
              <a:spcBef>
                <a:spcPts val="400"/>
              </a:spcBef>
              <a:spcAft>
                <a:spcPts val="400"/>
              </a:spcAft>
              <a:buClr>
                <a:srgbClr val="0077E3"/>
              </a:buClr>
              <a:buFont typeface="Arial" panose="020B0604020202020204" pitchFamily="34" charset="0"/>
              <a:buChar char="•"/>
            </a:pPr>
            <a:r>
              <a:rPr lang="en-US" dirty="0"/>
              <a:t>This removes the need to install a recirculation duct and dampers.</a:t>
            </a:r>
          </a:p>
          <a:p>
            <a:pPr marL="342900" indent="-342900">
              <a:spcBef>
                <a:spcPts val="400"/>
              </a:spcBef>
              <a:spcAft>
                <a:spcPts val="400"/>
              </a:spcAft>
              <a:buClr>
                <a:srgbClr val="0077E3"/>
              </a:buClr>
              <a:buFont typeface="Arial" panose="020B0604020202020204" pitchFamily="34" charset="0"/>
              <a:buChar char="•"/>
            </a:pPr>
            <a:r>
              <a:rPr lang="en-US" dirty="0"/>
              <a:t>Heat recovery is achieved by means of a</a:t>
            </a:r>
            <a:r>
              <a:rPr lang="en-US" b="1" dirty="0"/>
              <a:t> plate heat exchanger</a:t>
            </a:r>
            <a:r>
              <a:rPr lang="en-US" dirty="0"/>
              <a:t> with air flow across the plates to prevent the two air flows from mixing with one another.</a:t>
            </a:r>
          </a:p>
        </p:txBody>
      </p:sp>
    </p:spTree>
    <p:extLst>
      <p:ext uri="{BB962C8B-B14F-4D97-AF65-F5344CB8AC3E}">
        <p14:creationId xmlns:p14="http://schemas.microsoft.com/office/powerpoint/2010/main" val="30126462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p:txBody>
          <a:bodyPr/>
          <a:lstStyle/>
          <a:p>
            <a:r>
              <a:rPr lang="en-GB" dirty="0">
                <a:ea typeface="ＭＳ Ｐゴシック" pitchFamily="-105" charset="-128"/>
                <a:cs typeface="ＭＳ Ｐゴシック" pitchFamily="-105" charset="-128"/>
              </a:rPr>
              <a:t>By the end of this session learners should be able to:</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explain why ventilation is provided in buildings</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list the main types of ventilation systems in buildings</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describe the operation of two types of ventilation system</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discuss the advantages and disadvantages of ventilation systems.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t>Balanced mechanical ventilation: indirect heat</a:t>
            </a:r>
            <a:endParaRPr lang="en-US" dirty="0"/>
          </a:p>
        </p:txBody>
      </p:sp>
      <p:pic>
        <p:nvPicPr>
          <p:cNvPr id="5" name="Picture 4">
            <a:extLst>
              <a:ext uri="{FF2B5EF4-FFF2-40B4-BE49-F238E27FC236}">
                <a16:creationId xmlns:a16="http://schemas.microsoft.com/office/drawing/2014/main" id="{C256117A-4CE2-46BA-8D3E-86DCE31F3A78}"/>
              </a:ext>
            </a:extLst>
          </p:cNvPr>
          <p:cNvPicPr>
            <a:picLocks noChangeAspect="1"/>
          </p:cNvPicPr>
          <p:nvPr/>
        </p:nvPicPr>
        <p:blipFill>
          <a:blip r:embed="rId2"/>
          <a:stretch>
            <a:fillRect/>
          </a:stretch>
        </p:blipFill>
        <p:spPr>
          <a:xfrm>
            <a:off x="611560" y="1340768"/>
            <a:ext cx="7478169" cy="4610743"/>
          </a:xfrm>
          <a:prstGeom prst="rect">
            <a:avLst/>
          </a:prstGeom>
        </p:spPr>
      </p:pic>
    </p:spTree>
    <p:extLst>
      <p:ext uri="{BB962C8B-B14F-4D97-AF65-F5344CB8AC3E}">
        <p14:creationId xmlns:p14="http://schemas.microsoft.com/office/powerpoint/2010/main" val="5690579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ventilate a building?</a:t>
            </a:r>
          </a:p>
        </p:txBody>
      </p:sp>
      <p:sp>
        <p:nvSpPr>
          <p:cNvPr id="3" name="Content Placeholder 2"/>
          <p:cNvSpPr>
            <a:spLocks noGrp="1"/>
          </p:cNvSpPr>
          <p:nvPr>
            <p:ph sz="quarter" idx="10"/>
          </p:nvPr>
        </p:nvSpPr>
        <p:spPr/>
        <p:txBody>
          <a:bodyPr/>
          <a:lstStyle/>
          <a:p>
            <a:pPr marL="457200" indent="-457200" eaLnBrk="1" hangingPunct="1">
              <a:spcBef>
                <a:spcPts val="400"/>
              </a:spcBef>
              <a:spcAft>
                <a:spcPts val="400"/>
              </a:spcAft>
              <a:buClr>
                <a:srgbClr val="0077E3"/>
              </a:buClr>
              <a:buFont typeface="Arial" panose="020B0604020202020204" pitchFamily="34" charset="0"/>
              <a:buChar char="•"/>
            </a:pPr>
            <a:r>
              <a:rPr lang="en-GB" altLang="en-US" dirty="0"/>
              <a:t>Provide air for respiration.</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Preserve the correct level of oxygen in the air.</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Control the carbon dioxide content in the air.</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Control moisture content in the air.</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Remove excess heat from rooms.</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Dispose of odours, dust, smoke, etc.</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Remove stagnant air.</a:t>
            </a:r>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Natural and mechanical ventilation</a:t>
            </a:r>
          </a:p>
        </p:txBody>
      </p:sp>
      <p:sp>
        <p:nvSpPr>
          <p:cNvPr id="3" name="Content Placeholder 2"/>
          <p:cNvSpPr>
            <a:spLocks noGrp="1"/>
          </p:cNvSpPr>
          <p:nvPr>
            <p:ph sz="quarter" idx="10"/>
          </p:nvPr>
        </p:nvSpPr>
        <p:spPr/>
        <p:txBody>
          <a:bodyPr/>
          <a:lstStyle/>
          <a:p>
            <a:pPr eaLnBrk="1" hangingPunct="1"/>
            <a:r>
              <a:rPr lang="en-GB" altLang="en-US" b="1" dirty="0"/>
              <a:t>Natural ventilation is brought about by:</a:t>
            </a:r>
          </a:p>
          <a:p>
            <a:pPr marL="342900" indent="-342900" eaLnBrk="1" hangingPunct="1">
              <a:spcBef>
                <a:spcPts val="400"/>
              </a:spcBef>
              <a:spcAft>
                <a:spcPts val="400"/>
              </a:spcAft>
              <a:buClr>
                <a:srgbClr val="0077E3"/>
              </a:buClr>
              <a:buFont typeface="Arial" panose="020B0604020202020204" pitchFamily="34" charset="0"/>
              <a:buChar char="•"/>
            </a:pPr>
            <a:r>
              <a:rPr lang="en-GB" altLang="en-US" dirty="0"/>
              <a:t>the </a:t>
            </a:r>
            <a:r>
              <a:rPr lang="en-GB" altLang="en-US" b="1" dirty="0"/>
              <a:t>wind effect </a:t>
            </a:r>
            <a:r>
              <a:rPr lang="en-GB" altLang="en-US" dirty="0"/>
              <a:t>(natural external air currents)</a:t>
            </a:r>
          </a:p>
          <a:p>
            <a:pPr marL="342900" indent="-342900" eaLnBrk="1" hangingPunct="1">
              <a:spcBef>
                <a:spcPts val="400"/>
              </a:spcBef>
              <a:spcAft>
                <a:spcPts val="400"/>
              </a:spcAft>
              <a:buClr>
                <a:srgbClr val="0077E3"/>
              </a:buClr>
              <a:buFont typeface="Arial" panose="020B0604020202020204" pitchFamily="34" charset="0"/>
              <a:buChar char="•"/>
            </a:pPr>
            <a:r>
              <a:rPr lang="en-GB" altLang="en-US" dirty="0"/>
              <a:t>the </a:t>
            </a:r>
            <a:r>
              <a:rPr lang="en-GB" altLang="en-US" b="1" dirty="0"/>
              <a:t>stack effect </a:t>
            </a:r>
            <a:r>
              <a:rPr lang="en-GB" altLang="en-US" dirty="0"/>
              <a:t>(warm air is displaced by cold air).</a:t>
            </a:r>
          </a:p>
          <a:p>
            <a:pPr marL="342900" indent="-342900" eaLnBrk="1" hangingPunct="1">
              <a:spcBef>
                <a:spcPts val="400"/>
              </a:spcBef>
              <a:spcAft>
                <a:spcPts val="400"/>
              </a:spcAft>
              <a:buFont typeface="Arial" panose="020B0604020202020204" pitchFamily="34" charset="0"/>
              <a:buChar char="•"/>
            </a:pPr>
            <a:endParaRPr lang="en-GB" altLang="en-US" dirty="0"/>
          </a:p>
          <a:p>
            <a:pPr eaLnBrk="1" hangingPunct="1"/>
            <a:r>
              <a:rPr lang="en-GB" altLang="en-US" b="1" dirty="0"/>
              <a:t>Mechanical ventilation is brought about by:</a:t>
            </a:r>
          </a:p>
          <a:p>
            <a:pPr marL="342900" indent="-342900" eaLnBrk="1" hangingPunct="1">
              <a:spcBef>
                <a:spcPts val="400"/>
              </a:spcBef>
              <a:spcAft>
                <a:spcPts val="400"/>
              </a:spcAft>
              <a:buClr>
                <a:srgbClr val="0077E3"/>
              </a:buClr>
              <a:buFont typeface="Arial" panose="020B0604020202020204" pitchFamily="34" charset="0"/>
              <a:buChar char="•"/>
            </a:pPr>
            <a:r>
              <a:rPr lang="en-GB" altLang="en-US" dirty="0"/>
              <a:t>extraction systems (eg in kitchens, toilets etc)</a:t>
            </a:r>
          </a:p>
          <a:p>
            <a:pPr marL="342900" indent="-342900" eaLnBrk="1" hangingPunct="1">
              <a:spcBef>
                <a:spcPts val="400"/>
              </a:spcBef>
              <a:spcAft>
                <a:spcPts val="400"/>
              </a:spcAft>
              <a:buClr>
                <a:srgbClr val="0077E3"/>
              </a:buClr>
              <a:buFont typeface="Arial" panose="020B0604020202020204" pitchFamily="34" charset="0"/>
              <a:buChar char="•"/>
            </a:pPr>
            <a:r>
              <a:rPr lang="en-GB" altLang="en-US" dirty="0"/>
              <a:t>supply systems</a:t>
            </a:r>
          </a:p>
          <a:p>
            <a:pPr marL="342900" indent="-342900" eaLnBrk="1" hangingPunct="1">
              <a:spcBef>
                <a:spcPts val="400"/>
              </a:spcBef>
              <a:spcAft>
                <a:spcPts val="400"/>
              </a:spcAft>
              <a:buClr>
                <a:srgbClr val="0077E3"/>
              </a:buClr>
              <a:buFont typeface="Arial" panose="020B0604020202020204" pitchFamily="34" charset="0"/>
              <a:buChar char="•"/>
            </a:pPr>
            <a:r>
              <a:rPr lang="en-GB" altLang="en-US" dirty="0"/>
              <a:t>balanced ventilation systems.</a:t>
            </a:r>
          </a:p>
        </p:txBody>
      </p:sp>
    </p:spTree>
    <p:extLst>
      <p:ext uri="{BB962C8B-B14F-4D97-AF65-F5344CB8AC3E}">
        <p14:creationId xmlns:p14="http://schemas.microsoft.com/office/powerpoint/2010/main" val="13565387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Natural single-sided ventilation</a:t>
            </a:r>
          </a:p>
        </p:txBody>
      </p:sp>
      <p:sp>
        <p:nvSpPr>
          <p:cNvPr id="5" name="TextBox 4"/>
          <p:cNvSpPr txBox="1"/>
          <p:nvPr/>
        </p:nvSpPr>
        <p:spPr>
          <a:xfrm>
            <a:off x="457200" y="1529025"/>
            <a:ext cx="3672408" cy="4349909"/>
          </a:xfrm>
          <a:prstGeom prst="rect">
            <a:avLst/>
          </a:prstGeom>
          <a:noFill/>
        </p:spPr>
        <p:txBody>
          <a:bodyPr wrap="square" rtlCol="0">
            <a:spAutoFit/>
          </a:bodyPr>
          <a:lstStyle/>
          <a:p>
            <a:pPr>
              <a:spcBef>
                <a:spcPts val="400"/>
              </a:spcBef>
              <a:spcAft>
                <a:spcPts val="400"/>
              </a:spcAft>
            </a:pPr>
            <a:r>
              <a:rPr lang="en-GB" b="1" dirty="0"/>
              <a:t>Single-sided ventilation</a:t>
            </a:r>
            <a:r>
              <a:rPr lang="en-GB" dirty="0"/>
              <a:t> occurs due to the ‘stack effect’ created by less dense warm internal air being displaced by denser external colder air.</a:t>
            </a:r>
          </a:p>
          <a:p>
            <a:pPr marL="342900" indent="-342900">
              <a:spcBef>
                <a:spcPts val="400"/>
              </a:spcBef>
              <a:spcAft>
                <a:spcPts val="400"/>
              </a:spcAft>
              <a:buClr>
                <a:srgbClr val="0077E3"/>
              </a:buClr>
              <a:buFont typeface="Arial" panose="020B0604020202020204" pitchFamily="34" charset="0"/>
              <a:buChar char="•"/>
            </a:pPr>
            <a:r>
              <a:rPr lang="en-GB" dirty="0"/>
              <a:t>Vents or louvres are installed at the top or bottom of window frames or in the building’s fabric.</a:t>
            </a:r>
          </a:p>
          <a:p>
            <a:pPr marL="342900" indent="-342900">
              <a:spcBef>
                <a:spcPts val="400"/>
              </a:spcBef>
              <a:spcAft>
                <a:spcPts val="400"/>
              </a:spcAft>
              <a:buClr>
                <a:srgbClr val="0077E3"/>
              </a:buClr>
              <a:buFont typeface="Arial" panose="020B0604020202020204" pitchFamily="34" charset="0"/>
              <a:buChar char="•"/>
            </a:pPr>
            <a:r>
              <a:rPr lang="en-GB" dirty="0"/>
              <a:t>This type of ventilation is not recommended for deep rooms.</a:t>
            </a:r>
          </a:p>
          <a:p>
            <a:pPr marL="342900" indent="-342900">
              <a:buFont typeface="Arial" panose="020B0604020202020204" pitchFamily="34" charset="0"/>
              <a:buChar char="•"/>
            </a:pPr>
            <a:endParaRPr lang="en-GB" dirty="0"/>
          </a:p>
        </p:txBody>
      </p:sp>
      <p:pic>
        <p:nvPicPr>
          <p:cNvPr id="7" name="Picture 6">
            <a:extLst>
              <a:ext uri="{FF2B5EF4-FFF2-40B4-BE49-F238E27FC236}">
                <a16:creationId xmlns:a16="http://schemas.microsoft.com/office/drawing/2014/main" id="{404BC9D2-F97D-40CE-9535-9C264A04F970}"/>
              </a:ext>
            </a:extLst>
          </p:cNvPr>
          <p:cNvPicPr>
            <a:picLocks noChangeAspect="1"/>
          </p:cNvPicPr>
          <p:nvPr/>
        </p:nvPicPr>
        <p:blipFill>
          <a:blip r:embed="rId2"/>
          <a:stretch>
            <a:fillRect/>
          </a:stretch>
        </p:blipFill>
        <p:spPr>
          <a:xfrm>
            <a:off x="4129608" y="1700808"/>
            <a:ext cx="4660853" cy="3789567"/>
          </a:xfrm>
          <a:prstGeom prst="rect">
            <a:avLst/>
          </a:prstGeom>
        </p:spPr>
      </p:pic>
    </p:spTree>
    <p:extLst>
      <p:ext uri="{BB962C8B-B14F-4D97-AF65-F5344CB8AC3E}">
        <p14:creationId xmlns:p14="http://schemas.microsoft.com/office/powerpoint/2010/main" val="35938580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Natural cross ventilation</a:t>
            </a:r>
          </a:p>
        </p:txBody>
      </p:sp>
      <p:sp>
        <p:nvSpPr>
          <p:cNvPr id="5" name="TextBox 4"/>
          <p:cNvSpPr txBox="1"/>
          <p:nvPr/>
        </p:nvSpPr>
        <p:spPr>
          <a:xfrm>
            <a:off x="467544" y="1772816"/>
            <a:ext cx="3312368" cy="2862322"/>
          </a:xfrm>
          <a:prstGeom prst="rect">
            <a:avLst/>
          </a:prstGeom>
          <a:noFill/>
        </p:spPr>
        <p:txBody>
          <a:bodyPr wrap="square" rtlCol="0">
            <a:spAutoFit/>
          </a:bodyPr>
          <a:lstStyle/>
          <a:p>
            <a:r>
              <a:rPr lang="en-GB" b="1" dirty="0"/>
              <a:t>Cross ventilation</a:t>
            </a:r>
            <a:r>
              <a:rPr lang="en-GB" dirty="0"/>
              <a:t> is driven by wind pressure on the windward side of the building forcing fresh air through louvres into the room and out the other side (to the leeward), where the external air pressure will be reduced.</a:t>
            </a:r>
          </a:p>
        </p:txBody>
      </p:sp>
      <p:pic>
        <p:nvPicPr>
          <p:cNvPr id="7" name="Picture 6">
            <a:extLst>
              <a:ext uri="{FF2B5EF4-FFF2-40B4-BE49-F238E27FC236}">
                <a16:creationId xmlns:a16="http://schemas.microsoft.com/office/drawing/2014/main" id="{A8C4FBB2-8C52-42E0-A5D5-50C4B0B9F4AA}"/>
              </a:ext>
            </a:extLst>
          </p:cNvPr>
          <p:cNvPicPr>
            <a:picLocks noChangeAspect="1"/>
          </p:cNvPicPr>
          <p:nvPr/>
        </p:nvPicPr>
        <p:blipFill>
          <a:blip r:embed="rId2"/>
          <a:stretch>
            <a:fillRect/>
          </a:stretch>
        </p:blipFill>
        <p:spPr>
          <a:xfrm>
            <a:off x="3779912" y="1508833"/>
            <a:ext cx="5034386" cy="3840333"/>
          </a:xfrm>
          <a:prstGeom prst="rect">
            <a:avLst/>
          </a:prstGeom>
        </p:spPr>
      </p:pic>
    </p:spTree>
    <p:extLst>
      <p:ext uri="{BB962C8B-B14F-4D97-AF65-F5344CB8AC3E}">
        <p14:creationId xmlns:p14="http://schemas.microsoft.com/office/powerpoint/2010/main" val="23091260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58A8EAA0-D2BC-4C3E-8579-CA9658565ABE}"/>
              </a:ext>
            </a:extLst>
          </p:cNvPr>
          <p:cNvPicPr>
            <a:picLocks noGrp="1" noChangeAspect="1"/>
          </p:cNvPicPr>
          <p:nvPr>
            <p:ph sz="quarter" idx="10"/>
          </p:nvPr>
        </p:nvPicPr>
        <p:blipFill>
          <a:blip r:embed="rId3"/>
          <a:stretch>
            <a:fillRect/>
          </a:stretch>
        </p:blipFill>
        <p:spPr>
          <a:xfrm>
            <a:off x="4139952" y="2132856"/>
            <a:ext cx="4748931" cy="3541490"/>
          </a:xfrm>
        </p:spPr>
      </p:pic>
      <p:sp>
        <p:nvSpPr>
          <p:cNvPr id="2" name="Title 1"/>
          <p:cNvSpPr>
            <a:spLocks noGrp="1"/>
          </p:cNvSpPr>
          <p:nvPr>
            <p:ph type="title"/>
          </p:nvPr>
        </p:nvSpPr>
        <p:spPr/>
        <p:txBody>
          <a:bodyPr/>
          <a:lstStyle/>
          <a:p>
            <a:r>
              <a:rPr lang="en-US" dirty="0"/>
              <a:t>Natural and passive stack ventilation</a:t>
            </a:r>
          </a:p>
        </p:txBody>
      </p:sp>
      <p:sp>
        <p:nvSpPr>
          <p:cNvPr id="6" name="TextBox 5"/>
          <p:cNvSpPr txBox="1"/>
          <p:nvPr/>
        </p:nvSpPr>
        <p:spPr>
          <a:xfrm>
            <a:off x="395537" y="1556792"/>
            <a:ext cx="3888431" cy="4226798"/>
          </a:xfrm>
          <a:prstGeom prst="rect">
            <a:avLst/>
          </a:prstGeom>
          <a:noFill/>
        </p:spPr>
        <p:txBody>
          <a:bodyPr wrap="square" rtlCol="0">
            <a:spAutoFit/>
          </a:bodyPr>
          <a:lstStyle/>
          <a:p>
            <a:r>
              <a:rPr lang="en-GB" sz="1800" b="1" dirty="0"/>
              <a:t>Natural stack</a:t>
            </a:r>
            <a:r>
              <a:rPr lang="en-GB" sz="1800" dirty="0"/>
              <a:t> </a:t>
            </a:r>
            <a:r>
              <a:rPr lang="en-GB" sz="1800" b="1" dirty="0"/>
              <a:t>ventilation</a:t>
            </a:r>
            <a:r>
              <a:rPr lang="en-GB" sz="1800" dirty="0"/>
              <a:t> occurs naturally in tall buildings such as factories.</a:t>
            </a:r>
          </a:p>
          <a:p>
            <a:endParaRPr lang="en-GB" sz="1800" dirty="0"/>
          </a:p>
          <a:p>
            <a:pPr marL="342900" indent="-342900">
              <a:spcBef>
                <a:spcPts val="400"/>
              </a:spcBef>
              <a:spcAft>
                <a:spcPts val="400"/>
              </a:spcAft>
              <a:buClr>
                <a:srgbClr val="0077E3"/>
              </a:buClr>
              <a:buFont typeface="Arial" panose="020B0604020202020204" pitchFamily="34" charset="0"/>
              <a:buChar char="•"/>
            </a:pPr>
            <a:r>
              <a:rPr lang="en-GB" sz="1800" dirty="0"/>
              <a:t>Inlet louvres at low level allow external air to be drawn into the space.</a:t>
            </a:r>
          </a:p>
          <a:p>
            <a:pPr marL="342900" indent="-342900">
              <a:spcBef>
                <a:spcPts val="400"/>
              </a:spcBef>
              <a:spcAft>
                <a:spcPts val="400"/>
              </a:spcAft>
              <a:buClr>
                <a:srgbClr val="0077E3"/>
              </a:buClr>
              <a:buFont typeface="Arial" panose="020B0604020202020204" pitchFamily="34" charset="0"/>
              <a:buChar char="•"/>
            </a:pPr>
            <a:r>
              <a:rPr lang="en-GB" sz="1800" dirty="0"/>
              <a:t>Permanent louvres on the roof allow vitiated warm air to flow out of the building.</a:t>
            </a:r>
          </a:p>
          <a:p>
            <a:pPr marL="342900" indent="-342900">
              <a:spcBef>
                <a:spcPts val="400"/>
              </a:spcBef>
              <a:spcAft>
                <a:spcPts val="400"/>
              </a:spcAft>
              <a:buClr>
                <a:srgbClr val="0077E3"/>
              </a:buClr>
              <a:buFont typeface="Arial" panose="020B0604020202020204" pitchFamily="34" charset="0"/>
              <a:buChar char="•"/>
            </a:pPr>
            <a:r>
              <a:rPr lang="en-GB" sz="1800" b="1" dirty="0"/>
              <a:t>Passive stack natural ventilation</a:t>
            </a:r>
            <a:r>
              <a:rPr lang="en-GB" sz="1800" dirty="0"/>
              <a:t> is commonly found in bathrooms and kitchens simply because heat rises.</a:t>
            </a:r>
          </a:p>
        </p:txBody>
      </p:sp>
    </p:spTree>
    <p:extLst>
      <p:ext uri="{BB962C8B-B14F-4D97-AF65-F5344CB8AC3E}">
        <p14:creationId xmlns:p14="http://schemas.microsoft.com/office/powerpoint/2010/main" val="20394346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Combined stack and cross ventilation</a:t>
            </a:r>
          </a:p>
        </p:txBody>
      </p:sp>
      <p:sp>
        <p:nvSpPr>
          <p:cNvPr id="3" name="Rectangle 2">
            <a:extLst>
              <a:ext uri="{FF2B5EF4-FFF2-40B4-BE49-F238E27FC236}">
                <a16:creationId xmlns:a16="http://schemas.microsoft.com/office/drawing/2014/main" id="{F56FD119-3055-9344-9310-C68D9F844A4A}"/>
              </a:ext>
            </a:extLst>
          </p:cNvPr>
          <p:cNvSpPr/>
          <p:nvPr/>
        </p:nvSpPr>
        <p:spPr>
          <a:xfrm>
            <a:off x="480460" y="1687106"/>
            <a:ext cx="3272590" cy="2349361"/>
          </a:xfrm>
          <a:prstGeom prst="rect">
            <a:avLst/>
          </a:prstGeom>
        </p:spPr>
        <p:txBody>
          <a:bodyPr wrap="square">
            <a:spAutoFit/>
          </a:bodyPr>
          <a:lstStyle/>
          <a:p>
            <a:pPr marL="342900" indent="-342900">
              <a:spcBef>
                <a:spcPts val="400"/>
              </a:spcBef>
              <a:spcAft>
                <a:spcPts val="400"/>
              </a:spcAft>
              <a:buClr>
                <a:srgbClr val="0077E3"/>
              </a:buClr>
              <a:buFont typeface="Arial" panose="020B0604020202020204" pitchFamily="34" charset="0"/>
              <a:buChar char="•"/>
            </a:pPr>
            <a:r>
              <a:rPr lang="en-GB" dirty="0"/>
              <a:t>Combines stack (warm air rising) with wind, to maximise ventilation. </a:t>
            </a:r>
          </a:p>
          <a:p>
            <a:pPr marL="342900" indent="-342900">
              <a:spcBef>
                <a:spcPts val="400"/>
              </a:spcBef>
              <a:spcAft>
                <a:spcPts val="400"/>
              </a:spcAft>
              <a:buClr>
                <a:srgbClr val="0077E3"/>
              </a:buClr>
              <a:buFont typeface="Arial" panose="020B0604020202020204" pitchFamily="34" charset="0"/>
              <a:buChar char="•"/>
            </a:pPr>
            <a:r>
              <a:rPr lang="en-GB" dirty="0"/>
              <a:t>Unlike cross ventilation, stack ventilation allows some passive cooling in the summer.</a:t>
            </a:r>
          </a:p>
        </p:txBody>
      </p:sp>
      <p:pic>
        <p:nvPicPr>
          <p:cNvPr id="7" name="Picture 6">
            <a:extLst>
              <a:ext uri="{FF2B5EF4-FFF2-40B4-BE49-F238E27FC236}">
                <a16:creationId xmlns:a16="http://schemas.microsoft.com/office/drawing/2014/main" id="{B4532CA0-3B58-416D-8F7C-426C1705B979}"/>
              </a:ext>
            </a:extLst>
          </p:cNvPr>
          <p:cNvPicPr>
            <a:picLocks noChangeAspect="1"/>
          </p:cNvPicPr>
          <p:nvPr/>
        </p:nvPicPr>
        <p:blipFill>
          <a:blip r:embed="rId3"/>
          <a:stretch>
            <a:fillRect/>
          </a:stretch>
        </p:blipFill>
        <p:spPr>
          <a:xfrm>
            <a:off x="3753050" y="1844824"/>
            <a:ext cx="5039153" cy="3752561"/>
          </a:xfrm>
          <a:prstGeom prst="rect">
            <a:avLst/>
          </a:prstGeom>
        </p:spPr>
      </p:pic>
    </p:spTree>
    <p:extLst>
      <p:ext uri="{BB962C8B-B14F-4D97-AF65-F5344CB8AC3E}">
        <p14:creationId xmlns:p14="http://schemas.microsoft.com/office/powerpoint/2010/main" val="17065453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Adjustable permanent vent</a:t>
            </a:r>
          </a:p>
        </p:txBody>
      </p:sp>
      <p:sp>
        <p:nvSpPr>
          <p:cNvPr id="5" name="TextBox 4"/>
          <p:cNvSpPr txBox="1"/>
          <p:nvPr/>
        </p:nvSpPr>
        <p:spPr>
          <a:xfrm>
            <a:off x="447291" y="1490009"/>
            <a:ext cx="3836678" cy="3980577"/>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sz="1800" dirty="0"/>
              <a:t>This type of vent provides natural ventilation by allowing fresh, cold air to be mixed with recirculated room air, utilising a natural convector installed beneath a window frame.</a:t>
            </a:r>
          </a:p>
          <a:p>
            <a:pPr marL="342900" indent="-342900">
              <a:spcBef>
                <a:spcPts val="400"/>
              </a:spcBef>
              <a:spcAft>
                <a:spcPts val="400"/>
              </a:spcAft>
              <a:buClr>
                <a:srgbClr val="0077E3"/>
              </a:buClr>
              <a:buFont typeface="Arial" panose="020B0604020202020204" pitchFamily="34" charset="0"/>
              <a:buChar char="•"/>
            </a:pPr>
            <a:r>
              <a:rPr lang="en-GB" sz="1800" dirty="0"/>
              <a:t>Such vents are built into the window frame, giving the user some control over the amount of air entering the building.</a:t>
            </a:r>
          </a:p>
          <a:p>
            <a:pPr marL="342900" indent="-342900">
              <a:spcBef>
                <a:spcPts val="400"/>
              </a:spcBef>
              <a:spcAft>
                <a:spcPts val="400"/>
              </a:spcAft>
              <a:buClr>
                <a:srgbClr val="0077E3"/>
              </a:buClr>
              <a:buFont typeface="Arial" panose="020B0604020202020204" pitchFamily="34" charset="0"/>
              <a:buChar char="•"/>
            </a:pPr>
            <a:r>
              <a:rPr lang="en-GB" sz="1800" dirty="0"/>
              <a:t>Ventilation is driven by the </a:t>
            </a:r>
            <a:r>
              <a:rPr lang="en-GB" sz="1800" b="1" dirty="0"/>
              <a:t>wind </a:t>
            </a:r>
            <a:r>
              <a:rPr lang="en-GB" sz="1800" dirty="0"/>
              <a:t>and </a:t>
            </a:r>
            <a:r>
              <a:rPr lang="en-GB" sz="1800" b="1" dirty="0"/>
              <a:t>stack </a:t>
            </a:r>
            <a:r>
              <a:rPr lang="en-GB" sz="1800" dirty="0"/>
              <a:t>effects.</a:t>
            </a:r>
          </a:p>
          <a:p>
            <a:endParaRPr lang="en-GB" dirty="0"/>
          </a:p>
        </p:txBody>
      </p:sp>
      <p:pic>
        <p:nvPicPr>
          <p:cNvPr id="8" name="Content Placeholder 7">
            <a:extLst>
              <a:ext uri="{FF2B5EF4-FFF2-40B4-BE49-F238E27FC236}">
                <a16:creationId xmlns:a16="http://schemas.microsoft.com/office/drawing/2014/main" id="{4F3D4D2D-56A9-4972-8D84-F2EAFB98AB69}"/>
              </a:ext>
            </a:extLst>
          </p:cNvPr>
          <p:cNvPicPr>
            <a:picLocks noGrp="1" noChangeAspect="1"/>
          </p:cNvPicPr>
          <p:nvPr>
            <p:ph sz="quarter" idx="10"/>
          </p:nvPr>
        </p:nvPicPr>
        <p:blipFill>
          <a:blip r:embed="rId2"/>
          <a:stretch>
            <a:fillRect/>
          </a:stretch>
        </p:blipFill>
        <p:spPr>
          <a:xfrm>
            <a:off x="4290585" y="1733341"/>
            <a:ext cx="4442933" cy="3667183"/>
          </a:xfr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3E8D9EA-F384-4F2E-88A5-9E808D044573}">
  <ds:schemaRefs>
    <ds:schemaRef ds:uri="http://schemas.microsoft.com/sharepoint/v3/contenttype/forms"/>
  </ds:schemaRefs>
</ds:datastoreItem>
</file>

<file path=customXml/itemProps2.xml><?xml version="1.0" encoding="utf-8"?>
<ds:datastoreItem xmlns:ds="http://schemas.openxmlformats.org/officeDocument/2006/customXml" ds:itemID="{6A8A1471-C770-43D5-9F17-FB07135C6FFF}">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6EC77227-4374-44CC-BB87-32FE22A1711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2103</TotalTime>
  <Words>1036</Words>
  <Application>Microsoft Office PowerPoint</Application>
  <PresentationFormat>On-screen Show (4:3)</PresentationFormat>
  <Paragraphs>95</Paragraphs>
  <Slides>21</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Lucida Grande</vt:lpstr>
      <vt:lpstr>Times New Roman</vt:lpstr>
      <vt:lpstr>1_Default Design</vt:lpstr>
      <vt:lpstr>PowerPoint 9: Natural and mechanical ventilation systems</vt:lpstr>
      <vt:lpstr>Objectives</vt:lpstr>
      <vt:lpstr>Why ventilate a building?</vt:lpstr>
      <vt:lpstr>Natural and mechanical ventilation</vt:lpstr>
      <vt:lpstr>Natural single-sided ventilation</vt:lpstr>
      <vt:lpstr>Natural cross ventilation</vt:lpstr>
      <vt:lpstr>Natural and passive stack ventilation</vt:lpstr>
      <vt:lpstr>Combined stack and cross ventilation</vt:lpstr>
      <vt:lpstr>Adjustable permanent vent</vt:lpstr>
      <vt:lpstr>Mechanical wind catcher</vt:lpstr>
      <vt:lpstr>Mechanical tempered air supply ventilation</vt:lpstr>
      <vt:lpstr>How tempered air supply ventilation works</vt:lpstr>
      <vt:lpstr>Extraction: mechanical heat recovery </vt:lpstr>
      <vt:lpstr>Heat recovery from extraction</vt:lpstr>
      <vt:lpstr>Mechanical fume extraction at source </vt:lpstr>
      <vt:lpstr>Air handling unit</vt:lpstr>
      <vt:lpstr>Balanced mechanical ventilation: recirculation</vt:lpstr>
      <vt:lpstr>Balanced mechanical ventilation: recirculation</vt:lpstr>
      <vt:lpstr>Balanced mechanical ventilation: indirect heat</vt:lpstr>
      <vt:lpstr>Balanced mechanical ventilation: indirect heat</vt:lpstr>
      <vt:lpstr>PowerPoint Presentation</vt:lpstr>
    </vt:vector>
  </TitlesOfParts>
  <Manager/>
  <Company>City &amp; Guilds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janicec</dc:creator>
  <cp:keywords/>
  <dc:description/>
  <cp:lastModifiedBy>Fiona Freel</cp:lastModifiedBy>
  <cp:revision>174</cp:revision>
  <dcterms:created xsi:type="dcterms:W3CDTF">2013-05-28T00:38:54Z</dcterms:created>
  <dcterms:modified xsi:type="dcterms:W3CDTF">2022-01-06T17:06:40Z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