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38"/>
  </p:notesMasterIdLst>
  <p:handoutMasterIdLst>
    <p:handoutMasterId r:id="rId39"/>
  </p:handoutMasterIdLst>
  <p:sldIdLst>
    <p:sldId id="256" r:id="rId2"/>
    <p:sldId id="328" r:id="rId3"/>
    <p:sldId id="334" r:id="rId4"/>
    <p:sldId id="483" r:id="rId5"/>
    <p:sldId id="484" r:id="rId6"/>
    <p:sldId id="485" r:id="rId7"/>
    <p:sldId id="486" r:id="rId8"/>
    <p:sldId id="341" r:id="rId9"/>
    <p:sldId id="487" r:id="rId10"/>
    <p:sldId id="488" r:id="rId11"/>
    <p:sldId id="489" r:id="rId12"/>
    <p:sldId id="490" r:id="rId13"/>
    <p:sldId id="491" r:id="rId14"/>
    <p:sldId id="364" r:id="rId15"/>
    <p:sldId id="362" r:id="rId16"/>
    <p:sldId id="363" r:id="rId17"/>
    <p:sldId id="366" r:id="rId18"/>
    <p:sldId id="367" r:id="rId19"/>
    <p:sldId id="492" r:id="rId20"/>
    <p:sldId id="494" r:id="rId21"/>
    <p:sldId id="493" r:id="rId22"/>
    <p:sldId id="373" r:id="rId23"/>
    <p:sldId id="375" r:id="rId24"/>
    <p:sldId id="495" r:id="rId25"/>
    <p:sldId id="361" r:id="rId26"/>
    <p:sldId id="365" r:id="rId27"/>
    <p:sldId id="377" r:id="rId28"/>
    <p:sldId id="368" r:id="rId29"/>
    <p:sldId id="371" r:id="rId30"/>
    <p:sldId id="369" r:id="rId31"/>
    <p:sldId id="370" r:id="rId32"/>
    <p:sldId id="376" r:id="rId33"/>
    <p:sldId id="380" r:id="rId34"/>
    <p:sldId id="379" r:id="rId35"/>
    <p:sldId id="374" r:id="rId36"/>
    <p:sldId id="267" r:id="rId37"/>
  </p:sldIdLst>
  <p:sldSz cx="9144000" cy="6858000" type="screen4x3"/>
  <p:notesSz cx="6858000" cy="9144000"/>
  <p:custDataLst>
    <p:tags r:id="rId4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3"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17"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178468-015A-44B0-8A68-5B36A562563C}" v="87" dt="2021-12-02T17:34:23.1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72"/>
    <p:restoredTop sz="96327"/>
  </p:normalViewPr>
  <p:slideViewPr>
    <p:cSldViewPr showGuides="1">
      <p:cViewPr varScale="1">
        <p:scale>
          <a:sx n="62" d="100"/>
          <a:sy n="62" d="100"/>
        </p:scale>
        <p:origin x="157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5496"/>
    </p:cViewPr>
  </p:sorterViewPr>
  <p:notesViewPr>
    <p:cSldViewPr showGuides="1">
      <p:cViewPr>
        <p:scale>
          <a:sx n="110" d="100"/>
          <a:sy n="110" d="100"/>
        </p:scale>
        <p:origin x="1602" y="-12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F1994E3-B3EA-4539-9F83-6F8F79550CCA}"/>
    <pc:docChg chg="custSel modSld">
      <pc:chgData name="Caroline Prodger" userId="e4ef2e75-b60b-401b-8ebe-291bdcf405f4" providerId="ADAL" clId="{CF1994E3-B3EA-4539-9F83-6F8F79550CCA}" dt="2021-08-12T14:28:45.454" v="16" actId="1076"/>
      <pc:docMkLst>
        <pc:docMk/>
      </pc:docMkLst>
      <pc:sldChg chg="modSp mod">
        <pc:chgData name="Caroline Prodger" userId="e4ef2e75-b60b-401b-8ebe-291bdcf405f4" providerId="ADAL" clId="{CF1994E3-B3EA-4539-9F83-6F8F79550CCA}" dt="2021-08-12T14:28:45.454" v="16" actId="1076"/>
        <pc:sldMkLst>
          <pc:docMk/>
          <pc:sldMk cId="3453427276" sldId="435"/>
        </pc:sldMkLst>
        <pc:spChg chg="mod">
          <ac:chgData name="Caroline Prodger" userId="e4ef2e75-b60b-401b-8ebe-291bdcf405f4" providerId="ADAL" clId="{CF1994E3-B3EA-4539-9F83-6F8F79550CCA}" dt="2021-08-12T14:28:45.454" v="16" actId="1076"/>
          <ac:spMkLst>
            <pc:docMk/>
            <pc:sldMk cId="3453427276" sldId="435"/>
            <ac:spMk id="2" creationId="{00000000-0000-0000-0000-000000000000}"/>
          </ac:spMkLst>
        </pc:spChg>
      </pc:sldChg>
      <pc:sldChg chg="modSp mod">
        <pc:chgData name="Caroline Prodger" userId="e4ef2e75-b60b-401b-8ebe-291bdcf405f4" providerId="ADAL" clId="{CF1994E3-B3EA-4539-9F83-6F8F79550CCA}" dt="2021-08-12T14:27:43.650" v="4" actId="1076"/>
        <pc:sldMkLst>
          <pc:docMk/>
          <pc:sldMk cId="1006732543" sldId="439"/>
        </pc:sldMkLst>
        <pc:spChg chg="mod">
          <ac:chgData name="Caroline Prodger" userId="e4ef2e75-b60b-401b-8ebe-291bdcf405f4" providerId="ADAL" clId="{CF1994E3-B3EA-4539-9F83-6F8F79550CCA}" dt="2021-08-12T14:27:39.746" v="3" actId="207"/>
          <ac:spMkLst>
            <pc:docMk/>
            <pc:sldMk cId="1006732543" sldId="439"/>
            <ac:spMk id="2" creationId="{00000000-0000-0000-0000-000000000000}"/>
          </ac:spMkLst>
        </pc:spChg>
        <pc:spChg chg="mod">
          <ac:chgData name="Caroline Prodger" userId="e4ef2e75-b60b-401b-8ebe-291bdcf405f4" providerId="ADAL" clId="{CF1994E3-B3EA-4539-9F83-6F8F79550CCA}" dt="2021-08-12T14:27:43.650" v="4" actId="1076"/>
          <ac:spMkLst>
            <pc:docMk/>
            <pc:sldMk cId="1006732543" sldId="439"/>
            <ac:spMk id="3" creationId="{00000000-0000-0000-0000-000000000000}"/>
          </ac:spMkLst>
        </pc:spChg>
      </pc:sldChg>
      <pc:sldChg chg="modSp mod">
        <pc:chgData name="Caroline Prodger" userId="e4ef2e75-b60b-401b-8ebe-291bdcf405f4" providerId="ADAL" clId="{CF1994E3-B3EA-4539-9F83-6F8F79550CCA}" dt="2021-08-12T14:28:15.427" v="15" actId="1076"/>
        <pc:sldMkLst>
          <pc:docMk/>
          <pc:sldMk cId="2922374969" sldId="464"/>
        </pc:sldMkLst>
        <pc:spChg chg="mod">
          <ac:chgData name="Caroline Prodger" userId="e4ef2e75-b60b-401b-8ebe-291bdcf405f4" providerId="ADAL" clId="{CF1994E3-B3EA-4539-9F83-6F8F79550CCA}" dt="2021-08-12T14:28:15.427" v="15" actId="1076"/>
          <ac:spMkLst>
            <pc:docMk/>
            <pc:sldMk cId="2922374969" sldId="464"/>
            <ac:spMk id="3" creationId="{00000000-0000-0000-0000-000000000000}"/>
          </ac:spMkLst>
        </pc:spChg>
        <pc:spChg chg="mod">
          <ac:chgData name="Caroline Prodger" userId="e4ef2e75-b60b-401b-8ebe-291bdcf405f4" providerId="ADAL" clId="{CF1994E3-B3EA-4539-9F83-6F8F79550CCA}" dt="2021-08-12T14:28:03.937" v="12" actId="27636"/>
          <ac:spMkLst>
            <pc:docMk/>
            <pc:sldMk cId="2922374969" sldId="464"/>
            <ac:spMk id="4" creationId="{00000000-0000-0000-0000-000000000000}"/>
          </ac:spMkLst>
        </pc:spChg>
      </pc:sldChg>
    </pc:docChg>
  </pc:docChgLst>
  <pc:docChgLst>
    <pc:chgData name="Bonita Searle-Barnes" userId="e782127f-826a-4a83-a372-afedaa2e0d4f" providerId="ADAL" clId="{F3A4CAEA-C7DF-47E1-A2B5-325BC66BF331}"/>
    <pc:docChg chg="custSel modSld">
      <pc:chgData name="Bonita Searle-Barnes" userId="e782127f-826a-4a83-a372-afedaa2e0d4f" providerId="ADAL" clId="{F3A4CAEA-C7DF-47E1-A2B5-325BC66BF331}" dt="2021-02-25T10:58:06.723" v="34" actId="5900"/>
      <pc:docMkLst>
        <pc:docMk/>
      </pc:docMkLst>
      <pc:sldChg chg="addCm modCm">
        <pc:chgData name="Bonita Searle-Barnes" userId="e782127f-826a-4a83-a372-afedaa2e0d4f" providerId="ADAL" clId="{F3A4CAEA-C7DF-47E1-A2B5-325BC66BF331}" dt="2021-02-25T10:53:47.116" v="1"/>
        <pc:sldMkLst>
          <pc:docMk/>
          <pc:sldMk cId="0" sldId="335"/>
        </pc:sldMkLst>
      </pc:sldChg>
      <pc:sldChg chg="addCm modCm">
        <pc:chgData name="Bonita Searle-Barnes" userId="e782127f-826a-4a83-a372-afedaa2e0d4f" providerId="ADAL" clId="{F3A4CAEA-C7DF-47E1-A2B5-325BC66BF331}" dt="2021-02-25T10:54:04.674" v="4" actId="5900"/>
        <pc:sldMkLst>
          <pc:docMk/>
          <pc:sldMk cId="0" sldId="337"/>
        </pc:sldMkLst>
      </pc:sldChg>
      <pc:sldChg chg="addCm modCm">
        <pc:chgData name="Bonita Searle-Barnes" userId="e782127f-826a-4a83-a372-afedaa2e0d4f" providerId="ADAL" clId="{F3A4CAEA-C7DF-47E1-A2B5-325BC66BF331}" dt="2021-02-25T10:55:37.932" v="12"/>
        <pc:sldMkLst>
          <pc:docMk/>
          <pc:sldMk cId="2688784169" sldId="341"/>
        </pc:sldMkLst>
      </pc:sldChg>
      <pc:sldChg chg="addCm modCm">
        <pc:chgData name="Bonita Searle-Barnes" userId="e782127f-826a-4a83-a372-afedaa2e0d4f" providerId="ADAL" clId="{F3A4CAEA-C7DF-47E1-A2B5-325BC66BF331}" dt="2021-02-25T10:55:08.809" v="9"/>
        <pc:sldMkLst>
          <pc:docMk/>
          <pc:sldMk cId="3772220314" sldId="344"/>
        </pc:sldMkLst>
      </pc:sldChg>
      <pc:sldChg chg="addCm modCm">
        <pc:chgData name="Bonita Searle-Barnes" userId="e782127f-826a-4a83-a372-afedaa2e0d4f" providerId="ADAL" clId="{F3A4CAEA-C7DF-47E1-A2B5-325BC66BF331}" dt="2021-02-25T10:54:47.683" v="7" actId="5900"/>
        <pc:sldMkLst>
          <pc:docMk/>
          <pc:sldMk cId="1290780818" sldId="345"/>
        </pc:sldMkLst>
      </pc:sldChg>
      <pc:sldChg chg="addCm modCm">
        <pc:chgData name="Bonita Searle-Barnes" userId="e782127f-826a-4a83-a372-afedaa2e0d4f" providerId="ADAL" clId="{F3A4CAEA-C7DF-47E1-A2B5-325BC66BF331}" dt="2021-02-25T10:57:09.293" v="22" actId="5900"/>
        <pc:sldMkLst>
          <pc:docMk/>
          <pc:sldMk cId="3061670175" sldId="361"/>
        </pc:sldMkLst>
      </pc:sldChg>
      <pc:sldChg chg="addCm modCm">
        <pc:chgData name="Bonita Searle-Barnes" userId="e782127f-826a-4a83-a372-afedaa2e0d4f" providerId="ADAL" clId="{F3A4CAEA-C7DF-47E1-A2B5-325BC66BF331}" dt="2021-02-25T10:56:30.649" v="17"/>
        <pc:sldMkLst>
          <pc:docMk/>
          <pc:sldMk cId="2066102317" sldId="362"/>
        </pc:sldMkLst>
      </pc:sldChg>
      <pc:sldChg chg="addCm modCm">
        <pc:chgData name="Bonita Searle-Barnes" userId="e782127f-826a-4a83-a372-afedaa2e0d4f" providerId="ADAL" clId="{F3A4CAEA-C7DF-47E1-A2B5-325BC66BF331}" dt="2021-02-25T10:57:26.498" v="25" actId="5900"/>
        <pc:sldMkLst>
          <pc:docMk/>
          <pc:sldMk cId="2455530380" sldId="365"/>
        </pc:sldMkLst>
      </pc:sldChg>
      <pc:sldChg chg="addCm modCm">
        <pc:chgData name="Bonita Searle-Barnes" userId="e782127f-826a-4a83-a372-afedaa2e0d4f" providerId="ADAL" clId="{F3A4CAEA-C7DF-47E1-A2B5-325BC66BF331}" dt="2021-02-25T10:56:22.134" v="15"/>
        <pc:sldMkLst>
          <pc:docMk/>
          <pc:sldMk cId="3308405805" sldId="366"/>
        </pc:sldMkLst>
      </pc:sldChg>
      <pc:sldChg chg="addCm modCm">
        <pc:chgData name="Bonita Searle-Barnes" userId="e782127f-826a-4a83-a372-afedaa2e0d4f" providerId="ADAL" clId="{F3A4CAEA-C7DF-47E1-A2B5-325BC66BF331}" dt="2021-02-25T10:56:42.570" v="19"/>
        <pc:sldMkLst>
          <pc:docMk/>
          <pc:sldMk cId="1048228663" sldId="368"/>
        </pc:sldMkLst>
      </pc:sldChg>
      <pc:sldChg chg="addCm modCm">
        <pc:chgData name="Bonita Searle-Barnes" userId="e782127f-826a-4a83-a372-afedaa2e0d4f" providerId="ADAL" clId="{F3A4CAEA-C7DF-47E1-A2B5-325BC66BF331}" dt="2021-02-25T10:57:58.264" v="31"/>
        <pc:sldMkLst>
          <pc:docMk/>
          <pc:sldMk cId="3637535325" sldId="375"/>
        </pc:sldMkLst>
      </pc:sldChg>
      <pc:sldChg chg="addCm modCm">
        <pc:chgData name="Bonita Searle-Barnes" userId="e782127f-826a-4a83-a372-afedaa2e0d4f" providerId="ADAL" clId="{F3A4CAEA-C7DF-47E1-A2B5-325BC66BF331}" dt="2021-02-25T10:58:06.723" v="34" actId="5900"/>
        <pc:sldMkLst>
          <pc:docMk/>
          <pc:sldMk cId="1516255247" sldId="376"/>
        </pc:sldMkLst>
      </pc:sldChg>
      <pc:sldChg chg="addCm modCm">
        <pc:chgData name="Bonita Searle-Barnes" userId="e782127f-826a-4a83-a372-afedaa2e0d4f" providerId="ADAL" clId="{F3A4CAEA-C7DF-47E1-A2B5-325BC66BF331}" dt="2021-02-25T10:57:42.021" v="28" actId="5900"/>
        <pc:sldMkLst>
          <pc:docMk/>
          <pc:sldMk cId="4170319129" sldId="377"/>
        </pc:sldMkLst>
      </pc:sldChg>
    </pc:docChg>
  </pc:docChgLst>
  <pc:docChgLst>
    <pc:chgData name="Caroline Prodger" userId="e4ef2e75-b60b-401b-8ebe-291bdcf405f4" providerId="ADAL" clId="{B4178468-015A-44B0-8A68-5B36A562563C}"/>
    <pc:docChg chg="undo custSel addSld delSld modSld sldOrd modMainMaster">
      <pc:chgData name="Caroline Prodger" userId="e4ef2e75-b60b-401b-8ebe-291bdcf405f4" providerId="ADAL" clId="{B4178468-015A-44B0-8A68-5B36A562563C}" dt="2021-12-02T17:26:51.339" v="722" actId="2696"/>
      <pc:docMkLst>
        <pc:docMk/>
      </pc:docMkLst>
      <pc:sldChg chg="modSp">
        <pc:chgData name="Caroline Prodger" userId="e4ef2e75-b60b-401b-8ebe-291bdcf405f4" providerId="ADAL" clId="{B4178468-015A-44B0-8A68-5B36A562563C}" dt="2021-10-12T09:37:19.481" v="8"/>
        <pc:sldMkLst>
          <pc:docMk/>
          <pc:sldMk cId="0" sldId="267"/>
        </pc:sldMkLst>
        <pc:spChg chg="mod">
          <ac:chgData name="Caroline Prodger" userId="e4ef2e75-b60b-401b-8ebe-291bdcf405f4" providerId="ADAL" clId="{B4178468-015A-44B0-8A68-5B36A562563C}" dt="2021-10-12T09:37:19.481" v="8"/>
          <ac:spMkLst>
            <pc:docMk/>
            <pc:sldMk cId="0" sldId="267"/>
            <ac:spMk id="18434" creationId="{00000000-0000-0000-0000-000000000000}"/>
          </ac:spMkLst>
        </pc:spChg>
      </pc:sldChg>
      <pc:sldChg chg="modSp">
        <pc:chgData name="Caroline Prodger" userId="e4ef2e75-b60b-401b-8ebe-291bdcf405f4" providerId="ADAL" clId="{B4178468-015A-44B0-8A68-5B36A562563C}" dt="2021-10-12T09:37:19.481" v="8"/>
        <pc:sldMkLst>
          <pc:docMk/>
          <pc:sldMk cId="0" sldId="328"/>
        </pc:sldMkLst>
        <pc:spChg chg="mod">
          <ac:chgData name="Caroline Prodger" userId="e4ef2e75-b60b-401b-8ebe-291bdcf405f4" providerId="ADAL" clId="{B4178468-015A-44B0-8A68-5B36A562563C}" dt="2021-10-12T09:37:19.481" v="8"/>
          <ac:spMkLst>
            <pc:docMk/>
            <pc:sldMk cId="0" sldId="328"/>
            <ac:spMk id="3074" creationId="{00000000-0000-0000-0000-000000000000}"/>
          </ac:spMkLst>
        </pc:spChg>
        <pc:spChg chg="mod">
          <ac:chgData name="Caroline Prodger" userId="e4ef2e75-b60b-401b-8ebe-291bdcf405f4" providerId="ADAL" clId="{B4178468-015A-44B0-8A68-5B36A562563C}" dt="2021-10-12T09:37:19.481" v="8"/>
          <ac:spMkLst>
            <pc:docMk/>
            <pc:sldMk cId="0" sldId="328"/>
            <ac:spMk id="3075" creationId="{00000000-0000-0000-0000-000000000000}"/>
          </ac:spMkLst>
        </pc:spChg>
      </pc:sldChg>
      <pc:sldChg chg="addSp delSp modSp mod">
        <pc:chgData name="Caroline Prodger" userId="e4ef2e75-b60b-401b-8ebe-291bdcf405f4" providerId="ADAL" clId="{B4178468-015A-44B0-8A68-5B36A562563C}" dt="2021-11-18T15:15:00.285" v="210" actId="1076"/>
        <pc:sldMkLst>
          <pc:docMk/>
          <pc:sldMk cId="0" sldId="334"/>
        </pc:sldMkLst>
        <pc:spChg chg="mod">
          <ac:chgData name="Caroline Prodger" userId="e4ef2e75-b60b-401b-8ebe-291bdcf405f4" providerId="ADAL" clId="{B4178468-015A-44B0-8A68-5B36A562563C}" dt="2021-10-12T09:37:19.481" v="8"/>
          <ac:spMkLst>
            <pc:docMk/>
            <pc:sldMk cId="0" sldId="334"/>
            <ac:spMk id="2" creationId="{00000000-0000-0000-0000-000000000000}"/>
          </ac:spMkLst>
        </pc:spChg>
        <pc:spChg chg="add del mod">
          <ac:chgData name="Caroline Prodger" userId="e4ef2e75-b60b-401b-8ebe-291bdcf405f4" providerId="ADAL" clId="{B4178468-015A-44B0-8A68-5B36A562563C}" dt="2021-11-18T15:14:30.160" v="206" actId="21"/>
          <ac:spMkLst>
            <pc:docMk/>
            <pc:sldMk cId="0" sldId="334"/>
            <ac:spMk id="4" creationId="{FE604522-CACF-478A-8C2E-ADE1E61884A6}"/>
          </ac:spMkLst>
        </pc:spChg>
        <pc:picChg chg="del">
          <ac:chgData name="Caroline Prodger" userId="e4ef2e75-b60b-401b-8ebe-291bdcf405f4" providerId="ADAL" clId="{B4178468-015A-44B0-8A68-5B36A562563C}" dt="2021-11-18T15:14:24.215" v="203" actId="478"/>
          <ac:picMkLst>
            <pc:docMk/>
            <pc:sldMk cId="0" sldId="334"/>
            <ac:picMk id="5" creationId="{00000000-0000-0000-0000-000000000000}"/>
          </ac:picMkLst>
        </pc:picChg>
        <pc:picChg chg="add mod modCrop">
          <ac:chgData name="Caroline Prodger" userId="e4ef2e75-b60b-401b-8ebe-291bdcf405f4" providerId="ADAL" clId="{B4178468-015A-44B0-8A68-5B36A562563C}" dt="2021-11-18T15:15:00.285" v="210" actId="1076"/>
          <ac:picMkLst>
            <pc:docMk/>
            <pc:sldMk cId="0" sldId="334"/>
            <ac:picMk id="7" creationId="{2338F145-E3E6-48A4-8ADC-2FF67E839161}"/>
          </ac:picMkLst>
        </pc:picChg>
      </pc:sldChg>
      <pc:sldChg chg="addSp delSp modSp mod">
        <pc:chgData name="Caroline Prodger" userId="e4ef2e75-b60b-401b-8ebe-291bdcf405f4" providerId="ADAL" clId="{B4178468-015A-44B0-8A68-5B36A562563C}" dt="2021-11-18T15:17:05.515" v="223" actId="1076"/>
        <pc:sldMkLst>
          <pc:docMk/>
          <pc:sldMk cId="2688784169" sldId="341"/>
        </pc:sldMkLst>
        <pc:spChg chg="mod">
          <ac:chgData name="Caroline Prodger" userId="e4ef2e75-b60b-401b-8ebe-291bdcf405f4" providerId="ADAL" clId="{B4178468-015A-44B0-8A68-5B36A562563C}" dt="2021-10-12T09:37:19.481" v="8"/>
          <ac:spMkLst>
            <pc:docMk/>
            <pc:sldMk cId="2688784169" sldId="341"/>
            <ac:spMk id="2" creationId="{00000000-0000-0000-0000-000000000000}"/>
          </ac:spMkLst>
        </pc:spChg>
        <pc:spChg chg="add del mod">
          <ac:chgData name="Caroline Prodger" userId="e4ef2e75-b60b-401b-8ebe-291bdcf405f4" providerId="ADAL" clId="{B4178468-015A-44B0-8A68-5B36A562563C}" dt="2021-11-18T15:17:03.328" v="222" actId="21"/>
          <ac:spMkLst>
            <pc:docMk/>
            <pc:sldMk cId="2688784169" sldId="341"/>
            <ac:spMk id="5" creationId="{FF143439-3234-47E1-ADE7-49F13A67D34A}"/>
          </ac:spMkLst>
        </pc:spChg>
        <pc:picChg chg="add mod">
          <ac:chgData name="Caroline Prodger" userId="e4ef2e75-b60b-401b-8ebe-291bdcf405f4" providerId="ADAL" clId="{B4178468-015A-44B0-8A68-5B36A562563C}" dt="2021-11-18T15:17:05.515" v="223" actId="1076"/>
          <ac:picMkLst>
            <pc:docMk/>
            <pc:sldMk cId="2688784169" sldId="341"/>
            <ac:picMk id="7" creationId="{AF9B677F-047D-439B-A15B-3FD23CDD4175}"/>
          </ac:picMkLst>
        </pc:picChg>
        <pc:picChg chg="del mod">
          <ac:chgData name="Caroline Prodger" userId="e4ef2e75-b60b-401b-8ebe-291bdcf405f4" providerId="ADAL" clId="{B4178468-015A-44B0-8A68-5B36A562563C}" dt="2021-11-18T15:16:56.404" v="219" actId="478"/>
          <ac:picMkLst>
            <pc:docMk/>
            <pc:sldMk cId="2688784169" sldId="341"/>
            <ac:picMk id="3074" creationId="{00000000-0000-0000-0000-000000000000}"/>
          </ac:picMkLst>
        </pc:picChg>
      </pc:sldChg>
      <pc:sldChg chg="addSp delSp modSp mod">
        <pc:chgData name="Caroline Prodger" userId="e4ef2e75-b60b-401b-8ebe-291bdcf405f4" providerId="ADAL" clId="{B4178468-015A-44B0-8A68-5B36A562563C}" dt="2021-11-18T15:28:42.976" v="270" actId="1076"/>
        <pc:sldMkLst>
          <pc:docMk/>
          <pc:sldMk cId="3061670175" sldId="361"/>
        </pc:sldMkLst>
        <pc:spChg chg="mod">
          <ac:chgData name="Caroline Prodger" userId="e4ef2e75-b60b-401b-8ebe-291bdcf405f4" providerId="ADAL" clId="{B4178468-015A-44B0-8A68-5B36A562563C}" dt="2021-10-12T09:37:19.481" v="8"/>
          <ac:spMkLst>
            <pc:docMk/>
            <pc:sldMk cId="3061670175" sldId="361"/>
            <ac:spMk id="2" creationId="{00000000-0000-0000-0000-000000000000}"/>
          </ac:spMkLst>
        </pc:spChg>
        <pc:spChg chg="add del mod">
          <ac:chgData name="Caroline Prodger" userId="e4ef2e75-b60b-401b-8ebe-291bdcf405f4" providerId="ADAL" clId="{B4178468-015A-44B0-8A68-5B36A562563C}" dt="2021-11-18T15:28:38.195" v="269" actId="21"/>
          <ac:spMkLst>
            <pc:docMk/>
            <pc:sldMk cId="3061670175" sldId="361"/>
            <ac:spMk id="5" creationId="{E99A9680-F785-4EC0-815B-288018233285}"/>
          </ac:spMkLst>
        </pc:spChg>
        <pc:picChg chg="add mod">
          <ac:chgData name="Caroline Prodger" userId="e4ef2e75-b60b-401b-8ebe-291bdcf405f4" providerId="ADAL" clId="{B4178468-015A-44B0-8A68-5B36A562563C}" dt="2021-11-18T15:28:42.976" v="270" actId="1076"/>
          <ac:picMkLst>
            <pc:docMk/>
            <pc:sldMk cId="3061670175" sldId="361"/>
            <ac:picMk id="7" creationId="{482CCD88-F973-4F86-9868-E7354A8CE127}"/>
          </ac:picMkLst>
        </pc:picChg>
        <pc:picChg chg="del mod">
          <ac:chgData name="Caroline Prodger" userId="e4ef2e75-b60b-401b-8ebe-291bdcf405f4" providerId="ADAL" clId="{B4178468-015A-44B0-8A68-5B36A562563C}" dt="2021-11-18T15:28:32.308" v="266" actId="478"/>
          <ac:picMkLst>
            <pc:docMk/>
            <pc:sldMk cId="3061670175" sldId="361"/>
            <ac:picMk id="1026" creationId="{00000000-0000-0000-0000-000000000000}"/>
          </ac:picMkLst>
        </pc:picChg>
      </pc:sldChg>
      <pc:sldChg chg="addSp delSp modSp mod">
        <pc:chgData name="Caroline Prodger" userId="e4ef2e75-b60b-401b-8ebe-291bdcf405f4" providerId="ADAL" clId="{B4178468-015A-44B0-8A68-5B36A562563C}" dt="2021-10-12T10:47:31.862" v="35" actId="1076"/>
        <pc:sldMkLst>
          <pc:docMk/>
          <pc:sldMk cId="2066102317" sldId="362"/>
        </pc:sldMkLst>
        <pc:spChg chg="mod">
          <ac:chgData name="Caroline Prodger" userId="e4ef2e75-b60b-401b-8ebe-291bdcf405f4" providerId="ADAL" clId="{B4178468-015A-44B0-8A68-5B36A562563C}" dt="2021-10-12T09:37:19.481" v="8"/>
          <ac:spMkLst>
            <pc:docMk/>
            <pc:sldMk cId="2066102317" sldId="362"/>
            <ac:spMk id="2" creationId="{00000000-0000-0000-0000-000000000000}"/>
          </ac:spMkLst>
        </pc:spChg>
        <pc:spChg chg="mod">
          <ac:chgData name="Caroline Prodger" userId="e4ef2e75-b60b-401b-8ebe-291bdcf405f4" providerId="ADAL" clId="{B4178468-015A-44B0-8A68-5B36A562563C}" dt="2021-10-12T10:47:27.085" v="34" actId="14100"/>
          <ac:spMkLst>
            <pc:docMk/>
            <pc:sldMk cId="2066102317" sldId="362"/>
            <ac:spMk id="3" creationId="{1EF0B858-85B7-9847-9DE9-B557621D6491}"/>
          </ac:spMkLst>
        </pc:spChg>
        <pc:spChg chg="add del mod">
          <ac:chgData name="Caroline Prodger" userId="e4ef2e75-b60b-401b-8ebe-291bdcf405f4" providerId="ADAL" clId="{B4178468-015A-44B0-8A68-5B36A562563C}" dt="2021-10-12T10:47:12.112" v="26" actId="931"/>
          <ac:spMkLst>
            <pc:docMk/>
            <pc:sldMk cId="2066102317" sldId="362"/>
            <ac:spMk id="4" creationId="{CBDA0484-F6B4-4383-9AC3-6CC0FF72C177}"/>
          </ac:spMkLst>
        </pc:spChg>
        <pc:spChg chg="mod">
          <ac:chgData name="Caroline Prodger" userId="e4ef2e75-b60b-401b-8ebe-291bdcf405f4" providerId="ADAL" clId="{B4178468-015A-44B0-8A68-5B36A562563C}" dt="2021-10-12T10:47:31.862" v="35" actId="1076"/>
          <ac:spMkLst>
            <pc:docMk/>
            <pc:sldMk cId="2066102317" sldId="362"/>
            <ac:spMk id="5" creationId="{8008473E-06BF-4141-AD0F-584E3DDBB975}"/>
          </ac:spMkLst>
        </pc:spChg>
        <pc:picChg chg="add mod">
          <ac:chgData name="Caroline Prodger" userId="e4ef2e75-b60b-401b-8ebe-291bdcf405f4" providerId="ADAL" clId="{B4178468-015A-44B0-8A68-5B36A562563C}" dt="2021-10-12T10:47:20.970" v="33" actId="1076"/>
          <ac:picMkLst>
            <pc:docMk/>
            <pc:sldMk cId="2066102317" sldId="362"/>
            <ac:picMk id="7" creationId="{B4BC3B54-8A5B-44F6-B0A7-4D61F6D1B9BC}"/>
          </ac:picMkLst>
        </pc:picChg>
        <pc:picChg chg="del">
          <ac:chgData name="Caroline Prodger" userId="e4ef2e75-b60b-401b-8ebe-291bdcf405f4" providerId="ADAL" clId="{B4178468-015A-44B0-8A68-5B36A562563C}" dt="2021-10-12T10:47:07.345" v="25" actId="478"/>
          <ac:picMkLst>
            <pc:docMk/>
            <pc:sldMk cId="2066102317" sldId="362"/>
            <ac:picMk id="1026" creationId="{00000000-0000-0000-0000-000000000000}"/>
          </ac:picMkLst>
        </pc:picChg>
      </pc:sldChg>
      <pc:sldChg chg="addSp delSp modSp mod">
        <pc:chgData name="Caroline Prodger" userId="e4ef2e75-b60b-401b-8ebe-291bdcf405f4" providerId="ADAL" clId="{B4178468-015A-44B0-8A68-5B36A562563C}" dt="2021-10-12T11:02:31.352" v="41" actId="14100"/>
        <pc:sldMkLst>
          <pc:docMk/>
          <pc:sldMk cId="1365546600" sldId="363"/>
        </pc:sldMkLst>
        <pc:spChg chg="mod">
          <ac:chgData name="Caroline Prodger" userId="e4ef2e75-b60b-401b-8ebe-291bdcf405f4" providerId="ADAL" clId="{B4178468-015A-44B0-8A68-5B36A562563C}" dt="2021-10-12T09:37:19.481" v="8"/>
          <ac:spMkLst>
            <pc:docMk/>
            <pc:sldMk cId="1365546600" sldId="363"/>
            <ac:spMk id="2" creationId="{00000000-0000-0000-0000-000000000000}"/>
          </ac:spMkLst>
        </pc:spChg>
        <pc:spChg chg="add del mod">
          <ac:chgData name="Caroline Prodger" userId="e4ef2e75-b60b-401b-8ebe-291bdcf405f4" providerId="ADAL" clId="{B4178468-015A-44B0-8A68-5B36A562563C}" dt="2021-10-12T11:02:27.168" v="37" actId="931"/>
          <ac:spMkLst>
            <pc:docMk/>
            <pc:sldMk cId="1365546600" sldId="363"/>
            <ac:spMk id="3" creationId="{4AC28255-2526-49CF-8936-89FB533390C9}"/>
          </ac:spMkLst>
        </pc:spChg>
        <pc:picChg chg="del">
          <ac:chgData name="Caroline Prodger" userId="e4ef2e75-b60b-401b-8ebe-291bdcf405f4" providerId="ADAL" clId="{B4178468-015A-44B0-8A68-5B36A562563C}" dt="2021-10-12T11:02:22.177" v="36" actId="478"/>
          <ac:picMkLst>
            <pc:docMk/>
            <pc:sldMk cId="1365546600" sldId="363"/>
            <ac:picMk id="5" creationId="{00000000-0000-0000-0000-000000000000}"/>
          </ac:picMkLst>
        </pc:picChg>
        <pc:picChg chg="add mod">
          <ac:chgData name="Caroline Prodger" userId="e4ef2e75-b60b-401b-8ebe-291bdcf405f4" providerId="ADAL" clId="{B4178468-015A-44B0-8A68-5B36A562563C}" dt="2021-10-12T11:02:31.352" v="41" actId="14100"/>
          <ac:picMkLst>
            <pc:docMk/>
            <pc:sldMk cId="1365546600" sldId="363"/>
            <ac:picMk id="7" creationId="{76A7C6E1-6222-48E8-83B8-932E3AE010BF}"/>
          </ac:picMkLst>
        </pc:picChg>
      </pc:sldChg>
      <pc:sldChg chg="addSp delSp modSp mod">
        <pc:chgData name="Caroline Prodger" userId="e4ef2e75-b60b-401b-8ebe-291bdcf405f4" providerId="ADAL" clId="{B4178468-015A-44B0-8A68-5B36A562563C}" dt="2021-10-12T10:45:36.726" v="24" actId="14100"/>
        <pc:sldMkLst>
          <pc:docMk/>
          <pc:sldMk cId="3901927570" sldId="364"/>
        </pc:sldMkLst>
        <pc:spChg chg="mod">
          <ac:chgData name="Caroline Prodger" userId="e4ef2e75-b60b-401b-8ebe-291bdcf405f4" providerId="ADAL" clId="{B4178468-015A-44B0-8A68-5B36A562563C}" dt="2021-10-12T09:37:19.481" v="8"/>
          <ac:spMkLst>
            <pc:docMk/>
            <pc:sldMk cId="3901927570" sldId="364"/>
            <ac:spMk id="2" creationId="{00000000-0000-0000-0000-000000000000}"/>
          </ac:spMkLst>
        </pc:spChg>
        <pc:spChg chg="add del mod">
          <ac:chgData name="Caroline Prodger" userId="e4ef2e75-b60b-401b-8ebe-291bdcf405f4" providerId="ADAL" clId="{B4178468-015A-44B0-8A68-5B36A562563C}" dt="2021-10-12T10:45:29.777" v="18" actId="931"/>
          <ac:spMkLst>
            <pc:docMk/>
            <pc:sldMk cId="3901927570" sldId="364"/>
            <ac:spMk id="4" creationId="{15D0C372-C138-4315-921C-544CE993A73D}"/>
          </ac:spMkLst>
        </pc:spChg>
        <pc:picChg chg="add mod">
          <ac:chgData name="Caroline Prodger" userId="e4ef2e75-b60b-401b-8ebe-291bdcf405f4" providerId="ADAL" clId="{B4178468-015A-44B0-8A68-5B36A562563C}" dt="2021-10-12T10:45:36.726" v="24" actId="14100"/>
          <ac:picMkLst>
            <pc:docMk/>
            <pc:sldMk cId="3901927570" sldId="364"/>
            <ac:picMk id="6" creationId="{E05685D8-48BD-4954-97B9-EF6F0E5CB2A2}"/>
          </ac:picMkLst>
        </pc:picChg>
        <pc:picChg chg="del mod">
          <ac:chgData name="Caroline Prodger" userId="e4ef2e75-b60b-401b-8ebe-291bdcf405f4" providerId="ADAL" clId="{B4178468-015A-44B0-8A68-5B36A562563C}" dt="2021-10-12T10:45:22.226" v="17" actId="478"/>
          <ac:picMkLst>
            <pc:docMk/>
            <pc:sldMk cId="3901927570" sldId="364"/>
            <ac:picMk id="3074" creationId="{00000000-0000-0000-0000-000000000000}"/>
          </ac:picMkLst>
        </pc:picChg>
      </pc:sldChg>
      <pc:sldChg chg="addSp delSp modSp mod">
        <pc:chgData name="Caroline Prodger" userId="e4ef2e75-b60b-401b-8ebe-291bdcf405f4" providerId="ADAL" clId="{B4178468-015A-44B0-8A68-5B36A562563C}" dt="2021-11-18T15:30:14.434" v="285" actId="14100"/>
        <pc:sldMkLst>
          <pc:docMk/>
          <pc:sldMk cId="2455530380" sldId="365"/>
        </pc:sldMkLst>
        <pc:spChg chg="mod">
          <ac:chgData name="Caroline Prodger" userId="e4ef2e75-b60b-401b-8ebe-291bdcf405f4" providerId="ADAL" clId="{B4178468-015A-44B0-8A68-5B36A562563C}" dt="2021-10-12T09:37:19.481" v="8"/>
          <ac:spMkLst>
            <pc:docMk/>
            <pc:sldMk cId="2455530380" sldId="365"/>
            <ac:spMk id="2" creationId="{00000000-0000-0000-0000-000000000000}"/>
          </ac:spMkLst>
        </pc:spChg>
        <pc:spChg chg="add del mod">
          <ac:chgData name="Caroline Prodger" userId="e4ef2e75-b60b-401b-8ebe-291bdcf405f4" providerId="ADAL" clId="{B4178468-015A-44B0-8A68-5B36A562563C}" dt="2021-11-18T15:29:54.640" v="276" actId="21"/>
          <ac:spMkLst>
            <pc:docMk/>
            <pc:sldMk cId="2455530380" sldId="365"/>
            <ac:spMk id="7" creationId="{DC1ADA12-B8DD-4D24-A610-9A8F5E7B517A}"/>
          </ac:spMkLst>
        </pc:spChg>
        <pc:picChg chg="del">
          <ac:chgData name="Caroline Prodger" userId="e4ef2e75-b60b-401b-8ebe-291bdcf405f4" providerId="ADAL" clId="{B4178468-015A-44B0-8A68-5B36A562563C}" dt="2021-11-18T15:29:48.750" v="274" actId="21"/>
          <ac:picMkLst>
            <pc:docMk/>
            <pc:sldMk cId="2455530380" sldId="365"/>
            <ac:picMk id="5" creationId="{00000000-0000-0000-0000-000000000000}"/>
          </ac:picMkLst>
        </pc:picChg>
        <pc:picChg chg="add mod">
          <ac:chgData name="Caroline Prodger" userId="e4ef2e75-b60b-401b-8ebe-291bdcf405f4" providerId="ADAL" clId="{B4178468-015A-44B0-8A68-5B36A562563C}" dt="2021-11-18T15:30:14.434" v="285" actId="14100"/>
          <ac:picMkLst>
            <pc:docMk/>
            <pc:sldMk cId="2455530380" sldId="365"/>
            <ac:picMk id="6" creationId="{4E248E4E-EA5E-4427-8539-F973B2124334}"/>
          </ac:picMkLst>
        </pc:picChg>
      </pc:sldChg>
      <pc:sldChg chg="addSp delSp modSp mod delCm">
        <pc:chgData name="Caroline Prodger" userId="e4ef2e75-b60b-401b-8ebe-291bdcf405f4" providerId="ADAL" clId="{B4178468-015A-44B0-8A68-5B36A562563C}" dt="2021-10-12T11:11:06.173" v="52" actId="1076"/>
        <pc:sldMkLst>
          <pc:docMk/>
          <pc:sldMk cId="3308405805" sldId="366"/>
        </pc:sldMkLst>
        <pc:spChg chg="mod">
          <ac:chgData name="Caroline Prodger" userId="e4ef2e75-b60b-401b-8ebe-291bdcf405f4" providerId="ADAL" clId="{B4178468-015A-44B0-8A68-5B36A562563C}" dt="2021-10-12T09:37:19.481" v="8"/>
          <ac:spMkLst>
            <pc:docMk/>
            <pc:sldMk cId="3308405805" sldId="366"/>
            <ac:spMk id="2" creationId="{00000000-0000-0000-0000-000000000000}"/>
          </ac:spMkLst>
        </pc:spChg>
        <pc:spChg chg="add del mod">
          <ac:chgData name="Caroline Prodger" userId="e4ef2e75-b60b-401b-8ebe-291bdcf405f4" providerId="ADAL" clId="{B4178468-015A-44B0-8A68-5B36A562563C}" dt="2021-10-12T11:10:49.697" v="44" actId="931"/>
          <ac:spMkLst>
            <pc:docMk/>
            <pc:sldMk cId="3308405805" sldId="366"/>
            <ac:spMk id="4" creationId="{0C16A1A4-5190-4FC6-9BA4-EE22D83E1B89}"/>
          </ac:spMkLst>
        </pc:spChg>
        <pc:picChg chg="add mod modCrop">
          <ac:chgData name="Caroline Prodger" userId="e4ef2e75-b60b-401b-8ebe-291bdcf405f4" providerId="ADAL" clId="{B4178468-015A-44B0-8A68-5B36A562563C}" dt="2021-10-12T11:11:06.173" v="52" actId="1076"/>
          <ac:picMkLst>
            <pc:docMk/>
            <pc:sldMk cId="3308405805" sldId="366"/>
            <ac:picMk id="6" creationId="{97D52E5E-0603-41A6-8903-0F4EDE494D3C}"/>
          </ac:picMkLst>
        </pc:picChg>
        <pc:picChg chg="del">
          <ac:chgData name="Caroline Prodger" userId="e4ef2e75-b60b-401b-8ebe-291bdcf405f4" providerId="ADAL" clId="{B4178468-015A-44B0-8A68-5B36A562563C}" dt="2021-10-12T11:10:45.263" v="43" actId="478"/>
          <ac:picMkLst>
            <pc:docMk/>
            <pc:sldMk cId="3308405805" sldId="366"/>
            <ac:picMk id="5122" creationId="{00000000-0000-0000-0000-000000000000}"/>
          </ac:picMkLst>
        </pc:picChg>
      </pc:sldChg>
      <pc:sldChg chg="addSp delSp modSp mod">
        <pc:chgData name="Caroline Prodger" userId="e4ef2e75-b60b-401b-8ebe-291bdcf405f4" providerId="ADAL" clId="{B4178468-015A-44B0-8A68-5B36A562563C}" dt="2021-10-12T11:21:48.917" v="60" actId="1076"/>
        <pc:sldMkLst>
          <pc:docMk/>
          <pc:sldMk cId="2084743073" sldId="367"/>
        </pc:sldMkLst>
        <pc:spChg chg="mod">
          <ac:chgData name="Caroline Prodger" userId="e4ef2e75-b60b-401b-8ebe-291bdcf405f4" providerId="ADAL" clId="{B4178468-015A-44B0-8A68-5B36A562563C}" dt="2021-10-12T09:37:19.481" v="8"/>
          <ac:spMkLst>
            <pc:docMk/>
            <pc:sldMk cId="2084743073" sldId="367"/>
            <ac:spMk id="2" creationId="{00000000-0000-0000-0000-000000000000}"/>
          </ac:spMkLst>
        </pc:spChg>
        <pc:spChg chg="add del mod">
          <ac:chgData name="Caroline Prodger" userId="e4ef2e75-b60b-401b-8ebe-291bdcf405f4" providerId="ADAL" clId="{B4178468-015A-44B0-8A68-5B36A562563C}" dt="2021-10-12T11:21:40.312" v="54" actId="931"/>
          <ac:spMkLst>
            <pc:docMk/>
            <pc:sldMk cId="2084743073" sldId="367"/>
            <ac:spMk id="3" creationId="{FC917428-8FD0-4E2C-B07B-D1DDE6AEA0B5}"/>
          </ac:spMkLst>
        </pc:spChg>
        <pc:picChg chg="add mod">
          <ac:chgData name="Caroline Prodger" userId="e4ef2e75-b60b-401b-8ebe-291bdcf405f4" providerId="ADAL" clId="{B4178468-015A-44B0-8A68-5B36A562563C}" dt="2021-10-12T11:21:48.917" v="60" actId="1076"/>
          <ac:picMkLst>
            <pc:docMk/>
            <pc:sldMk cId="2084743073" sldId="367"/>
            <ac:picMk id="6" creationId="{2DC07945-91BE-472B-81C8-CB712FC0F1D4}"/>
          </ac:picMkLst>
        </pc:picChg>
        <pc:picChg chg="del">
          <ac:chgData name="Caroline Prodger" userId="e4ef2e75-b60b-401b-8ebe-291bdcf405f4" providerId="ADAL" clId="{B4178468-015A-44B0-8A68-5B36A562563C}" dt="2021-10-12T11:21:35.518" v="53" actId="478"/>
          <ac:picMkLst>
            <pc:docMk/>
            <pc:sldMk cId="2084743073" sldId="367"/>
            <ac:picMk id="6146" creationId="{00000000-0000-0000-0000-000000000000}"/>
          </ac:picMkLst>
        </pc:picChg>
      </pc:sldChg>
      <pc:sldChg chg="addSp delSp modSp mod">
        <pc:chgData name="Caroline Prodger" userId="e4ef2e75-b60b-401b-8ebe-291bdcf405f4" providerId="ADAL" clId="{B4178468-015A-44B0-8A68-5B36A562563C}" dt="2021-10-12T12:01:19.164" v="121" actId="14100"/>
        <pc:sldMkLst>
          <pc:docMk/>
          <pc:sldMk cId="1048228663" sldId="368"/>
        </pc:sldMkLst>
        <pc:spChg chg="mod">
          <ac:chgData name="Caroline Prodger" userId="e4ef2e75-b60b-401b-8ebe-291bdcf405f4" providerId="ADAL" clId="{B4178468-015A-44B0-8A68-5B36A562563C}" dt="2021-10-12T09:37:19.481" v="8"/>
          <ac:spMkLst>
            <pc:docMk/>
            <pc:sldMk cId="1048228663" sldId="368"/>
            <ac:spMk id="2" creationId="{00000000-0000-0000-0000-000000000000}"/>
          </ac:spMkLst>
        </pc:spChg>
        <pc:spChg chg="add del mod">
          <ac:chgData name="Caroline Prodger" userId="e4ef2e75-b60b-401b-8ebe-291bdcf405f4" providerId="ADAL" clId="{B4178468-015A-44B0-8A68-5B36A562563C}" dt="2021-10-12T12:01:02.321" v="112" actId="931"/>
          <ac:spMkLst>
            <pc:docMk/>
            <pc:sldMk cId="1048228663" sldId="368"/>
            <ac:spMk id="4" creationId="{14658937-34A9-4F0A-A3D4-96A5C69B2451}"/>
          </ac:spMkLst>
        </pc:spChg>
        <pc:picChg chg="add mod modCrop">
          <ac:chgData name="Caroline Prodger" userId="e4ef2e75-b60b-401b-8ebe-291bdcf405f4" providerId="ADAL" clId="{B4178468-015A-44B0-8A68-5B36A562563C}" dt="2021-10-12T12:01:19.164" v="121" actId="14100"/>
          <ac:picMkLst>
            <pc:docMk/>
            <pc:sldMk cId="1048228663" sldId="368"/>
            <ac:picMk id="6" creationId="{4BCBA337-E55C-4DD6-8CFA-F2DE92AACAE9}"/>
          </ac:picMkLst>
        </pc:picChg>
        <pc:picChg chg="del">
          <ac:chgData name="Caroline Prodger" userId="e4ef2e75-b60b-401b-8ebe-291bdcf405f4" providerId="ADAL" clId="{B4178468-015A-44B0-8A68-5B36A562563C}" dt="2021-10-12T12:00:57.787" v="111" actId="478"/>
          <ac:picMkLst>
            <pc:docMk/>
            <pc:sldMk cId="1048228663" sldId="368"/>
            <ac:picMk id="7170" creationId="{00000000-0000-0000-0000-000000000000}"/>
          </ac:picMkLst>
        </pc:picChg>
      </pc:sldChg>
      <pc:sldChg chg="addSp delSp modSp mod">
        <pc:chgData name="Caroline Prodger" userId="e4ef2e75-b60b-401b-8ebe-291bdcf405f4" providerId="ADAL" clId="{B4178468-015A-44B0-8A68-5B36A562563C}" dt="2021-10-12T12:10:19.427" v="137" actId="1076"/>
        <pc:sldMkLst>
          <pc:docMk/>
          <pc:sldMk cId="3733337566" sldId="369"/>
        </pc:sldMkLst>
        <pc:spChg chg="mod">
          <ac:chgData name="Caroline Prodger" userId="e4ef2e75-b60b-401b-8ebe-291bdcf405f4" providerId="ADAL" clId="{B4178468-015A-44B0-8A68-5B36A562563C}" dt="2021-10-12T09:37:19.481" v="8"/>
          <ac:spMkLst>
            <pc:docMk/>
            <pc:sldMk cId="3733337566" sldId="369"/>
            <ac:spMk id="2" creationId="{00000000-0000-0000-0000-000000000000}"/>
          </ac:spMkLst>
        </pc:spChg>
        <pc:spChg chg="add del mod">
          <ac:chgData name="Caroline Prodger" userId="e4ef2e75-b60b-401b-8ebe-291bdcf405f4" providerId="ADAL" clId="{B4178468-015A-44B0-8A68-5B36A562563C}" dt="2021-10-12T12:08:10.028" v="123" actId="21"/>
          <ac:spMkLst>
            <pc:docMk/>
            <pc:sldMk cId="3733337566" sldId="369"/>
            <ac:spMk id="4" creationId="{F13069A4-E756-4779-A4FF-AAE3DCE2FE2E}"/>
          </ac:spMkLst>
        </pc:spChg>
        <pc:spChg chg="add del mod">
          <ac:chgData name="Caroline Prodger" userId="e4ef2e75-b60b-401b-8ebe-291bdcf405f4" providerId="ADAL" clId="{B4178468-015A-44B0-8A68-5B36A562563C}" dt="2021-10-12T12:09:43.782" v="125" actId="931"/>
          <ac:spMkLst>
            <pc:docMk/>
            <pc:sldMk cId="3733337566" sldId="369"/>
            <ac:spMk id="5" creationId="{3CD0E35F-E7EC-4652-8715-8805B876ECD4}"/>
          </ac:spMkLst>
        </pc:spChg>
        <pc:picChg chg="add mod modCrop">
          <ac:chgData name="Caroline Prodger" userId="e4ef2e75-b60b-401b-8ebe-291bdcf405f4" providerId="ADAL" clId="{B4178468-015A-44B0-8A68-5B36A562563C}" dt="2021-10-12T12:10:19.427" v="137" actId="1076"/>
          <ac:picMkLst>
            <pc:docMk/>
            <pc:sldMk cId="3733337566" sldId="369"/>
            <ac:picMk id="7" creationId="{9B69E8F5-6C0B-424B-B78A-EB3B373F5719}"/>
          </ac:picMkLst>
        </pc:picChg>
        <pc:picChg chg="add del mod">
          <ac:chgData name="Caroline Prodger" userId="e4ef2e75-b60b-401b-8ebe-291bdcf405f4" providerId="ADAL" clId="{B4178468-015A-44B0-8A68-5B36A562563C}" dt="2021-10-12T12:09:36.698" v="124" actId="478"/>
          <ac:picMkLst>
            <pc:docMk/>
            <pc:sldMk cId="3733337566" sldId="369"/>
            <ac:picMk id="8196" creationId="{00000000-0000-0000-0000-000000000000}"/>
          </ac:picMkLst>
        </pc:picChg>
      </pc:sldChg>
      <pc:sldChg chg="addSp delSp modSp mod modNotesTx">
        <pc:chgData name="Caroline Prodger" userId="e4ef2e75-b60b-401b-8ebe-291bdcf405f4" providerId="ADAL" clId="{B4178468-015A-44B0-8A68-5B36A562563C}" dt="2021-10-12T12:38:42.852" v="148" actId="1076"/>
        <pc:sldMkLst>
          <pc:docMk/>
          <pc:sldMk cId="567536201" sldId="370"/>
        </pc:sldMkLst>
        <pc:spChg chg="mod">
          <ac:chgData name="Caroline Prodger" userId="e4ef2e75-b60b-401b-8ebe-291bdcf405f4" providerId="ADAL" clId="{B4178468-015A-44B0-8A68-5B36A562563C}" dt="2021-10-12T09:37:19.481" v="8"/>
          <ac:spMkLst>
            <pc:docMk/>
            <pc:sldMk cId="567536201" sldId="370"/>
            <ac:spMk id="2" creationId="{00000000-0000-0000-0000-000000000000}"/>
          </ac:spMkLst>
        </pc:spChg>
        <pc:spChg chg="mod">
          <ac:chgData name="Caroline Prodger" userId="e4ef2e75-b60b-401b-8ebe-291bdcf405f4" providerId="ADAL" clId="{B4178468-015A-44B0-8A68-5B36A562563C}" dt="2021-10-12T12:38:42.852" v="148" actId="1076"/>
          <ac:spMkLst>
            <pc:docMk/>
            <pc:sldMk cId="567536201" sldId="370"/>
            <ac:spMk id="3" creationId="{00000000-0000-0000-0000-000000000000}"/>
          </ac:spMkLst>
        </pc:spChg>
        <pc:spChg chg="add del mod">
          <ac:chgData name="Caroline Prodger" userId="e4ef2e75-b60b-401b-8ebe-291bdcf405f4" providerId="ADAL" clId="{B4178468-015A-44B0-8A68-5B36A562563C}" dt="2021-10-12T12:38:02.061" v="139" actId="931"/>
          <ac:spMkLst>
            <pc:docMk/>
            <pc:sldMk cId="567536201" sldId="370"/>
            <ac:spMk id="4" creationId="{5D051417-1E87-4BD5-A3A3-AAC2D378330D}"/>
          </ac:spMkLst>
        </pc:spChg>
        <pc:picChg chg="add mod">
          <ac:chgData name="Caroline Prodger" userId="e4ef2e75-b60b-401b-8ebe-291bdcf405f4" providerId="ADAL" clId="{B4178468-015A-44B0-8A68-5B36A562563C}" dt="2021-10-12T12:38:35.092" v="146" actId="14100"/>
          <ac:picMkLst>
            <pc:docMk/>
            <pc:sldMk cId="567536201" sldId="370"/>
            <ac:picMk id="6" creationId="{69C6B88A-4876-475C-ABD8-97B981DFF04A}"/>
          </ac:picMkLst>
        </pc:picChg>
        <pc:picChg chg="del">
          <ac:chgData name="Caroline Prodger" userId="e4ef2e75-b60b-401b-8ebe-291bdcf405f4" providerId="ADAL" clId="{B4178468-015A-44B0-8A68-5B36A562563C}" dt="2021-10-12T12:37:49.079" v="138" actId="478"/>
          <ac:picMkLst>
            <pc:docMk/>
            <pc:sldMk cId="567536201" sldId="370"/>
            <ac:picMk id="9218" creationId="{00000000-0000-0000-0000-000000000000}"/>
          </ac:picMkLst>
        </pc:picChg>
      </pc:sldChg>
      <pc:sldChg chg="addSp delSp modSp mod">
        <pc:chgData name="Caroline Prodger" userId="e4ef2e75-b60b-401b-8ebe-291bdcf405f4" providerId="ADAL" clId="{B4178468-015A-44B0-8A68-5B36A562563C}" dt="2021-11-18T15:32:12.391" v="297" actId="1076"/>
        <pc:sldMkLst>
          <pc:docMk/>
          <pc:sldMk cId="126310391" sldId="371"/>
        </pc:sldMkLst>
        <pc:spChg chg="mod">
          <ac:chgData name="Caroline Prodger" userId="e4ef2e75-b60b-401b-8ebe-291bdcf405f4" providerId="ADAL" clId="{B4178468-015A-44B0-8A68-5B36A562563C}" dt="2021-10-12T09:37:19.481" v="8"/>
          <ac:spMkLst>
            <pc:docMk/>
            <pc:sldMk cId="126310391" sldId="371"/>
            <ac:spMk id="2" creationId="{00000000-0000-0000-0000-000000000000}"/>
          </ac:spMkLst>
        </pc:spChg>
        <pc:spChg chg="mod">
          <ac:chgData name="Caroline Prodger" userId="e4ef2e75-b60b-401b-8ebe-291bdcf405f4" providerId="ADAL" clId="{B4178468-015A-44B0-8A68-5B36A562563C}" dt="2021-11-18T15:32:06.414" v="296" actId="14100"/>
          <ac:spMkLst>
            <pc:docMk/>
            <pc:sldMk cId="126310391" sldId="371"/>
            <ac:spMk id="3" creationId="{00000000-0000-0000-0000-000000000000}"/>
          </ac:spMkLst>
        </pc:spChg>
        <pc:spChg chg="mod">
          <ac:chgData name="Caroline Prodger" userId="e4ef2e75-b60b-401b-8ebe-291bdcf405f4" providerId="ADAL" clId="{B4178468-015A-44B0-8A68-5B36A562563C}" dt="2021-11-18T15:32:12.391" v="297" actId="1076"/>
          <ac:spMkLst>
            <pc:docMk/>
            <pc:sldMk cId="126310391" sldId="371"/>
            <ac:spMk id="4" creationId="{025411EE-C92B-BF43-9792-80D9E518DF73}"/>
          </ac:spMkLst>
        </pc:spChg>
        <pc:spChg chg="add del mod">
          <ac:chgData name="Caroline Prodger" userId="e4ef2e75-b60b-401b-8ebe-291bdcf405f4" providerId="ADAL" clId="{B4178468-015A-44B0-8A68-5B36A562563C}" dt="2021-11-18T15:31:38.780" v="289" actId="21"/>
          <ac:spMkLst>
            <pc:docMk/>
            <pc:sldMk cId="126310391" sldId="371"/>
            <ac:spMk id="5" creationId="{27CA1E45-DD99-4D18-AD15-446BB2D4C932}"/>
          </ac:spMkLst>
        </pc:spChg>
        <pc:spChg chg="add del mod">
          <ac:chgData name="Caroline Prodger" userId="e4ef2e75-b60b-401b-8ebe-291bdcf405f4" providerId="ADAL" clId="{B4178468-015A-44B0-8A68-5B36A562563C}" dt="2021-11-18T15:31:50.494" v="291" actId="22"/>
          <ac:spMkLst>
            <pc:docMk/>
            <pc:sldMk cId="126310391" sldId="371"/>
            <ac:spMk id="7" creationId="{227318C1-296C-48CC-A803-4E76CD6B7AA9}"/>
          </ac:spMkLst>
        </pc:spChg>
        <pc:picChg chg="add mod ord">
          <ac:chgData name="Caroline Prodger" userId="e4ef2e75-b60b-401b-8ebe-291bdcf405f4" providerId="ADAL" clId="{B4178468-015A-44B0-8A68-5B36A562563C}" dt="2021-11-18T15:32:01.066" v="295" actId="1076"/>
          <ac:picMkLst>
            <pc:docMk/>
            <pc:sldMk cId="126310391" sldId="371"/>
            <ac:picMk id="8" creationId="{00087B6A-A1EB-419D-B8A5-05DDA78DD9F4}"/>
          </ac:picMkLst>
        </pc:picChg>
        <pc:picChg chg="del mod">
          <ac:chgData name="Caroline Prodger" userId="e4ef2e75-b60b-401b-8ebe-291bdcf405f4" providerId="ADAL" clId="{B4178468-015A-44B0-8A68-5B36A562563C}" dt="2021-11-18T15:31:09.087" v="288" actId="21"/>
          <ac:picMkLst>
            <pc:docMk/>
            <pc:sldMk cId="126310391" sldId="371"/>
            <ac:picMk id="10242" creationId="{00000000-0000-0000-0000-000000000000}"/>
          </ac:picMkLst>
        </pc:picChg>
      </pc:sldChg>
      <pc:sldChg chg="addSp delSp modSp mod">
        <pc:chgData name="Caroline Prodger" userId="e4ef2e75-b60b-401b-8ebe-291bdcf405f4" providerId="ADAL" clId="{B4178468-015A-44B0-8A68-5B36A562563C}" dt="2021-10-12T11:27:55.742" v="98" actId="20577"/>
        <pc:sldMkLst>
          <pc:docMk/>
          <pc:sldMk cId="1243393698" sldId="373"/>
        </pc:sldMkLst>
        <pc:spChg chg="mod">
          <ac:chgData name="Caroline Prodger" userId="e4ef2e75-b60b-401b-8ebe-291bdcf405f4" providerId="ADAL" clId="{B4178468-015A-44B0-8A68-5B36A562563C}" dt="2021-10-12T09:37:19.481" v="8"/>
          <ac:spMkLst>
            <pc:docMk/>
            <pc:sldMk cId="1243393698" sldId="373"/>
            <ac:spMk id="2" creationId="{00000000-0000-0000-0000-000000000000}"/>
          </ac:spMkLst>
        </pc:spChg>
        <pc:spChg chg="add del mod">
          <ac:chgData name="Caroline Prodger" userId="e4ef2e75-b60b-401b-8ebe-291bdcf405f4" providerId="ADAL" clId="{B4178468-015A-44B0-8A68-5B36A562563C}" dt="2021-10-12T11:27:20.039" v="62" actId="931"/>
          <ac:spMkLst>
            <pc:docMk/>
            <pc:sldMk cId="1243393698" sldId="373"/>
            <ac:spMk id="3" creationId="{55EB804D-76D3-470E-A8B3-2B1C3189B032}"/>
          </ac:spMkLst>
        </pc:spChg>
        <pc:spChg chg="mod">
          <ac:chgData name="Caroline Prodger" userId="e4ef2e75-b60b-401b-8ebe-291bdcf405f4" providerId="ADAL" clId="{B4178468-015A-44B0-8A68-5B36A562563C}" dt="2021-10-12T11:27:55.742" v="98" actId="20577"/>
          <ac:spMkLst>
            <pc:docMk/>
            <pc:sldMk cId="1243393698" sldId="373"/>
            <ac:spMk id="4" creationId="{00000000-0000-0000-0000-000000000000}"/>
          </ac:spMkLst>
        </pc:spChg>
        <pc:picChg chg="add mod modCrop">
          <ac:chgData name="Caroline Prodger" userId="e4ef2e75-b60b-401b-8ebe-291bdcf405f4" providerId="ADAL" clId="{B4178468-015A-44B0-8A68-5B36A562563C}" dt="2021-10-12T11:27:41.091" v="69" actId="1076"/>
          <ac:picMkLst>
            <pc:docMk/>
            <pc:sldMk cId="1243393698" sldId="373"/>
            <ac:picMk id="6" creationId="{2DCB53CD-C3C6-4F01-93A0-CC86537A2844}"/>
          </ac:picMkLst>
        </pc:picChg>
        <pc:picChg chg="del">
          <ac:chgData name="Caroline Prodger" userId="e4ef2e75-b60b-401b-8ebe-291bdcf405f4" providerId="ADAL" clId="{B4178468-015A-44B0-8A68-5B36A562563C}" dt="2021-10-12T11:27:15.038" v="61" actId="478"/>
          <ac:picMkLst>
            <pc:docMk/>
            <pc:sldMk cId="1243393698" sldId="373"/>
            <ac:picMk id="2050" creationId="{00000000-0000-0000-0000-000000000000}"/>
          </ac:picMkLst>
        </pc:picChg>
      </pc:sldChg>
      <pc:sldChg chg="addSp delSp modSp mod">
        <pc:chgData name="Caroline Prodger" userId="e4ef2e75-b60b-401b-8ebe-291bdcf405f4" providerId="ADAL" clId="{B4178468-015A-44B0-8A68-5B36A562563C}" dt="2021-10-12T13:35:47.529" v="202" actId="1076"/>
        <pc:sldMkLst>
          <pc:docMk/>
          <pc:sldMk cId="3144331094" sldId="374"/>
        </pc:sldMkLst>
        <pc:spChg chg="mod">
          <ac:chgData name="Caroline Prodger" userId="e4ef2e75-b60b-401b-8ebe-291bdcf405f4" providerId="ADAL" clId="{B4178468-015A-44B0-8A68-5B36A562563C}" dt="2021-10-12T09:37:19.481" v="8"/>
          <ac:spMkLst>
            <pc:docMk/>
            <pc:sldMk cId="3144331094" sldId="374"/>
            <ac:spMk id="2" creationId="{00000000-0000-0000-0000-000000000000}"/>
          </ac:spMkLst>
        </pc:spChg>
        <pc:spChg chg="mod">
          <ac:chgData name="Caroline Prodger" userId="e4ef2e75-b60b-401b-8ebe-291bdcf405f4" providerId="ADAL" clId="{B4178468-015A-44B0-8A68-5B36A562563C}" dt="2021-10-12T13:17:13.963" v="187" actId="14100"/>
          <ac:spMkLst>
            <pc:docMk/>
            <pc:sldMk cId="3144331094" sldId="374"/>
            <ac:spMk id="3" creationId="{5FE247A6-D8A1-794F-8DE8-8C9BD5CCAC2D}"/>
          </ac:spMkLst>
        </pc:spChg>
        <pc:spChg chg="add del mod">
          <ac:chgData name="Caroline Prodger" userId="e4ef2e75-b60b-401b-8ebe-291bdcf405f4" providerId="ADAL" clId="{B4178468-015A-44B0-8A68-5B36A562563C}" dt="2021-10-12T13:16:51.612" v="177"/>
          <ac:spMkLst>
            <pc:docMk/>
            <pc:sldMk cId="3144331094" sldId="374"/>
            <ac:spMk id="4" creationId="{FE1B19C1-5BA5-499B-9788-9104B98E29A5}"/>
          </ac:spMkLst>
        </pc:spChg>
        <pc:spChg chg="add del mod">
          <ac:chgData name="Caroline Prodger" userId="e4ef2e75-b60b-401b-8ebe-291bdcf405f4" providerId="ADAL" clId="{B4178468-015A-44B0-8A68-5B36A562563C}" dt="2021-10-12T13:16:58.494" v="179" actId="931"/>
          <ac:spMkLst>
            <pc:docMk/>
            <pc:sldMk cId="3144331094" sldId="374"/>
            <ac:spMk id="9" creationId="{57AFAB05-E678-47C9-8A4F-A83FE790ECDA}"/>
          </ac:spMkLst>
        </pc:spChg>
        <pc:picChg chg="add del mod">
          <ac:chgData name="Caroline Prodger" userId="e4ef2e75-b60b-401b-8ebe-291bdcf405f4" providerId="ADAL" clId="{B4178468-015A-44B0-8A68-5B36A562563C}" dt="2021-10-12T13:16:45.826" v="174" actId="931"/>
          <ac:picMkLst>
            <pc:docMk/>
            <pc:sldMk cId="3144331094" sldId="374"/>
            <ac:picMk id="6" creationId="{4F5D6492-7B51-4575-8D8D-A3661D0894BE}"/>
          </ac:picMkLst>
        </pc:picChg>
        <pc:picChg chg="add del mod">
          <ac:chgData name="Caroline Prodger" userId="e4ef2e75-b60b-401b-8ebe-291bdcf405f4" providerId="ADAL" clId="{B4178468-015A-44B0-8A68-5B36A562563C}" dt="2021-10-12T13:16:53.578" v="178" actId="21"/>
          <ac:picMkLst>
            <pc:docMk/>
            <pc:sldMk cId="3144331094" sldId="374"/>
            <ac:picMk id="7" creationId="{07683586-C8CA-4205-A774-1AAB3D98D883}"/>
          </ac:picMkLst>
        </pc:picChg>
        <pc:picChg chg="add mod modCrop">
          <ac:chgData name="Caroline Prodger" userId="e4ef2e75-b60b-401b-8ebe-291bdcf405f4" providerId="ADAL" clId="{B4178468-015A-44B0-8A68-5B36A562563C}" dt="2021-10-12T13:35:47.529" v="202" actId="1076"/>
          <ac:picMkLst>
            <pc:docMk/>
            <pc:sldMk cId="3144331094" sldId="374"/>
            <ac:picMk id="11" creationId="{C8851687-63E9-4EEE-A7DC-154BE5E50E2B}"/>
          </ac:picMkLst>
        </pc:picChg>
        <pc:picChg chg="add del mod">
          <ac:chgData name="Caroline Prodger" userId="e4ef2e75-b60b-401b-8ebe-291bdcf405f4" providerId="ADAL" clId="{B4178468-015A-44B0-8A68-5B36A562563C}" dt="2021-10-12T13:28:16.423" v="198" actId="21"/>
          <ac:picMkLst>
            <pc:docMk/>
            <pc:sldMk cId="3144331094" sldId="374"/>
            <ac:picMk id="13" creationId="{7B303173-7FF5-4EFC-9F9C-8894E5B73AEC}"/>
          </ac:picMkLst>
        </pc:picChg>
        <pc:picChg chg="add del">
          <ac:chgData name="Caroline Prodger" userId="e4ef2e75-b60b-401b-8ebe-291bdcf405f4" providerId="ADAL" clId="{B4178468-015A-44B0-8A68-5B36A562563C}" dt="2021-10-12T13:16:48.981" v="176" actId="21"/>
          <ac:picMkLst>
            <pc:docMk/>
            <pc:sldMk cId="3144331094" sldId="374"/>
            <ac:picMk id="7170" creationId="{00000000-0000-0000-0000-000000000000}"/>
          </ac:picMkLst>
        </pc:picChg>
        <pc:picChg chg="del">
          <ac:chgData name="Caroline Prodger" userId="e4ef2e75-b60b-401b-8ebe-291bdcf405f4" providerId="ADAL" clId="{B4178468-015A-44B0-8A68-5B36A562563C}" dt="2021-10-12T13:19:22.643" v="188" actId="478"/>
          <ac:picMkLst>
            <pc:docMk/>
            <pc:sldMk cId="3144331094" sldId="374"/>
            <ac:picMk id="7172" creationId="{00000000-0000-0000-0000-000000000000}"/>
          </ac:picMkLst>
        </pc:picChg>
      </pc:sldChg>
      <pc:sldChg chg="addSp delSp modSp mod">
        <pc:chgData name="Caroline Prodger" userId="e4ef2e75-b60b-401b-8ebe-291bdcf405f4" providerId="ADAL" clId="{B4178468-015A-44B0-8A68-5B36A562563C}" dt="2021-10-12T11:36:44.499" v="104" actId="1076"/>
        <pc:sldMkLst>
          <pc:docMk/>
          <pc:sldMk cId="3637535325" sldId="375"/>
        </pc:sldMkLst>
        <pc:spChg chg="mod">
          <ac:chgData name="Caroline Prodger" userId="e4ef2e75-b60b-401b-8ebe-291bdcf405f4" providerId="ADAL" clId="{B4178468-015A-44B0-8A68-5B36A562563C}" dt="2021-10-12T09:37:19.481" v="8"/>
          <ac:spMkLst>
            <pc:docMk/>
            <pc:sldMk cId="3637535325" sldId="375"/>
            <ac:spMk id="2" creationId="{00000000-0000-0000-0000-000000000000}"/>
          </ac:spMkLst>
        </pc:spChg>
        <pc:spChg chg="add del mod">
          <ac:chgData name="Caroline Prodger" userId="e4ef2e75-b60b-401b-8ebe-291bdcf405f4" providerId="ADAL" clId="{B4178468-015A-44B0-8A68-5B36A562563C}" dt="2021-10-12T11:36:29.949" v="100" actId="931"/>
          <ac:spMkLst>
            <pc:docMk/>
            <pc:sldMk cId="3637535325" sldId="375"/>
            <ac:spMk id="4" creationId="{813D4E7B-FBA5-42C9-9054-AA991BD3812B}"/>
          </ac:spMkLst>
        </pc:spChg>
        <pc:picChg chg="add mod">
          <ac:chgData name="Caroline Prodger" userId="e4ef2e75-b60b-401b-8ebe-291bdcf405f4" providerId="ADAL" clId="{B4178468-015A-44B0-8A68-5B36A562563C}" dt="2021-10-12T11:36:44.499" v="104" actId="1076"/>
          <ac:picMkLst>
            <pc:docMk/>
            <pc:sldMk cId="3637535325" sldId="375"/>
            <ac:picMk id="6" creationId="{653AFF2E-5B94-4C12-80E7-C0BB35BDCD2F}"/>
          </ac:picMkLst>
        </pc:picChg>
        <pc:picChg chg="del">
          <ac:chgData name="Caroline Prodger" userId="e4ef2e75-b60b-401b-8ebe-291bdcf405f4" providerId="ADAL" clId="{B4178468-015A-44B0-8A68-5B36A562563C}" dt="2021-10-12T11:36:23.901" v="99" actId="478"/>
          <ac:picMkLst>
            <pc:docMk/>
            <pc:sldMk cId="3637535325" sldId="375"/>
            <ac:picMk id="2050" creationId="{00000000-0000-0000-0000-000000000000}"/>
          </ac:picMkLst>
        </pc:picChg>
      </pc:sldChg>
      <pc:sldChg chg="addSp delSp modSp mod addCm delCm">
        <pc:chgData name="Caroline Prodger" userId="e4ef2e75-b60b-401b-8ebe-291bdcf405f4" providerId="ADAL" clId="{B4178468-015A-44B0-8A68-5B36A562563C}" dt="2021-11-22T12:47:04.089" v="314" actId="1076"/>
        <pc:sldMkLst>
          <pc:docMk/>
          <pc:sldMk cId="1516255247" sldId="376"/>
        </pc:sldMkLst>
        <pc:spChg chg="mod">
          <ac:chgData name="Caroline Prodger" userId="e4ef2e75-b60b-401b-8ebe-291bdcf405f4" providerId="ADAL" clId="{B4178468-015A-44B0-8A68-5B36A562563C}" dt="2021-10-12T09:37:19.481" v="8"/>
          <ac:spMkLst>
            <pc:docMk/>
            <pc:sldMk cId="1516255247" sldId="376"/>
            <ac:spMk id="2" creationId="{00000000-0000-0000-0000-000000000000}"/>
          </ac:spMkLst>
        </pc:spChg>
        <pc:spChg chg="mod">
          <ac:chgData name="Caroline Prodger" userId="e4ef2e75-b60b-401b-8ebe-291bdcf405f4" providerId="ADAL" clId="{B4178468-015A-44B0-8A68-5B36A562563C}" dt="2021-11-22T12:47:02.393" v="313" actId="14100"/>
          <ac:spMkLst>
            <pc:docMk/>
            <pc:sldMk cId="1516255247" sldId="376"/>
            <ac:spMk id="3" creationId="{5070AED7-1169-4E41-8E2C-DDA0CE4D2148}"/>
          </ac:spMkLst>
        </pc:spChg>
        <pc:spChg chg="add del mod">
          <ac:chgData name="Caroline Prodger" userId="e4ef2e75-b60b-401b-8ebe-291bdcf405f4" providerId="ADAL" clId="{B4178468-015A-44B0-8A68-5B36A562563C}" dt="2021-11-22T12:46:37.694" v="307" actId="21"/>
          <ac:spMkLst>
            <pc:docMk/>
            <pc:sldMk cId="1516255247" sldId="376"/>
            <ac:spMk id="4" creationId="{297BBF09-3D9A-4A55-9975-7C8DFA092121}"/>
          </ac:spMkLst>
        </pc:spChg>
        <pc:spChg chg="add del mod">
          <ac:chgData name="Caroline Prodger" userId="e4ef2e75-b60b-401b-8ebe-291bdcf405f4" providerId="ADAL" clId="{B4178468-015A-44B0-8A68-5B36A562563C}" dt="2021-11-18T15:37:09.395" v="301" actId="21"/>
          <ac:spMkLst>
            <pc:docMk/>
            <pc:sldMk cId="1516255247" sldId="376"/>
            <ac:spMk id="4" creationId="{C79FF65B-FCED-4431-A1D9-F87624CBB6D5}"/>
          </ac:spMkLst>
        </pc:spChg>
        <pc:spChg chg="add del mod">
          <ac:chgData name="Caroline Prodger" userId="e4ef2e75-b60b-401b-8ebe-291bdcf405f4" providerId="ADAL" clId="{B4178468-015A-44B0-8A68-5B36A562563C}" dt="2021-11-22T12:46:41.907" v="309" actId="21"/>
          <ac:spMkLst>
            <pc:docMk/>
            <pc:sldMk cId="1516255247" sldId="376"/>
            <ac:spMk id="6" creationId="{9A85AEAA-E442-4707-A9CE-188616DD6330}"/>
          </ac:spMkLst>
        </pc:spChg>
        <pc:picChg chg="add mod">
          <ac:chgData name="Caroline Prodger" userId="e4ef2e75-b60b-401b-8ebe-291bdcf405f4" providerId="ADAL" clId="{B4178468-015A-44B0-8A68-5B36A562563C}" dt="2021-11-22T12:47:04.089" v="314" actId="1076"/>
          <ac:picMkLst>
            <pc:docMk/>
            <pc:sldMk cId="1516255247" sldId="376"/>
            <ac:picMk id="7" creationId="{F0556567-BE58-47BE-9943-B1C49AADDCB4}"/>
          </ac:picMkLst>
        </pc:picChg>
        <pc:picChg chg="del mod">
          <ac:chgData name="Caroline Prodger" userId="e4ef2e75-b60b-401b-8ebe-291bdcf405f4" providerId="ADAL" clId="{B4178468-015A-44B0-8A68-5B36A562563C}" dt="2021-11-22T12:46:13.718" v="306" actId="21"/>
          <ac:picMkLst>
            <pc:docMk/>
            <pc:sldMk cId="1516255247" sldId="376"/>
            <ac:picMk id="4098" creationId="{00000000-0000-0000-0000-000000000000}"/>
          </ac:picMkLst>
        </pc:picChg>
      </pc:sldChg>
      <pc:sldChg chg="addSp delSp modSp mod">
        <pc:chgData name="Caroline Prodger" userId="e4ef2e75-b60b-401b-8ebe-291bdcf405f4" providerId="ADAL" clId="{B4178468-015A-44B0-8A68-5B36A562563C}" dt="2021-10-12T11:51:10.424" v="110" actId="962"/>
        <pc:sldMkLst>
          <pc:docMk/>
          <pc:sldMk cId="4170319129" sldId="377"/>
        </pc:sldMkLst>
        <pc:spChg chg="mod">
          <ac:chgData name="Caroline Prodger" userId="e4ef2e75-b60b-401b-8ebe-291bdcf405f4" providerId="ADAL" clId="{B4178468-015A-44B0-8A68-5B36A562563C}" dt="2021-10-12T09:37:19.481" v="8"/>
          <ac:spMkLst>
            <pc:docMk/>
            <pc:sldMk cId="4170319129" sldId="377"/>
            <ac:spMk id="2" creationId="{00000000-0000-0000-0000-000000000000}"/>
          </ac:spMkLst>
        </pc:spChg>
        <pc:spChg chg="add del mod">
          <ac:chgData name="Caroline Prodger" userId="e4ef2e75-b60b-401b-8ebe-291bdcf405f4" providerId="ADAL" clId="{B4178468-015A-44B0-8A68-5B36A562563C}" dt="2021-10-12T11:51:06.367" v="107" actId="931"/>
          <ac:spMkLst>
            <pc:docMk/>
            <pc:sldMk cId="4170319129" sldId="377"/>
            <ac:spMk id="4" creationId="{20D23BCE-7A01-40C2-9472-6BD15EFB53C7}"/>
          </ac:spMkLst>
        </pc:spChg>
        <pc:picChg chg="add mod">
          <ac:chgData name="Caroline Prodger" userId="e4ef2e75-b60b-401b-8ebe-291bdcf405f4" providerId="ADAL" clId="{B4178468-015A-44B0-8A68-5B36A562563C}" dt="2021-10-12T11:51:10.424" v="110" actId="962"/>
          <ac:picMkLst>
            <pc:docMk/>
            <pc:sldMk cId="4170319129" sldId="377"/>
            <ac:picMk id="6" creationId="{D1619235-E62B-4126-92A6-B884B1474199}"/>
          </ac:picMkLst>
        </pc:picChg>
        <pc:picChg chg="del mod">
          <ac:chgData name="Caroline Prodger" userId="e4ef2e75-b60b-401b-8ebe-291bdcf405f4" providerId="ADAL" clId="{B4178468-015A-44B0-8A68-5B36A562563C}" dt="2021-10-12T11:51:01.575" v="106" actId="21"/>
          <ac:picMkLst>
            <pc:docMk/>
            <pc:sldMk cId="4170319129" sldId="377"/>
            <ac:picMk id="2050" creationId="{00000000-0000-0000-0000-000000000000}"/>
          </ac:picMkLst>
        </pc:picChg>
      </pc:sldChg>
      <pc:sldChg chg="addSp delSp modSp mod">
        <pc:chgData name="Caroline Prodger" userId="e4ef2e75-b60b-401b-8ebe-291bdcf405f4" providerId="ADAL" clId="{B4178468-015A-44B0-8A68-5B36A562563C}" dt="2021-10-12T12:52:32.275" v="167" actId="14100"/>
        <pc:sldMkLst>
          <pc:docMk/>
          <pc:sldMk cId="412392756" sldId="379"/>
        </pc:sldMkLst>
        <pc:spChg chg="mod">
          <ac:chgData name="Caroline Prodger" userId="e4ef2e75-b60b-401b-8ebe-291bdcf405f4" providerId="ADAL" clId="{B4178468-015A-44B0-8A68-5B36A562563C}" dt="2021-10-12T09:37:19.481" v="8"/>
          <ac:spMkLst>
            <pc:docMk/>
            <pc:sldMk cId="412392756" sldId="379"/>
            <ac:spMk id="2" creationId="{00000000-0000-0000-0000-000000000000}"/>
          </ac:spMkLst>
        </pc:spChg>
        <pc:spChg chg="add del mod">
          <ac:chgData name="Caroline Prodger" userId="e4ef2e75-b60b-401b-8ebe-291bdcf405f4" providerId="ADAL" clId="{B4178468-015A-44B0-8A68-5B36A562563C}" dt="2021-10-12T12:52:16.767" v="162" actId="931"/>
          <ac:spMkLst>
            <pc:docMk/>
            <pc:sldMk cId="412392756" sldId="379"/>
            <ac:spMk id="3" creationId="{63ACD906-22DE-4055-B74C-588755105982}"/>
          </ac:spMkLst>
        </pc:spChg>
        <pc:picChg chg="add mod modCrop">
          <ac:chgData name="Caroline Prodger" userId="e4ef2e75-b60b-401b-8ebe-291bdcf405f4" providerId="ADAL" clId="{B4178468-015A-44B0-8A68-5B36A562563C}" dt="2021-10-12T12:52:32.275" v="167" actId="14100"/>
          <ac:picMkLst>
            <pc:docMk/>
            <pc:sldMk cId="412392756" sldId="379"/>
            <ac:picMk id="6" creationId="{85C1ECE9-2E8D-403F-9785-D08DF0871D9A}"/>
          </ac:picMkLst>
        </pc:picChg>
        <pc:picChg chg="del">
          <ac:chgData name="Caroline Prodger" userId="e4ef2e75-b60b-401b-8ebe-291bdcf405f4" providerId="ADAL" clId="{B4178468-015A-44B0-8A68-5B36A562563C}" dt="2021-10-12T12:52:06.230" v="161" actId="478"/>
          <ac:picMkLst>
            <pc:docMk/>
            <pc:sldMk cId="412392756" sldId="379"/>
            <ac:picMk id="6146" creationId="{00000000-0000-0000-0000-000000000000}"/>
          </ac:picMkLst>
        </pc:picChg>
      </pc:sldChg>
      <pc:sldChg chg="addSp delSp modSp mod">
        <pc:chgData name="Caroline Prodger" userId="e4ef2e75-b60b-401b-8ebe-291bdcf405f4" providerId="ADAL" clId="{B4178468-015A-44B0-8A68-5B36A562563C}" dt="2021-10-12T12:42:40.131" v="160" actId="14100"/>
        <pc:sldMkLst>
          <pc:docMk/>
          <pc:sldMk cId="602929091" sldId="380"/>
        </pc:sldMkLst>
        <pc:spChg chg="mod">
          <ac:chgData name="Caroline Prodger" userId="e4ef2e75-b60b-401b-8ebe-291bdcf405f4" providerId="ADAL" clId="{B4178468-015A-44B0-8A68-5B36A562563C}" dt="2021-10-12T09:37:19.481" v="8"/>
          <ac:spMkLst>
            <pc:docMk/>
            <pc:sldMk cId="602929091" sldId="380"/>
            <ac:spMk id="2" creationId="{00000000-0000-0000-0000-000000000000}"/>
          </ac:spMkLst>
        </pc:spChg>
        <pc:spChg chg="add del mod">
          <ac:chgData name="Caroline Prodger" userId="e4ef2e75-b60b-401b-8ebe-291bdcf405f4" providerId="ADAL" clId="{B4178468-015A-44B0-8A68-5B36A562563C}" dt="2021-10-12T12:42:30.098" v="156" actId="21"/>
          <ac:spMkLst>
            <pc:docMk/>
            <pc:sldMk cId="602929091" sldId="380"/>
            <ac:spMk id="3" creationId="{EAE7F027-57E3-498C-861B-5B678612F61A}"/>
          </ac:spMkLst>
        </pc:spChg>
        <pc:spChg chg="mod">
          <ac:chgData name="Caroline Prodger" userId="e4ef2e75-b60b-401b-8ebe-291bdcf405f4" providerId="ADAL" clId="{B4178468-015A-44B0-8A68-5B36A562563C}" dt="2021-10-12T12:42:33.566" v="157" actId="1076"/>
          <ac:spMkLst>
            <pc:docMk/>
            <pc:sldMk cId="602929091" sldId="380"/>
            <ac:spMk id="4" creationId="{00000000-0000-0000-0000-000000000000}"/>
          </ac:spMkLst>
        </pc:spChg>
        <pc:picChg chg="add del mod">
          <ac:chgData name="Caroline Prodger" userId="e4ef2e75-b60b-401b-8ebe-291bdcf405f4" providerId="ADAL" clId="{B4178468-015A-44B0-8A68-5B36A562563C}" dt="2021-10-12T12:42:04.357" v="152" actId="21"/>
          <ac:picMkLst>
            <pc:docMk/>
            <pc:sldMk cId="602929091" sldId="380"/>
            <ac:picMk id="6" creationId="{4F22E63F-2A04-433D-8A36-2C22054DC3F9}"/>
          </ac:picMkLst>
        </pc:picChg>
        <pc:picChg chg="add mod">
          <ac:chgData name="Caroline Prodger" userId="e4ef2e75-b60b-401b-8ebe-291bdcf405f4" providerId="ADAL" clId="{B4178468-015A-44B0-8A68-5B36A562563C}" dt="2021-10-12T12:42:40.131" v="160" actId="14100"/>
          <ac:picMkLst>
            <pc:docMk/>
            <pc:sldMk cId="602929091" sldId="380"/>
            <ac:picMk id="7" creationId="{46C60E1B-2466-4F40-B711-FAF717A13E03}"/>
          </ac:picMkLst>
        </pc:picChg>
        <pc:picChg chg="del mod">
          <ac:chgData name="Caroline Prodger" userId="e4ef2e75-b60b-401b-8ebe-291bdcf405f4" providerId="ADAL" clId="{B4178468-015A-44B0-8A68-5B36A562563C}" dt="2021-10-12T12:42:00.582" v="150" actId="21"/>
          <ac:picMkLst>
            <pc:docMk/>
            <pc:sldMk cId="602929091" sldId="380"/>
            <ac:picMk id="5122" creationId="{00000000-0000-0000-0000-000000000000}"/>
          </ac:picMkLst>
        </pc:picChg>
      </pc:sldChg>
      <pc:sldChg chg="modSp del mod">
        <pc:chgData name="Caroline Prodger" userId="e4ef2e75-b60b-401b-8ebe-291bdcf405f4" providerId="ADAL" clId="{B4178468-015A-44B0-8A68-5B36A562563C}" dt="2021-12-02T14:54:03.253" v="354" actId="2696"/>
        <pc:sldMkLst>
          <pc:docMk/>
          <pc:sldMk cId="3140066730" sldId="469"/>
        </pc:sldMkLst>
        <pc:spChg chg="mod">
          <ac:chgData name="Caroline Prodger" userId="e4ef2e75-b60b-401b-8ebe-291bdcf405f4" providerId="ADAL" clId="{B4178468-015A-44B0-8A68-5B36A562563C}" dt="2021-10-12T09:37:19.481" v="8"/>
          <ac:spMkLst>
            <pc:docMk/>
            <pc:sldMk cId="3140066730" sldId="469"/>
            <ac:spMk id="2" creationId="{4E9C1BFB-3820-4245-8F24-B46C8DE8D28D}"/>
          </ac:spMkLst>
        </pc:spChg>
        <pc:spChg chg="mod">
          <ac:chgData name="Caroline Prodger" userId="e4ef2e75-b60b-401b-8ebe-291bdcf405f4" providerId="ADAL" clId="{B4178468-015A-44B0-8A68-5B36A562563C}" dt="2021-10-12T09:37:19.481" v="8"/>
          <ac:spMkLst>
            <pc:docMk/>
            <pc:sldMk cId="3140066730" sldId="469"/>
            <ac:spMk id="3" creationId="{00000000-0000-0000-0000-000000000000}"/>
          </ac:spMkLst>
        </pc:spChg>
        <pc:spChg chg="mod">
          <ac:chgData name="Caroline Prodger" userId="e4ef2e75-b60b-401b-8ebe-291bdcf405f4" providerId="ADAL" clId="{B4178468-015A-44B0-8A68-5B36A562563C}" dt="2021-10-12T09:37:19.481" v="8"/>
          <ac:spMkLst>
            <pc:docMk/>
            <pc:sldMk cId="3140066730" sldId="469"/>
            <ac:spMk id="4" creationId="{C49673D9-43B0-074D-B6B4-E31718C61525}"/>
          </ac:spMkLst>
        </pc:spChg>
      </pc:sldChg>
      <pc:sldChg chg="modSp del">
        <pc:chgData name="Caroline Prodger" userId="e4ef2e75-b60b-401b-8ebe-291bdcf405f4" providerId="ADAL" clId="{B4178468-015A-44B0-8A68-5B36A562563C}" dt="2021-12-02T17:26:51.339" v="722" actId="2696"/>
        <pc:sldMkLst>
          <pc:docMk/>
          <pc:sldMk cId="3922497757" sldId="470"/>
        </pc:sldMkLst>
        <pc:spChg chg="mod">
          <ac:chgData name="Caroline Prodger" userId="e4ef2e75-b60b-401b-8ebe-291bdcf405f4" providerId="ADAL" clId="{B4178468-015A-44B0-8A68-5B36A562563C}" dt="2021-10-12T09:37:19.481" v="8"/>
          <ac:spMkLst>
            <pc:docMk/>
            <pc:sldMk cId="3922497757" sldId="470"/>
            <ac:spMk id="2" creationId="{4CAC8D26-6445-1046-B325-EF4CF334EFB8}"/>
          </ac:spMkLst>
        </pc:spChg>
        <pc:spChg chg="mod">
          <ac:chgData name="Caroline Prodger" userId="e4ef2e75-b60b-401b-8ebe-291bdcf405f4" providerId="ADAL" clId="{B4178468-015A-44B0-8A68-5B36A562563C}" dt="2021-10-12T09:37:19.481" v="8"/>
          <ac:spMkLst>
            <pc:docMk/>
            <pc:sldMk cId="3922497757" sldId="470"/>
            <ac:spMk id="4" creationId="{ADFE578D-1AA2-C144-A9AE-3EE674A0FAF0}"/>
          </ac:spMkLst>
        </pc:spChg>
      </pc:sldChg>
      <pc:sldChg chg="modSp del mod">
        <pc:chgData name="Caroline Prodger" userId="e4ef2e75-b60b-401b-8ebe-291bdcf405f4" providerId="ADAL" clId="{B4178468-015A-44B0-8A68-5B36A562563C}" dt="2021-12-02T14:52:53.491" v="341" actId="2696"/>
        <pc:sldMkLst>
          <pc:docMk/>
          <pc:sldMk cId="1682214745" sldId="471"/>
        </pc:sldMkLst>
        <pc:spChg chg="mod">
          <ac:chgData name="Caroline Prodger" userId="e4ef2e75-b60b-401b-8ebe-291bdcf405f4" providerId="ADAL" clId="{B4178468-015A-44B0-8A68-5B36A562563C}" dt="2021-10-12T09:37:19.481" v="8"/>
          <ac:spMkLst>
            <pc:docMk/>
            <pc:sldMk cId="1682214745" sldId="471"/>
            <ac:spMk id="2" creationId="{00000000-0000-0000-0000-000000000000}"/>
          </ac:spMkLst>
        </pc:spChg>
        <pc:spChg chg="mod">
          <ac:chgData name="Caroline Prodger" userId="e4ef2e75-b60b-401b-8ebe-291bdcf405f4" providerId="ADAL" clId="{B4178468-015A-44B0-8A68-5B36A562563C}" dt="2021-12-02T14:51:08.047" v="316" actId="20577"/>
          <ac:spMkLst>
            <pc:docMk/>
            <pc:sldMk cId="1682214745" sldId="471"/>
            <ac:spMk id="3" creationId="{00000000-0000-0000-0000-000000000000}"/>
          </ac:spMkLst>
        </pc:spChg>
        <pc:spChg chg="mod">
          <ac:chgData name="Caroline Prodger" userId="e4ef2e75-b60b-401b-8ebe-291bdcf405f4" providerId="ADAL" clId="{B4178468-015A-44B0-8A68-5B36A562563C}" dt="2021-10-12T09:37:19.481" v="8"/>
          <ac:spMkLst>
            <pc:docMk/>
            <pc:sldMk cId="1682214745" sldId="471"/>
            <ac:spMk id="4" creationId="{00000000-0000-0000-0000-000000000000}"/>
          </ac:spMkLst>
        </pc:spChg>
      </pc:sldChg>
      <pc:sldChg chg="addSp delSp modSp del mod">
        <pc:chgData name="Caroline Prodger" userId="e4ef2e75-b60b-401b-8ebe-291bdcf405f4" providerId="ADAL" clId="{B4178468-015A-44B0-8A68-5B36A562563C}" dt="2021-12-02T14:58:38.345" v="425" actId="2696"/>
        <pc:sldMkLst>
          <pc:docMk/>
          <pc:sldMk cId="935290775" sldId="472"/>
        </pc:sldMkLst>
        <pc:spChg chg="mod">
          <ac:chgData name="Caroline Prodger" userId="e4ef2e75-b60b-401b-8ebe-291bdcf405f4" providerId="ADAL" clId="{B4178468-015A-44B0-8A68-5B36A562563C}" dt="2021-10-12T09:37:19.481" v="8"/>
          <ac:spMkLst>
            <pc:docMk/>
            <pc:sldMk cId="935290775" sldId="472"/>
            <ac:spMk id="2" creationId="{00000000-0000-0000-0000-000000000000}"/>
          </ac:spMkLst>
        </pc:spChg>
        <pc:spChg chg="mod">
          <ac:chgData name="Caroline Prodger" userId="e4ef2e75-b60b-401b-8ebe-291bdcf405f4" providerId="ADAL" clId="{B4178468-015A-44B0-8A68-5B36A562563C}" dt="2021-10-12T09:37:19.481" v="8"/>
          <ac:spMkLst>
            <pc:docMk/>
            <pc:sldMk cId="935290775" sldId="472"/>
            <ac:spMk id="4" creationId="{00000000-0000-0000-0000-000000000000}"/>
          </ac:spMkLst>
        </pc:spChg>
        <pc:spChg chg="add del mod">
          <ac:chgData name="Caroline Prodger" userId="e4ef2e75-b60b-401b-8ebe-291bdcf405f4" providerId="ADAL" clId="{B4178468-015A-44B0-8A68-5B36A562563C}" dt="2021-11-18T15:15:58.115" v="214" actId="21"/>
          <ac:spMkLst>
            <pc:docMk/>
            <pc:sldMk cId="935290775" sldId="472"/>
            <ac:spMk id="6" creationId="{4483EFF3-75CA-4050-AB74-B571BA366DA3}"/>
          </ac:spMkLst>
        </pc:spChg>
        <pc:picChg chg="del mod">
          <ac:chgData name="Caroline Prodger" userId="e4ef2e75-b60b-401b-8ebe-291bdcf405f4" providerId="ADAL" clId="{B4178468-015A-44B0-8A68-5B36A562563C}" dt="2021-11-18T15:15:51.318" v="211" actId="478"/>
          <ac:picMkLst>
            <pc:docMk/>
            <pc:sldMk cId="935290775" sldId="472"/>
            <ac:picMk id="5" creationId="{00000000-0000-0000-0000-000000000000}"/>
          </ac:picMkLst>
        </pc:picChg>
        <pc:picChg chg="add mod">
          <ac:chgData name="Caroline Prodger" userId="e4ef2e75-b60b-401b-8ebe-291bdcf405f4" providerId="ADAL" clId="{B4178468-015A-44B0-8A68-5B36A562563C}" dt="2021-11-18T15:16:05.897" v="215" actId="1076"/>
          <ac:picMkLst>
            <pc:docMk/>
            <pc:sldMk cId="935290775" sldId="472"/>
            <ac:picMk id="8" creationId="{B57D67B7-C495-4802-A7C5-787E2E7D3A4D}"/>
          </ac:picMkLst>
        </pc:picChg>
      </pc:sldChg>
      <pc:sldChg chg="addSp delSp modSp del mod ord">
        <pc:chgData name="Caroline Prodger" userId="e4ef2e75-b60b-401b-8ebe-291bdcf405f4" providerId="ADAL" clId="{B4178468-015A-44B0-8A68-5B36A562563C}" dt="2021-12-02T14:59:21.609" v="457" actId="2696"/>
        <pc:sldMkLst>
          <pc:docMk/>
          <pc:sldMk cId="4290031850" sldId="473"/>
        </pc:sldMkLst>
        <pc:spChg chg="mod">
          <ac:chgData name="Caroline Prodger" userId="e4ef2e75-b60b-401b-8ebe-291bdcf405f4" providerId="ADAL" clId="{B4178468-015A-44B0-8A68-5B36A562563C}" dt="2021-10-12T09:37:19.481" v="8"/>
          <ac:spMkLst>
            <pc:docMk/>
            <pc:sldMk cId="4290031850" sldId="473"/>
            <ac:spMk id="2" creationId="{00000000-0000-0000-0000-000000000000}"/>
          </ac:spMkLst>
        </pc:spChg>
        <pc:spChg chg="mod">
          <ac:chgData name="Caroline Prodger" userId="e4ef2e75-b60b-401b-8ebe-291bdcf405f4" providerId="ADAL" clId="{B4178468-015A-44B0-8A68-5B36A562563C}" dt="2021-10-12T09:37:19.481" v="8"/>
          <ac:spMkLst>
            <pc:docMk/>
            <pc:sldMk cId="4290031850" sldId="473"/>
            <ac:spMk id="4" creationId="{00000000-0000-0000-0000-000000000000}"/>
          </ac:spMkLst>
        </pc:spChg>
        <pc:spChg chg="add del mod">
          <ac:chgData name="Caroline Prodger" userId="e4ef2e75-b60b-401b-8ebe-291bdcf405f4" providerId="ADAL" clId="{B4178468-015A-44B0-8A68-5B36A562563C}" dt="2021-11-18T15:16:27.520" v="218" actId="21"/>
          <ac:spMkLst>
            <pc:docMk/>
            <pc:sldMk cId="4290031850" sldId="473"/>
            <ac:spMk id="6" creationId="{6148556A-319E-451F-A2FF-F9A634DB27C5}"/>
          </ac:spMkLst>
        </pc:spChg>
        <pc:picChg chg="del">
          <ac:chgData name="Caroline Prodger" userId="e4ef2e75-b60b-401b-8ebe-291bdcf405f4" providerId="ADAL" clId="{B4178468-015A-44B0-8A68-5B36A562563C}" dt="2021-11-18T15:16:23.222" v="216" actId="478"/>
          <ac:picMkLst>
            <pc:docMk/>
            <pc:sldMk cId="4290031850" sldId="473"/>
            <ac:picMk id="5" creationId="{00000000-0000-0000-0000-000000000000}"/>
          </ac:picMkLst>
        </pc:picChg>
        <pc:picChg chg="add">
          <ac:chgData name="Caroline Prodger" userId="e4ef2e75-b60b-401b-8ebe-291bdcf405f4" providerId="ADAL" clId="{B4178468-015A-44B0-8A68-5B36A562563C}" dt="2021-11-18T15:16:24.632" v="217" actId="22"/>
          <ac:picMkLst>
            <pc:docMk/>
            <pc:sldMk cId="4290031850" sldId="473"/>
            <ac:picMk id="8" creationId="{50D330E6-A9FF-4523-9D2A-885E11C611F4}"/>
          </ac:picMkLst>
        </pc:picChg>
      </pc:sldChg>
      <pc:sldChg chg="addSp delSp modSp del mod">
        <pc:chgData name="Caroline Prodger" userId="e4ef2e75-b60b-401b-8ebe-291bdcf405f4" providerId="ADAL" clId="{B4178468-015A-44B0-8A68-5B36A562563C}" dt="2021-12-02T16:52:20.777" v="486" actId="2696"/>
        <pc:sldMkLst>
          <pc:docMk/>
          <pc:sldMk cId="843640839" sldId="474"/>
        </pc:sldMkLst>
        <pc:spChg chg="mod">
          <ac:chgData name="Caroline Prodger" userId="e4ef2e75-b60b-401b-8ebe-291bdcf405f4" providerId="ADAL" clId="{B4178468-015A-44B0-8A68-5B36A562563C}" dt="2021-10-12T09:37:19.481" v="8"/>
          <ac:spMkLst>
            <pc:docMk/>
            <pc:sldMk cId="843640839" sldId="474"/>
            <ac:spMk id="2" creationId="{00000000-0000-0000-0000-000000000000}"/>
          </ac:spMkLst>
        </pc:spChg>
        <pc:spChg chg="mod">
          <ac:chgData name="Caroline Prodger" userId="e4ef2e75-b60b-401b-8ebe-291bdcf405f4" providerId="ADAL" clId="{B4178468-015A-44B0-8A68-5B36A562563C}" dt="2021-10-12T09:37:19.481" v="8"/>
          <ac:spMkLst>
            <pc:docMk/>
            <pc:sldMk cId="843640839" sldId="474"/>
            <ac:spMk id="3" creationId="{00000000-0000-0000-0000-000000000000}"/>
          </ac:spMkLst>
        </pc:spChg>
        <pc:spChg chg="mod">
          <ac:chgData name="Caroline Prodger" userId="e4ef2e75-b60b-401b-8ebe-291bdcf405f4" providerId="ADAL" clId="{B4178468-015A-44B0-8A68-5B36A562563C}" dt="2021-10-12T09:37:19.481" v="8"/>
          <ac:spMkLst>
            <pc:docMk/>
            <pc:sldMk cId="843640839" sldId="474"/>
            <ac:spMk id="4" creationId="{00000000-0000-0000-0000-000000000000}"/>
          </ac:spMkLst>
        </pc:spChg>
        <pc:picChg chg="del">
          <ac:chgData name="Caroline Prodger" userId="e4ef2e75-b60b-401b-8ebe-291bdcf405f4" providerId="ADAL" clId="{B4178468-015A-44B0-8A68-5B36A562563C}" dt="2021-11-18T15:19:23.219" v="224" actId="478"/>
          <ac:picMkLst>
            <pc:docMk/>
            <pc:sldMk cId="843640839" sldId="474"/>
            <ac:picMk id="5" creationId="{00000000-0000-0000-0000-000000000000}"/>
          </ac:picMkLst>
        </pc:picChg>
        <pc:picChg chg="add mod">
          <ac:chgData name="Caroline Prodger" userId="e4ef2e75-b60b-401b-8ebe-291bdcf405f4" providerId="ADAL" clId="{B4178468-015A-44B0-8A68-5B36A562563C}" dt="2021-11-18T15:19:29.061" v="227" actId="1076"/>
          <ac:picMkLst>
            <pc:docMk/>
            <pc:sldMk cId="843640839" sldId="474"/>
            <ac:picMk id="7" creationId="{81E1C809-9162-437E-8A5E-2312AA3160B7}"/>
          </ac:picMkLst>
        </pc:picChg>
      </pc:sldChg>
      <pc:sldChg chg="addSp delSp modSp del mod">
        <pc:chgData name="Caroline Prodger" userId="e4ef2e75-b60b-401b-8ebe-291bdcf405f4" providerId="ADAL" clId="{B4178468-015A-44B0-8A68-5B36A562563C}" dt="2021-12-02T16:56:32.025" v="493" actId="2696"/>
        <pc:sldMkLst>
          <pc:docMk/>
          <pc:sldMk cId="2897375868" sldId="475"/>
        </pc:sldMkLst>
        <pc:spChg chg="mod">
          <ac:chgData name="Caroline Prodger" userId="e4ef2e75-b60b-401b-8ebe-291bdcf405f4" providerId="ADAL" clId="{B4178468-015A-44B0-8A68-5B36A562563C}" dt="2021-10-12T09:37:19.481" v="8"/>
          <ac:spMkLst>
            <pc:docMk/>
            <pc:sldMk cId="2897375868" sldId="475"/>
            <ac:spMk id="2" creationId="{00000000-0000-0000-0000-000000000000}"/>
          </ac:spMkLst>
        </pc:spChg>
        <pc:spChg chg="mod">
          <ac:chgData name="Caroline Prodger" userId="e4ef2e75-b60b-401b-8ebe-291bdcf405f4" providerId="ADAL" clId="{B4178468-015A-44B0-8A68-5B36A562563C}" dt="2021-10-12T09:37:19.481" v="8"/>
          <ac:spMkLst>
            <pc:docMk/>
            <pc:sldMk cId="2897375868" sldId="475"/>
            <ac:spMk id="3" creationId="{00000000-0000-0000-0000-000000000000}"/>
          </ac:spMkLst>
        </pc:spChg>
        <pc:spChg chg="mod">
          <ac:chgData name="Caroline Prodger" userId="e4ef2e75-b60b-401b-8ebe-291bdcf405f4" providerId="ADAL" clId="{B4178468-015A-44B0-8A68-5B36A562563C}" dt="2021-10-12T09:37:19.481" v="8"/>
          <ac:spMkLst>
            <pc:docMk/>
            <pc:sldMk cId="2897375868" sldId="475"/>
            <ac:spMk id="4" creationId="{00000000-0000-0000-0000-000000000000}"/>
          </ac:spMkLst>
        </pc:spChg>
        <pc:picChg chg="add mod">
          <ac:chgData name="Caroline Prodger" userId="e4ef2e75-b60b-401b-8ebe-291bdcf405f4" providerId="ADAL" clId="{B4178468-015A-44B0-8A68-5B36A562563C}" dt="2021-11-18T15:22:04.647" v="238" actId="1076"/>
          <ac:picMkLst>
            <pc:docMk/>
            <pc:sldMk cId="2897375868" sldId="475"/>
            <ac:picMk id="6" creationId="{264D8419-FC3C-4D56-8583-6B0B5E952954}"/>
          </ac:picMkLst>
        </pc:picChg>
        <pc:picChg chg="del">
          <ac:chgData name="Caroline Prodger" userId="e4ef2e75-b60b-401b-8ebe-291bdcf405f4" providerId="ADAL" clId="{B4178468-015A-44B0-8A68-5B36A562563C}" dt="2021-11-18T15:21:47.219" v="232" actId="478"/>
          <ac:picMkLst>
            <pc:docMk/>
            <pc:sldMk cId="2897375868" sldId="475"/>
            <ac:picMk id="14" creationId="{00000000-0000-0000-0000-000000000000}"/>
          </ac:picMkLst>
        </pc:picChg>
      </pc:sldChg>
      <pc:sldChg chg="addSp delSp modSp del mod">
        <pc:chgData name="Caroline Prodger" userId="e4ef2e75-b60b-401b-8ebe-291bdcf405f4" providerId="ADAL" clId="{B4178468-015A-44B0-8A68-5B36A562563C}" dt="2021-12-02T16:57:55.683" v="510" actId="2696"/>
        <pc:sldMkLst>
          <pc:docMk/>
          <pc:sldMk cId="3187972470" sldId="476"/>
        </pc:sldMkLst>
        <pc:spChg chg="mod">
          <ac:chgData name="Caroline Prodger" userId="e4ef2e75-b60b-401b-8ebe-291bdcf405f4" providerId="ADAL" clId="{B4178468-015A-44B0-8A68-5B36A562563C}" dt="2021-10-12T09:37:19.481" v="8"/>
          <ac:spMkLst>
            <pc:docMk/>
            <pc:sldMk cId="3187972470" sldId="476"/>
            <ac:spMk id="2" creationId="{00000000-0000-0000-0000-000000000000}"/>
          </ac:spMkLst>
        </pc:spChg>
        <pc:spChg chg="add del mod">
          <ac:chgData name="Caroline Prodger" userId="e4ef2e75-b60b-401b-8ebe-291bdcf405f4" providerId="ADAL" clId="{B4178468-015A-44B0-8A68-5B36A562563C}" dt="2021-11-18T15:24:42.968" v="258" actId="14100"/>
          <ac:spMkLst>
            <pc:docMk/>
            <pc:sldMk cId="3187972470" sldId="476"/>
            <ac:spMk id="3" creationId="{00000000-0000-0000-0000-000000000000}"/>
          </ac:spMkLst>
        </pc:spChg>
        <pc:spChg chg="mod">
          <ac:chgData name="Caroline Prodger" userId="e4ef2e75-b60b-401b-8ebe-291bdcf405f4" providerId="ADAL" clId="{B4178468-015A-44B0-8A68-5B36A562563C}" dt="2021-10-12T09:37:19.481" v="8"/>
          <ac:spMkLst>
            <pc:docMk/>
            <pc:sldMk cId="3187972470" sldId="476"/>
            <ac:spMk id="4" creationId="{00000000-0000-0000-0000-000000000000}"/>
          </ac:spMkLst>
        </pc:spChg>
        <pc:spChg chg="add del mod">
          <ac:chgData name="Caroline Prodger" userId="e4ef2e75-b60b-401b-8ebe-291bdcf405f4" providerId="ADAL" clId="{B4178468-015A-44B0-8A68-5B36A562563C}" dt="2021-11-18T15:23:34.725" v="244" actId="21"/>
          <ac:spMkLst>
            <pc:docMk/>
            <pc:sldMk cId="3187972470" sldId="476"/>
            <ac:spMk id="9" creationId="{E0E6E3B9-999F-48B5-9101-651692B67396}"/>
          </ac:spMkLst>
        </pc:spChg>
        <pc:picChg chg="add mod">
          <ac:chgData name="Caroline Prodger" userId="e4ef2e75-b60b-401b-8ebe-291bdcf405f4" providerId="ADAL" clId="{B4178468-015A-44B0-8A68-5B36A562563C}" dt="2021-11-18T15:24:35.255" v="257" actId="1076"/>
          <ac:picMkLst>
            <pc:docMk/>
            <pc:sldMk cId="3187972470" sldId="476"/>
            <ac:picMk id="6" creationId="{07290396-1E9A-4C7B-BAB2-D7ADBA3DDAD1}"/>
          </ac:picMkLst>
        </pc:picChg>
        <pc:picChg chg="del">
          <ac:chgData name="Caroline Prodger" userId="e4ef2e75-b60b-401b-8ebe-291bdcf405f4" providerId="ADAL" clId="{B4178468-015A-44B0-8A68-5B36A562563C}" dt="2021-11-18T15:20:51.315" v="228" actId="478"/>
          <ac:picMkLst>
            <pc:docMk/>
            <pc:sldMk cId="3187972470" sldId="476"/>
            <ac:picMk id="8" creationId="{00000000-0000-0000-0000-000000000000}"/>
          </ac:picMkLst>
        </pc:picChg>
      </pc:sldChg>
      <pc:sldChg chg="modSp del mod">
        <pc:chgData name="Caroline Prodger" userId="e4ef2e75-b60b-401b-8ebe-291bdcf405f4" providerId="ADAL" clId="{B4178468-015A-44B0-8A68-5B36A562563C}" dt="2021-11-18T15:26:22.223" v="259" actId="2696"/>
        <pc:sldMkLst>
          <pc:docMk/>
          <pc:sldMk cId="3958448686" sldId="477"/>
        </pc:sldMkLst>
        <pc:spChg chg="mod">
          <ac:chgData name="Caroline Prodger" userId="e4ef2e75-b60b-401b-8ebe-291bdcf405f4" providerId="ADAL" clId="{B4178468-015A-44B0-8A68-5B36A562563C}" dt="2021-10-12T09:37:19.481" v="8"/>
          <ac:spMkLst>
            <pc:docMk/>
            <pc:sldMk cId="3958448686" sldId="477"/>
            <ac:spMk id="2" creationId="{00000000-0000-0000-0000-000000000000}"/>
          </ac:spMkLst>
        </pc:spChg>
        <pc:spChg chg="mod">
          <ac:chgData name="Caroline Prodger" userId="e4ef2e75-b60b-401b-8ebe-291bdcf405f4" providerId="ADAL" clId="{B4178468-015A-44B0-8A68-5B36A562563C}" dt="2021-11-18T15:23:49.275" v="246" actId="21"/>
          <ac:spMkLst>
            <pc:docMk/>
            <pc:sldMk cId="3958448686" sldId="477"/>
            <ac:spMk id="3" creationId="{00000000-0000-0000-0000-000000000000}"/>
          </ac:spMkLst>
        </pc:spChg>
        <pc:spChg chg="mod">
          <ac:chgData name="Caroline Prodger" userId="e4ef2e75-b60b-401b-8ebe-291bdcf405f4" providerId="ADAL" clId="{B4178468-015A-44B0-8A68-5B36A562563C}" dt="2021-10-12T09:37:19.481" v="8"/>
          <ac:spMkLst>
            <pc:docMk/>
            <pc:sldMk cId="3958448686" sldId="477"/>
            <ac:spMk id="4" creationId="{00000000-0000-0000-0000-000000000000}"/>
          </ac:spMkLst>
        </pc:spChg>
      </pc:sldChg>
      <pc:sldChg chg="addSp delSp modSp del mod">
        <pc:chgData name="Caroline Prodger" userId="e4ef2e75-b60b-401b-8ebe-291bdcf405f4" providerId="ADAL" clId="{B4178468-015A-44B0-8A68-5B36A562563C}" dt="2021-12-02T17:10:19.301" v="520" actId="2696"/>
        <pc:sldMkLst>
          <pc:docMk/>
          <pc:sldMk cId="1988250249" sldId="478"/>
        </pc:sldMkLst>
        <pc:spChg chg="mod">
          <ac:chgData name="Caroline Prodger" userId="e4ef2e75-b60b-401b-8ebe-291bdcf405f4" providerId="ADAL" clId="{B4178468-015A-44B0-8A68-5B36A562563C}" dt="2021-10-12T09:37:19.481" v="8"/>
          <ac:spMkLst>
            <pc:docMk/>
            <pc:sldMk cId="1988250249" sldId="478"/>
            <ac:spMk id="2" creationId="{00000000-0000-0000-0000-000000000000}"/>
          </ac:spMkLst>
        </pc:spChg>
        <pc:spChg chg="mod">
          <ac:chgData name="Caroline Prodger" userId="e4ef2e75-b60b-401b-8ebe-291bdcf405f4" providerId="ADAL" clId="{B4178468-015A-44B0-8A68-5B36A562563C}" dt="2021-10-12T09:37:19.481" v="8"/>
          <ac:spMkLst>
            <pc:docMk/>
            <pc:sldMk cId="1988250249" sldId="478"/>
            <ac:spMk id="4" creationId="{00000000-0000-0000-0000-000000000000}"/>
          </ac:spMkLst>
        </pc:spChg>
        <pc:spChg chg="add del mod">
          <ac:chgData name="Caroline Prodger" userId="e4ef2e75-b60b-401b-8ebe-291bdcf405f4" providerId="ADAL" clId="{B4178468-015A-44B0-8A68-5B36A562563C}" dt="2021-11-18T15:26:41.356" v="262" actId="21"/>
          <ac:spMkLst>
            <pc:docMk/>
            <pc:sldMk cId="1988250249" sldId="478"/>
            <ac:spMk id="7" creationId="{277055D7-E1D9-47AB-939D-D6D3C3EE6E7C}"/>
          </ac:spMkLst>
        </pc:spChg>
        <pc:picChg chg="del">
          <ac:chgData name="Caroline Prodger" userId="e4ef2e75-b60b-401b-8ebe-291bdcf405f4" providerId="ADAL" clId="{B4178468-015A-44B0-8A68-5B36A562563C}" dt="2021-11-18T15:26:36.870" v="260" actId="478"/>
          <ac:picMkLst>
            <pc:docMk/>
            <pc:sldMk cId="1988250249" sldId="478"/>
            <ac:picMk id="5" creationId="{00000000-0000-0000-0000-000000000000}"/>
          </ac:picMkLst>
        </pc:picChg>
        <pc:picChg chg="add mod">
          <ac:chgData name="Caroline Prodger" userId="e4ef2e75-b60b-401b-8ebe-291bdcf405f4" providerId="ADAL" clId="{B4178468-015A-44B0-8A68-5B36A562563C}" dt="2021-11-18T15:26:47.889" v="265" actId="1076"/>
          <ac:picMkLst>
            <pc:docMk/>
            <pc:sldMk cId="1988250249" sldId="478"/>
            <ac:picMk id="8" creationId="{86E5A7C3-68C6-41B8-A7E1-AF6BF7C30BA6}"/>
          </ac:picMkLst>
        </pc:picChg>
      </pc:sldChg>
      <pc:sldChg chg="modSp del">
        <pc:chgData name="Caroline Prodger" userId="e4ef2e75-b60b-401b-8ebe-291bdcf405f4" providerId="ADAL" clId="{B4178468-015A-44B0-8A68-5B36A562563C}" dt="2021-12-02T17:12:16.108" v="594" actId="2696"/>
        <pc:sldMkLst>
          <pc:docMk/>
          <pc:sldMk cId="275517386" sldId="479"/>
        </pc:sldMkLst>
        <pc:spChg chg="mod">
          <ac:chgData name="Caroline Prodger" userId="e4ef2e75-b60b-401b-8ebe-291bdcf405f4" providerId="ADAL" clId="{B4178468-015A-44B0-8A68-5B36A562563C}" dt="2021-10-12T09:37:19.481" v="8"/>
          <ac:spMkLst>
            <pc:docMk/>
            <pc:sldMk cId="275517386" sldId="479"/>
            <ac:spMk id="2" creationId="{00000000-0000-0000-0000-000000000000}"/>
          </ac:spMkLst>
        </pc:spChg>
        <pc:spChg chg="mod">
          <ac:chgData name="Caroline Prodger" userId="e4ef2e75-b60b-401b-8ebe-291bdcf405f4" providerId="ADAL" clId="{B4178468-015A-44B0-8A68-5B36A562563C}" dt="2021-10-12T09:37:19.481" v="8"/>
          <ac:spMkLst>
            <pc:docMk/>
            <pc:sldMk cId="275517386" sldId="479"/>
            <ac:spMk id="3" creationId="{00000000-0000-0000-0000-000000000000}"/>
          </ac:spMkLst>
        </pc:spChg>
        <pc:spChg chg="mod">
          <ac:chgData name="Caroline Prodger" userId="e4ef2e75-b60b-401b-8ebe-291bdcf405f4" providerId="ADAL" clId="{B4178468-015A-44B0-8A68-5B36A562563C}" dt="2021-10-12T09:37:19.481" v="8"/>
          <ac:spMkLst>
            <pc:docMk/>
            <pc:sldMk cId="275517386" sldId="479"/>
            <ac:spMk id="4" creationId="{00000000-0000-0000-0000-000000000000}"/>
          </ac:spMkLst>
        </pc:spChg>
      </pc:sldChg>
      <pc:sldChg chg="modSp del mod">
        <pc:chgData name="Caroline Prodger" userId="e4ef2e75-b60b-401b-8ebe-291bdcf405f4" providerId="ADAL" clId="{B4178468-015A-44B0-8A68-5B36A562563C}" dt="2021-12-02T17:13:46.679" v="601" actId="2696"/>
        <pc:sldMkLst>
          <pc:docMk/>
          <pc:sldMk cId="4029625305" sldId="480"/>
        </pc:sldMkLst>
        <pc:spChg chg="mod">
          <ac:chgData name="Caroline Prodger" userId="e4ef2e75-b60b-401b-8ebe-291bdcf405f4" providerId="ADAL" clId="{B4178468-015A-44B0-8A68-5B36A562563C}" dt="2021-10-12T09:37:19.481" v="8"/>
          <ac:spMkLst>
            <pc:docMk/>
            <pc:sldMk cId="4029625305" sldId="480"/>
            <ac:spMk id="2" creationId="{00000000-0000-0000-0000-000000000000}"/>
          </ac:spMkLst>
        </pc:spChg>
        <pc:spChg chg="mod">
          <ac:chgData name="Caroline Prodger" userId="e4ef2e75-b60b-401b-8ebe-291bdcf405f4" providerId="ADAL" clId="{B4178468-015A-44B0-8A68-5B36A562563C}" dt="2021-12-02T16:52:42.384" v="487" actId="14100"/>
          <ac:spMkLst>
            <pc:docMk/>
            <pc:sldMk cId="4029625305" sldId="480"/>
            <ac:spMk id="3" creationId="{00000000-0000-0000-0000-000000000000}"/>
          </ac:spMkLst>
        </pc:spChg>
        <pc:spChg chg="mod">
          <ac:chgData name="Caroline Prodger" userId="e4ef2e75-b60b-401b-8ebe-291bdcf405f4" providerId="ADAL" clId="{B4178468-015A-44B0-8A68-5B36A562563C}" dt="2021-10-12T09:37:19.481" v="8"/>
          <ac:spMkLst>
            <pc:docMk/>
            <pc:sldMk cId="4029625305" sldId="480"/>
            <ac:spMk id="4" creationId="{00000000-0000-0000-0000-000000000000}"/>
          </ac:spMkLst>
        </pc:spChg>
      </pc:sldChg>
      <pc:sldChg chg="modSp del">
        <pc:chgData name="Caroline Prodger" userId="e4ef2e75-b60b-401b-8ebe-291bdcf405f4" providerId="ADAL" clId="{B4178468-015A-44B0-8A68-5B36A562563C}" dt="2021-12-02T17:16:34.835" v="603" actId="2696"/>
        <pc:sldMkLst>
          <pc:docMk/>
          <pc:sldMk cId="3588726339" sldId="481"/>
        </pc:sldMkLst>
        <pc:spChg chg="mod">
          <ac:chgData name="Caroline Prodger" userId="e4ef2e75-b60b-401b-8ebe-291bdcf405f4" providerId="ADAL" clId="{B4178468-015A-44B0-8A68-5B36A562563C}" dt="2021-10-12T09:37:19.481" v="8"/>
          <ac:spMkLst>
            <pc:docMk/>
            <pc:sldMk cId="3588726339" sldId="481"/>
            <ac:spMk id="2" creationId="{00000000-0000-0000-0000-000000000000}"/>
          </ac:spMkLst>
        </pc:spChg>
        <pc:spChg chg="mod">
          <ac:chgData name="Caroline Prodger" userId="e4ef2e75-b60b-401b-8ebe-291bdcf405f4" providerId="ADAL" clId="{B4178468-015A-44B0-8A68-5B36A562563C}" dt="2021-10-12T09:37:19.481" v="8"/>
          <ac:spMkLst>
            <pc:docMk/>
            <pc:sldMk cId="3588726339" sldId="481"/>
            <ac:spMk id="4" creationId="{00000000-0000-0000-0000-000000000000}"/>
          </ac:spMkLst>
        </pc:spChg>
      </pc:sldChg>
      <pc:sldChg chg="modSp del">
        <pc:chgData name="Caroline Prodger" userId="e4ef2e75-b60b-401b-8ebe-291bdcf405f4" providerId="ADAL" clId="{B4178468-015A-44B0-8A68-5B36A562563C}" dt="2021-12-02T17:23:18.178" v="652" actId="2696"/>
        <pc:sldMkLst>
          <pc:docMk/>
          <pc:sldMk cId="1345303311" sldId="482"/>
        </pc:sldMkLst>
        <pc:spChg chg="mod">
          <ac:chgData name="Caroline Prodger" userId="e4ef2e75-b60b-401b-8ebe-291bdcf405f4" providerId="ADAL" clId="{B4178468-015A-44B0-8A68-5B36A562563C}" dt="2021-10-12T09:37:19.481" v="8"/>
          <ac:spMkLst>
            <pc:docMk/>
            <pc:sldMk cId="1345303311" sldId="482"/>
            <ac:spMk id="2" creationId="{00000000-0000-0000-0000-000000000000}"/>
          </ac:spMkLst>
        </pc:spChg>
        <pc:spChg chg="mod">
          <ac:chgData name="Caroline Prodger" userId="e4ef2e75-b60b-401b-8ebe-291bdcf405f4" providerId="ADAL" clId="{B4178468-015A-44B0-8A68-5B36A562563C}" dt="2021-10-12T09:37:19.481" v="8"/>
          <ac:spMkLst>
            <pc:docMk/>
            <pc:sldMk cId="1345303311" sldId="482"/>
            <ac:spMk id="4" creationId="{00000000-0000-0000-0000-000000000000}"/>
          </ac:spMkLst>
        </pc:spChg>
      </pc:sldChg>
      <pc:sldChg chg="addSp delSp modSp mod">
        <pc:chgData name="Caroline Prodger" userId="e4ef2e75-b60b-401b-8ebe-291bdcf405f4" providerId="ADAL" clId="{B4178468-015A-44B0-8A68-5B36A562563C}" dt="2021-12-02T14:52:33.600" v="340" actId="20577"/>
        <pc:sldMkLst>
          <pc:docMk/>
          <pc:sldMk cId="2742521610" sldId="483"/>
        </pc:sldMkLst>
        <pc:spChg chg="add mod">
          <ac:chgData name="Caroline Prodger" userId="e4ef2e75-b60b-401b-8ebe-291bdcf405f4" providerId="ADAL" clId="{B4178468-015A-44B0-8A68-5B36A562563C}" dt="2021-12-02T14:52:33.600" v="340" actId="20577"/>
          <ac:spMkLst>
            <pc:docMk/>
            <pc:sldMk cId="2742521610" sldId="483"/>
            <ac:spMk id="5" creationId="{6DF4C0DC-03A5-4E1E-8F2C-945AFC8326B7}"/>
          </ac:spMkLst>
        </pc:spChg>
        <pc:picChg chg="del">
          <ac:chgData name="Caroline Prodger" userId="e4ef2e75-b60b-401b-8ebe-291bdcf405f4" providerId="ADAL" clId="{B4178468-015A-44B0-8A68-5B36A562563C}" dt="2021-12-02T14:50:56.542" v="315" actId="478"/>
          <ac:picMkLst>
            <pc:docMk/>
            <pc:sldMk cId="2742521610" sldId="483"/>
            <ac:picMk id="7" creationId="{2338F145-E3E6-48A4-8ADC-2FF67E839161}"/>
          </ac:picMkLst>
        </pc:picChg>
      </pc:sldChg>
      <pc:sldChg chg="addSp delSp modSp new del mod modClrScheme chgLayout">
        <pc:chgData name="Caroline Prodger" userId="e4ef2e75-b60b-401b-8ebe-291bdcf405f4" providerId="ADAL" clId="{B4178468-015A-44B0-8A68-5B36A562563C}" dt="2021-12-02T14:53:12.946" v="344" actId="2696"/>
        <pc:sldMkLst>
          <pc:docMk/>
          <pc:sldMk cId="1743780923" sldId="484"/>
        </pc:sldMkLst>
        <pc:spChg chg="del mod ord">
          <ac:chgData name="Caroline Prodger" userId="e4ef2e75-b60b-401b-8ebe-291bdcf405f4" providerId="ADAL" clId="{B4178468-015A-44B0-8A68-5B36A562563C}" dt="2021-12-02T14:53:09.810" v="343" actId="700"/>
          <ac:spMkLst>
            <pc:docMk/>
            <pc:sldMk cId="1743780923" sldId="484"/>
            <ac:spMk id="2" creationId="{8FFFC1A1-0014-4156-A70B-ACCE00114ACA}"/>
          </ac:spMkLst>
        </pc:spChg>
        <pc:spChg chg="del mod ord">
          <ac:chgData name="Caroline Prodger" userId="e4ef2e75-b60b-401b-8ebe-291bdcf405f4" providerId="ADAL" clId="{B4178468-015A-44B0-8A68-5B36A562563C}" dt="2021-12-02T14:53:09.810" v="343" actId="700"/>
          <ac:spMkLst>
            <pc:docMk/>
            <pc:sldMk cId="1743780923" sldId="484"/>
            <ac:spMk id="3" creationId="{87E7693D-524A-4C25-AD0E-A81FFB468F74}"/>
          </ac:spMkLst>
        </pc:spChg>
        <pc:spChg chg="mod ord">
          <ac:chgData name="Caroline Prodger" userId="e4ef2e75-b60b-401b-8ebe-291bdcf405f4" providerId="ADAL" clId="{B4178468-015A-44B0-8A68-5B36A562563C}" dt="2021-12-02T14:53:09.810" v="343" actId="700"/>
          <ac:spMkLst>
            <pc:docMk/>
            <pc:sldMk cId="1743780923" sldId="484"/>
            <ac:spMk id="4" creationId="{6C47BB6D-D224-4987-A49A-36F30DBD9ECB}"/>
          </ac:spMkLst>
        </pc:spChg>
        <pc:spChg chg="add mod ord">
          <ac:chgData name="Caroline Prodger" userId="e4ef2e75-b60b-401b-8ebe-291bdcf405f4" providerId="ADAL" clId="{B4178468-015A-44B0-8A68-5B36A562563C}" dt="2021-12-02T14:53:09.810" v="343" actId="700"/>
          <ac:spMkLst>
            <pc:docMk/>
            <pc:sldMk cId="1743780923" sldId="484"/>
            <ac:spMk id="5" creationId="{1B9ADAA7-C2D6-40E6-AB39-A7298C21856F}"/>
          </ac:spMkLst>
        </pc:spChg>
        <pc:spChg chg="add mod ord">
          <ac:chgData name="Caroline Prodger" userId="e4ef2e75-b60b-401b-8ebe-291bdcf405f4" providerId="ADAL" clId="{B4178468-015A-44B0-8A68-5B36A562563C}" dt="2021-12-02T14:53:09.810" v="343" actId="700"/>
          <ac:spMkLst>
            <pc:docMk/>
            <pc:sldMk cId="1743780923" sldId="484"/>
            <ac:spMk id="6" creationId="{7D4AB679-624E-4A4F-B6CA-F64CCDB9C0F2}"/>
          </ac:spMkLst>
        </pc:spChg>
      </pc:sldChg>
      <pc:sldChg chg="addSp delSp modSp mod">
        <pc:chgData name="Caroline Prodger" userId="e4ef2e75-b60b-401b-8ebe-291bdcf405f4" providerId="ADAL" clId="{B4178468-015A-44B0-8A68-5B36A562563C}" dt="2021-12-02T14:55:38.206" v="420" actId="20577"/>
        <pc:sldMkLst>
          <pc:docMk/>
          <pc:sldMk cId="2304324942" sldId="484"/>
        </pc:sldMkLst>
        <pc:spChg chg="mod">
          <ac:chgData name="Caroline Prodger" userId="e4ef2e75-b60b-401b-8ebe-291bdcf405f4" providerId="ADAL" clId="{B4178468-015A-44B0-8A68-5B36A562563C}" dt="2021-12-02T14:53:36.926" v="349"/>
          <ac:spMkLst>
            <pc:docMk/>
            <pc:sldMk cId="2304324942" sldId="484"/>
            <ac:spMk id="2" creationId="{00000000-0000-0000-0000-000000000000}"/>
          </ac:spMkLst>
        </pc:spChg>
        <pc:spChg chg="del mod">
          <ac:chgData name="Caroline Prodger" userId="e4ef2e75-b60b-401b-8ebe-291bdcf405f4" providerId="ADAL" clId="{B4178468-015A-44B0-8A68-5B36A562563C}" dt="2021-12-02T14:53:31.337" v="348"/>
          <ac:spMkLst>
            <pc:docMk/>
            <pc:sldMk cId="2304324942" sldId="484"/>
            <ac:spMk id="5" creationId="{6DF4C0DC-03A5-4E1E-8F2C-945AFC8326B7}"/>
          </ac:spMkLst>
        </pc:spChg>
        <pc:spChg chg="add mod">
          <ac:chgData name="Caroline Prodger" userId="e4ef2e75-b60b-401b-8ebe-291bdcf405f4" providerId="ADAL" clId="{B4178468-015A-44B0-8A68-5B36A562563C}" dt="2021-12-02T14:55:38.206" v="420" actId="20577"/>
          <ac:spMkLst>
            <pc:docMk/>
            <pc:sldMk cId="2304324942" sldId="484"/>
            <ac:spMk id="6" creationId="{3DC9D558-D853-4EB2-B8E0-3F6534B330DB}"/>
          </ac:spMkLst>
        </pc:spChg>
      </pc:sldChg>
      <pc:sldChg chg="addSp delSp modSp mod">
        <pc:chgData name="Caroline Prodger" userId="e4ef2e75-b60b-401b-8ebe-291bdcf405f4" providerId="ADAL" clId="{B4178468-015A-44B0-8A68-5B36A562563C}" dt="2021-12-02T14:59:06.233" v="442" actId="20577"/>
        <pc:sldMkLst>
          <pc:docMk/>
          <pc:sldMk cId="4289366647" sldId="485"/>
        </pc:sldMkLst>
        <pc:spChg chg="mod">
          <ac:chgData name="Caroline Prodger" userId="e4ef2e75-b60b-401b-8ebe-291bdcf405f4" providerId="ADAL" clId="{B4178468-015A-44B0-8A68-5B36A562563C}" dt="2021-12-02T14:59:06.233" v="442" actId="20577"/>
          <ac:spMkLst>
            <pc:docMk/>
            <pc:sldMk cId="4289366647" sldId="485"/>
            <ac:spMk id="2" creationId="{00000000-0000-0000-0000-000000000000}"/>
          </ac:spMkLst>
        </pc:spChg>
        <pc:picChg chg="add mod">
          <ac:chgData name="Caroline Prodger" userId="e4ef2e75-b60b-401b-8ebe-291bdcf405f4" providerId="ADAL" clId="{B4178468-015A-44B0-8A68-5B36A562563C}" dt="2021-12-02T14:58:31.553" v="424"/>
          <ac:picMkLst>
            <pc:docMk/>
            <pc:sldMk cId="4289366647" sldId="485"/>
            <ac:picMk id="4" creationId="{8B7BE576-EA65-46CA-9C99-354D0499C65A}"/>
          </ac:picMkLst>
        </pc:picChg>
        <pc:picChg chg="del">
          <ac:chgData name="Caroline Prodger" userId="e4ef2e75-b60b-401b-8ebe-291bdcf405f4" providerId="ADAL" clId="{B4178468-015A-44B0-8A68-5B36A562563C}" dt="2021-12-02T14:58:17.038" v="421" actId="478"/>
          <ac:picMkLst>
            <pc:docMk/>
            <pc:sldMk cId="4289366647" sldId="485"/>
            <ac:picMk id="7" creationId="{2338F145-E3E6-48A4-8ADC-2FF67E839161}"/>
          </ac:picMkLst>
        </pc:picChg>
      </pc:sldChg>
      <pc:sldChg chg="addSp delSp modSp mod">
        <pc:chgData name="Caroline Prodger" userId="e4ef2e75-b60b-401b-8ebe-291bdcf405f4" providerId="ADAL" clId="{B4178468-015A-44B0-8A68-5B36A562563C}" dt="2021-12-02T14:59:17.838" v="456" actId="20577"/>
        <pc:sldMkLst>
          <pc:docMk/>
          <pc:sldMk cId="3851547653" sldId="486"/>
        </pc:sldMkLst>
        <pc:spChg chg="mod">
          <ac:chgData name="Caroline Prodger" userId="e4ef2e75-b60b-401b-8ebe-291bdcf405f4" providerId="ADAL" clId="{B4178468-015A-44B0-8A68-5B36A562563C}" dt="2021-12-02T14:59:17.838" v="456" actId="20577"/>
          <ac:spMkLst>
            <pc:docMk/>
            <pc:sldMk cId="3851547653" sldId="486"/>
            <ac:spMk id="2" creationId="{00000000-0000-0000-0000-000000000000}"/>
          </ac:spMkLst>
        </pc:spChg>
        <pc:picChg chg="del">
          <ac:chgData name="Caroline Prodger" userId="e4ef2e75-b60b-401b-8ebe-291bdcf405f4" providerId="ADAL" clId="{B4178468-015A-44B0-8A68-5B36A562563C}" dt="2021-12-02T14:58:49.181" v="426" actId="478"/>
          <ac:picMkLst>
            <pc:docMk/>
            <pc:sldMk cId="3851547653" sldId="486"/>
            <ac:picMk id="4" creationId="{8B7BE576-EA65-46CA-9C99-354D0499C65A}"/>
          </ac:picMkLst>
        </pc:picChg>
        <pc:picChg chg="add mod">
          <ac:chgData name="Caroline Prodger" userId="e4ef2e75-b60b-401b-8ebe-291bdcf405f4" providerId="ADAL" clId="{B4178468-015A-44B0-8A68-5B36A562563C}" dt="2021-12-02T14:58:49.985" v="427"/>
          <ac:picMkLst>
            <pc:docMk/>
            <pc:sldMk cId="3851547653" sldId="486"/>
            <ac:picMk id="5" creationId="{FB8CD11E-18EE-4C05-AE01-33F39AEEA7C5}"/>
          </ac:picMkLst>
        </pc:picChg>
      </pc:sldChg>
      <pc:sldChg chg="addSp delSp modSp mod">
        <pc:chgData name="Caroline Prodger" userId="e4ef2e75-b60b-401b-8ebe-291bdcf405f4" providerId="ADAL" clId="{B4178468-015A-44B0-8A68-5B36A562563C}" dt="2021-12-02T16:52:16.245" v="485" actId="255"/>
        <pc:sldMkLst>
          <pc:docMk/>
          <pc:sldMk cId="2702054430" sldId="487"/>
        </pc:sldMkLst>
        <pc:spChg chg="mod">
          <ac:chgData name="Caroline Prodger" userId="e4ef2e75-b60b-401b-8ebe-291bdcf405f4" providerId="ADAL" clId="{B4178468-015A-44B0-8A68-5B36A562563C}" dt="2021-12-02T16:51:34.337" v="479" actId="20577"/>
          <ac:spMkLst>
            <pc:docMk/>
            <pc:sldMk cId="2702054430" sldId="487"/>
            <ac:spMk id="2" creationId="{00000000-0000-0000-0000-000000000000}"/>
          </ac:spMkLst>
        </pc:spChg>
        <pc:spChg chg="del">
          <ac:chgData name="Caroline Prodger" userId="e4ef2e75-b60b-401b-8ebe-291bdcf405f4" providerId="ADAL" clId="{B4178468-015A-44B0-8A68-5B36A562563C}" dt="2021-12-02T16:51:24.961" v="462" actId="478"/>
          <ac:spMkLst>
            <pc:docMk/>
            <pc:sldMk cId="2702054430" sldId="487"/>
            <ac:spMk id="3" creationId="{D09AB7E0-7738-644F-9F7E-B054C081EF7D}"/>
          </ac:spMkLst>
        </pc:spChg>
        <pc:spChg chg="del">
          <ac:chgData name="Caroline Prodger" userId="e4ef2e75-b60b-401b-8ebe-291bdcf405f4" providerId="ADAL" clId="{B4178468-015A-44B0-8A68-5B36A562563C}" dt="2021-12-02T16:51:22.242" v="460" actId="478"/>
          <ac:spMkLst>
            <pc:docMk/>
            <pc:sldMk cId="2702054430" sldId="487"/>
            <ac:spMk id="4" creationId="{A0BC7CB7-49E8-D04E-97FB-4173F44A0545}"/>
          </ac:spMkLst>
        </pc:spChg>
        <pc:spChg chg="add mod">
          <ac:chgData name="Caroline Prodger" userId="e4ef2e75-b60b-401b-8ebe-291bdcf405f4" providerId="ADAL" clId="{B4178468-015A-44B0-8A68-5B36A562563C}" dt="2021-12-02T16:52:16.245" v="485" actId="255"/>
          <ac:spMkLst>
            <pc:docMk/>
            <pc:sldMk cId="2702054430" sldId="487"/>
            <ac:spMk id="8" creationId="{24736A75-7BB7-49D9-BDE3-864DD0FDDC3B}"/>
          </ac:spMkLst>
        </pc:spChg>
        <pc:picChg chg="del">
          <ac:chgData name="Caroline Prodger" userId="e4ef2e75-b60b-401b-8ebe-291bdcf405f4" providerId="ADAL" clId="{B4178468-015A-44B0-8A68-5B36A562563C}" dt="2021-12-02T16:51:23.026" v="461" actId="478"/>
          <ac:picMkLst>
            <pc:docMk/>
            <pc:sldMk cId="2702054430" sldId="487"/>
            <ac:picMk id="7" creationId="{AF9B677F-047D-439B-A15B-3FD23CDD4175}"/>
          </ac:picMkLst>
        </pc:picChg>
        <pc:picChg chg="add mod">
          <ac:chgData name="Caroline Prodger" userId="e4ef2e75-b60b-401b-8ebe-291bdcf405f4" providerId="ADAL" clId="{B4178468-015A-44B0-8A68-5B36A562563C}" dt="2021-12-02T16:52:06.153" v="484"/>
          <ac:picMkLst>
            <pc:docMk/>
            <pc:sldMk cId="2702054430" sldId="487"/>
            <ac:picMk id="9" creationId="{A2DE40F5-F99B-4522-98AF-14B6CA240C90}"/>
          </ac:picMkLst>
        </pc:picChg>
      </pc:sldChg>
      <pc:sldChg chg="new del">
        <pc:chgData name="Caroline Prodger" userId="e4ef2e75-b60b-401b-8ebe-291bdcf405f4" providerId="ADAL" clId="{B4178468-015A-44B0-8A68-5B36A562563C}" dt="2021-12-02T14:59:41.094" v="459" actId="2696"/>
        <pc:sldMkLst>
          <pc:docMk/>
          <pc:sldMk cId="3621054550" sldId="487"/>
        </pc:sldMkLst>
      </pc:sldChg>
      <pc:sldChg chg="addSp delSp modSp mod">
        <pc:chgData name="Caroline Prodger" userId="e4ef2e75-b60b-401b-8ebe-291bdcf405f4" providerId="ADAL" clId="{B4178468-015A-44B0-8A68-5B36A562563C}" dt="2021-12-02T17:11:26.223" v="542" actId="20577"/>
        <pc:sldMkLst>
          <pc:docMk/>
          <pc:sldMk cId="3360252229" sldId="488"/>
        </pc:sldMkLst>
        <pc:spChg chg="mod">
          <ac:chgData name="Caroline Prodger" userId="e4ef2e75-b60b-401b-8ebe-291bdcf405f4" providerId="ADAL" clId="{B4178468-015A-44B0-8A68-5B36A562563C}" dt="2021-12-02T17:11:26.223" v="542" actId="20577"/>
          <ac:spMkLst>
            <pc:docMk/>
            <pc:sldMk cId="3360252229" sldId="488"/>
            <ac:spMk id="2" creationId="{00000000-0000-0000-0000-000000000000}"/>
          </ac:spMkLst>
        </pc:spChg>
        <pc:spChg chg="mod">
          <ac:chgData name="Caroline Prodger" userId="e4ef2e75-b60b-401b-8ebe-291bdcf405f4" providerId="ADAL" clId="{B4178468-015A-44B0-8A68-5B36A562563C}" dt="2021-12-02T16:56:43.243" v="500" actId="113"/>
          <ac:spMkLst>
            <pc:docMk/>
            <pc:sldMk cId="3360252229" sldId="488"/>
            <ac:spMk id="8" creationId="{24736A75-7BB7-49D9-BDE3-864DD0FDDC3B}"/>
          </ac:spMkLst>
        </pc:spChg>
        <pc:picChg chg="add mod">
          <ac:chgData name="Caroline Prodger" userId="e4ef2e75-b60b-401b-8ebe-291bdcf405f4" providerId="ADAL" clId="{B4178468-015A-44B0-8A68-5B36A562563C}" dt="2021-12-02T16:56:12.219" v="492"/>
          <ac:picMkLst>
            <pc:docMk/>
            <pc:sldMk cId="3360252229" sldId="488"/>
            <ac:picMk id="5" creationId="{565AF068-1388-45E3-8B0C-F02C41EB85E6}"/>
          </ac:picMkLst>
        </pc:picChg>
        <pc:picChg chg="del">
          <ac:chgData name="Caroline Prodger" userId="e4ef2e75-b60b-401b-8ebe-291bdcf405f4" providerId="ADAL" clId="{B4178468-015A-44B0-8A68-5B36A562563C}" dt="2021-12-02T16:56:06.784" v="491" actId="478"/>
          <ac:picMkLst>
            <pc:docMk/>
            <pc:sldMk cId="3360252229" sldId="488"/>
            <ac:picMk id="9" creationId="{A2DE40F5-F99B-4522-98AF-14B6CA240C90}"/>
          </ac:picMkLst>
        </pc:picChg>
      </pc:sldChg>
      <pc:sldChg chg="addSp delSp modSp mod">
        <pc:chgData name="Caroline Prodger" userId="e4ef2e75-b60b-401b-8ebe-291bdcf405f4" providerId="ADAL" clId="{B4178468-015A-44B0-8A68-5B36A562563C}" dt="2021-12-02T17:11:35.775" v="561" actId="20577"/>
        <pc:sldMkLst>
          <pc:docMk/>
          <pc:sldMk cId="3188436490" sldId="489"/>
        </pc:sldMkLst>
        <pc:spChg chg="mod">
          <ac:chgData name="Caroline Prodger" userId="e4ef2e75-b60b-401b-8ebe-291bdcf405f4" providerId="ADAL" clId="{B4178468-015A-44B0-8A68-5B36A562563C}" dt="2021-12-02T17:11:35.775" v="561" actId="20577"/>
          <ac:spMkLst>
            <pc:docMk/>
            <pc:sldMk cId="3188436490" sldId="489"/>
            <ac:spMk id="2" creationId="{00000000-0000-0000-0000-000000000000}"/>
          </ac:spMkLst>
        </pc:spChg>
        <pc:spChg chg="add mod">
          <ac:chgData name="Caroline Prodger" userId="e4ef2e75-b60b-401b-8ebe-291bdcf405f4" providerId="ADAL" clId="{B4178468-015A-44B0-8A68-5B36A562563C}" dt="2021-12-02T16:57:35.469" v="509" actId="1076"/>
          <ac:spMkLst>
            <pc:docMk/>
            <pc:sldMk cId="3188436490" sldId="489"/>
            <ac:spMk id="7" creationId="{76914496-FB3D-4B90-8356-4039EF48F7D6}"/>
          </ac:spMkLst>
        </pc:spChg>
        <pc:spChg chg="del mod">
          <ac:chgData name="Caroline Prodger" userId="e4ef2e75-b60b-401b-8ebe-291bdcf405f4" providerId="ADAL" clId="{B4178468-015A-44B0-8A68-5B36A562563C}" dt="2021-12-02T16:57:07.188" v="504"/>
          <ac:spMkLst>
            <pc:docMk/>
            <pc:sldMk cId="3188436490" sldId="489"/>
            <ac:spMk id="8" creationId="{24736A75-7BB7-49D9-BDE3-864DD0FDDC3B}"/>
          </ac:spMkLst>
        </pc:spChg>
        <pc:picChg chg="del">
          <ac:chgData name="Caroline Prodger" userId="e4ef2e75-b60b-401b-8ebe-291bdcf405f4" providerId="ADAL" clId="{B4178468-015A-44B0-8A68-5B36A562563C}" dt="2021-12-02T16:57:07.187" v="502" actId="478"/>
          <ac:picMkLst>
            <pc:docMk/>
            <pc:sldMk cId="3188436490" sldId="489"/>
            <ac:picMk id="5" creationId="{565AF068-1388-45E3-8B0C-F02C41EB85E6}"/>
          </ac:picMkLst>
        </pc:picChg>
        <pc:picChg chg="add mod">
          <ac:chgData name="Caroline Prodger" userId="e4ef2e75-b60b-401b-8ebe-291bdcf405f4" providerId="ADAL" clId="{B4178468-015A-44B0-8A68-5B36A562563C}" dt="2021-12-02T16:57:12.075" v="505"/>
          <ac:picMkLst>
            <pc:docMk/>
            <pc:sldMk cId="3188436490" sldId="489"/>
            <ac:picMk id="6" creationId="{985D65A2-4745-47B3-BD51-A7C2F33D8CDC}"/>
          </ac:picMkLst>
        </pc:picChg>
      </pc:sldChg>
      <pc:sldChg chg="addSp delSp modSp mod">
        <pc:chgData name="Caroline Prodger" userId="e4ef2e75-b60b-401b-8ebe-291bdcf405f4" providerId="ADAL" clId="{B4178468-015A-44B0-8A68-5B36A562563C}" dt="2021-12-02T17:11:43.423" v="571" actId="20577"/>
        <pc:sldMkLst>
          <pc:docMk/>
          <pc:sldMk cId="1922227429" sldId="490"/>
        </pc:sldMkLst>
        <pc:spChg chg="mod">
          <ac:chgData name="Caroline Prodger" userId="e4ef2e75-b60b-401b-8ebe-291bdcf405f4" providerId="ADAL" clId="{B4178468-015A-44B0-8A68-5B36A562563C}" dt="2021-12-02T17:11:43.423" v="571" actId="20577"/>
          <ac:spMkLst>
            <pc:docMk/>
            <pc:sldMk cId="1922227429" sldId="490"/>
            <ac:spMk id="2" creationId="{00000000-0000-0000-0000-000000000000}"/>
          </ac:spMkLst>
        </pc:spChg>
        <pc:spChg chg="add mod">
          <ac:chgData name="Caroline Prodger" userId="e4ef2e75-b60b-401b-8ebe-291bdcf405f4" providerId="ADAL" clId="{B4178468-015A-44B0-8A68-5B36A562563C}" dt="2021-12-02T16:58:47.296" v="519" actId="20577"/>
          <ac:spMkLst>
            <pc:docMk/>
            <pc:sldMk cId="1922227429" sldId="490"/>
            <ac:spMk id="5" creationId="{A7ED4553-9EC7-4557-8180-885DD2F59475}"/>
          </ac:spMkLst>
        </pc:spChg>
        <pc:spChg chg="del mod">
          <ac:chgData name="Caroline Prodger" userId="e4ef2e75-b60b-401b-8ebe-291bdcf405f4" providerId="ADAL" clId="{B4178468-015A-44B0-8A68-5B36A562563C}" dt="2021-12-02T16:58:22.481" v="513" actId="478"/>
          <ac:spMkLst>
            <pc:docMk/>
            <pc:sldMk cId="1922227429" sldId="490"/>
            <ac:spMk id="7" creationId="{76914496-FB3D-4B90-8356-4039EF48F7D6}"/>
          </ac:spMkLst>
        </pc:spChg>
        <pc:picChg chg="del">
          <ac:chgData name="Caroline Prodger" userId="e4ef2e75-b60b-401b-8ebe-291bdcf405f4" providerId="ADAL" clId="{B4178468-015A-44B0-8A68-5B36A562563C}" dt="2021-12-02T16:58:19.505" v="511" actId="478"/>
          <ac:picMkLst>
            <pc:docMk/>
            <pc:sldMk cId="1922227429" sldId="490"/>
            <ac:picMk id="6" creationId="{985D65A2-4745-47B3-BD51-A7C2F33D8CDC}"/>
          </ac:picMkLst>
        </pc:picChg>
        <pc:picChg chg="add mod">
          <ac:chgData name="Caroline Prodger" userId="e4ef2e75-b60b-401b-8ebe-291bdcf405f4" providerId="ADAL" clId="{B4178468-015A-44B0-8A68-5B36A562563C}" dt="2021-12-02T16:58:30.233" v="515"/>
          <ac:picMkLst>
            <pc:docMk/>
            <pc:sldMk cId="1922227429" sldId="490"/>
            <ac:picMk id="8" creationId="{148686CC-A86E-4DAE-A932-EE313845ABA3}"/>
          </ac:picMkLst>
        </pc:picChg>
      </pc:sldChg>
      <pc:sldChg chg="delSp modSp mod">
        <pc:chgData name="Caroline Prodger" userId="e4ef2e75-b60b-401b-8ebe-291bdcf405f4" providerId="ADAL" clId="{B4178468-015A-44B0-8A68-5B36A562563C}" dt="2021-12-02T17:12:05.087" v="593" actId="20577"/>
        <pc:sldMkLst>
          <pc:docMk/>
          <pc:sldMk cId="1359615433" sldId="491"/>
        </pc:sldMkLst>
        <pc:spChg chg="mod">
          <ac:chgData name="Caroline Prodger" userId="e4ef2e75-b60b-401b-8ebe-291bdcf405f4" providerId="ADAL" clId="{B4178468-015A-44B0-8A68-5B36A562563C}" dt="2021-12-02T17:12:05.087" v="593" actId="20577"/>
          <ac:spMkLst>
            <pc:docMk/>
            <pc:sldMk cId="1359615433" sldId="491"/>
            <ac:spMk id="2" creationId="{00000000-0000-0000-0000-000000000000}"/>
          </ac:spMkLst>
        </pc:spChg>
        <pc:spChg chg="mod">
          <ac:chgData name="Caroline Prodger" userId="e4ef2e75-b60b-401b-8ebe-291bdcf405f4" providerId="ADAL" clId="{B4178468-015A-44B0-8A68-5B36A562563C}" dt="2021-12-02T17:11:07.088" v="525" actId="20577"/>
          <ac:spMkLst>
            <pc:docMk/>
            <pc:sldMk cId="1359615433" sldId="491"/>
            <ac:spMk id="5" creationId="{A7ED4553-9EC7-4557-8180-885DD2F59475}"/>
          </ac:spMkLst>
        </pc:spChg>
        <pc:picChg chg="del">
          <ac:chgData name="Caroline Prodger" userId="e4ef2e75-b60b-401b-8ebe-291bdcf405f4" providerId="ADAL" clId="{B4178468-015A-44B0-8A68-5B36A562563C}" dt="2021-12-02T17:10:56.287" v="521" actId="478"/>
          <ac:picMkLst>
            <pc:docMk/>
            <pc:sldMk cId="1359615433" sldId="491"/>
            <ac:picMk id="8" creationId="{148686CC-A86E-4DAE-A932-EE313845ABA3}"/>
          </ac:picMkLst>
        </pc:picChg>
      </pc:sldChg>
      <pc:sldChg chg="addSp delSp modSp mod">
        <pc:chgData name="Caroline Prodger" userId="e4ef2e75-b60b-401b-8ebe-291bdcf405f4" providerId="ADAL" clId="{B4178468-015A-44B0-8A68-5B36A562563C}" dt="2021-12-02T17:24:34.002" v="675" actId="14100"/>
        <pc:sldMkLst>
          <pc:docMk/>
          <pc:sldMk cId="3189814949" sldId="492"/>
        </pc:sldMkLst>
        <pc:spChg chg="mod">
          <ac:chgData name="Caroline Prodger" userId="e4ef2e75-b60b-401b-8ebe-291bdcf405f4" providerId="ADAL" clId="{B4178468-015A-44B0-8A68-5B36A562563C}" dt="2021-12-02T17:21:30.398" v="634" actId="20577"/>
          <ac:spMkLst>
            <pc:docMk/>
            <pc:sldMk cId="3189814949" sldId="492"/>
            <ac:spMk id="2" creationId="{00000000-0000-0000-0000-000000000000}"/>
          </ac:spMkLst>
        </pc:spChg>
        <pc:spChg chg="del mod">
          <ac:chgData name="Caroline Prodger" userId="e4ef2e75-b60b-401b-8ebe-291bdcf405f4" providerId="ADAL" clId="{B4178468-015A-44B0-8A68-5B36A562563C}" dt="2021-12-02T17:13:31.121" v="599"/>
          <ac:spMkLst>
            <pc:docMk/>
            <pc:sldMk cId="3189814949" sldId="492"/>
            <ac:spMk id="4" creationId="{638403CE-BC90-0643-A013-FECB933914C9}"/>
          </ac:spMkLst>
        </pc:spChg>
        <pc:spChg chg="add mod">
          <ac:chgData name="Caroline Prodger" userId="e4ef2e75-b60b-401b-8ebe-291bdcf405f4" providerId="ADAL" clId="{B4178468-015A-44B0-8A68-5B36A562563C}" dt="2021-12-02T17:24:27.248" v="673" actId="14100"/>
          <ac:spMkLst>
            <pc:docMk/>
            <pc:sldMk cId="3189814949" sldId="492"/>
            <ac:spMk id="5" creationId="{7FCBCE03-E31D-4527-8996-D3A5599F7031}"/>
          </ac:spMkLst>
        </pc:spChg>
        <pc:spChg chg="add mod">
          <ac:chgData name="Caroline Prodger" userId="e4ef2e75-b60b-401b-8ebe-291bdcf405f4" providerId="ADAL" clId="{B4178468-015A-44B0-8A68-5B36A562563C}" dt="2021-12-02T17:24:34.002" v="675" actId="14100"/>
          <ac:spMkLst>
            <pc:docMk/>
            <pc:sldMk cId="3189814949" sldId="492"/>
            <ac:spMk id="9" creationId="{881F784F-F3FF-4C96-B178-00214192CAF9}"/>
          </ac:spMkLst>
        </pc:spChg>
        <pc:picChg chg="del">
          <ac:chgData name="Caroline Prodger" userId="e4ef2e75-b60b-401b-8ebe-291bdcf405f4" providerId="ADAL" clId="{B4178468-015A-44B0-8A68-5B36A562563C}" dt="2021-12-02T17:13:31.121" v="597" actId="478"/>
          <ac:picMkLst>
            <pc:docMk/>
            <pc:sldMk cId="3189814949" sldId="492"/>
            <ac:picMk id="6" creationId="{2DC07945-91BE-472B-81C8-CB712FC0F1D4}"/>
          </ac:picMkLst>
        </pc:picChg>
        <pc:picChg chg="add del mod">
          <ac:chgData name="Caroline Prodger" userId="e4ef2e75-b60b-401b-8ebe-291bdcf405f4" providerId="ADAL" clId="{B4178468-015A-44B0-8A68-5B36A562563C}" dt="2021-12-02T17:24:24.893" v="672" actId="21"/>
          <ac:picMkLst>
            <pc:docMk/>
            <pc:sldMk cId="3189814949" sldId="492"/>
            <ac:picMk id="7" creationId="{D8EFAC46-025B-43AD-B38C-43586A54C2D7}"/>
          </ac:picMkLst>
        </pc:picChg>
      </pc:sldChg>
      <pc:sldChg chg="addSp delSp modSp mod ord">
        <pc:chgData name="Caroline Prodger" userId="e4ef2e75-b60b-401b-8ebe-291bdcf405f4" providerId="ADAL" clId="{B4178468-015A-44B0-8A68-5B36A562563C}" dt="2021-12-02T17:24:55.629" v="700" actId="20577"/>
        <pc:sldMkLst>
          <pc:docMk/>
          <pc:sldMk cId="732555643" sldId="493"/>
        </pc:sldMkLst>
        <pc:spChg chg="mod">
          <ac:chgData name="Caroline Prodger" userId="e4ef2e75-b60b-401b-8ebe-291bdcf405f4" providerId="ADAL" clId="{B4178468-015A-44B0-8A68-5B36A562563C}" dt="2021-12-02T17:24:55.629" v="700" actId="20577"/>
          <ac:spMkLst>
            <pc:docMk/>
            <pc:sldMk cId="732555643" sldId="493"/>
            <ac:spMk id="2" creationId="{00000000-0000-0000-0000-000000000000}"/>
          </ac:spMkLst>
        </pc:spChg>
        <pc:spChg chg="mod">
          <ac:chgData name="Caroline Prodger" userId="e4ef2e75-b60b-401b-8ebe-291bdcf405f4" providerId="ADAL" clId="{B4178468-015A-44B0-8A68-5B36A562563C}" dt="2021-12-02T17:23:54.168" v="661" actId="14100"/>
          <ac:spMkLst>
            <pc:docMk/>
            <pc:sldMk cId="732555643" sldId="493"/>
            <ac:spMk id="5" creationId="{7FCBCE03-E31D-4527-8996-D3A5599F7031}"/>
          </ac:spMkLst>
        </pc:spChg>
        <pc:picChg chg="add del mod">
          <ac:chgData name="Caroline Prodger" userId="e4ef2e75-b60b-401b-8ebe-291bdcf405f4" providerId="ADAL" clId="{B4178468-015A-44B0-8A68-5B36A562563C}" dt="2021-12-02T17:23:51.713" v="660" actId="21"/>
          <ac:picMkLst>
            <pc:docMk/>
            <pc:sldMk cId="732555643" sldId="493"/>
            <ac:picMk id="4" creationId="{03695DFD-04CB-415D-B45D-9D09F6E88B3B}"/>
          </ac:picMkLst>
        </pc:picChg>
      </pc:sldChg>
      <pc:sldChg chg="addSp delSp modSp mod">
        <pc:chgData name="Caroline Prodger" userId="e4ef2e75-b60b-401b-8ebe-291bdcf405f4" providerId="ADAL" clId="{B4178468-015A-44B0-8A68-5B36A562563C}" dt="2021-12-02T17:25:02.638" v="713" actId="20577"/>
        <pc:sldMkLst>
          <pc:docMk/>
          <pc:sldMk cId="1175590359" sldId="494"/>
        </pc:sldMkLst>
        <pc:spChg chg="mod">
          <ac:chgData name="Caroline Prodger" userId="e4ef2e75-b60b-401b-8ebe-291bdcf405f4" providerId="ADAL" clId="{B4178468-015A-44B0-8A68-5B36A562563C}" dt="2021-12-02T17:25:02.638" v="713" actId="20577"/>
          <ac:spMkLst>
            <pc:docMk/>
            <pc:sldMk cId="1175590359" sldId="494"/>
            <ac:spMk id="2" creationId="{00000000-0000-0000-0000-000000000000}"/>
          </ac:spMkLst>
        </pc:spChg>
        <pc:spChg chg="mod">
          <ac:chgData name="Caroline Prodger" userId="e4ef2e75-b60b-401b-8ebe-291bdcf405f4" providerId="ADAL" clId="{B4178468-015A-44B0-8A68-5B36A562563C}" dt="2021-12-02T17:24:14.763" v="669" actId="14100"/>
          <ac:spMkLst>
            <pc:docMk/>
            <pc:sldMk cId="1175590359" sldId="494"/>
            <ac:spMk id="5" creationId="{7FCBCE03-E31D-4527-8996-D3A5599F7031}"/>
          </ac:spMkLst>
        </pc:spChg>
        <pc:picChg chg="add mod">
          <ac:chgData name="Caroline Prodger" userId="e4ef2e75-b60b-401b-8ebe-291bdcf405f4" providerId="ADAL" clId="{B4178468-015A-44B0-8A68-5B36A562563C}" dt="2021-12-02T17:24:20.468" v="671" actId="1076"/>
          <ac:picMkLst>
            <pc:docMk/>
            <pc:sldMk cId="1175590359" sldId="494"/>
            <ac:picMk id="3" creationId="{AC7CADC5-447E-4F2E-BCB6-48375084EBF8}"/>
          </ac:picMkLst>
        </pc:picChg>
        <pc:picChg chg="del">
          <ac:chgData name="Caroline Prodger" userId="e4ef2e75-b60b-401b-8ebe-291bdcf405f4" providerId="ADAL" clId="{B4178468-015A-44B0-8A68-5B36A562563C}" dt="2021-12-02T17:20:43.566" v="612" actId="478"/>
          <ac:picMkLst>
            <pc:docMk/>
            <pc:sldMk cId="1175590359" sldId="494"/>
            <ac:picMk id="4" creationId="{03695DFD-04CB-415D-B45D-9D09F6E88B3B}"/>
          </ac:picMkLst>
        </pc:picChg>
      </pc:sldChg>
      <pc:sldChg chg="addSp delSp modSp mod">
        <pc:chgData name="Caroline Prodger" userId="e4ef2e75-b60b-401b-8ebe-291bdcf405f4" providerId="ADAL" clId="{B4178468-015A-44B0-8A68-5B36A562563C}" dt="2021-12-02T17:26:48.321" v="721"/>
        <pc:sldMkLst>
          <pc:docMk/>
          <pc:sldMk cId="3405755322" sldId="495"/>
        </pc:sldMkLst>
        <pc:spChg chg="mod">
          <ac:chgData name="Caroline Prodger" userId="e4ef2e75-b60b-401b-8ebe-291bdcf405f4" providerId="ADAL" clId="{B4178468-015A-44B0-8A68-5B36A562563C}" dt="2021-12-02T17:26:48.321" v="721"/>
          <ac:spMkLst>
            <pc:docMk/>
            <pc:sldMk cId="3405755322" sldId="495"/>
            <ac:spMk id="2" creationId="{00000000-0000-0000-0000-000000000000}"/>
          </ac:spMkLst>
        </pc:spChg>
        <pc:spChg chg="del mod">
          <ac:chgData name="Caroline Prodger" userId="e4ef2e75-b60b-401b-8ebe-291bdcf405f4" providerId="ADAL" clId="{B4178468-015A-44B0-8A68-5B36A562563C}" dt="2021-12-02T17:26:32.311" v="719"/>
          <ac:spMkLst>
            <pc:docMk/>
            <pc:sldMk cId="3405755322" sldId="495"/>
            <ac:spMk id="3" creationId="{00000000-0000-0000-0000-000000000000}"/>
          </ac:spMkLst>
        </pc:spChg>
        <pc:spChg chg="add mod">
          <ac:chgData name="Caroline Prodger" userId="e4ef2e75-b60b-401b-8ebe-291bdcf405f4" providerId="ADAL" clId="{B4178468-015A-44B0-8A68-5B36A562563C}" dt="2021-12-02T17:26:41.238" v="720"/>
          <ac:spMkLst>
            <pc:docMk/>
            <pc:sldMk cId="3405755322" sldId="495"/>
            <ac:spMk id="5" creationId="{0B4AFEC9-A2B2-4597-8C69-54E3B126C736}"/>
          </ac:spMkLst>
        </pc:spChg>
        <pc:picChg chg="del">
          <ac:chgData name="Caroline Prodger" userId="e4ef2e75-b60b-401b-8ebe-291bdcf405f4" providerId="ADAL" clId="{B4178468-015A-44B0-8A68-5B36A562563C}" dt="2021-12-02T17:26:32.307" v="717" actId="21"/>
          <ac:picMkLst>
            <pc:docMk/>
            <pc:sldMk cId="3405755322" sldId="495"/>
            <ac:picMk id="6" creationId="{653AFF2E-5B94-4C12-80E7-C0BB35BDCD2F}"/>
          </ac:picMkLst>
        </pc:picChg>
      </pc:sldChg>
      <pc:sldMasterChg chg="modSp mod delSldLayout">
        <pc:chgData name="Caroline Prodger" userId="e4ef2e75-b60b-401b-8ebe-291bdcf405f4" providerId="ADAL" clId="{B4178468-015A-44B0-8A68-5B36A562563C}" dt="2021-12-02T17:26:51.339" v="722" actId="2696"/>
        <pc:sldMasterMkLst>
          <pc:docMk/>
          <pc:sldMasterMk cId="2624209374" sldId="2147483657"/>
        </pc:sldMasterMkLst>
        <pc:spChg chg="mod">
          <ac:chgData name="Caroline Prodger" userId="e4ef2e75-b60b-401b-8ebe-291bdcf405f4" providerId="ADAL" clId="{B4178468-015A-44B0-8A68-5B36A562563C}" dt="2021-11-18T15:38:44.516" v="304" actId="20577"/>
          <ac:spMkLst>
            <pc:docMk/>
            <pc:sldMasterMk cId="2624209374" sldId="2147483657"/>
            <ac:spMk id="12" creationId="{00000000-0000-0000-0000-000000000000}"/>
          </ac:spMkLst>
        </pc:spChg>
        <pc:sldLayoutChg chg="del">
          <pc:chgData name="Caroline Prodger" userId="e4ef2e75-b60b-401b-8ebe-291bdcf405f4" providerId="ADAL" clId="{B4178468-015A-44B0-8A68-5B36A562563C}" dt="2021-12-02T17:26:51.339" v="722" actId="2696"/>
          <pc:sldLayoutMkLst>
            <pc:docMk/>
            <pc:sldMasterMk cId="2624209374" sldId="2147483657"/>
            <pc:sldLayoutMk cId="2279187400" sldId="214748365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66901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563596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899651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739146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81847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898785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679940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977314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389753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33525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211270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996394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effectLst/>
                <a:latin typeface="Segoe UI" panose="020B0502040204020203" pitchFamily="34" charset="0"/>
              </a:rPr>
              <a:t>When the start button (normally open) is pressed, it allows an electrical supply to energise the solenoid, which then magnetises and closes the three-phase contacts. A latching contact keeps the system live when the start button is released. The normally closed button is opened to bring the motor offline. Thermal overloads operate if the motor because excessively hot.</a:t>
            </a: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83318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800" i="1" dirty="0">
                <a:effectLst/>
                <a:latin typeface="Calibri" panose="020F0502020204030204" pitchFamily="34" charset="0"/>
                <a:ea typeface="Calibri" panose="020F0502020204030204" pitchFamily="34" charset="0"/>
                <a:cs typeface="Calibri" panose="020F0502020204030204" pitchFamily="34"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153281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4215013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478772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hangingPunct="0">
              <a:spcBef>
                <a:spcPct val="30000"/>
              </a:spcBef>
              <a:defRPr/>
            </a:pPr>
            <a:r>
              <a:rPr lang="en-GB" dirty="0"/>
              <a:t>May wish to discuss concept of diversity here: </a:t>
            </a:r>
            <a:r>
              <a:rPr lang="en-GB" sz="900" kern="1200" dirty="0">
                <a:solidFill>
                  <a:schemeClr val="tx1"/>
                </a:solidFill>
                <a:latin typeface="Arial" charset="0"/>
                <a:ea typeface="ＭＳ Ｐゴシック" charset="-128"/>
              </a:rPr>
              <a:t>d</a:t>
            </a:r>
            <a:r>
              <a:rPr lang="en-GB" sz="900" kern="1200" dirty="0">
                <a:solidFill>
                  <a:schemeClr val="tx1"/>
                </a:solidFill>
                <a:latin typeface="Arial" charset="0"/>
                <a:ea typeface="ＭＳ Ｐゴシック" charset="-128"/>
                <a:cs typeface="ＭＳ Ｐゴシック" charset="-128"/>
              </a:rPr>
              <a:t>iversity is an allowance in electrical installation, given that its is unlikely that some loads such as lighting or power sockets are used all the time. Whereas a cooker is afforded diversity, a shower is not. Why do students think this might be?</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35</a:t>
            </a:fld>
            <a:endParaRPr lang="en-GB" dirty="0"/>
          </a:p>
        </p:txBody>
      </p:sp>
    </p:spTree>
    <p:extLst>
      <p:ext uri="{BB962C8B-B14F-4D97-AF65-F5344CB8AC3E}">
        <p14:creationId xmlns:p14="http://schemas.microsoft.com/office/powerpoint/2010/main" val="2357431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5418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836572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015704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580163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459957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41599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786543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90096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624209374"/>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33400" y="3790782"/>
            <a:ext cx="8153400" cy="2514600"/>
          </a:xfrm>
        </p:spPr>
        <p:txBody>
          <a:bodyPr anchor="t"/>
          <a:lstStyle/>
          <a:p>
            <a:pPr eaLnBrk="1" hangingPunct="1"/>
            <a:r>
              <a:rPr lang="en-GB" dirty="0">
                <a:ea typeface="ＭＳ Ｐゴシック" pitchFamily="-105" charset="-128"/>
                <a:cs typeface="ＭＳ Ｐゴシック" pitchFamily="-105" charset="-128"/>
              </a:rPr>
              <a:t>PowerPoint 2: Electrotechnical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series</a:t>
            </a:r>
          </a:p>
        </p:txBody>
      </p:sp>
      <p:sp>
        <p:nvSpPr>
          <p:cNvPr id="8" name="TextBox 7">
            <a:extLst>
              <a:ext uri="{FF2B5EF4-FFF2-40B4-BE49-F238E27FC236}">
                <a16:creationId xmlns:a16="http://schemas.microsoft.com/office/drawing/2014/main" id="{24736A75-7BB7-49D9-BDE3-864DD0FDDC3B}"/>
              </a:ext>
            </a:extLst>
          </p:cNvPr>
          <p:cNvSpPr txBox="1"/>
          <p:nvPr/>
        </p:nvSpPr>
        <p:spPr>
          <a:xfrm>
            <a:off x="395536" y="1556792"/>
            <a:ext cx="8229600" cy="707886"/>
          </a:xfrm>
          <a:prstGeom prst="rect">
            <a:avLst/>
          </a:prstGeom>
          <a:noFill/>
        </p:spPr>
        <p:txBody>
          <a:bodyPr wrap="square">
            <a:spAutoFit/>
          </a:bodyPr>
          <a:lstStyle/>
          <a:p>
            <a:r>
              <a:rPr lang="en-GB" dirty="0"/>
              <a:t>This lighting circuit is a </a:t>
            </a:r>
            <a:r>
              <a:rPr lang="en-GB" b="1" dirty="0"/>
              <a:t>series circuit</a:t>
            </a:r>
            <a:r>
              <a:rPr lang="en-GB" dirty="0"/>
              <a:t>, which means that the current is the same at all points of the circuit.</a:t>
            </a:r>
          </a:p>
        </p:txBody>
      </p:sp>
      <p:pic>
        <p:nvPicPr>
          <p:cNvPr id="5" name="Picture 4">
            <a:extLst>
              <a:ext uri="{FF2B5EF4-FFF2-40B4-BE49-F238E27FC236}">
                <a16:creationId xmlns:a16="http://schemas.microsoft.com/office/drawing/2014/main" id="{565AF068-1388-45E3-8B0C-F02C41EB85E6}"/>
              </a:ext>
            </a:extLst>
          </p:cNvPr>
          <p:cNvPicPr>
            <a:picLocks noChangeAspect="1"/>
          </p:cNvPicPr>
          <p:nvPr/>
        </p:nvPicPr>
        <p:blipFill>
          <a:blip r:embed="rId3"/>
          <a:stretch>
            <a:fillRect/>
          </a:stretch>
        </p:blipFill>
        <p:spPr>
          <a:xfrm>
            <a:off x="2573797" y="2204864"/>
            <a:ext cx="3996406" cy="3820564"/>
          </a:xfrm>
          <a:prstGeom prst="rect">
            <a:avLst/>
          </a:prstGeom>
        </p:spPr>
      </p:pic>
    </p:spTree>
    <p:extLst>
      <p:ext uri="{BB962C8B-B14F-4D97-AF65-F5344CB8AC3E}">
        <p14:creationId xmlns:p14="http://schemas.microsoft.com/office/powerpoint/2010/main" val="3360252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parallel</a:t>
            </a:r>
          </a:p>
        </p:txBody>
      </p:sp>
      <p:pic>
        <p:nvPicPr>
          <p:cNvPr id="6" name="Picture 5">
            <a:extLst>
              <a:ext uri="{FF2B5EF4-FFF2-40B4-BE49-F238E27FC236}">
                <a16:creationId xmlns:a16="http://schemas.microsoft.com/office/drawing/2014/main" id="{985D65A2-4745-47B3-BD51-A7C2F33D8C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060848"/>
            <a:ext cx="3816424" cy="2457546"/>
          </a:xfrm>
          <a:prstGeom prst="rect">
            <a:avLst/>
          </a:prstGeom>
        </p:spPr>
      </p:pic>
      <p:sp>
        <p:nvSpPr>
          <p:cNvPr id="7" name="Content Placeholder 2">
            <a:extLst>
              <a:ext uri="{FF2B5EF4-FFF2-40B4-BE49-F238E27FC236}">
                <a16:creationId xmlns:a16="http://schemas.microsoft.com/office/drawing/2014/main" id="{76914496-FB3D-4B90-8356-4039EF48F7D6}"/>
              </a:ext>
            </a:extLst>
          </p:cNvPr>
          <p:cNvSpPr txBox="1">
            <a:spLocks/>
          </p:cNvSpPr>
          <p:nvPr/>
        </p:nvSpPr>
        <p:spPr>
          <a:xfrm>
            <a:off x="4283968" y="1484784"/>
            <a:ext cx="4320480" cy="4248000"/>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This is a </a:t>
            </a:r>
            <a:r>
              <a:rPr lang="en-US" b="1" kern="0" dirty="0"/>
              <a:t>parallel circuit</a:t>
            </a:r>
            <a:r>
              <a:rPr lang="en-US" kern="0" dirty="0"/>
              <a:t>. The current flowing out of the supply has a choice of where to go: either to bulb 1 and ammeter 1 or to bulb 2 and ammeter 2.</a:t>
            </a:r>
          </a:p>
          <a:p>
            <a:r>
              <a:rPr lang="en-US" kern="0" dirty="0"/>
              <a:t>This means that the current measured at ammeter 1 will be different to the current measured at ammeter 2. However, if the current measured at ammeter 1 is added to the current at ammeter 2, this will equal the total current coming out of the supply.</a:t>
            </a:r>
          </a:p>
          <a:p>
            <a:endParaRPr lang="en-US" kern="0" dirty="0"/>
          </a:p>
          <a:p>
            <a:endParaRPr lang="en-US" kern="0" dirty="0"/>
          </a:p>
          <a:p>
            <a:endParaRPr lang="en-US" kern="0" dirty="0"/>
          </a:p>
          <a:p>
            <a:endParaRPr lang="en-US" kern="0" dirty="0"/>
          </a:p>
          <a:p>
            <a:endParaRPr lang="en-US" kern="0" dirty="0"/>
          </a:p>
          <a:p>
            <a:endParaRPr lang="en-US" kern="0" dirty="0"/>
          </a:p>
          <a:p>
            <a:endParaRPr lang="en-US" kern="0" dirty="0"/>
          </a:p>
        </p:txBody>
      </p:sp>
    </p:spTree>
    <p:extLst>
      <p:ext uri="{BB962C8B-B14F-4D97-AF65-F5344CB8AC3E}">
        <p14:creationId xmlns:p14="http://schemas.microsoft.com/office/powerpoint/2010/main" val="3188436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switches</a:t>
            </a:r>
          </a:p>
        </p:txBody>
      </p:sp>
      <p:sp>
        <p:nvSpPr>
          <p:cNvPr id="5" name="TextBox 4">
            <a:extLst>
              <a:ext uri="{FF2B5EF4-FFF2-40B4-BE49-F238E27FC236}">
                <a16:creationId xmlns:a16="http://schemas.microsoft.com/office/drawing/2014/main" id="{A7ED4553-9EC7-4557-8180-885DD2F59475}"/>
              </a:ext>
            </a:extLst>
          </p:cNvPr>
          <p:cNvSpPr txBox="1"/>
          <p:nvPr/>
        </p:nvSpPr>
        <p:spPr>
          <a:xfrm>
            <a:off x="457200" y="4365104"/>
            <a:ext cx="8280920" cy="1323439"/>
          </a:xfrm>
          <a:prstGeom prst="rect">
            <a:avLst/>
          </a:prstGeom>
          <a:noFill/>
        </p:spPr>
        <p:txBody>
          <a:bodyPr wrap="square" rtlCol="0">
            <a:spAutoFit/>
          </a:bodyPr>
          <a:lstStyle/>
          <a:p>
            <a:r>
              <a:rPr lang="en-GB" dirty="0"/>
              <a:t>In order to control the lighting we need to introduce a switch in the line side of the circuit, effectively breaking or making the circuit whenever we need the light on or off. </a:t>
            </a:r>
          </a:p>
          <a:p>
            <a:endParaRPr lang="en-GB" dirty="0"/>
          </a:p>
        </p:txBody>
      </p:sp>
      <p:pic>
        <p:nvPicPr>
          <p:cNvPr id="8" name="Picture 7">
            <a:extLst>
              <a:ext uri="{FF2B5EF4-FFF2-40B4-BE49-F238E27FC236}">
                <a16:creationId xmlns:a16="http://schemas.microsoft.com/office/drawing/2014/main" id="{148686CC-A86E-4DAE-A932-EE313845ABA3}"/>
              </a:ext>
            </a:extLst>
          </p:cNvPr>
          <p:cNvPicPr>
            <a:picLocks noChangeAspect="1"/>
          </p:cNvPicPr>
          <p:nvPr/>
        </p:nvPicPr>
        <p:blipFill>
          <a:blip r:embed="rId3"/>
          <a:stretch>
            <a:fillRect/>
          </a:stretch>
        </p:blipFill>
        <p:spPr>
          <a:xfrm>
            <a:off x="1242683" y="1445579"/>
            <a:ext cx="6647521" cy="2686484"/>
          </a:xfrm>
          <a:prstGeom prst="rect">
            <a:avLst/>
          </a:prstGeom>
        </p:spPr>
      </p:pic>
    </p:spTree>
    <p:extLst>
      <p:ext uri="{BB962C8B-B14F-4D97-AF65-F5344CB8AC3E}">
        <p14:creationId xmlns:p14="http://schemas.microsoft.com/office/powerpoint/2010/main" val="1922227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multiples switches</a:t>
            </a:r>
          </a:p>
        </p:txBody>
      </p:sp>
      <p:sp>
        <p:nvSpPr>
          <p:cNvPr id="5" name="TextBox 4">
            <a:extLst>
              <a:ext uri="{FF2B5EF4-FFF2-40B4-BE49-F238E27FC236}">
                <a16:creationId xmlns:a16="http://schemas.microsoft.com/office/drawing/2014/main" id="{A7ED4553-9EC7-4557-8180-885DD2F59475}"/>
              </a:ext>
            </a:extLst>
          </p:cNvPr>
          <p:cNvSpPr txBox="1"/>
          <p:nvPr/>
        </p:nvSpPr>
        <p:spPr>
          <a:xfrm>
            <a:off x="405880" y="1628800"/>
            <a:ext cx="8280920" cy="2554545"/>
          </a:xfrm>
          <a:prstGeom prst="rect">
            <a:avLst/>
          </a:prstGeom>
          <a:noFill/>
        </p:spPr>
        <p:txBody>
          <a:bodyPr wrap="square" rtlCol="0">
            <a:spAutoFit/>
          </a:bodyPr>
          <a:lstStyle/>
          <a:p>
            <a:r>
              <a:rPr lang="en-GB" dirty="0"/>
              <a:t>Sometimes it is necessary to have two switches controlling one light –for example, at the top and bottom of a staircase. This is known as</a:t>
            </a:r>
            <a:r>
              <a:rPr lang="en-GB" b="1" dirty="0"/>
              <a:t> two-way switching</a:t>
            </a:r>
            <a:r>
              <a:rPr lang="en-GB" dirty="0"/>
              <a:t>.</a:t>
            </a:r>
          </a:p>
          <a:p>
            <a:endParaRPr lang="en-GB" dirty="0"/>
          </a:p>
          <a:p>
            <a:r>
              <a:rPr lang="en-GB" b="1" dirty="0"/>
              <a:t>Intermediate switching</a:t>
            </a:r>
            <a:r>
              <a:rPr lang="en-GB" dirty="0"/>
              <a:t> occurs where three switches are required – for example on multi-level staircases or in long corridors – a different switch with four terminals is used in such situations.</a:t>
            </a:r>
          </a:p>
          <a:p>
            <a:endParaRPr lang="en-GB" dirty="0"/>
          </a:p>
        </p:txBody>
      </p:sp>
    </p:spTree>
    <p:extLst>
      <p:ext uri="{BB962C8B-B14F-4D97-AF65-F5344CB8AC3E}">
        <p14:creationId xmlns:p14="http://schemas.microsoft.com/office/powerpoint/2010/main" val="1359615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3" name="TextBox 2"/>
          <p:cNvSpPr txBox="1"/>
          <p:nvPr/>
        </p:nvSpPr>
        <p:spPr>
          <a:xfrm>
            <a:off x="457200" y="1556792"/>
            <a:ext cx="4114800" cy="3785652"/>
          </a:xfrm>
          <a:prstGeom prst="rect">
            <a:avLst/>
          </a:prstGeom>
          <a:noFill/>
        </p:spPr>
        <p:txBody>
          <a:bodyPr wrap="square" rtlCol="0">
            <a:spAutoFit/>
          </a:bodyPr>
          <a:lstStyle/>
          <a:p>
            <a:r>
              <a:rPr lang="en-GB" b="1" dirty="0"/>
              <a:t>Sodium vapour lamps </a:t>
            </a:r>
            <a:r>
              <a:rPr lang="en-GB" dirty="0"/>
              <a:t>are commonly used for street lighting, especially on motorways, because they are highly efficient and penetrate mist and fog particularly well. As the bulb warms up, the sodium vapour becomes excited, emitting a characteristic yellow light at a wavelength of 589 nonometres (nm). Such lights are now being replaced by light-emitting diode (LED) alternatives.</a:t>
            </a:r>
          </a:p>
        </p:txBody>
      </p:sp>
      <p:pic>
        <p:nvPicPr>
          <p:cNvPr id="6" name="Content Placeholder 5" descr="A picture containing sky, outdoor, clouds, day&#10;&#10;Description automatically generated">
            <a:extLst>
              <a:ext uri="{FF2B5EF4-FFF2-40B4-BE49-F238E27FC236}">
                <a16:creationId xmlns:a16="http://schemas.microsoft.com/office/drawing/2014/main" id="{E05685D8-48BD-4954-97B9-EF6F0E5CB2A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33839" y="1700808"/>
            <a:ext cx="3952961" cy="2664296"/>
          </a:xfrm>
        </p:spPr>
      </p:pic>
    </p:spTree>
    <p:extLst>
      <p:ext uri="{BB962C8B-B14F-4D97-AF65-F5344CB8AC3E}">
        <p14:creationId xmlns:p14="http://schemas.microsoft.com/office/powerpoint/2010/main" val="3901927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3" name="Rectangle 2">
            <a:extLst>
              <a:ext uri="{FF2B5EF4-FFF2-40B4-BE49-F238E27FC236}">
                <a16:creationId xmlns:a16="http://schemas.microsoft.com/office/drawing/2014/main" id="{1EF0B858-85B7-9847-9DE9-B557621D6491}"/>
              </a:ext>
            </a:extLst>
          </p:cNvPr>
          <p:cNvSpPr/>
          <p:nvPr/>
        </p:nvSpPr>
        <p:spPr>
          <a:xfrm>
            <a:off x="395536" y="1484784"/>
            <a:ext cx="5616624" cy="4708981"/>
          </a:xfrm>
          <a:prstGeom prst="rect">
            <a:avLst/>
          </a:prstGeom>
        </p:spPr>
        <p:txBody>
          <a:bodyPr wrap="square">
            <a:spAutoFit/>
          </a:bodyPr>
          <a:lstStyle/>
          <a:p>
            <a:r>
              <a:rPr lang="en-GB" b="1" dirty="0"/>
              <a:t>Fluorescent tube lighting</a:t>
            </a:r>
            <a:r>
              <a:rPr lang="en-GB" dirty="0"/>
              <a:t> integrated into suspended ceilings is gradually being replaced by LED luminaires (a luminary is an industry term for a light-giving body) because fluorescent tubes are expensive to run and generate unwanted heat. They can also seriously affect people’s health due to flicker effects causing photosensitive epilepsy. </a:t>
            </a:r>
          </a:p>
          <a:p>
            <a:endParaRPr lang="en-GB" dirty="0"/>
          </a:p>
          <a:p>
            <a:r>
              <a:rPr lang="en-GB" dirty="0">
                <a:latin typeface="+mn-lt"/>
              </a:rPr>
              <a:t>Large banks of fluorescent lights draw a lot of current when they are switched on (high inrush current). To prevent a circuit breaker tripping, such circuits are protected by a type C breaker, which is designed to withstand such surges.</a:t>
            </a:r>
          </a:p>
          <a:p>
            <a:endParaRPr lang="en-GB" dirty="0"/>
          </a:p>
        </p:txBody>
      </p:sp>
      <p:sp>
        <p:nvSpPr>
          <p:cNvPr id="5" name="Rectangle 4">
            <a:extLst>
              <a:ext uri="{FF2B5EF4-FFF2-40B4-BE49-F238E27FC236}">
                <a16:creationId xmlns:a16="http://schemas.microsoft.com/office/drawing/2014/main" id="{8008473E-06BF-4141-AD0F-584E3DDBB975}"/>
              </a:ext>
            </a:extLst>
          </p:cNvPr>
          <p:cNvSpPr/>
          <p:nvPr/>
        </p:nvSpPr>
        <p:spPr>
          <a:xfrm>
            <a:off x="6100319" y="3554918"/>
            <a:ext cx="2602632" cy="2062103"/>
          </a:xfrm>
          <a:prstGeom prst="rect">
            <a:avLst/>
          </a:prstGeom>
        </p:spPr>
        <p:txBody>
          <a:bodyPr wrap="square">
            <a:spAutoFit/>
          </a:bodyPr>
          <a:lstStyle/>
          <a:p>
            <a:r>
              <a:rPr lang="en-GB" sz="1600" dirty="0"/>
              <a:t>Fluorescent lights are classified as hazardous waste, because they contain low pressure mercury and phosphorus. Their replacement will therefore be beneficial to the environment.</a:t>
            </a:r>
          </a:p>
        </p:txBody>
      </p:sp>
      <p:pic>
        <p:nvPicPr>
          <p:cNvPr id="7" name="Content Placeholder 6" descr="A picture containing indoor, white&#10;&#10;Description automatically generated">
            <a:extLst>
              <a:ext uri="{FF2B5EF4-FFF2-40B4-BE49-F238E27FC236}">
                <a16:creationId xmlns:a16="http://schemas.microsoft.com/office/drawing/2014/main" id="{B4BC3B54-8A5B-44F6-B0A7-4D61F6D1B9B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84168" y="1430875"/>
            <a:ext cx="2689954" cy="1872208"/>
          </a:xfrm>
        </p:spPr>
      </p:pic>
    </p:spTree>
    <p:extLst>
      <p:ext uri="{BB962C8B-B14F-4D97-AF65-F5344CB8AC3E}">
        <p14:creationId xmlns:p14="http://schemas.microsoft.com/office/powerpoint/2010/main" val="2066102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4" name="TextBox 3"/>
          <p:cNvSpPr txBox="1"/>
          <p:nvPr/>
        </p:nvSpPr>
        <p:spPr>
          <a:xfrm>
            <a:off x="448737" y="1556792"/>
            <a:ext cx="4114800" cy="3477875"/>
          </a:xfrm>
          <a:prstGeom prst="rect">
            <a:avLst/>
          </a:prstGeom>
          <a:noFill/>
        </p:spPr>
        <p:txBody>
          <a:bodyPr wrap="square" rtlCol="0">
            <a:spAutoFit/>
          </a:bodyPr>
          <a:lstStyle/>
          <a:p>
            <a:r>
              <a:rPr lang="en-GB" b="1" dirty="0"/>
              <a:t>LED luminaires </a:t>
            </a:r>
            <a:r>
              <a:rPr lang="en-GB" dirty="0"/>
              <a:t>are increasingly replacing filament lamps and tubes because of their high efficiency and reduced heat emission when illuminated.</a:t>
            </a:r>
          </a:p>
          <a:p>
            <a:endParaRPr lang="en-GB" dirty="0"/>
          </a:p>
          <a:p>
            <a:r>
              <a:rPr lang="en-GB" dirty="0"/>
              <a:t>Typically, a 100 watt (W) filament lamp would be replaced by a 5W LED. LED lamps have a lifetime of 10,000 hours compared to 200– 300 for filaments.</a:t>
            </a:r>
          </a:p>
        </p:txBody>
      </p:sp>
      <p:pic>
        <p:nvPicPr>
          <p:cNvPr id="7" name="Content Placeholder 6" descr="A picture containing indoor, wall, ceiling&#10;&#10;Description automatically generated">
            <a:extLst>
              <a:ext uri="{FF2B5EF4-FFF2-40B4-BE49-F238E27FC236}">
                <a16:creationId xmlns:a16="http://schemas.microsoft.com/office/drawing/2014/main" id="{76A7C6E1-6222-48E8-83B8-932E3AE010BF}"/>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932040" y="1628800"/>
            <a:ext cx="3696072" cy="2465280"/>
          </a:xfrm>
        </p:spPr>
      </p:pic>
    </p:spTree>
    <p:extLst>
      <p:ext uri="{BB962C8B-B14F-4D97-AF65-F5344CB8AC3E}">
        <p14:creationId xmlns:p14="http://schemas.microsoft.com/office/powerpoint/2010/main" val="1365546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LED downlighting</a:t>
            </a:r>
          </a:p>
        </p:txBody>
      </p:sp>
      <p:sp>
        <p:nvSpPr>
          <p:cNvPr id="3" name="Rectangle 2">
            <a:extLst>
              <a:ext uri="{FF2B5EF4-FFF2-40B4-BE49-F238E27FC236}">
                <a16:creationId xmlns:a16="http://schemas.microsoft.com/office/drawing/2014/main" id="{A506B43F-8DA6-B94F-B55C-D00556AEEFE1}"/>
              </a:ext>
            </a:extLst>
          </p:cNvPr>
          <p:cNvSpPr/>
          <p:nvPr/>
        </p:nvSpPr>
        <p:spPr>
          <a:xfrm>
            <a:off x="354361" y="1628800"/>
            <a:ext cx="5554960" cy="4401205"/>
          </a:xfrm>
          <a:prstGeom prst="rect">
            <a:avLst/>
          </a:prstGeom>
        </p:spPr>
        <p:txBody>
          <a:bodyPr wrap="square">
            <a:spAutoFit/>
          </a:bodyPr>
          <a:lstStyle/>
          <a:p>
            <a:r>
              <a:rPr lang="en-GB" dirty="0"/>
              <a:t>LED lights operate through </a:t>
            </a:r>
            <a:r>
              <a:rPr lang="en-GB" b="1" dirty="0"/>
              <a:t>electroluminance</a:t>
            </a:r>
            <a:r>
              <a:rPr lang="en-GB" dirty="0"/>
              <a:t>. Inset downlights are designed for installation in suspended ceilings. They are usually rated at 5W or 8W and generally provide better overall illumination of a room.</a:t>
            </a:r>
          </a:p>
          <a:p>
            <a:endParaRPr lang="en-GB" dirty="0"/>
          </a:p>
          <a:p>
            <a:r>
              <a:rPr lang="en-GB" dirty="0"/>
              <a:t>Modern LED downlights are firestop rated, providing protection for the ceiling void from potential fires below. </a:t>
            </a:r>
          </a:p>
          <a:p>
            <a:endParaRPr lang="en-GB" dirty="0"/>
          </a:p>
          <a:p>
            <a:r>
              <a:rPr lang="en-GB" dirty="0"/>
              <a:t>The advantages of installing LED lighting are its long life, no ‘phantom effect’ and the fact that if one light fails the others will continue to provide illumination.</a:t>
            </a:r>
          </a:p>
        </p:txBody>
      </p:sp>
      <p:pic>
        <p:nvPicPr>
          <p:cNvPr id="6" name="Content Placeholder 5" descr="A picture containing projector, light&#10;&#10;Description automatically generated">
            <a:extLst>
              <a:ext uri="{FF2B5EF4-FFF2-40B4-BE49-F238E27FC236}">
                <a16:creationId xmlns:a16="http://schemas.microsoft.com/office/drawing/2014/main" id="{97D52E5E-0603-41A6-8903-0F4EDE494D3C}"/>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084168" y="1988840"/>
            <a:ext cx="2479104" cy="2499750"/>
          </a:xfrm>
        </p:spPr>
      </p:pic>
    </p:spTree>
    <p:extLst>
      <p:ext uri="{BB962C8B-B14F-4D97-AF65-F5344CB8AC3E}">
        <p14:creationId xmlns:p14="http://schemas.microsoft.com/office/powerpoint/2010/main" val="33084058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Halogen security lighting</a:t>
            </a:r>
          </a:p>
        </p:txBody>
      </p:sp>
      <p:sp>
        <p:nvSpPr>
          <p:cNvPr id="4" name="Rectangle 3">
            <a:extLst>
              <a:ext uri="{FF2B5EF4-FFF2-40B4-BE49-F238E27FC236}">
                <a16:creationId xmlns:a16="http://schemas.microsoft.com/office/drawing/2014/main" id="{638403CE-BC90-0643-A013-FECB933914C9}"/>
              </a:ext>
            </a:extLst>
          </p:cNvPr>
          <p:cNvSpPr/>
          <p:nvPr/>
        </p:nvSpPr>
        <p:spPr>
          <a:xfrm>
            <a:off x="395535" y="1556792"/>
            <a:ext cx="5472608" cy="4093428"/>
          </a:xfrm>
          <a:prstGeom prst="rect">
            <a:avLst/>
          </a:prstGeom>
        </p:spPr>
        <p:txBody>
          <a:bodyPr wrap="square">
            <a:spAutoFit/>
          </a:bodyPr>
          <a:lstStyle/>
          <a:p>
            <a:r>
              <a:rPr lang="en-GB" b="1" dirty="0"/>
              <a:t>Halogen lights</a:t>
            </a:r>
            <a:r>
              <a:rPr lang="en-GB" dirty="0"/>
              <a:t> incorporate a regeneration effect, whereby a chemical reaction maintains the life of the tungsten filament. Halogens are</a:t>
            </a:r>
          </a:p>
          <a:p>
            <a:r>
              <a:rPr lang="en-GB" dirty="0"/>
              <a:t>not as efficient as LED lighting.</a:t>
            </a:r>
          </a:p>
          <a:p>
            <a:endParaRPr lang="en-GB" dirty="0"/>
          </a:p>
          <a:p>
            <a:r>
              <a:rPr lang="en-GB" dirty="0"/>
              <a:t>In practice, security lighting is installed to the exterior of a building and is usually triggered by a </a:t>
            </a:r>
            <a:r>
              <a:rPr lang="en-GB" b="1" dirty="0"/>
              <a:t>PIR (passive infra-red)</a:t>
            </a:r>
            <a:r>
              <a:rPr lang="en-GB" dirty="0"/>
              <a:t> sensor, which detects the movement of a heat source. They are typically set to illuminate for a limited time to prevent energy wastage. Once again, such lights are increasingly being replaced by LED alternatives.</a:t>
            </a:r>
          </a:p>
        </p:txBody>
      </p:sp>
      <p:pic>
        <p:nvPicPr>
          <p:cNvPr id="6" name="Content Placeholder 5" descr="A picture containing wooden&#10;&#10;Description automatically generated">
            <a:extLst>
              <a:ext uri="{FF2B5EF4-FFF2-40B4-BE49-F238E27FC236}">
                <a16:creationId xmlns:a16="http://schemas.microsoft.com/office/drawing/2014/main" id="{2DC07945-91BE-472B-81C8-CB712FC0F1D4}"/>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84168" y="1400403"/>
            <a:ext cx="2504792" cy="3766604"/>
          </a:xfrm>
        </p:spPr>
      </p:pic>
    </p:spTree>
    <p:extLst>
      <p:ext uri="{BB962C8B-B14F-4D97-AF65-F5344CB8AC3E}">
        <p14:creationId xmlns:p14="http://schemas.microsoft.com/office/powerpoint/2010/main" val="2084743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602000"/>
            <a:ext cx="8229600" cy="1394952"/>
          </a:xfrm>
        </p:spPr>
        <p:txBody>
          <a:bodyPr/>
          <a:lstStyle/>
          <a:p>
            <a:r>
              <a:rPr lang="en-GB" dirty="0"/>
              <a:t>A data network is</a:t>
            </a:r>
            <a:r>
              <a:rPr lang="en-GB" b="1" dirty="0"/>
              <a:t> </a:t>
            </a:r>
            <a:r>
              <a:rPr lang="en-GB" dirty="0"/>
              <a:t>a system designed to transfer data from one network access point to another via data switching, transmission lines and system controls</a:t>
            </a:r>
            <a:r>
              <a:rPr lang="en-GB" b="1" dirty="0"/>
              <a:t>.</a:t>
            </a:r>
            <a:r>
              <a:rPr lang="en-GB" dirty="0"/>
              <a:t> </a:t>
            </a:r>
          </a:p>
          <a:p>
            <a:endParaRPr lang="en-GB" dirty="0"/>
          </a:p>
        </p:txBody>
      </p:sp>
      <p:sp>
        <p:nvSpPr>
          <p:cNvPr id="9" name="TextBox 8">
            <a:extLst>
              <a:ext uri="{FF2B5EF4-FFF2-40B4-BE49-F238E27FC236}">
                <a16:creationId xmlns:a16="http://schemas.microsoft.com/office/drawing/2014/main" id="{881F784F-F3FF-4C96-B178-00214192CAF9}"/>
              </a:ext>
            </a:extLst>
          </p:cNvPr>
          <p:cNvSpPr txBox="1"/>
          <p:nvPr/>
        </p:nvSpPr>
        <p:spPr>
          <a:xfrm>
            <a:off x="395536" y="2737664"/>
            <a:ext cx="8229601" cy="2246769"/>
          </a:xfrm>
          <a:prstGeom prst="rect">
            <a:avLst/>
          </a:prstGeom>
          <a:noFill/>
        </p:spPr>
        <p:txBody>
          <a:bodyPr wrap="square">
            <a:spAutoFit/>
          </a:bodyPr>
          <a:lstStyle/>
          <a:p>
            <a:r>
              <a:rPr lang="en-GB" dirty="0"/>
              <a:t>A </a:t>
            </a:r>
            <a:r>
              <a:rPr lang="en-GB" b="1" dirty="0"/>
              <a:t>network</a:t>
            </a:r>
            <a:r>
              <a:rPr lang="en-GB" dirty="0"/>
              <a:t> is created when more than one device is connected together. A network can be a small collection of computers connected within a building (</a:t>
            </a:r>
            <a:r>
              <a:rPr lang="en-GB" dirty="0" err="1"/>
              <a:t>eg</a:t>
            </a:r>
            <a:r>
              <a:rPr lang="en-GB" dirty="0"/>
              <a:t> a school, business or home) or it can be millions of computers connected on the internet around the world.</a:t>
            </a:r>
          </a:p>
          <a:p>
            <a:endParaRPr lang="en-GB" dirty="0"/>
          </a:p>
          <a:p>
            <a:r>
              <a:rPr lang="en-GB" dirty="0"/>
              <a:t>Data networks and data networking solutions impact nearly all modern day communication, such as telecommunications and the internet.</a:t>
            </a:r>
          </a:p>
        </p:txBody>
      </p:sp>
    </p:spTree>
    <p:extLst>
      <p:ext uri="{BB962C8B-B14F-4D97-AF65-F5344CB8AC3E}">
        <p14:creationId xmlns:p14="http://schemas.microsoft.com/office/powerpoint/2010/main" val="3189814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components of an electrotechnical circuit</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layout and basic components of electrical power circuits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layout and basic components of lighting circuits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data networks and their uses in BSE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heating systems and their control</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discuss electrical appliances in common use.</a:t>
            </a:r>
          </a:p>
          <a:p>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 LAN and WAN</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512000"/>
            <a:ext cx="4762872" cy="4248000"/>
          </a:xfrm>
        </p:spPr>
        <p:txBody>
          <a:bodyPr/>
          <a:lstStyle/>
          <a:p>
            <a:r>
              <a:rPr lang="en-GB" dirty="0"/>
              <a:t>There are many different types of network. </a:t>
            </a:r>
          </a:p>
          <a:p>
            <a:r>
              <a:rPr lang="en-GB" dirty="0"/>
              <a:t>A</a:t>
            </a:r>
            <a:r>
              <a:rPr lang="en-GB" b="1" dirty="0"/>
              <a:t> LAN</a:t>
            </a:r>
            <a:r>
              <a:rPr lang="en-GB" dirty="0"/>
              <a:t> </a:t>
            </a:r>
            <a:r>
              <a:rPr lang="en-GB" b="1" dirty="0"/>
              <a:t>(local area network)</a:t>
            </a:r>
            <a:r>
              <a:rPr lang="en-GB" dirty="0"/>
              <a:t> is a network of computers within the same building, such as a school, home or business. A LAN is not necessarily connected to the internet.</a:t>
            </a:r>
          </a:p>
          <a:p>
            <a:r>
              <a:rPr lang="en-GB" dirty="0"/>
              <a:t>A</a:t>
            </a:r>
            <a:r>
              <a:rPr lang="en-GB" b="1" dirty="0"/>
              <a:t> WAN</a:t>
            </a:r>
            <a:r>
              <a:rPr lang="en-GB" dirty="0"/>
              <a:t> </a:t>
            </a:r>
            <a:r>
              <a:rPr lang="en-GB" b="1" dirty="0"/>
              <a:t>(wide area network)</a:t>
            </a:r>
            <a:r>
              <a:rPr lang="en-GB" dirty="0"/>
              <a:t> is created when one or more LANs are connected. This requires media such as broadband cables, and can connect organisations based in different geographical places. The internet is a type of WAN.</a:t>
            </a:r>
          </a:p>
          <a:p>
            <a:endParaRPr lang="en-GB" dirty="0"/>
          </a:p>
        </p:txBody>
      </p:sp>
      <p:pic>
        <p:nvPicPr>
          <p:cNvPr id="3" name="Picture 2">
            <a:extLst>
              <a:ext uri="{FF2B5EF4-FFF2-40B4-BE49-F238E27FC236}">
                <a16:creationId xmlns:a16="http://schemas.microsoft.com/office/drawing/2014/main" id="{AC7CADC5-447E-4F2E-BCB6-48375084EB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4253" y="2276872"/>
            <a:ext cx="3052547" cy="2038412"/>
          </a:xfrm>
          <a:prstGeom prst="rect">
            <a:avLst/>
          </a:prstGeom>
        </p:spPr>
      </p:pic>
    </p:spTree>
    <p:extLst>
      <p:ext uri="{BB962C8B-B14F-4D97-AF65-F5344CB8AC3E}">
        <p14:creationId xmlns:p14="http://schemas.microsoft.com/office/powerpoint/2010/main" val="1175590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 VPN and WPAN</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512000"/>
            <a:ext cx="8003232" cy="4248000"/>
          </a:xfrm>
        </p:spPr>
        <p:txBody>
          <a:bodyPr/>
          <a:lstStyle/>
          <a:p>
            <a:r>
              <a:rPr lang="en-GB" sz="2000" dirty="0"/>
              <a:t>A</a:t>
            </a:r>
            <a:r>
              <a:rPr lang="en-GB" sz="2000" b="1" dirty="0"/>
              <a:t> VPN (virtual private network) </a:t>
            </a:r>
            <a:r>
              <a:rPr lang="en-GB" sz="2000" dirty="0"/>
              <a:t>is usually hosted securely on another network, such as the internet, to provide connectivity. VPNs are often used when working on secure information held by a company or school.</a:t>
            </a:r>
          </a:p>
          <a:p>
            <a:r>
              <a:rPr lang="en-GB" sz="2000" dirty="0"/>
              <a:t>A</a:t>
            </a:r>
            <a:r>
              <a:rPr lang="en-GB" sz="2000" b="1" dirty="0"/>
              <a:t> WPAN</a:t>
            </a:r>
            <a:r>
              <a:rPr lang="en-GB" sz="2000" dirty="0"/>
              <a:t> (wireless personal area network) allows an individual to connect devices (such as a smartphone) to a desktop machine, or to form a Bluetooth connection with devices in a car.</a:t>
            </a:r>
          </a:p>
          <a:p>
            <a:endParaRPr lang="en-GB" dirty="0"/>
          </a:p>
        </p:txBody>
      </p:sp>
    </p:spTree>
    <p:extLst>
      <p:ext uri="{BB962C8B-B14F-4D97-AF65-F5344CB8AC3E}">
        <p14:creationId xmlns:p14="http://schemas.microsoft.com/office/powerpoint/2010/main" val="732555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data cables</a:t>
            </a:r>
          </a:p>
        </p:txBody>
      </p:sp>
      <p:sp>
        <p:nvSpPr>
          <p:cNvPr id="4" name="TextBox 3"/>
          <p:cNvSpPr txBox="1"/>
          <p:nvPr/>
        </p:nvSpPr>
        <p:spPr>
          <a:xfrm>
            <a:off x="611560" y="3429000"/>
            <a:ext cx="7920880" cy="178510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Data network cables</a:t>
            </a:r>
            <a:r>
              <a:rPr lang="en-GB" dirty="0"/>
              <a:t> are designed for use in control systems for information and data transfer. </a:t>
            </a:r>
          </a:p>
          <a:p>
            <a:pPr marL="342900" indent="-342900">
              <a:spcBef>
                <a:spcPts val="400"/>
              </a:spcBef>
              <a:spcAft>
                <a:spcPts val="400"/>
              </a:spcAft>
              <a:buClr>
                <a:srgbClr val="0077E3"/>
              </a:buClr>
              <a:buFont typeface="Arial" panose="020B0604020202020204" pitchFamily="34" charset="0"/>
              <a:buChar char="•"/>
            </a:pPr>
            <a:r>
              <a:rPr lang="en-GB" b="1" dirty="0"/>
              <a:t>Fibre optic cables</a:t>
            </a:r>
            <a:r>
              <a:rPr lang="en-GB" dirty="0"/>
              <a:t> (pictured) transmit light, not electricity, and have a very high rate of data transfer.</a:t>
            </a:r>
          </a:p>
          <a:p>
            <a:endParaRPr lang="en-GB" dirty="0"/>
          </a:p>
        </p:txBody>
      </p:sp>
      <p:pic>
        <p:nvPicPr>
          <p:cNvPr id="6" name="Content Placeholder 5" descr="A close-up of a pen&#10;&#10;Description automatically generated with low confidence">
            <a:extLst>
              <a:ext uri="{FF2B5EF4-FFF2-40B4-BE49-F238E27FC236}">
                <a16:creationId xmlns:a16="http://schemas.microsoft.com/office/drawing/2014/main" id="{2DCB53CD-C3C6-4F01-93A0-CC86537A2844}"/>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611560" y="1619408"/>
            <a:ext cx="8229600" cy="1368152"/>
          </a:xfrm>
        </p:spPr>
      </p:pic>
    </p:spTree>
    <p:extLst>
      <p:ext uri="{BB962C8B-B14F-4D97-AF65-F5344CB8AC3E}">
        <p14:creationId xmlns:p14="http://schemas.microsoft.com/office/powerpoint/2010/main" val="1243393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Containment and routing of data cables</a:t>
            </a:r>
          </a:p>
        </p:txBody>
      </p:sp>
      <p:sp>
        <p:nvSpPr>
          <p:cNvPr id="3" name="TextBox 2"/>
          <p:cNvSpPr txBox="1"/>
          <p:nvPr/>
        </p:nvSpPr>
        <p:spPr>
          <a:xfrm>
            <a:off x="457200" y="1844824"/>
            <a:ext cx="3672408"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As shown here, data cabling is easily and neatly grouped together using a cable basket, or tray. The data cables are tied together, and to the tray, using cable ties.</a:t>
            </a:r>
          </a:p>
          <a:p>
            <a:pPr marL="342900" indent="-342900">
              <a:spcBef>
                <a:spcPts val="400"/>
              </a:spcBef>
              <a:spcAft>
                <a:spcPts val="400"/>
              </a:spcAft>
              <a:buClr>
                <a:srgbClr val="0077E3"/>
              </a:buClr>
              <a:buFont typeface="Arial" panose="020B0604020202020204" pitchFamily="34" charset="0"/>
              <a:buChar char="•"/>
            </a:pPr>
            <a:r>
              <a:rPr lang="en-GB" dirty="0"/>
              <a:t>This method is particularly useful in ducts and ceiling spaces.</a:t>
            </a:r>
          </a:p>
        </p:txBody>
      </p:sp>
      <p:pic>
        <p:nvPicPr>
          <p:cNvPr id="6" name="Content Placeholder 5">
            <a:extLst>
              <a:ext uri="{FF2B5EF4-FFF2-40B4-BE49-F238E27FC236}">
                <a16:creationId xmlns:a16="http://schemas.microsoft.com/office/drawing/2014/main" id="{653AFF2E-5B94-4C12-80E7-C0BB35BDCD2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59287" y="1988840"/>
            <a:ext cx="4102406" cy="2736304"/>
          </a:xfrm>
        </p:spPr>
      </p:pic>
    </p:spTree>
    <p:extLst>
      <p:ext uri="{BB962C8B-B14F-4D97-AF65-F5344CB8AC3E}">
        <p14:creationId xmlns:p14="http://schemas.microsoft.com/office/powerpoint/2010/main" val="3637535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5" name="Content Placeholder 4">
            <a:extLst>
              <a:ext uri="{FF2B5EF4-FFF2-40B4-BE49-F238E27FC236}">
                <a16:creationId xmlns:a16="http://schemas.microsoft.com/office/drawing/2014/main" id="{0B4AFEC9-A2B2-4597-8C69-54E3B126C736}"/>
              </a:ext>
            </a:extLst>
          </p:cNvPr>
          <p:cNvSpPr>
            <a:spLocks noGrp="1"/>
          </p:cNvSpPr>
          <p:nvPr>
            <p:ph sz="quarter" idx="10"/>
          </p:nvPr>
        </p:nvSpPr>
        <p:spPr/>
        <p:txBody>
          <a:bodyPr/>
          <a:lstStyle/>
          <a:p>
            <a:r>
              <a:rPr lang="en-GB" b="1" dirty="0"/>
              <a:t>Building energy management systems (BEMs)</a:t>
            </a:r>
          </a:p>
          <a:p>
            <a:r>
              <a:rPr lang="en-GB" dirty="0"/>
              <a:t>Also known as </a:t>
            </a:r>
            <a:r>
              <a:rPr lang="en-GB" b="1" dirty="0"/>
              <a:t>operational technology networks</a:t>
            </a:r>
            <a:r>
              <a:rPr lang="en-GB" dirty="0"/>
              <a:t>, these are common in the commercial sector, with a focus on reducing energy consumption and CO² emissions. They control heating, ventilation, air conditioning (AC) and more. Markets include education, healthcare, data centres, retail, sport and leisure, along with offices and commercial buildings.</a:t>
            </a:r>
          </a:p>
          <a:p>
            <a:r>
              <a:rPr lang="en-GB" dirty="0"/>
              <a:t>The illustration on the next slide shows a </a:t>
            </a:r>
            <a:r>
              <a:rPr lang="en-GB" b="1" dirty="0"/>
              <a:t>constant volume variable temperature control system</a:t>
            </a:r>
            <a:r>
              <a:rPr lang="en-GB" dirty="0"/>
              <a:t>. All the control components, data and control cabling connect to a out-station feeding data to a BEM network via a modem. This transmits data on the internal and external temperatures and the flow water temperature.</a:t>
            </a:r>
          </a:p>
          <a:p>
            <a:endParaRPr lang="en-GB" dirty="0"/>
          </a:p>
        </p:txBody>
      </p:sp>
    </p:spTree>
    <p:extLst>
      <p:ext uri="{BB962C8B-B14F-4D97-AF65-F5344CB8AC3E}">
        <p14:creationId xmlns:p14="http://schemas.microsoft.com/office/powerpoint/2010/main" val="3405755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4" name="Rectangle 3">
            <a:extLst>
              <a:ext uri="{FF2B5EF4-FFF2-40B4-BE49-F238E27FC236}">
                <a16:creationId xmlns:a16="http://schemas.microsoft.com/office/drawing/2014/main" id="{E9D52709-336F-DE47-9997-76530A45EC6E}"/>
              </a:ext>
            </a:extLst>
          </p:cNvPr>
          <p:cNvSpPr/>
          <p:nvPr/>
        </p:nvSpPr>
        <p:spPr>
          <a:xfrm>
            <a:off x="406299" y="2465364"/>
            <a:ext cx="2808312" cy="2862322"/>
          </a:xfrm>
          <a:prstGeom prst="rect">
            <a:avLst/>
          </a:prstGeom>
        </p:spPr>
        <p:txBody>
          <a:bodyPr wrap="square">
            <a:spAutoFit/>
          </a:bodyPr>
          <a:lstStyle/>
          <a:p>
            <a:r>
              <a:rPr lang="en-GB" dirty="0"/>
              <a:t>The BEM temperature sensors constantly send data to the </a:t>
            </a:r>
            <a:r>
              <a:rPr lang="en-GB" b="1" dirty="0"/>
              <a:t>central processing unit (CPU)</a:t>
            </a:r>
            <a:r>
              <a:rPr lang="en-GB" dirty="0"/>
              <a:t> to maintain a constant temperature in the building. Many control systems can be connected to the BEM. </a:t>
            </a:r>
          </a:p>
        </p:txBody>
      </p:sp>
      <p:sp>
        <p:nvSpPr>
          <p:cNvPr id="3" name="Rectangle 2">
            <a:extLst>
              <a:ext uri="{FF2B5EF4-FFF2-40B4-BE49-F238E27FC236}">
                <a16:creationId xmlns:a16="http://schemas.microsoft.com/office/drawing/2014/main" id="{B20CEA01-A871-6E4E-9812-E3813B52AEE4}"/>
              </a:ext>
            </a:extLst>
          </p:cNvPr>
          <p:cNvSpPr/>
          <p:nvPr/>
        </p:nvSpPr>
        <p:spPr>
          <a:xfrm>
            <a:off x="406298" y="1530314"/>
            <a:ext cx="7406061" cy="400110"/>
          </a:xfrm>
          <a:prstGeom prst="rect">
            <a:avLst/>
          </a:prstGeom>
        </p:spPr>
        <p:txBody>
          <a:bodyPr wrap="square">
            <a:spAutoFit/>
          </a:bodyPr>
          <a:lstStyle/>
          <a:p>
            <a:r>
              <a:rPr lang="en-GB" b="1" dirty="0"/>
              <a:t>Constant volume variable temperature control system</a:t>
            </a:r>
            <a:endParaRPr lang="en-GB"/>
          </a:p>
        </p:txBody>
      </p:sp>
      <p:pic>
        <p:nvPicPr>
          <p:cNvPr id="7" name="Picture 6">
            <a:extLst>
              <a:ext uri="{FF2B5EF4-FFF2-40B4-BE49-F238E27FC236}">
                <a16:creationId xmlns:a16="http://schemas.microsoft.com/office/drawing/2014/main" id="{482CCD88-F973-4F86-9868-E7354A8CE127}"/>
              </a:ext>
            </a:extLst>
          </p:cNvPr>
          <p:cNvPicPr>
            <a:picLocks noChangeAspect="1"/>
          </p:cNvPicPr>
          <p:nvPr/>
        </p:nvPicPr>
        <p:blipFill>
          <a:blip r:embed="rId3"/>
          <a:stretch>
            <a:fillRect/>
          </a:stretch>
        </p:blipFill>
        <p:spPr>
          <a:xfrm>
            <a:off x="3326681" y="2132856"/>
            <a:ext cx="5542974" cy="2972496"/>
          </a:xfrm>
          <a:prstGeom prst="rect">
            <a:avLst/>
          </a:prstGeom>
        </p:spPr>
      </p:pic>
    </p:spTree>
    <p:extLst>
      <p:ext uri="{BB962C8B-B14F-4D97-AF65-F5344CB8AC3E}">
        <p14:creationId xmlns:p14="http://schemas.microsoft.com/office/powerpoint/2010/main" val="3061670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3" name="Rectangle 2">
            <a:extLst>
              <a:ext uri="{FF2B5EF4-FFF2-40B4-BE49-F238E27FC236}">
                <a16:creationId xmlns:a16="http://schemas.microsoft.com/office/drawing/2014/main" id="{19B1D39A-D10D-A24D-AF07-E057E44C6E1F}"/>
              </a:ext>
            </a:extLst>
          </p:cNvPr>
          <p:cNvSpPr/>
          <p:nvPr/>
        </p:nvSpPr>
        <p:spPr>
          <a:xfrm>
            <a:off x="438944" y="1514601"/>
            <a:ext cx="2620888" cy="1323439"/>
          </a:xfrm>
          <a:prstGeom prst="rect">
            <a:avLst/>
          </a:prstGeom>
        </p:spPr>
        <p:txBody>
          <a:bodyPr wrap="square">
            <a:spAutoFit/>
          </a:bodyPr>
          <a:lstStyle/>
          <a:p>
            <a:r>
              <a:rPr lang="en-GB" dirty="0"/>
              <a:t>This diagram shows the many different systems that a BEM can control.</a:t>
            </a:r>
          </a:p>
        </p:txBody>
      </p:sp>
      <p:pic>
        <p:nvPicPr>
          <p:cNvPr id="6" name="Picture 5">
            <a:extLst>
              <a:ext uri="{FF2B5EF4-FFF2-40B4-BE49-F238E27FC236}">
                <a16:creationId xmlns:a16="http://schemas.microsoft.com/office/drawing/2014/main" id="{4E248E4E-EA5E-4427-8539-F973B2124334}"/>
              </a:ext>
            </a:extLst>
          </p:cNvPr>
          <p:cNvPicPr>
            <a:picLocks noChangeAspect="1"/>
          </p:cNvPicPr>
          <p:nvPr/>
        </p:nvPicPr>
        <p:blipFill>
          <a:blip r:embed="rId3"/>
          <a:stretch>
            <a:fillRect/>
          </a:stretch>
        </p:blipFill>
        <p:spPr>
          <a:xfrm>
            <a:off x="2786048" y="1514601"/>
            <a:ext cx="5899913" cy="4218655"/>
          </a:xfrm>
          <a:prstGeom prst="rect">
            <a:avLst/>
          </a:prstGeom>
        </p:spPr>
      </p:pic>
    </p:spTree>
    <p:extLst>
      <p:ext uri="{BB962C8B-B14F-4D97-AF65-F5344CB8AC3E}">
        <p14:creationId xmlns:p14="http://schemas.microsoft.com/office/powerpoint/2010/main" val="2455530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3" name="Rectangle 2">
            <a:extLst>
              <a:ext uri="{FF2B5EF4-FFF2-40B4-BE49-F238E27FC236}">
                <a16:creationId xmlns:a16="http://schemas.microsoft.com/office/drawing/2014/main" id="{F4910407-B492-BE42-9D66-EA145C1E63E3}"/>
              </a:ext>
            </a:extLst>
          </p:cNvPr>
          <p:cNvSpPr/>
          <p:nvPr/>
        </p:nvSpPr>
        <p:spPr>
          <a:xfrm>
            <a:off x="433157" y="1484784"/>
            <a:ext cx="4572000" cy="4093428"/>
          </a:xfrm>
          <a:prstGeom prst="rect">
            <a:avLst/>
          </a:prstGeom>
        </p:spPr>
        <p:txBody>
          <a:bodyPr>
            <a:spAutoFit/>
          </a:bodyPr>
          <a:lstStyle/>
          <a:p>
            <a:r>
              <a:rPr lang="en-GB" dirty="0"/>
              <a:t>The</a:t>
            </a:r>
            <a:r>
              <a:rPr lang="en-GB" b="1" dirty="0"/>
              <a:t> BEM display screen</a:t>
            </a:r>
            <a:r>
              <a:rPr lang="en-GB" dirty="0"/>
              <a:t> shows</a:t>
            </a:r>
          </a:p>
          <a:p>
            <a:r>
              <a:rPr lang="en-GB" dirty="0"/>
              <a:t>digital images of a particular aspect of the system within the building (eg a plantroom or process). The operator can adjust the parameters to provide the most comfortable conditions. This can be done either from the control centre or remotely through the internet.</a:t>
            </a:r>
          </a:p>
          <a:p>
            <a:endParaRPr lang="en-GB" dirty="0"/>
          </a:p>
          <a:p>
            <a:r>
              <a:rPr lang="en-GB" dirty="0"/>
              <a:t>Many large facilities management contractors will have the capability to respond to faults or alarms generated by the BEM system.</a:t>
            </a:r>
          </a:p>
        </p:txBody>
      </p:sp>
      <p:pic>
        <p:nvPicPr>
          <p:cNvPr id="6" name="Content Placeholder 5" descr="A picture containing text, electronics, person, computer&#10;&#10;Description automatically generated">
            <a:extLst>
              <a:ext uri="{FF2B5EF4-FFF2-40B4-BE49-F238E27FC236}">
                <a16:creationId xmlns:a16="http://schemas.microsoft.com/office/drawing/2014/main" id="{D1619235-E62B-4126-92A6-B884B1474199}"/>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8104" y="1700808"/>
            <a:ext cx="3048000" cy="2033016"/>
          </a:xfrm>
        </p:spPr>
      </p:pic>
    </p:spTree>
    <p:extLst>
      <p:ext uri="{BB962C8B-B14F-4D97-AF65-F5344CB8AC3E}">
        <p14:creationId xmlns:p14="http://schemas.microsoft.com/office/powerpoint/2010/main" val="4170319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45244" y="1707434"/>
            <a:ext cx="470282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Stop-start switches</a:t>
            </a:r>
            <a:r>
              <a:rPr lang="en-GB" dirty="0"/>
              <a:t> are used to control the three-phase motors used for pumps, fans and other industrial machinery and plant.</a:t>
            </a:r>
          </a:p>
          <a:p>
            <a:pPr marL="342900" indent="-342900">
              <a:spcBef>
                <a:spcPts val="400"/>
              </a:spcBef>
              <a:spcAft>
                <a:spcPts val="400"/>
              </a:spcAft>
              <a:buClr>
                <a:srgbClr val="0077E3"/>
              </a:buClr>
              <a:buFont typeface="Arial" panose="020B0604020202020204" pitchFamily="34" charset="0"/>
              <a:buChar char="•"/>
            </a:pPr>
            <a:r>
              <a:rPr lang="en-GB" dirty="0"/>
              <a:t>The switch has a </a:t>
            </a:r>
            <a:r>
              <a:rPr lang="en-GB" b="1" dirty="0"/>
              <a:t>single phase electromagnetic coil</a:t>
            </a:r>
            <a:r>
              <a:rPr lang="en-GB" dirty="0"/>
              <a:t> which, when energised, pulls the connector contacts together to start the motor.</a:t>
            </a:r>
          </a:p>
          <a:p>
            <a:pPr marL="342900" indent="-342900">
              <a:spcBef>
                <a:spcPts val="400"/>
              </a:spcBef>
              <a:spcAft>
                <a:spcPts val="400"/>
              </a:spcAft>
              <a:buClr>
                <a:srgbClr val="0077E3"/>
              </a:buClr>
              <a:buFont typeface="Arial" panose="020B0604020202020204" pitchFamily="34" charset="0"/>
              <a:buChar char="•"/>
            </a:pPr>
            <a:r>
              <a:rPr lang="en-GB" dirty="0"/>
              <a:t>The stop button breaks the supply to the electromagnetic coil and terminates the supply to the motor. </a:t>
            </a:r>
          </a:p>
        </p:txBody>
      </p:sp>
      <p:pic>
        <p:nvPicPr>
          <p:cNvPr id="6" name="Content Placeholder 5" descr="Icon&#10;&#10;Description automatically generated">
            <a:extLst>
              <a:ext uri="{FF2B5EF4-FFF2-40B4-BE49-F238E27FC236}">
                <a16:creationId xmlns:a16="http://schemas.microsoft.com/office/drawing/2014/main" id="{4BCBA337-E55C-4DD6-8CFA-F2DE92AACAE9}"/>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436096" y="2084508"/>
            <a:ext cx="3250704" cy="2880252"/>
          </a:xfrm>
        </p:spPr>
      </p:pic>
    </p:spTree>
    <p:extLst>
      <p:ext uri="{BB962C8B-B14F-4D97-AF65-F5344CB8AC3E}">
        <p14:creationId xmlns:p14="http://schemas.microsoft.com/office/powerpoint/2010/main" val="1048228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 </a:t>
            </a:r>
          </a:p>
        </p:txBody>
      </p:sp>
      <p:sp>
        <p:nvSpPr>
          <p:cNvPr id="3" name="TextBox 2"/>
          <p:cNvSpPr txBox="1"/>
          <p:nvPr/>
        </p:nvSpPr>
        <p:spPr>
          <a:xfrm>
            <a:off x="457200" y="1556792"/>
            <a:ext cx="4756854" cy="470898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three-phase motor</a:t>
            </a:r>
            <a:r>
              <a:rPr lang="en-GB" dirty="0"/>
              <a:t>, when the start button is pressed a current flows through a coil around the trip rod and pulls the trip rod to close the phase lines, thus starting the motor.</a:t>
            </a:r>
          </a:p>
          <a:p>
            <a:pPr marL="342900" indent="-342900">
              <a:spcBef>
                <a:spcPts val="400"/>
              </a:spcBef>
              <a:spcAft>
                <a:spcPts val="400"/>
              </a:spcAft>
              <a:buClr>
                <a:srgbClr val="0077E3"/>
              </a:buClr>
              <a:buFont typeface="Arial" panose="020B0604020202020204" pitchFamily="34" charset="0"/>
              <a:buChar char="•"/>
            </a:pPr>
            <a:r>
              <a:rPr lang="en-GB" dirty="0"/>
              <a:t>Because the phases are at 120</a:t>
            </a:r>
            <a:r>
              <a:rPr lang="en-US" dirty="0"/>
              <a:t>º</a:t>
            </a:r>
            <a:r>
              <a:rPr lang="en-GB" baseline="30000" dirty="0"/>
              <a:t> </a:t>
            </a:r>
            <a:r>
              <a:rPr lang="en-GB" dirty="0"/>
              <a:t>there is always one phase in negative voltage; therefore the used power can return.</a:t>
            </a:r>
          </a:p>
          <a:p>
            <a:pPr marL="342900" indent="-342900">
              <a:spcBef>
                <a:spcPts val="400"/>
              </a:spcBef>
              <a:spcAft>
                <a:spcPts val="400"/>
              </a:spcAft>
              <a:buClr>
                <a:srgbClr val="0077E3"/>
              </a:buClr>
              <a:buFont typeface="Arial" panose="020B0604020202020204" pitchFamily="34" charset="0"/>
              <a:buChar char="•"/>
            </a:pPr>
            <a:r>
              <a:rPr lang="en-GB" dirty="0"/>
              <a:t>Pushing the stop button opens the trip mechanism and stops the motor.</a:t>
            </a:r>
          </a:p>
          <a:p>
            <a:pPr marL="342900" indent="-342900">
              <a:spcBef>
                <a:spcPts val="400"/>
              </a:spcBef>
              <a:spcAft>
                <a:spcPts val="400"/>
              </a:spcAft>
              <a:buClr>
                <a:srgbClr val="0077E3"/>
              </a:buClr>
              <a:buFont typeface="Arial" panose="020B0604020202020204" pitchFamily="34" charset="0"/>
              <a:buChar char="•"/>
            </a:pPr>
            <a:r>
              <a:rPr lang="en-GB" dirty="0">
                <a:latin typeface="+mn-lt"/>
              </a:rPr>
              <a:t>This is known as a</a:t>
            </a:r>
            <a:r>
              <a:rPr lang="en-GB" b="1" dirty="0">
                <a:latin typeface="+mn-lt"/>
              </a:rPr>
              <a:t> DOL (direct on line) </a:t>
            </a:r>
            <a:r>
              <a:rPr lang="en-GB" dirty="0">
                <a:latin typeface="+mn-lt"/>
              </a:rPr>
              <a:t>starter. These are used for small motors of 5kW or less.</a:t>
            </a:r>
          </a:p>
        </p:txBody>
      </p:sp>
      <p:sp>
        <p:nvSpPr>
          <p:cNvPr id="4" name="Rectangle 3">
            <a:extLst>
              <a:ext uri="{FF2B5EF4-FFF2-40B4-BE49-F238E27FC236}">
                <a16:creationId xmlns:a16="http://schemas.microsoft.com/office/drawing/2014/main" id="{025411EE-C92B-BF43-9792-80D9E518DF73}"/>
              </a:ext>
            </a:extLst>
          </p:cNvPr>
          <p:cNvSpPr/>
          <p:nvPr/>
        </p:nvSpPr>
        <p:spPr>
          <a:xfrm>
            <a:off x="5868144" y="4077072"/>
            <a:ext cx="2602633" cy="830997"/>
          </a:xfrm>
          <a:prstGeom prst="rect">
            <a:avLst/>
          </a:prstGeom>
        </p:spPr>
        <p:txBody>
          <a:bodyPr wrap="square">
            <a:spAutoFit/>
          </a:bodyPr>
          <a:lstStyle/>
          <a:p>
            <a:r>
              <a:rPr lang="en-US" sz="1600" dirty="0"/>
              <a:t>Wiring diagram for a three-phase motor </a:t>
            </a:r>
            <a:r>
              <a:rPr lang="en-GB" sz="1600" dirty="0"/>
              <a:t>stop-start control.</a:t>
            </a:r>
          </a:p>
        </p:txBody>
      </p:sp>
      <p:pic>
        <p:nvPicPr>
          <p:cNvPr id="8" name="Content Placeholder 7">
            <a:extLst>
              <a:ext uri="{FF2B5EF4-FFF2-40B4-BE49-F238E27FC236}">
                <a16:creationId xmlns:a16="http://schemas.microsoft.com/office/drawing/2014/main" id="{00087B6A-A1EB-419D-B8A5-05DDA78DD9F4}"/>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14053" y="1233664"/>
            <a:ext cx="3518977" cy="2546474"/>
          </a:xfrm>
        </p:spPr>
      </p:pic>
    </p:spTree>
    <p:extLst>
      <p:ext uri="{BB962C8B-B14F-4D97-AF65-F5344CB8AC3E}">
        <p14:creationId xmlns:p14="http://schemas.microsoft.com/office/powerpoint/2010/main" val="126310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Components of an electrotechnical circuit</a:t>
            </a:r>
            <a:endParaRPr lang="en-US" dirty="0"/>
          </a:p>
        </p:txBody>
      </p:sp>
      <p:pic>
        <p:nvPicPr>
          <p:cNvPr id="7" name="Picture 6">
            <a:extLst>
              <a:ext uri="{FF2B5EF4-FFF2-40B4-BE49-F238E27FC236}">
                <a16:creationId xmlns:a16="http://schemas.microsoft.com/office/drawing/2014/main" id="{2338F145-E3E6-48A4-8ADC-2FF67E83916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15616" y="1390588"/>
            <a:ext cx="5904656" cy="482622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57200" y="1628800"/>
            <a:ext cx="483488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Programmable ‘roomstats’ </a:t>
            </a:r>
            <a:r>
              <a:rPr lang="en-GB" dirty="0"/>
              <a:t>are used in central heating installations and are ideal for </a:t>
            </a:r>
            <a:r>
              <a:rPr lang="en-GB" b="1" dirty="0"/>
              <a:t>combi-boiler systems</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They incorporate a single channel, automatic, timed boiler switching control for the heating circuit.</a:t>
            </a:r>
          </a:p>
          <a:p>
            <a:pPr marL="342900" indent="-342900">
              <a:spcBef>
                <a:spcPts val="400"/>
              </a:spcBef>
              <a:spcAft>
                <a:spcPts val="400"/>
              </a:spcAft>
              <a:buClr>
                <a:srgbClr val="0077E3"/>
              </a:buClr>
              <a:buFont typeface="Arial" panose="020B0604020202020204" pitchFamily="34" charset="0"/>
              <a:buChar char="•"/>
            </a:pPr>
            <a:r>
              <a:rPr lang="en-GB" dirty="0"/>
              <a:t>In combi systems the hot water supply is instantaneous and available at all times.</a:t>
            </a:r>
          </a:p>
          <a:p>
            <a:pPr marL="342900" indent="-342900">
              <a:spcBef>
                <a:spcPts val="400"/>
              </a:spcBef>
              <a:spcAft>
                <a:spcPts val="400"/>
              </a:spcAft>
              <a:buClr>
                <a:srgbClr val="0077E3"/>
              </a:buClr>
              <a:buFont typeface="Arial" panose="020B0604020202020204" pitchFamily="34" charset="0"/>
              <a:buChar char="•"/>
            </a:pPr>
            <a:r>
              <a:rPr lang="en-GB" dirty="0"/>
              <a:t>The model shown is wireless, thus eliminating any hard wiring.</a:t>
            </a:r>
          </a:p>
        </p:txBody>
      </p:sp>
      <p:pic>
        <p:nvPicPr>
          <p:cNvPr id="7" name="Content Placeholder 6" descr="A picture containing text, clock&#10;&#10;Description automatically generated">
            <a:extLst>
              <a:ext uri="{FF2B5EF4-FFF2-40B4-BE49-F238E27FC236}">
                <a16:creationId xmlns:a16="http://schemas.microsoft.com/office/drawing/2014/main" id="{9B69E8F5-6C0B-424B-B78A-EB3B373F5719}"/>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652120" y="2031371"/>
            <a:ext cx="2885306" cy="2795257"/>
          </a:xfrm>
        </p:spPr>
      </p:pic>
    </p:spTree>
    <p:extLst>
      <p:ext uri="{BB962C8B-B14F-4D97-AF65-F5344CB8AC3E}">
        <p14:creationId xmlns:p14="http://schemas.microsoft.com/office/powerpoint/2010/main" val="3733337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24583" y="1685556"/>
            <a:ext cx="4762872" cy="234936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Two-channel programmers</a:t>
            </a:r>
            <a:r>
              <a:rPr lang="en-GB" dirty="0"/>
              <a:t> control domestic hot water and heating circuits and are used in fully pumped </a:t>
            </a:r>
            <a:r>
              <a:rPr lang="en-GB" b="1" dirty="0"/>
              <a:t>‘Y’ </a:t>
            </a:r>
            <a:r>
              <a:rPr lang="en-GB" dirty="0"/>
              <a:t>and</a:t>
            </a:r>
            <a:r>
              <a:rPr lang="en-GB" b="1" dirty="0"/>
              <a:t> ‘S’ </a:t>
            </a:r>
            <a:r>
              <a:rPr lang="en-GB" dirty="0"/>
              <a:t>(non-combi) </a:t>
            </a:r>
            <a:r>
              <a:rPr lang="en-GB" b="1" dirty="0"/>
              <a:t>systems</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These heating programmers require hard wiring into the external control system.</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69C6B88A-4876-475C-ABD8-97B981DFF04A}"/>
              </a:ext>
            </a:extLst>
          </p:cNvPr>
          <p:cNvPicPr>
            <a:picLocks noGrp="1" noChangeAspect="1"/>
          </p:cNvPicPr>
          <p:nvPr>
            <p:ph sz="quarter" idx="10"/>
          </p:nvPr>
        </p:nvPicPr>
        <p:blipFill>
          <a:blip r:embed="rId3"/>
          <a:stretch>
            <a:fillRect/>
          </a:stretch>
        </p:blipFill>
        <p:spPr>
          <a:xfrm>
            <a:off x="5370560" y="1700808"/>
            <a:ext cx="3147113" cy="2334109"/>
          </a:xfrm>
        </p:spPr>
      </p:pic>
    </p:spTree>
    <p:extLst>
      <p:ext uri="{BB962C8B-B14F-4D97-AF65-F5344CB8AC3E}">
        <p14:creationId xmlns:p14="http://schemas.microsoft.com/office/powerpoint/2010/main" val="5675362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heating systems</a:t>
            </a:r>
          </a:p>
        </p:txBody>
      </p:sp>
      <p:sp>
        <p:nvSpPr>
          <p:cNvPr id="3" name="Rectangle 2">
            <a:extLst>
              <a:ext uri="{FF2B5EF4-FFF2-40B4-BE49-F238E27FC236}">
                <a16:creationId xmlns:a16="http://schemas.microsoft.com/office/drawing/2014/main" id="{5070AED7-1169-4E41-8E2C-DDA0CE4D2148}"/>
              </a:ext>
            </a:extLst>
          </p:cNvPr>
          <p:cNvSpPr/>
          <p:nvPr/>
        </p:nvSpPr>
        <p:spPr>
          <a:xfrm>
            <a:off x="457200" y="1536174"/>
            <a:ext cx="4114800" cy="4093428"/>
          </a:xfrm>
          <a:prstGeom prst="rect">
            <a:avLst/>
          </a:prstGeom>
        </p:spPr>
        <p:txBody>
          <a:bodyPr wrap="square">
            <a:spAutoFit/>
          </a:bodyPr>
          <a:lstStyle/>
          <a:p>
            <a:r>
              <a:rPr lang="en-GB" dirty="0"/>
              <a:t>The diagram shows electric heating using off-peak electricity to heat </a:t>
            </a:r>
            <a:r>
              <a:rPr lang="en-GB" b="1" dirty="0"/>
              <a:t>storage heaters</a:t>
            </a:r>
            <a:r>
              <a:rPr lang="en-GB" dirty="0"/>
              <a:t> overnight, which then release the heat into the building during the day.</a:t>
            </a:r>
          </a:p>
          <a:p>
            <a:endParaRPr lang="en-GB" dirty="0"/>
          </a:p>
          <a:p>
            <a:r>
              <a:rPr lang="en-GB" dirty="0"/>
              <a:t>Hot water is provided using metered electricity. Stored hot water is controlled by a time clock, giving the user control of when water is heated. If a direct acting water heater is connected, water will be available on demand. </a:t>
            </a:r>
          </a:p>
        </p:txBody>
      </p:sp>
      <p:pic>
        <p:nvPicPr>
          <p:cNvPr id="7" name="Picture 6">
            <a:extLst>
              <a:ext uri="{FF2B5EF4-FFF2-40B4-BE49-F238E27FC236}">
                <a16:creationId xmlns:a16="http://schemas.microsoft.com/office/drawing/2014/main" id="{F0556567-BE58-47BE-9943-B1C49AADDC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544" y="1540865"/>
            <a:ext cx="4227877" cy="3893149"/>
          </a:xfrm>
          <a:prstGeom prst="rect">
            <a:avLst/>
          </a:prstGeom>
        </p:spPr>
      </p:pic>
    </p:spTree>
    <p:extLst>
      <p:ext uri="{BB962C8B-B14F-4D97-AF65-F5344CB8AC3E}">
        <p14:creationId xmlns:p14="http://schemas.microsoft.com/office/powerpoint/2010/main" val="1516255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Appliances</a:t>
            </a:r>
          </a:p>
        </p:txBody>
      </p:sp>
      <p:sp>
        <p:nvSpPr>
          <p:cNvPr id="4" name="TextBox 3"/>
          <p:cNvSpPr txBox="1"/>
          <p:nvPr/>
        </p:nvSpPr>
        <p:spPr>
          <a:xfrm>
            <a:off x="293964" y="1895247"/>
            <a:ext cx="4114800" cy="306750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Storage heaters</a:t>
            </a:r>
            <a:r>
              <a:rPr lang="en-GB" dirty="0"/>
              <a:t> utilise off-peak electricity (available between 12.00pm and 7.00am).</a:t>
            </a:r>
          </a:p>
          <a:p>
            <a:pPr marL="342900" indent="-342900">
              <a:spcBef>
                <a:spcPts val="400"/>
              </a:spcBef>
              <a:spcAft>
                <a:spcPts val="400"/>
              </a:spcAft>
              <a:buClr>
                <a:srgbClr val="0077E3"/>
              </a:buClr>
              <a:buFont typeface="Arial" panose="020B0604020202020204" pitchFamily="34" charset="0"/>
              <a:buChar char="•"/>
            </a:pPr>
            <a:r>
              <a:rPr lang="en-GB" dirty="0"/>
              <a:t>The casing is filled with concrete blocks which have heating elements within them.</a:t>
            </a:r>
          </a:p>
          <a:p>
            <a:pPr marL="342900" indent="-342900">
              <a:spcBef>
                <a:spcPts val="400"/>
              </a:spcBef>
              <a:spcAft>
                <a:spcPts val="400"/>
              </a:spcAft>
              <a:buClr>
                <a:srgbClr val="0077E3"/>
              </a:buClr>
              <a:buFont typeface="Arial" panose="020B0604020202020204" pitchFamily="34" charset="0"/>
              <a:buChar char="•"/>
            </a:pPr>
            <a:r>
              <a:rPr lang="en-GB" dirty="0"/>
              <a:t>Heated throughout the night, they then emit heat during the daytime hours.</a:t>
            </a:r>
          </a:p>
        </p:txBody>
      </p:sp>
      <p:pic>
        <p:nvPicPr>
          <p:cNvPr id="7" name="Picture 6">
            <a:extLst>
              <a:ext uri="{FF2B5EF4-FFF2-40B4-BE49-F238E27FC236}">
                <a16:creationId xmlns:a16="http://schemas.microsoft.com/office/drawing/2014/main" id="{46C60E1B-2466-4F40-B711-FAF717A13E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2916" y="1553498"/>
            <a:ext cx="4534253" cy="3603694"/>
          </a:xfrm>
          <a:prstGeom prst="rect">
            <a:avLst/>
          </a:prstGeom>
        </p:spPr>
      </p:pic>
    </p:spTree>
    <p:extLst>
      <p:ext uri="{BB962C8B-B14F-4D97-AF65-F5344CB8AC3E}">
        <p14:creationId xmlns:p14="http://schemas.microsoft.com/office/powerpoint/2010/main" val="6029290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Appliances</a:t>
            </a:r>
          </a:p>
        </p:txBody>
      </p:sp>
      <p:sp>
        <p:nvSpPr>
          <p:cNvPr id="4" name="TextBox 3"/>
          <p:cNvSpPr txBox="1"/>
          <p:nvPr/>
        </p:nvSpPr>
        <p:spPr>
          <a:xfrm>
            <a:off x="395536" y="1453244"/>
            <a:ext cx="5050904" cy="476027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picture shows an </a:t>
            </a:r>
            <a:r>
              <a:rPr lang="en-GB" b="1" dirty="0"/>
              <a:t>oil filled towel rail </a:t>
            </a:r>
            <a:r>
              <a:rPr lang="en-GB" dirty="0"/>
              <a:t>with an electric heating element.</a:t>
            </a:r>
          </a:p>
          <a:p>
            <a:pPr marL="342900" indent="-342900">
              <a:spcBef>
                <a:spcPts val="400"/>
              </a:spcBef>
              <a:spcAft>
                <a:spcPts val="400"/>
              </a:spcAft>
              <a:buClr>
                <a:srgbClr val="0077E3"/>
              </a:buClr>
              <a:buFont typeface="Arial" panose="020B0604020202020204" pitchFamily="34" charset="0"/>
              <a:buChar char="•"/>
            </a:pPr>
            <a:r>
              <a:rPr lang="en-GB" dirty="0"/>
              <a:t>An integral thermostat maintains a constant pre-set temperature.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double-pole isolation switch</a:t>
            </a:r>
            <a:r>
              <a:rPr lang="en-GB" dirty="0"/>
              <a:t> will be located outside the bathroom and the circuit is protected by a </a:t>
            </a:r>
            <a:r>
              <a:rPr lang="en-GB" b="1" dirty="0"/>
              <a:t>residual current device (RCD)</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latin typeface="+mn-lt"/>
              </a:rPr>
              <a:t>BS7671 wiring regulations limit the positioning (zone) of such units in a bathroom, because bathrooms are considered a</a:t>
            </a:r>
            <a:r>
              <a:rPr lang="en-GB" b="1" dirty="0">
                <a:latin typeface="+mn-lt"/>
              </a:rPr>
              <a:t> ‘special location’</a:t>
            </a:r>
            <a:r>
              <a:rPr lang="en-GB" dirty="0">
                <a:latin typeface="+mn-lt"/>
              </a:rPr>
              <a:t> within the regulations.</a:t>
            </a:r>
          </a:p>
          <a:p>
            <a:endParaRPr lang="en-GB" dirty="0"/>
          </a:p>
        </p:txBody>
      </p:sp>
      <p:pic>
        <p:nvPicPr>
          <p:cNvPr id="6" name="Content Placeholder 5" descr="A picture containing wall, indoor, bathroom&#10;&#10;Description automatically generated">
            <a:extLst>
              <a:ext uri="{FF2B5EF4-FFF2-40B4-BE49-F238E27FC236}">
                <a16:creationId xmlns:a16="http://schemas.microsoft.com/office/drawing/2014/main" id="{85C1ECE9-2E8D-403F-9785-D08DF0871D9A}"/>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566069" y="1556792"/>
            <a:ext cx="2928371" cy="2993872"/>
          </a:xfrm>
        </p:spPr>
      </p:pic>
    </p:spTree>
    <p:extLst>
      <p:ext uri="{BB962C8B-B14F-4D97-AF65-F5344CB8AC3E}">
        <p14:creationId xmlns:p14="http://schemas.microsoft.com/office/powerpoint/2010/main" val="412392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Appliances</a:t>
            </a:r>
          </a:p>
        </p:txBody>
      </p:sp>
      <p:sp>
        <p:nvSpPr>
          <p:cNvPr id="3" name="Rectangle 2">
            <a:extLst>
              <a:ext uri="{FF2B5EF4-FFF2-40B4-BE49-F238E27FC236}">
                <a16:creationId xmlns:a16="http://schemas.microsoft.com/office/drawing/2014/main" id="{5FE247A6-D8A1-794F-8DE8-8C9BD5CCAC2D}"/>
              </a:ext>
            </a:extLst>
          </p:cNvPr>
          <p:cNvSpPr/>
          <p:nvPr/>
        </p:nvSpPr>
        <p:spPr>
          <a:xfrm>
            <a:off x="463500" y="1587075"/>
            <a:ext cx="4468540" cy="1323439"/>
          </a:xfrm>
          <a:prstGeom prst="rect">
            <a:avLst/>
          </a:prstGeom>
        </p:spPr>
        <p:txBody>
          <a:bodyPr wrap="square">
            <a:spAutoFit/>
          </a:bodyPr>
          <a:lstStyle/>
          <a:p>
            <a:pPr lvl="0" eaLnBrk="0" hangingPunct="0">
              <a:spcBef>
                <a:spcPct val="30000"/>
              </a:spcBef>
              <a:defRPr/>
            </a:pPr>
            <a:r>
              <a:rPr lang="en-GB" b="1" dirty="0">
                <a:latin typeface="+mn-lt"/>
              </a:rPr>
              <a:t>Instantaneous water heaters and showers</a:t>
            </a:r>
            <a:r>
              <a:rPr lang="en-GB" dirty="0">
                <a:latin typeface="+mn-lt"/>
              </a:rPr>
              <a:t> only heat the water inside them, and electric showers normally have their own dedicated supply.</a:t>
            </a:r>
          </a:p>
        </p:txBody>
      </p:sp>
      <p:pic>
        <p:nvPicPr>
          <p:cNvPr id="11" name="Content Placeholder 10" descr="A picture containing wall, bathroom, tiled&#10;&#10;Description automatically generated">
            <a:extLst>
              <a:ext uri="{FF2B5EF4-FFF2-40B4-BE49-F238E27FC236}">
                <a16:creationId xmlns:a16="http://schemas.microsoft.com/office/drawing/2014/main" id="{C8851687-63E9-4EEE-A7DC-154BE5E50E2B}"/>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076056" y="1598934"/>
            <a:ext cx="3096344" cy="2946245"/>
          </a:xfrm>
        </p:spPr>
      </p:pic>
    </p:spTree>
    <p:extLst>
      <p:ext uri="{BB962C8B-B14F-4D97-AF65-F5344CB8AC3E}">
        <p14:creationId xmlns:p14="http://schemas.microsoft.com/office/powerpoint/2010/main" val="3144331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Components of an electrotechnical circuit</a:t>
            </a:r>
            <a:endParaRPr lang="en-US" dirty="0"/>
          </a:p>
        </p:txBody>
      </p:sp>
      <p:sp>
        <p:nvSpPr>
          <p:cNvPr id="5" name="TextBox 4">
            <a:extLst>
              <a:ext uri="{FF2B5EF4-FFF2-40B4-BE49-F238E27FC236}">
                <a16:creationId xmlns:a16="http://schemas.microsoft.com/office/drawing/2014/main" id="{6DF4C0DC-03A5-4E1E-8F2C-945AFC8326B7}"/>
              </a:ext>
            </a:extLst>
          </p:cNvPr>
          <p:cNvSpPr txBox="1"/>
          <p:nvPr/>
        </p:nvSpPr>
        <p:spPr>
          <a:xfrm>
            <a:off x="457200" y="1772816"/>
            <a:ext cx="8229600" cy="3631763"/>
          </a:xfrm>
          <a:prstGeom prst="rect">
            <a:avLst/>
          </a:prstGeom>
          <a:noFill/>
        </p:spPr>
        <p:txBody>
          <a:bodyPr wrap="square">
            <a:spAutoFit/>
          </a:bodyPr>
          <a:lstStyle/>
          <a:p>
            <a:r>
              <a:rPr lang="en-GB" dirty="0"/>
              <a:t>An electrical circuit comprises the following main components.</a:t>
            </a:r>
          </a:p>
          <a:p>
            <a:endParaRPr lang="en-GB" dirty="0"/>
          </a:p>
          <a:p>
            <a:pPr marL="457200" lvl="0" indent="-457200">
              <a:spcBef>
                <a:spcPts val="400"/>
              </a:spcBef>
              <a:spcAft>
                <a:spcPts val="400"/>
              </a:spcAft>
              <a:buClr>
                <a:srgbClr val="0077E3"/>
              </a:buClr>
              <a:buFont typeface="Arial" panose="020B0604020202020204" pitchFamily="34" charset="0"/>
              <a:buChar char="•"/>
            </a:pPr>
            <a:r>
              <a:rPr lang="en-GB" dirty="0"/>
              <a:t>A </a:t>
            </a:r>
            <a:r>
              <a:rPr lang="en-GB" b="1" dirty="0"/>
              <a:t>source</a:t>
            </a:r>
            <a:r>
              <a:rPr lang="en-GB" dirty="0"/>
              <a:t> </a:t>
            </a:r>
            <a:r>
              <a:rPr lang="en-GB" b="1" dirty="0"/>
              <a:t>of supply</a:t>
            </a:r>
            <a:r>
              <a:rPr lang="en-GB" dirty="0"/>
              <a:t>, AC or DC.</a:t>
            </a:r>
          </a:p>
          <a:p>
            <a:pPr marL="457200" lvl="0" indent="-457200">
              <a:spcBef>
                <a:spcPts val="400"/>
              </a:spcBef>
              <a:spcAft>
                <a:spcPts val="400"/>
              </a:spcAft>
              <a:buClr>
                <a:srgbClr val="0077E3"/>
              </a:buClr>
              <a:buFont typeface="Arial" panose="020B0604020202020204" pitchFamily="34" charset="0"/>
              <a:buChar char="•"/>
            </a:pPr>
            <a:r>
              <a:rPr lang="en-GB" dirty="0"/>
              <a:t>A fuse or circuit breaker which will cut off supply if too much current flows</a:t>
            </a:r>
            <a:r>
              <a:rPr lang="en-GB" b="1" dirty="0"/>
              <a:t>. </a:t>
            </a:r>
            <a:r>
              <a:rPr lang="en-GB" dirty="0"/>
              <a:t>This is called</a:t>
            </a:r>
            <a:r>
              <a:rPr lang="en-GB" b="1" dirty="0"/>
              <a:t> circuit protection</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dirty="0"/>
              <a:t>A device which needs current to make it work.</a:t>
            </a:r>
            <a:r>
              <a:rPr lang="en-GB" b="1" dirty="0"/>
              <a:t> </a:t>
            </a:r>
            <a:r>
              <a:rPr lang="en-GB" dirty="0"/>
              <a:t>This is known as the </a:t>
            </a:r>
            <a:r>
              <a:rPr lang="en-GB" b="1" dirty="0"/>
              <a:t>load</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dirty="0"/>
              <a:t>A switch to turn the circuit on and off.</a:t>
            </a:r>
            <a:r>
              <a:rPr lang="en-GB" b="1" dirty="0"/>
              <a:t> </a:t>
            </a:r>
            <a:r>
              <a:rPr lang="en-GB" dirty="0"/>
              <a:t>This is called </a:t>
            </a:r>
            <a:r>
              <a:rPr lang="en-GB" b="1" dirty="0"/>
              <a:t>circuit control</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b="1" dirty="0"/>
              <a:t>Conductors </a:t>
            </a:r>
            <a:r>
              <a:rPr lang="en-GB" dirty="0"/>
              <a:t>through which the current will flow. Two or more conductors embedded in a protective sheathing is called</a:t>
            </a:r>
            <a:r>
              <a:rPr lang="en-GB" b="1" dirty="0"/>
              <a:t> a cable</a:t>
            </a:r>
            <a:r>
              <a:rPr lang="en-GB" dirty="0"/>
              <a:t>.</a:t>
            </a:r>
          </a:p>
        </p:txBody>
      </p:sp>
    </p:spTree>
    <p:extLst>
      <p:ext uri="{BB962C8B-B14F-4D97-AF65-F5344CB8AC3E}">
        <p14:creationId xmlns:p14="http://schemas.microsoft.com/office/powerpoint/2010/main" val="2742521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power circuits</a:t>
            </a:r>
            <a:endParaRPr lang="en-US" dirty="0"/>
          </a:p>
        </p:txBody>
      </p:sp>
      <p:sp>
        <p:nvSpPr>
          <p:cNvPr id="6" name="TextBox 5">
            <a:extLst>
              <a:ext uri="{FF2B5EF4-FFF2-40B4-BE49-F238E27FC236}">
                <a16:creationId xmlns:a16="http://schemas.microsoft.com/office/drawing/2014/main" id="{3DC9D558-D853-4EB2-B8E0-3F6534B330DB}"/>
              </a:ext>
            </a:extLst>
          </p:cNvPr>
          <p:cNvSpPr txBox="1"/>
          <p:nvPr/>
        </p:nvSpPr>
        <p:spPr>
          <a:xfrm>
            <a:off x="457200" y="1628800"/>
            <a:ext cx="8368444" cy="4093428"/>
          </a:xfrm>
          <a:prstGeom prst="rect">
            <a:avLst/>
          </a:prstGeom>
          <a:noFill/>
        </p:spPr>
        <p:txBody>
          <a:bodyPr wrap="square">
            <a:spAutoFit/>
          </a:bodyPr>
          <a:lstStyle/>
          <a:p>
            <a:r>
              <a:rPr lang="en-GB" altLang="en-US" dirty="0">
                <a:latin typeface="Arial" panose="020B0604020202020204" pitchFamily="34" charset="0"/>
              </a:rPr>
              <a:t>An electrical power circuit is any circuit that distributes power for utilisation elsewhere, such as sockets, cookers, showers, industrial plant, fans, etc.</a:t>
            </a:r>
          </a:p>
          <a:p>
            <a:endParaRPr lang="en-GB" altLang="en-US" dirty="0">
              <a:latin typeface="Arial" panose="020B0604020202020204" pitchFamily="34" charset="0"/>
            </a:endParaRPr>
          </a:p>
          <a:p>
            <a:r>
              <a:rPr lang="en-GB" dirty="0"/>
              <a:t>In the majority of installations the </a:t>
            </a:r>
            <a:r>
              <a:rPr lang="en-GB" b="1" dirty="0"/>
              <a:t>ring final circuit</a:t>
            </a:r>
            <a:r>
              <a:rPr lang="en-GB" dirty="0"/>
              <a:t> is the most common power circuit. It is a continuous ring (ie it starts and ends in the same place). All wiring starts and finishes at the same point. A common rule in domestic installations involving ring circuits is that there should be a </a:t>
            </a:r>
            <a:r>
              <a:rPr lang="en-GB" b="1" dirty="0"/>
              <a:t>separate ring circuit for every 100m² of floor</a:t>
            </a:r>
            <a:r>
              <a:rPr lang="en-GB" dirty="0"/>
              <a:t>.</a:t>
            </a:r>
          </a:p>
          <a:p>
            <a:endParaRPr lang="en-GB" dirty="0"/>
          </a:p>
          <a:p>
            <a:r>
              <a:rPr lang="en-GB" dirty="0"/>
              <a:t>Another circuit to be found in power circuit installations is the </a:t>
            </a:r>
            <a:r>
              <a:rPr lang="en-GB" b="1" dirty="0"/>
              <a:t>radial circuit</a:t>
            </a:r>
            <a:r>
              <a:rPr lang="en-GB" dirty="0"/>
              <a:t>. This circuit has a looped shape as opposed to a ring, and does not offer the same level of distribution.</a:t>
            </a:r>
          </a:p>
        </p:txBody>
      </p:sp>
    </p:spTree>
    <p:extLst>
      <p:ext uri="{BB962C8B-B14F-4D97-AF65-F5344CB8AC3E}">
        <p14:creationId xmlns:p14="http://schemas.microsoft.com/office/powerpoint/2010/main" val="230432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Ring final circuit</a:t>
            </a:r>
            <a:endParaRPr lang="en-US" dirty="0"/>
          </a:p>
        </p:txBody>
      </p:sp>
      <p:pic>
        <p:nvPicPr>
          <p:cNvPr id="4" name="Picture 3">
            <a:extLst>
              <a:ext uri="{FF2B5EF4-FFF2-40B4-BE49-F238E27FC236}">
                <a16:creationId xmlns:a16="http://schemas.microsoft.com/office/drawing/2014/main" id="{8B7BE576-EA65-46CA-9C99-354D0499C65A}"/>
              </a:ext>
            </a:extLst>
          </p:cNvPr>
          <p:cNvPicPr>
            <a:picLocks noChangeAspect="1"/>
          </p:cNvPicPr>
          <p:nvPr/>
        </p:nvPicPr>
        <p:blipFill>
          <a:blip r:embed="rId2"/>
          <a:stretch>
            <a:fillRect/>
          </a:stretch>
        </p:blipFill>
        <p:spPr>
          <a:xfrm>
            <a:off x="1403648" y="1340768"/>
            <a:ext cx="5534521" cy="4962715"/>
          </a:xfrm>
          <a:prstGeom prst="rect">
            <a:avLst/>
          </a:prstGeom>
        </p:spPr>
      </p:pic>
    </p:spTree>
    <p:extLst>
      <p:ext uri="{BB962C8B-B14F-4D97-AF65-F5344CB8AC3E}">
        <p14:creationId xmlns:p14="http://schemas.microsoft.com/office/powerpoint/2010/main" val="428936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Radial circuit</a:t>
            </a:r>
            <a:endParaRPr lang="en-US" dirty="0"/>
          </a:p>
        </p:txBody>
      </p:sp>
      <p:pic>
        <p:nvPicPr>
          <p:cNvPr id="5" name="Picture 4">
            <a:extLst>
              <a:ext uri="{FF2B5EF4-FFF2-40B4-BE49-F238E27FC236}">
                <a16:creationId xmlns:a16="http://schemas.microsoft.com/office/drawing/2014/main" id="{FB8CD11E-18EE-4C05-AE01-33F39AEEA7C5}"/>
              </a:ext>
            </a:extLst>
          </p:cNvPr>
          <p:cNvPicPr>
            <a:picLocks noChangeAspect="1"/>
          </p:cNvPicPr>
          <p:nvPr/>
        </p:nvPicPr>
        <p:blipFill>
          <a:blip r:embed="rId2"/>
          <a:stretch>
            <a:fillRect/>
          </a:stretch>
        </p:blipFill>
        <p:spPr>
          <a:xfrm>
            <a:off x="404231" y="1795234"/>
            <a:ext cx="8335538" cy="3267531"/>
          </a:xfrm>
          <a:prstGeom prst="rect">
            <a:avLst/>
          </a:prstGeom>
        </p:spPr>
      </p:pic>
    </p:spTree>
    <p:extLst>
      <p:ext uri="{BB962C8B-B14F-4D97-AF65-F5344CB8AC3E}">
        <p14:creationId xmlns:p14="http://schemas.microsoft.com/office/powerpoint/2010/main" val="3851547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Three-phase power distribution</a:t>
            </a:r>
          </a:p>
        </p:txBody>
      </p:sp>
      <p:sp>
        <p:nvSpPr>
          <p:cNvPr id="3" name="Rectangle 2">
            <a:extLst>
              <a:ext uri="{FF2B5EF4-FFF2-40B4-BE49-F238E27FC236}">
                <a16:creationId xmlns:a16="http://schemas.microsoft.com/office/drawing/2014/main" id="{D09AB7E0-7738-644F-9F7E-B054C081EF7D}"/>
              </a:ext>
            </a:extLst>
          </p:cNvPr>
          <p:cNvSpPr/>
          <p:nvPr/>
        </p:nvSpPr>
        <p:spPr>
          <a:xfrm>
            <a:off x="427096" y="1484784"/>
            <a:ext cx="7571184" cy="1323439"/>
          </a:xfrm>
          <a:prstGeom prst="rect">
            <a:avLst/>
          </a:prstGeom>
        </p:spPr>
        <p:txBody>
          <a:bodyPr wrap="square">
            <a:spAutoFit/>
          </a:bodyPr>
          <a:lstStyle/>
          <a:p>
            <a:r>
              <a:rPr lang="en-GB" b="1" dirty="0"/>
              <a:t>Three-phase power distribution</a:t>
            </a:r>
            <a:r>
              <a:rPr lang="en-GB" dirty="0"/>
              <a:t> in industry usually involves three-phase </a:t>
            </a:r>
            <a:r>
              <a:rPr lang="en-GB" b="1" dirty="0"/>
              <a:t>steel wire armoured (SWA)</a:t>
            </a:r>
            <a:r>
              <a:rPr lang="en-GB" dirty="0"/>
              <a:t> cables or </a:t>
            </a:r>
            <a:r>
              <a:rPr lang="en-GB" b="1" dirty="0"/>
              <a:t>contained busbar</a:t>
            </a:r>
            <a:r>
              <a:rPr lang="en-GB" dirty="0"/>
              <a:t> installations. Where the demand is for 400V motors, all three phases are directly connected to the distribution system.</a:t>
            </a:r>
          </a:p>
        </p:txBody>
      </p:sp>
      <p:sp>
        <p:nvSpPr>
          <p:cNvPr id="4" name="Rectangle 3">
            <a:extLst>
              <a:ext uri="{FF2B5EF4-FFF2-40B4-BE49-F238E27FC236}">
                <a16:creationId xmlns:a16="http://schemas.microsoft.com/office/drawing/2014/main" id="{A0BC7CB7-49E8-D04E-97FB-4173F44A0545}"/>
              </a:ext>
            </a:extLst>
          </p:cNvPr>
          <p:cNvSpPr/>
          <p:nvPr/>
        </p:nvSpPr>
        <p:spPr>
          <a:xfrm>
            <a:off x="457200" y="2902419"/>
            <a:ext cx="3127922" cy="2554545"/>
          </a:xfrm>
          <a:prstGeom prst="rect">
            <a:avLst/>
          </a:prstGeom>
        </p:spPr>
        <p:txBody>
          <a:bodyPr wrap="square">
            <a:spAutoFit/>
          </a:bodyPr>
          <a:lstStyle/>
          <a:p>
            <a:r>
              <a:rPr lang="en-GB" dirty="0"/>
              <a:t>When 230V single-phase voltage is required (eg ring main final circuits or single-phase lighting), alternate phases will be connected to local distribution boards to balance the supply.</a:t>
            </a:r>
          </a:p>
        </p:txBody>
      </p:sp>
      <p:pic>
        <p:nvPicPr>
          <p:cNvPr id="7" name="Picture 6">
            <a:extLst>
              <a:ext uri="{FF2B5EF4-FFF2-40B4-BE49-F238E27FC236}">
                <a16:creationId xmlns:a16="http://schemas.microsoft.com/office/drawing/2014/main" id="{AF9B677F-047D-439B-A15B-3FD23CDD4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7904" y="2822388"/>
            <a:ext cx="4855557" cy="2812509"/>
          </a:xfrm>
          <a:prstGeom prst="rect">
            <a:avLst/>
          </a:prstGeom>
        </p:spPr>
      </p:pic>
    </p:spTree>
    <p:extLst>
      <p:ext uri="{BB962C8B-B14F-4D97-AF65-F5344CB8AC3E}">
        <p14:creationId xmlns:p14="http://schemas.microsoft.com/office/powerpoint/2010/main" val="2688784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a:t>
            </a:r>
          </a:p>
        </p:txBody>
      </p:sp>
      <p:sp>
        <p:nvSpPr>
          <p:cNvPr id="8" name="TextBox 7">
            <a:extLst>
              <a:ext uri="{FF2B5EF4-FFF2-40B4-BE49-F238E27FC236}">
                <a16:creationId xmlns:a16="http://schemas.microsoft.com/office/drawing/2014/main" id="{24736A75-7BB7-49D9-BDE3-864DD0FDDC3B}"/>
              </a:ext>
            </a:extLst>
          </p:cNvPr>
          <p:cNvSpPr txBox="1"/>
          <p:nvPr/>
        </p:nvSpPr>
        <p:spPr>
          <a:xfrm>
            <a:off x="395536" y="1556792"/>
            <a:ext cx="8229600" cy="1631216"/>
          </a:xfrm>
          <a:prstGeom prst="rect">
            <a:avLst/>
          </a:prstGeom>
          <a:noFill/>
        </p:spPr>
        <p:txBody>
          <a:bodyPr wrap="square">
            <a:spAutoFit/>
          </a:bodyPr>
          <a:lstStyle/>
          <a:p>
            <a:r>
              <a:rPr lang="en-GB" dirty="0"/>
              <a:t>Electrical lighting or illumination is the use of electrical circuits to achieve practical or aesthetic effects and can include sources like lamps and light fixtures.</a:t>
            </a:r>
          </a:p>
          <a:p>
            <a:endParaRPr lang="en-GB" dirty="0"/>
          </a:p>
          <a:p>
            <a:r>
              <a:rPr lang="en-GB" dirty="0"/>
              <a:t>The wiring diagram shows a lighting circuit in its most basic form.</a:t>
            </a:r>
            <a:endParaRPr lang="en-GB" b="1" dirty="0"/>
          </a:p>
        </p:txBody>
      </p:sp>
      <p:pic>
        <p:nvPicPr>
          <p:cNvPr id="9" name="Picture 8">
            <a:extLst>
              <a:ext uri="{FF2B5EF4-FFF2-40B4-BE49-F238E27FC236}">
                <a16:creationId xmlns:a16="http://schemas.microsoft.com/office/drawing/2014/main" id="{A2DE40F5-F99B-4522-98AF-14B6CA240C90}"/>
              </a:ext>
            </a:extLst>
          </p:cNvPr>
          <p:cNvPicPr>
            <a:picLocks noChangeAspect="1"/>
          </p:cNvPicPr>
          <p:nvPr/>
        </p:nvPicPr>
        <p:blipFill>
          <a:blip r:embed="rId3"/>
          <a:stretch>
            <a:fillRect/>
          </a:stretch>
        </p:blipFill>
        <p:spPr>
          <a:xfrm>
            <a:off x="1259632" y="3297644"/>
            <a:ext cx="6092932" cy="2462356"/>
          </a:xfrm>
          <a:prstGeom prst="rect">
            <a:avLst/>
          </a:prstGeom>
        </p:spPr>
      </p:pic>
    </p:spTree>
    <p:extLst>
      <p:ext uri="{BB962C8B-B14F-4D97-AF65-F5344CB8AC3E}">
        <p14:creationId xmlns:p14="http://schemas.microsoft.com/office/powerpoint/2010/main" val="2702054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4614</TotalTime>
  <Words>2373</Words>
  <Application>Microsoft Office PowerPoint</Application>
  <PresentationFormat>On-screen Show (4:3)</PresentationFormat>
  <Paragraphs>175</Paragraphs>
  <Slides>36</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Lucida Grande</vt:lpstr>
      <vt:lpstr>Segoe UI</vt:lpstr>
      <vt:lpstr>Times New Roman</vt:lpstr>
      <vt:lpstr>Default Design</vt:lpstr>
      <vt:lpstr>PowerPoint 2: Electrotechnical systems</vt:lpstr>
      <vt:lpstr>Objectives</vt:lpstr>
      <vt:lpstr>Components of an electrotechnical circuit</vt:lpstr>
      <vt:lpstr>Components of an electrotechnical circuit</vt:lpstr>
      <vt:lpstr>Electrical power circuits</vt:lpstr>
      <vt:lpstr>Ring final circuit</vt:lpstr>
      <vt:lpstr>Radial circuit</vt:lpstr>
      <vt:lpstr>Three-phase power distribution</vt:lpstr>
      <vt:lpstr>Lighting circuits</vt:lpstr>
      <vt:lpstr>Lighting circuits: series</vt:lpstr>
      <vt:lpstr>Lighting circuits: parallel</vt:lpstr>
      <vt:lpstr>Lighting circuits: switches</vt:lpstr>
      <vt:lpstr>Lighting circuits: multiples switches</vt:lpstr>
      <vt:lpstr>Lighting</vt:lpstr>
      <vt:lpstr>Lighting</vt:lpstr>
      <vt:lpstr>Lighting</vt:lpstr>
      <vt:lpstr>LED downlighting</vt:lpstr>
      <vt:lpstr>Halogen security lighting</vt:lpstr>
      <vt:lpstr>Data networks</vt:lpstr>
      <vt:lpstr>Data networks: LAN and WAN</vt:lpstr>
      <vt:lpstr>Data networks: VPN and WPAN</vt:lpstr>
      <vt:lpstr>Modern data cables</vt:lpstr>
      <vt:lpstr>Containment and routing of data cables</vt:lpstr>
      <vt:lpstr>Electrotechnical data controls</vt:lpstr>
      <vt:lpstr>Electrotechnical data controls</vt:lpstr>
      <vt:lpstr>Electrotechnical data controls</vt:lpstr>
      <vt:lpstr>Electrotechnical data controls</vt:lpstr>
      <vt:lpstr>Electrotechnical controls</vt:lpstr>
      <vt:lpstr>Electrotechnical controls </vt:lpstr>
      <vt:lpstr>Electrotechnical controls</vt:lpstr>
      <vt:lpstr>Electrotechnical controls</vt:lpstr>
      <vt:lpstr>Electric heating systems</vt:lpstr>
      <vt:lpstr>Appliances</vt:lpstr>
      <vt:lpstr>Appliances</vt:lpstr>
      <vt:lpstr> Appliances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298</cp:revision>
  <dcterms:created xsi:type="dcterms:W3CDTF">2013-05-28T00:38:54Z</dcterms:created>
  <dcterms:modified xsi:type="dcterms:W3CDTF">2022-01-06T16:01:10Z</dcterms:modified>
  <cp:category/>
</cp:coreProperties>
</file>