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4" r:id="rId4"/>
  </p:sldMasterIdLst>
  <p:notesMasterIdLst>
    <p:notesMasterId r:id="rId21"/>
  </p:notesMasterIdLst>
  <p:handoutMasterIdLst>
    <p:handoutMasterId r:id="rId22"/>
  </p:handoutMasterIdLst>
  <p:sldIdLst>
    <p:sldId id="256" r:id="rId5"/>
    <p:sldId id="343" r:id="rId6"/>
    <p:sldId id="361" r:id="rId7"/>
    <p:sldId id="355" r:id="rId8"/>
    <p:sldId id="378" r:id="rId9"/>
    <p:sldId id="380" r:id="rId10"/>
    <p:sldId id="356" r:id="rId11"/>
    <p:sldId id="357" r:id="rId12"/>
    <p:sldId id="379" r:id="rId13"/>
    <p:sldId id="353" r:id="rId14"/>
    <p:sldId id="359" r:id="rId15"/>
    <p:sldId id="354" r:id="rId16"/>
    <p:sldId id="360" r:id="rId17"/>
    <p:sldId id="369" r:id="rId18"/>
    <p:sldId id="381" r:id="rId19"/>
    <p:sldId id="267" r:id="rId20"/>
  </p:sldIdLst>
  <p:sldSz cx="9144000" cy="6858000" type="screen4x3"/>
  <p:notesSz cx="6858000" cy="9144000"/>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aroline Prodger" initials="CP" lastIdx="5" clrIdx="0">
    <p:extLst>
      <p:ext uri="{19B8F6BF-5375-455C-9EA6-DF929625EA0E}">
        <p15:presenceInfo xmlns:p15="http://schemas.microsoft.com/office/powerpoint/2012/main" userId="Caroline Prodger" providerId="None"/>
      </p:ext>
    </p:extLst>
  </p:cmAuthor>
  <p:cmAuthor id="2" name="Anwen Roberts" initials="AR" lastIdx="7" clrIdx="1">
    <p:extLst>
      <p:ext uri="{19B8F6BF-5375-455C-9EA6-DF929625EA0E}">
        <p15:presenceInfo xmlns:p15="http://schemas.microsoft.com/office/powerpoint/2012/main" userId="acb94dfec5711bca" providerId="Windows Live"/>
      </p:ext>
    </p:extLst>
  </p:cmAuthor>
  <p:cmAuthor id="3" name="Outreach-43" initials="O" lastIdx="1" clrIdx="2"/>
  <p:cmAuthor id="4" name="Tony" initials="T" lastIdx="4" clrIdx="3"/>
  <p:cmAuthor id="5" name="Mike" initials="M" lastIdx="3"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F6491A-F616-44B1-A05B-440718CE9708}" v="3" dt="2021-08-31T11:53:37.4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8790"/>
    <p:restoredTop sz="86111"/>
  </p:normalViewPr>
  <p:slideViewPr>
    <p:cSldViewPr showGuides="1">
      <p:cViewPr varScale="1">
        <p:scale>
          <a:sx n="57" d="100"/>
          <a:sy n="57" d="100"/>
        </p:scale>
        <p:origin x="836" y="48"/>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E5FD57C0-7BC1-430F-804C-058947D53481}"/>
    <pc:docChg chg="custSel">
      <pc:chgData name="Caroline Prodger" userId="e4ef2e75-b60b-401b-8ebe-291bdcf405f4" providerId="ADAL" clId="{E5FD57C0-7BC1-430F-804C-058947D53481}" dt="2021-05-12T16:28:21.953" v="3" actId="1592"/>
      <pc:docMkLst>
        <pc:docMk/>
      </pc:docMkLst>
      <pc:sldChg chg="delCm">
        <pc:chgData name="Caroline Prodger" userId="e4ef2e75-b60b-401b-8ebe-291bdcf405f4" providerId="ADAL" clId="{E5FD57C0-7BC1-430F-804C-058947D53481}" dt="2021-05-12T16:27:08.872" v="2" actId="1592"/>
        <pc:sldMkLst>
          <pc:docMk/>
          <pc:sldMk cId="1004373261" sldId="353"/>
        </pc:sldMkLst>
      </pc:sldChg>
      <pc:sldChg chg="delCm">
        <pc:chgData name="Caroline Prodger" userId="e4ef2e75-b60b-401b-8ebe-291bdcf405f4" providerId="ADAL" clId="{E5FD57C0-7BC1-430F-804C-058947D53481}" dt="2021-05-12T16:28:21.953" v="3" actId="1592"/>
        <pc:sldMkLst>
          <pc:docMk/>
          <pc:sldMk cId="4221303415" sldId="354"/>
        </pc:sldMkLst>
      </pc:sldChg>
      <pc:sldChg chg="delCm">
        <pc:chgData name="Caroline Prodger" userId="e4ef2e75-b60b-401b-8ebe-291bdcf405f4" providerId="ADAL" clId="{E5FD57C0-7BC1-430F-804C-058947D53481}" dt="2021-05-12T16:26:55.544" v="0" actId="1592"/>
        <pc:sldMkLst>
          <pc:docMk/>
          <pc:sldMk cId="3534061389" sldId="355"/>
        </pc:sldMkLst>
      </pc:sldChg>
      <pc:sldChg chg="delCm">
        <pc:chgData name="Caroline Prodger" userId="e4ef2e75-b60b-401b-8ebe-291bdcf405f4" providerId="ADAL" clId="{E5FD57C0-7BC1-430F-804C-058947D53481}" dt="2021-05-12T16:27:04.691" v="1" actId="1592"/>
        <pc:sldMkLst>
          <pc:docMk/>
          <pc:sldMk cId="2294465881" sldId="356"/>
        </pc:sldMkLst>
      </pc:sldChg>
    </pc:docChg>
  </pc:docChgLst>
  <pc:docChgLst>
    <pc:chgData name="Caroline Prodger" userId="e4ef2e75-b60b-401b-8ebe-291bdcf405f4" providerId="ADAL" clId="{5FF6491A-F616-44B1-A05B-440718CE9708}"/>
    <pc:docChg chg="undo custSel modSld">
      <pc:chgData name="Caroline Prodger" userId="e4ef2e75-b60b-401b-8ebe-291bdcf405f4" providerId="ADAL" clId="{5FF6491A-F616-44B1-A05B-440718CE9708}" dt="2021-08-31T11:54:20.835" v="26" actId="1076"/>
      <pc:docMkLst>
        <pc:docMk/>
      </pc:docMkLst>
      <pc:sldChg chg="modSp mod">
        <pc:chgData name="Caroline Prodger" userId="e4ef2e75-b60b-401b-8ebe-291bdcf405f4" providerId="ADAL" clId="{5FF6491A-F616-44B1-A05B-440718CE9708}" dt="2021-08-31T11:54:20.835" v="26" actId="1076"/>
        <pc:sldMkLst>
          <pc:docMk/>
          <pc:sldMk cId="1530400674" sldId="354"/>
        </pc:sldMkLst>
        <pc:picChg chg="mod">
          <ac:chgData name="Caroline Prodger" userId="e4ef2e75-b60b-401b-8ebe-291bdcf405f4" providerId="ADAL" clId="{5FF6491A-F616-44B1-A05B-440718CE9708}" dt="2021-08-31T11:54:20.835" v="26" actId="1076"/>
          <ac:picMkLst>
            <pc:docMk/>
            <pc:sldMk cId="1530400674" sldId="354"/>
            <ac:picMk id="5" creationId="{2CDC0D1A-DAFD-4763-BB6C-DEEA63598AFB}"/>
          </ac:picMkLst>
        </pc:picChg>
      </pc:sldChg>
      <pc:sldChg chg="addSp modSp mod">
        <pc:chgData name="Caroline Prodger" userId="e4ef2e75-b60b-401b-8ebe-291bdcf405f4" providerId="ADAL" clId="{5FF6491A-F616-44B1-A05B-440718CE9708}" dt="2021-08-31T11:54:06.709" v="24" actId="1076"/>
        <pc:sldMkLst>
          <pc:docMk/>
          <pc:sldMk cId="2328785606" sldId="360"/>
        </pc:sldMkLst>
        <pc:spChg chg="mod">
          <ac:chgData name="Caroline Prodger" userId="e4ef2e75-b60b-401b-8ebe-291bdcf405f4" providerId="ADAL" clId="{5FF6491A-F616-44B1-A05B-440718CE9708}" dt="2021-08-31T11:53:36.718" v="14"/>
          <ac:spMkLst>
            <pc:docMk/>
            <pc:sldMk cId="2328785606" sldId="360"/>
            <ac:spMk id="3" creationId="{4AFBF710-3A86-41EF-B179-35E5CAE1699B}"/>
          </ac:spMkLst>
        </pc:spChg>
        <pc:spChg chg="add mod">
          <ac:chgData name="Caroline Prodger" userId="e4ef2e75-b60b-401b-8ebe-291bdcf405f4" providerId="ADAL" clId="{5FF6491A-F616-44B1-A05B-440718CE9708}" dt="2021-08-31T11:54:02.594" v="22" actId="1076"/>
          <ac:spMkLst>
            <pc:docMk/>
            <pc:sldMk cId="2328785606" sldId="360"/>
            <ac:spMk id="6" creationId="{32F95622-9225-404D-9A91-B3C228F3F249}"/>
          </ac:spMkLst>
        </pc:spChg>
        <pc:picChg chg="add mod">
          <ac:chgData name="Caroline Prodger" userId="e4ef2e75-b60b-401b-8ebe-291bdcf405f4" providerId="ADAL" clId="{5FF6491A-F616-44B1-A05B-440718CE9708}" dt="2021-08-31T11:54:06.709" v="24" actId="1076"/>
          <ac:picMkLst>
            <pc:docMk/>
            <pc:sldMk cId="2328785606" sldId="360"/>
            <ac:picMk id="5" creationId="{398C1F16-7873-45C5-B04F-751E81DC49E4}"/>
          </ac:picMkLst>
        </pc:picChg>
      </pc:sldChg>
      <pc:sldChg chg="modSp mod">
        <pc:chgData name="Caroline Prodger" userId="e4ef2e75-b60b-401b-8ebe-291bdcf405f4" providerId="ADAL" clId="{5FF6491A-F616-44B1-A05B-440718CE9708}" dt="2021-08-31T11:52:38.646" v="4" actId="20577"/>
        <pc:sldMkLst>
          <pc:docMk/>
          <pc:sldMk cId="2320972006" sldId="369"/>
        </pc:sldMkLst>
        <pc:spChg chg="mod">
          <ac:chgData name="Caroline Prodger" userId="e4ef2e75-b60b-401b-8ebe-291bdcf405f4" providerId="ADAL" clId="{5FF6491A-F616-44B1-A05B-440718CE9708}" dt="2021-08-31T11:52:38.646" v="4" actId="20577"/>
          <ac:spMkLst>
            <pc:docMk/>
            <pc:sldMk cId="2320972006" sldId="369"/>
            <ac:spMk id="3" creationId="{4AFBF710-3A86-41EF-B179-35E5CAE1699B}"/>
          </ac:spMkLst>
        </pc:spChg>
      </pc:sldChg>
    </pc:docChg>
  </pc:docChgLst>
  <pc:docChgLst>
    <pc:chgData name="Caroline Prodger" userId="e4ef2e75-b60b-401b-8ebe-291bdcf405f4" providerId="ADAL" clId="{89590A0F-39B5-401A-9440-28219DD05A12}"/>
    <pc:docChg chg="custSel addSld modSld">
      <pc:chgData name="Caroline Prodger" userId="e4ef2e75-b60b-401b-8ebe-291bdcf405f4" providerId="ADAL" clId="{89590A0F-39B5-401A-9440-28219DD05A12}" dt="2021-03-25T11:35:35.492" v="973" actId="20577"/>
      <pc:docMkLst>
        <pc:docMk/>
      </pc:docMkLst>
      <pc:sldChg chg="modSp mod">
        <pc:chgData name="Caroline Prodger" userId="e4ef2e75-b60b-401b-8ebe-291bdcf405f4" providerId="ADAL" clId="{89590A0F-39B5-401A-9440-28219DD05A12}" dt="2021-03-25T11:35:35.492" v="973" actId="20577"/>
        <pc:sldMkLst>
          <pc:docMk/>
          <pc:sldMk cId="0" sldId="256"/>
        </pc:sldMkLst>
        <pc:spChg chg="mod">
          <ac:chgData name="Caroline Prodger" userId="e4ef2e75-b60b-401b-8ebe-291bdcf405f4" providerId="ADAL" clId="{89590A0F-39B5-401A-9440-28219DD05A12}" dt="2021-03-25T11:35:35.492" v="973" actId="20577"/>
          <ac:spMkLst>
            <pc:docMk/>
            <pc:sldMk cId="0" sldId="256"/>
            <ac:spMk id="2053" creationId="{00000000-0000-0000-0000-000000000000}"/>
          </ac:spMkLst>
        </pc:spChg>
      </pc:sldChg>
      <pc:sldChg chg="modSp mod addCm delCm modCm">
        <pc:chgData name="Caroline Prodger" userId="e4ef2e75-b60b-401b-8ebe-291bdcf405f4" providerId="ADAL" clId="{89590A0F-39B5-401A-9440-28219DD05A12}" dt="2021-03-25T11:22:33.571" v="797" actId="20577"/>
        <pc:sldMkLst>
          <pc:docMk/>
          <pc:sldMk cId="611168073" sldId="343"/>
        </pc:sldMkLst>
        <pc:spChg chg="mod">
          <ac:chgData name="Caroline Prodger" userId="e4ef2e75-b60b-401b-8ebe-291bdcf405f4" providerId="ADAL" clId="{89590A0F-39B5-401A-9440-28219DD05A12}" dt="2021-03-25T11:21:34.660" v="650" actId="20577"/>
          <ac:spMkLst>
            <pc:docMk/>
            <pc:sldMk cId="611168073" sldId="343"/>
            <ac:spMk id="3" creationId="{68581819-AC6B-E947-9100-FC567A48798C}"/>
          </ac:spMkLst>
        </pc:spChg>
        <pc:spChg chg="mod">
          <ac:chgData name="Caroline Prodger" userId="e4ef2e75-b60b-401b-8ebe-291bdcf405f4" providerId="ADAL" clId="{89590A0F-39B5-401A-9440-28219DD05A12}" dt="2021-03-25T11:22:33.571" v="797" actId="20577"/>
          <ac:spMkLst>
            <pc:docMk/>
            <pc:sldMk cId="611168073" sldId="343"/>
            <ac:spMk id="2054" creationId="{00000000-0000-0000-0000-000000000000}"/>
          </ac:spMkLst>
        </pc:spChg>
      </pc:sldChg>
      <pc:sldChg chg="modSp new mod addCm modCm">
        <pc:chgData name="Caroline Prodger" userId="e4ef2e75-b60b-401b-8ebe-291bdcf405f4" providerId="ADAL" clId="{89590A0F-39B5-401A-9440-28219DD05A12}" dt="2021-03-25T11:21:19.895" v="623"/>
        <pc:sldMkLst>
          <pc:docMk/>
          <pc:sldMk cId="1004373261" sldId="353"/>
        </pc:sldMkLst>
        <pc:spChg chg="mod">
          <ac:chgData name="Caroline Prodger" userId="e4ef2e75-b60b-401b-8ebe-291bdcf405f4" providerId="ADAL" clId="{89590A0F-39B5-401A-9440-28219DD05A12}" dt="2021-03-25T11:15:17.012" v="377" actId="20577"/>
          <ac:spMkLst>
            <pc:docMk/>
            <pc:sldMk cId="1004373261" sldId="353"/>
            <ac:spMk id="2" creationId="{3014F315-C6EE-46B4-9E00-BA929B4D4A98}"/>
          </ac:spMkLst>
        </pc:spChg>
        <pc:spChg chg="mod">
          <ac:chgData name="Caroline Prodger" userId="e4ef2e75-b60b-401b-8ebe-291bdcf405f4" providerId="ADAL" clId="{89590A0F-39B5-401A-9440-28219DD05A12}" dt="2021-03-25T11:17:11.365" v="545" actId="5793"/>
          <ac:spMkLst>
            <pc:docMk/>
            <pc:sldMk cId="1004373261" sldId="353"/>
            <ac:spMk id="3" creationId="{AA7AFEFA-6C5D-410E-A00B-5A312CC0C54D}"/>
          </ac:spMkLst>
        </pc:spChg>
      </pc:sldChg>
      <pc:sldChg chg="modSp mod addCm modCm">
        <pc:chgData name="Caroline Prodger" userId="e4ef2e75-b60b-401b-8ebe-291bdcf405f4" providerId="ADAL" clId="{89590A0F-39B5-401A-9440-28219DD05A12}" dt="2021-03-25T11:24:00.211" v="851"/>
        <pc:sldMkLst>
          <pc:docMk/>
          <pc:sldMk cId="4221303415" sldId="354"/>
        </pc:sldMkLst>
        <pc:spChg chg="mod">
          <ac:chgData name="Caroline Prodger" userId="e4ef2e75-b60b-401b-8ebe-291bdcf405f4" providerId="ADAL" clId="{89590A0F-39B5-401A-9440-28219DD05A12}" dt="2021-03-25T11:17:53.812" v="568" actId="20577"/>
          <ac:spMkLst>
            <pc:docMk/>
            <pc:sldMk cId="4221303415" sldId="354"/>
            <ac:spMk id="2" creationId="{3014F315-C6EE-46B4-9E00-BA929B4D4A98}"/>
          </ac:spMkLst>
        </pc:spChg>
        <pc:spChg chg="mod">
          <ac:chgData name="Caroline Prodger" userId="e4ef2e75-b60b-401b-8ebe-291bdcf405f4" providerId="ADAL" clId="{89590A0F-39B5-401A-9440-28219DD05A12}" dt="2021-03-25T11:17:58.591" v="569" actId="20577"/>
          <ac:spMkLst>
            <pc:docMk/>
            <pc:sldMk cId="4221303415" sldId="354"/>
            <ac:spMk id="3" creationId="{AA7AFEFA-6C5D-410E-A00B-5A312CC0C54D}"/>
          </ac:spMkLst>
        </pc:spChg>
      </pc:sldChg>
      <pc:sldChg chg="modSp new mod addCm modCm">
        <pc:chgData name="Caroline Prodger" userId="e4ef2e75-b60b-401b-8ebe-291bdcf405f4" providerId="ADAL" clId="{89590A0F-39B5-401A-9440-28219DD05A12}" dt="2021-03-25T11:19:03.108" v="581"/>
        <pc:sldMkLst>
          <pc:docMk/>
          <pc:sldMk cId="3534061389" sldId="355"/>
        </pc:sldMkLst>
        <pc:spChg chg="mod">
          <ac:chgData name="Caroline Prodger" userId="e4ef2e75-b60b-401b-8ebe-291bdcf405f4" providerId="ADAL" clId="{89590A0F-39B5-401A-9440-28219DD05A12}" dt="2021-03-25T11:18:38.324" v="576" actId="20577"/>
          <ac:spMkLst>
            <pc:docMk/>
            <pc:sldMk cId="3534061389" sldId="355"/>
            <ac:spMk id="2" creationId="{8EEDBF57-732B-4A2E-B583-E9A21B2681D0}"/>
          </ac:spMkLst>
        </pc:spChg>
        <pc:spChg chg="mod">
          <ac:chgData name="Caroline Prodger" userId="e4ef2e75-b60b-401b-8ebe-291bdcf405f4" providerId="ADAL" clId="{89590A0F-39B5-401A-9440-28219DD05A12}" dt="2021-03-25T11:19:03.108" v="581"/>
          <ac:spMkLst>
            <pc:docMk/>
            <pc:sldMk cId="3534061389" sldId="355"/>
            <ac:spMk id="3" creationId="{5FEA72AD-0B18-4D64-AF22-C24F1D00AB42}"/>
          </ac:spMkLst>
        </pc:spChg>
      </pc:sldChg>
      <pc:sldChg chg="modSp mod">
        <pc:chgData name="Caroline Prodger" userId="e4ef2e75-b60b-401b-8ebe-291bdcf405f4" providerId="ADAL" clId="{89590A0F-39B5-401A-9440-28219DD05A12}" dt="2021-03-25T11:20:07.796" v="621" actId="20577"/>
        <pc:sldMkLst>
          <pc:docMk/>
          <pc:sldMk cId="2294465881" sldId="356"/>
        </pc:sldMkLst>
        <pc:spChg chg="mod">
          <ac:chgData name="Caroline Prodger" userId="e4ef2e75-b60b-401b-8ebe-291bdcf405f4" providerId="ADAL" clId="{89590A0F-39B5-401A-9440-28219DD05A12}" dt="2021-03-25T11:19:35.684" v="603" actId="20577"/>
          <ac:spMkLst>
            <pc:docMk/>
            <pc:sldMk cId="2294465881" sldId="356"/>
            <ac:spMk id="2" creationId="{8EEDBF57-732B-4A2E-B583-E9A21B2681D0}"/>
          </ac:spMkLst>
        </pc:spChg>
        <pc:spChg chg="mod">
          <ac:chgData name="Caroline Prodger" userId="e4ef2e75-b60b-401b-8ebe-291bdcf405f4" providerId="ADAL" clId="{89590A0F-39B5-401A-9440-28219DD05A12}" dt="2021-03-25T11:20:07.796" v="621" actId="20577"/>
          <ac:spMkLst>
            <pc:docMk/>
            <pc:sldMk cId="2294465881" sldId="356"/>
            <ac:spMk id="3" creationId="{5FEA72AD-0B18-4D64-AF22-C24F1D00AB42}"/>
          </ac:spMkLst>
        </pc:spChg>
      </pc:sldChg>
      <pc:sldChg chg="modSp new mod">
        <pc:chgData name="Caroline Prodger" userId="e4ef2e75-b60b-401b-8ebe-291bdcf405f4" providerId="ADAL" clId="{89590A0F-39B5-401A-9440-28219DD05A12}" dt="2021-03-25T11:23:20.397" v="849" actId="12"/>
        <pc:sldMkLst>
          <pc:docMk/>
          <pc:sldMk cId="3496356686" sldId="357"/>
        </pc:sldMkLst>
        <pc:spChg chg="mod">
          <ac:chgData name="Caroline Prodger" userId="e4ef2e75-b60b-401b-8ebe-291bdcf405f4" providerId="ADAL" clId="{89590A0F-39B5-401A-9440-28219DD05A12}" dt="2021-03-25T11:23:06.963" v="830" actId="20577"/>
          <ac:spMkLst>
            <pc:docMk/>
            <pc:sldMk cId="3496356686" sldId="357"/>
            <ac:spMk id="2" creationId="{612B8DEB-10C4-4AF7-8A53-1764B89DA41F}"/>
          </ac:spMkLst>
        </pc:spChg>
        <pc:spChg chg="mod">
          <ac:chgData name="Caroline Prodger" userId="e4ef2e75-b60b-401b-8ebe-291bdcf405f4" providerId="ADAL" clId="{89590A0F-39B5-401A-9440-28219DD05A12}" dt="2021-03-25T11:23:20.397" v="849" actId="12"/>
          <ac:spMkLst>
            <pc:docMk/>
            <pc:sldMk cId="3496356686" sldId="357"/>
            <ac:spMk id="3" creationId="{5AEA9A18-6E1B-4555-BB17-CCF78D9CA2D8}"/>
          </ac:spMkLst>
        </pc:spChg>
      </pc:sldChg>
      <pc:sldChg chg="modSp new mod addCm modCm">
        <pc:chgData name="Caroline Prodger" userId="e4ef2e75-b60b-401b-8ebe-291bdcf405f4" providerId="ADAL" clId="{89590A0F-39B5-401A-9440-28219DD05A12}" dt="2021-03-25T11:27:17.293" v="971"/>
        <pc:sldMkLst>
          <pc:docMk/>
          <pc:sldMk cId="273775434" sldId="358"/>
        </pc:sldMkLst>
        <pc:spChg chg="mod">
          <ac:chgData name="Caroline Prodger" userId="e4ef2e75-b60b-401b-8ebe-291bdcf405f4" providerId="ADAL" clId="{89590A0F-39B5-401A-9440-28219DD05A12}" dt="2021-03-25T11:24:18.851" v="876" actId="20577"/>
          <ac:spMkLst>
            <pc:docMk/>
            <pc:sldMk cId="273775434" sldId="358"/>
            <ac:spMk id="2" creationId="{1117A983-F436-4811-AD6F-3E9F689EB6A1}"/>
          </ac:spMkLst>
        </pc:spChg>
        <pc:spChg chg="mod">
          <ac:chgData name="Caroline Prodger" userId="e4ef2e75-b60b-401b-8ebe-291bdcf405f4" providerId="ADAL" clId="{89590A0F-39B5-401A-9440-28219DD05A12}" dt="2021-03-25T11:25:46.996" v="969" actId="20577"/>
          <ac:spMkLst>
            <pc:docMk/>
            <pc:sldMk cId="273775434" sldId="358"/>
            <ac:spMk id="3" creationId="{4AFBF710-3A86-41EF-B179-35E5CAE1699B}"/>
          </ac:spMkLst>
        </pc:spChg>
      </pc:sldChg>
    </pc:docChg>
  </pc:docChgLst>
  <pc:docChgLst>
    <pc:chgData name="Caroline Prodger" userId="e4ef2e75-b60b-401b-8ebe-291bdcf405f4" providerId="ADAL" clId="{FEEE6990-EA72-4098-8811-8D95CF9E2288}"/>
    <pc:docChg chg="undo custSel addSld delSld modSld sldOrd">
      <pc:chgData name="Caroline Prodger" userId="e4ef2e75-b60b-401b-8ebe-291bdcf405f4" providerId="ADAL" clId="{FEEE6990-EA72-4098-8811-8D95CF9E2288}" dt="2021-06-25T15:46:35.032" v="3684" actId="113"/>
      <pc:docMkLst>
        <pc:docMk/>
      </pc:docMkLst>
      <pc:sldChg chg="modSp mod">
        <pc:chgData name="Caroline Prodger" userId="e4ef2e75-b60b-401b-8ebe-291bdcf405f4" providerId="ADAL" clId="{FEEE6990-EA72-4098-8811-8D95CF9E2288}" dt="2021-06-25T13:39:43.119" v="2030" actId="20577"/>
        <pc:sldMkLst>
          <pc:docMk/>
          <pc:sldMk cId="0" sldId="256"/>
        </pc:sldMkLst>
        <pc:spChg chg="mod">
          <ac:chgData name="Caroline Prodger" userId="e4ef2e75-b60b-401b-8ebe-291bdcf405f4" providerId="ADAL" clId="{FEEE6990-EA72-4098-8811-8D95CF9E2288}" dt="2021-06-25T13:39:43.119" v="2030" actId="20577"/>
          <ac:spMkLst>
            <pc:docMk/>
            <pc:sldMk cId="0" sldId="256"/>
            <ac:spMk id="2054" creationId="{00000000-0000-0000-0000-000000000000}"/>
          </ac:spMkLst>
        </pc:spChg>
      </pc:sldChg>
      <pc:sldChg chg="modSp del mod delCm">
        <pc:chgData name="Caroline Prodger" userId="e4ef2e75-b60b-401b-8ebe-291bdcf405f4" providerId="ADAL" clId="{FEEE6990-EA72-4098-8811-8D95CF9E2288}" dt="2021-06-25T15:26:19.958" v="2949" actId="2696"/>
        <pc:sldMkLst>
          <pc:docMk/>
          <pc:sldMk cId="0" sldId="328"/>
        </pc:sldMkLst>
        <pc:spChg chg="mod">
          <ac:chgData name="Caroline Prodger" userId="e4ef2e75-b60b-401b-8ebe-291bdcf405f4" providerId="ADAL" clId="{FEEE6990-EA72-4098-8811-8D95CF9E2288}" dt="2021-06-25T11:00:22.348" v="843" actId="113"/>
          <ac:spMkLst>
            <pc:docMk/>
            <pc:sldMk cId="0" sldId="328"/>
            <ac:spMk id="7" creationId="{00000000-0000-0000-0000-000000000000}"/>
          </ac:spMkLst>
        </pc:spChg>
        <pc:spChg chg="mod">
          <ac:chgData name="Caroline Prodger" userId="e4ef2e75-b60b-401b-8ebe-291bdcf405f4" providerId="ADAL" clId="{FEEE6990-EA72-4098-8811-8D95CF9E2288}" dt="2021-06-25T13:39:21.013" v="2020"/>
          <ac:spMkLst>
            <pc:docMk/>
            <pc:sldMk cId="0" sldId="328"/>
            <ac:spMk id="22" creationId="{00000000-0000-0000-0000-000000000000}"/>
          </ac:spMkLst>
        </pc:spChg>
      </pc:sldChg>
      <pc:sldChg chg="del">
        <pc:chgData name="Caroline Prodger" userId="e4ef2e75-b60b-401b-8ebe-291bdcf405f4" providerId="ADAL" clId="{FEEE6990-EA72-4098-8811-8D95CF9E2288}" dt="2021-06-25T11:44:07.954" v="1391" actId="2696"/>
        <pc:sldMkLst>
          <pc:docMk/>
          <pc:sldMk cId="1079368658" sldId="329"/>
        </pc:sldMkLst>
      </pc:sldChg>
      <pc:sldChg chg="del">
        <pc:chgData name="Caroline Prodger" userId="e4ef2e75-b60b-401b-8ebe-291bdcf405f4" providerId="ADAL" clId="{FEEE6990-EA72-4098-8811-8D95CF9E2288}" dt="2021-06-25T11:46:59.429" v="1530" actId="2696"/>
        <pc:sldMkLst>
          <pc:docMk/>
          <pc:sldMk cId="2273300929" sldId="330"/>
        </pc:sldMkLst>
      </pc:sldChg>
      <pc:sldChg chg="modSp del">
        <pc:chgData name="Caroline Prodger" userId="e4ef2e75-b60b-401b-8ebe-291bdcf405f4" providerId="ADAL" clId="{FEEE6990-EA72-4098-8811-8D95CF9E2288}" dt="2021-06-25T15:26:19.958" v="2949" actId="2696"/>
        <pc:sldMkLst>
          <pc:docMk/>
          <pc:sldMk cId="0" sldId="331"/>
        </pc:sldMkLst>
        <pc:spChg chg="mod">
          <ac:chgData name="Caroline Prodger" userId="e4ef2e75-b60b-401b-8ebe-291bdcf405f4" providerId="ADAL" clId="{FEEE6990-EA72-4098-8811-8D95CF9E2288}" dt="2021-06-25T13:39:21.013" v="2020"/>
          <ac:spMkLst>
            <pc:docMk/>
            <pc:sldMk cId="0" sldId="331"/>
            <ac:spMk id="2" creationId="{00000000-0000-0000-0000-000000000000}"/>
          </ac:spMkLst>
        </pc:spChg>
      </pc:sldChg>
      <pc:sldChg chg="delSp modSp del mod delCm">
        <pc:chgData name="Caroline Prodger" userId="e4ef2e75-b60b-401b-8ebe-291bdcf405f4" providerId="ADAL" clId="{FEEE6990-EA72-4098-8811-8D95CF9E2288}" dt="2021-06-25T15:26:19.958" v="2949" actId="2696"/>
        <pc:sldMkLst>
          <pc:docMk/>
          <pc:sldMk cId="878385174" sldId="341"/>
        </pc:sldMkLst>
        <pc:spChg chg="del mod">
          <ac:chgData name="Caroline Prodger" userId="e4ef2e75-b60b-401b-8ebe-291bdcf405f4" providerId="ADAL" clId="{FEEE6990-EA72-4098-8811-8D95CF9E2288}" dt="2021-06-25T10:56:50.920" v="739"/>
          <ac:spMkLst>
            <pc:docMk/>
            <pc:sldMk cId="878385174" sldId="341"/>
            <ac:spMk id="3" creationId="{00000000-0000-0000-0000-000000000000}"/>
          </ac:spMkLst>
        </pc:spChg>
        <pc:spChg chg="mod">
          <ac:chgData name="Caroline Prodger" userId="e4ef2e75-b60b-401b-8ebe-291bdcf405f4" providerId="ADAL" clId="{FEEE6990-EA72-4098-8811-8D95CF9E2288}" dt="2021-06-25T13:39:21.013" v="2020"/>
          <ac:spMkLst>
            <pc:docMk/>
            <pc:sldMk cId="878385174" sldId="341"/>
            <ac:spMk id="69" creationId="{00000000-0000-0000-0000-000000000000}"/>
          </ac:spMkLst>
        </pc:spChg>
      </pc:sldChg>
      <pc:sldChg chg="addSp delSp modSp mod">
        <pc:chgData name="Caroline Prodger" userId="e4ef2e75-b60b-401b-8ebe-291bdcf405f4" providerId="ADAL" clId="{FEEE6990-EA72-4098-8811-8D95CF9E2288}" dt="2021-06-25T15:38:45.192" v="3327" actId="20577"/>
        <pc:sldMkLst>
          <pc:docMk/>
          <pc:sldMk cId="611168073" sldId="343"/>
        </pc:sldMkLst>
        <pc:spChg chg="mod">
          <ac:chgData name="Caroline Prodger" userId="e4ef2e75-b60b-401b-8ebe-291bdcf405f4" providerId="ADAL" clId="{FEEE6990-EA72-4098-8811-8D95CF9E2288}" dt="2021-06-25T13:39:21.013" v="2020"/>
          <ac:spMkLst>
            <pc:docMk/>
            <pc:sldMk cId="611168073" sldId="343"/>
            <ac:spMk id="3" creationId="{68581819-AC6B-E947-9100-FC567A48798C}"/>
          </ac:spMkLst>
        </pc:spChg>
        <pc:spChg chg="mod">
          <ac:chgData name="Caroline Prodger" userId="e4ef2e75-b60b-401b-8ebe-291bdcf405f4" providerId="ADAL" clId="{FEEE6990-EA72-4098-8811-8D95CF9E2288}" dt="2021-06-25T15:38:45.192" v="3327" actId="20577"/>
          <ac:spMkLst>
            <pc:docMk/>
            <pc:sldMk cId="611168073" sldId="343"/>
            <ac:spMk id="2054" creationId="{00000000-0000-0000-0000-000000000000}"/>
          </ac:spMkLst>
        </pc:spChg>
        <pc:picChg chg="add del mod">
          <ac:chgData name="Caroline Prodger" userId="e4ef2e75-b60b-401b-8ebe-291bdcf405f4" providerId="ADAL" clId="{FEEE6990-EA72-4098-8811-8D95CF9E2288}" dt="2021-06-25T13:41:07.075" v="2077" actId="478"/>
          <ac:picMkLst>
            <pc:docMk/>
            <pc:sldMk cId="611168073" sldId="343"/>
            <ac:picMk id="4" creationId="{DED059C4-3968-47E2-8DE1-779E01F788C2}"/>
          </ac:picMkLst>
        </pc:picChg>
        <pc:picChg chg="add mod">
          <ac:chgData name="Caroline Prodger" userId="e4ef2e75-b60b-401b-8ebe-291bdcf405f4" providerId="ADAL" clId="{FEEE6990-EA72-4098-8811-8D95CF9E2288}" dt="2021-06-25T15:38:13.337" v="3273" actId="1076"/>
          <ac:picMkLst>
            <pc:docMk/>
            <pc:sldMk cId="611168073" sldId="343"/>
            <ac:picMk id="5" creationId="{E440E320-DCBB-4BE5-B5E9-2023073627D4}"/>
          </ac:picMkLst>
        </pc:picChg>
        <pc:picChg chg="add del mod">
          <ac:chgData name="Caroline Prodger" userId="e4ef2e75-b60b-401b-8ebe-291bdcf405f4" providerId="ADAL" clId="{FEEE6990-EA72-4098-8811-8D95CF9E2288}" dt="2021-06-25T13:40:22.058" v="2064" actId="478"/>
          <ac:picMkLst>
            <pc:docMk/>
            <pc:sldMk cId="611168073" sldId="343"/>
            <ac:picMk id="6" creationId="{B9FBA650-012A-431F-84F1-35E8883D7ABF}"/>
          </ac:picMkLst>
        </pc:picChg>
        <pc:picChg chg="add mod">
          <ac:chgData name="Caroline Prodger" userId="e4ef2e75-b60b-401b-8ebe-291bdcf405f4" providerId="ADAL" clId="{FEEE6990-EA72-4098-8811-8D95CF9E2288}" dt="2021-06-25T15:36:41.895" v="3080" actId="1076"/>
          <ac:picMkLst>
            <pc:docMk/>
            <pc:sldMk cId="611168073" sldId="343"/>
            <ac:picMk id="8" creationId="{B2B637A7-CD03-4123-8D1A-0292BA0BBC43}"/>
          </ac:picMkLst>
        </pc:picChg>
        <pc:picChg chg="add mod">
          <ac:chgData name="Caroline Prodger" userId="e4ef2e75-b60b-401b-8ebe-291bdcf405f4" providerId="ADAL" clId="{FEEE6990-EA72-4098-8811-8D95CF9E2288}" dt="2021-06-25T15:38:16.043" v="3274" actId="1076"/>
          <ac:picMkLst>
            <pc:docMk/>
            <pc:sldMk cId="611168073" sldId="343"/>
            <ac:picMk id="9" creationId="{67F2BF1F-8644-452C-9C0D-2E5522729CE7}"/>
          </ac:picMkLst>
        </pc:picChg>
      </pc:sldChg>
      <pc:sldChg chg="addSp delSp modSp del mod">
        <pc:chgData name="Caroline Prodger" userId="e4ef2e75-b60b-401b-8ebe-291bdcf405f4" providerId="ADAL" clId="{FEEE6990-EA72-4098-8811-8D95CF9E2288}" dt="2021-06-25T15:26:19.958" v="2949" actId="2696"/>
        <pc:sldMkLst>
          <pc:docMk/>
          <pc:sldMk cId="3742818682" sldId="344"/>
        </pc:sldMkLst>
        <pc:spChg chg="add mod">
          <ac:chgData name="Caroline Prodger" userId="e4ef2e75-b60b-401b-8ebe-291bdcf405f4" providerId="ADAL" clId="{FEEE6990-EA72-4098-8811-8D95CF9E2288}" dt="2021-06-25T10:59:43.014" v="774" actId="14100"/>
          <ac:spMkLst>
            <pc:docMk/>
            <pc:sldMk cId="3742818682" sldId="344"/>
            <ac:spMk id="9" creationId="{6BF8B9DC-47F0-4A3A-A8DE-538F914DD201}"/>
          </ac:spMkLst>
        </pc:spChg>
        <pc:spChg chg="del mod">
          <ac:chgData name="Caroline Prodger" userId="e4ef2e75-b60b-401b-8ebe-291bdcf405f4" providerId="ADAL" clId="{FEEE6990-EA72-4098-8811-8D95CF9E2288}" dt="2021-06-25T10:59:15.535" v="769"/>
          <ac:spMkLst>
            <pc:docMk/>
            <pc:sldMk cId="3742818682" sldId="344"/>
            <ac:spMk id="19" creationId="{00000000-0000-0000-0000-000000000000}"/>
          </ac:spMkLst>
        </pc:spChg>
        <pc:spChg chg="mod">
          <ac:chgData name="Caroline Prodger" userId="e4ef2e75-b60b-401b-8ebe-291bdcf405f4" providerId="ADAL" clId="{FEEE6990-EA72-4098-8811-8D95CF9E2288}" dt="2021-06-25T10:59:52.922" v="777" actId="1076"/>
          <ac:spMkLst>
            <pc:docMk/>
            <pc:sldMk cId="3742818682" sldId="344"/>
            <ac:spMk id="20" creationId="{00000000-0000-0000-0000-000000000000}"/>
          </ac:spMkLst>
        </pc:spChg>
        <pc:spChg chg="mod">
          <ac:chgData name="Caroline Prodger" userId="e4ef2e75-b60b-401b-8ebe-291bdcf405f4" providerId="ADAL" clId="{FEEE6990-EA72-4098-8811-8D95CF9E2288}" dt="2021-06-25T10:59:50.681" v="776" actId="1076"/>
          <ac:spMkLst>
            <pc:docMk/>
            <pc:sldMk cId="3742818682" sldId="344"/>
            <ac:spMk id="21" creationId="{00000000-0000-0000-0000-000000000000}"/>
          </ac:spMkLst>
        </pc:spChg>
        <pc:spChg chg="mod">
          <ac:chgData name="Caroline Prodger" userId="e4ef2e75-b60b-401b-8ebe-291bdcf405f4" providerId="ADAL" clId="{FEEE6990-EA72-4098-8811-8D95CF9E2288}" dt="2021-06-25T13:39:21.013" v="2020"/>
          <ac:spMkLst>
            <pc:docMk/>
            <pc:sldMk cId="3742818682" sldId="344"/>
            <ac:spMk id="22" creationId="{00000000-0000-0000-0000-000000000000}"/>
          </ac:spMkLst>
        </pc:spChg>
      </pc:sldChg>
      <pc:sldChg chg="modSp del">
        <pc:chgData name="Caroline Prodger" userId="e4ef2e75-b60b-401b-8ebe-291bdcf405f4" providerId="ADAL" clId="{FEEE6990-EA72-4098-8811-8D95CF9E2288}" dt="2021-06-25T15:26:19.958" v="2949" actId="2696"/>
        <pc:sldMkLst>
          <pc:docMk/>
          <pc:sldMk cId="2040964856" sldId="345"/>
        </pc:sldMkLst>
        <pc:spChg chg="mod">
          <ac:chgData name="Caroline Prodger" userId="e4ef2e75-b60b-401b-8ebe-291bdcf405f4" providerId="ADAL" clId="{FEEE6990-EA72-4098-8811-8D95CF9E2288}" dt="2021-06-25T13:39:21.013" v="2020"/>
          <ac:spMkLst>
            <pc:docMk/>
            <pc:sldMk cId="2040964856" sldId="345"/>
            <ac:spMk id="2" creationId="{00000000-0000-0000-0000-000000000000}"/>
          </ac:spMkLst>
        </pc:spChg>
      </pc:sldChg>
      <pc:sldChg chg="modSp del">
        <pc:chgData name="Caroline Prodger" userId="e4ef2e75-b60b-401b-8ebe-291bdcf405f4" providerId="ADAL" clId="{FEEE6990-EA72-4098-8811-8D95CF9E2288}" dt="2021-06-25T15:26:19.958" v="2949" actId="2696"/>
        <pc:sldMkLst>
          <pc:docMk/>
          <pc:sldMk cId="858301066" sldId="346"/>
        </pc:sldMkLst>
        <pc:spChg chg="mod">
          <ac:chgData name="Caroline Prodger" userId="e4ef2e75-b60b-401b-8ebe-291bdcf405f4" providerId="ADAL" clId="{FEEE6990-EA72-4098-8811-8D95CF9E2288}" dt="2021-06-25T13:39:21.013" v="2020"/>
          <ac:spMkLst>
            <pc:docMk/>
            <pc:sldMk cId="858301066" sldId="346"/>
            <ac:spMk id="3" creationId="{68581819-AC6B-E947-9100-FC567A48798C}"/>
          </ac:spMkLst>
        </pc:spChg>
      </pc:sldChg>
      <pc:sldChg chg="modSp del">
        <pc:chgData name="Caroline Prodger" userId="e4ef2e75-b60b-401b-8ebe-291bdcf405f4" providerId="ADAL" clId="{FEEE6990-EA72-4098-8811-8D95CF9E2288}" dt="2021-06-25T15:26:19.958" v="2949" actId="2696"/>
        <pc:sldMkLst>
          <pc:docMk/>
          <pc:sldMk cId="2603076533" sldId="347"/>
        </pc:sldMkLst>
        <pc:spChg chg="mod">
          <ac:chgData name="Caroline Prodger" userId="e4ef2e75-b60b-401b-8ebe-291bdcf405f4" providerId="ADAL" clId="{FEEE6990-EA72-4098-8811-8D95CF9E2288}" dt="2021-06-25T13:39:21.013" v="2020"/>
          <ac:spMkLst>
            <pc:docMk/>
            <pc:sldMk cId="2603076533" sldId="347"/>
            <ac:spMk id="2" creationId="{00000000-0000-0000-0000-000000000000}"/>
          </ac:spMkLst>
        </pc:spChg>
      </pc:sldChg>
      <pc:sldChg chg="modSp del">
        <pc:chgData name="Caroline Prodger" userId="e4ef2e75-b60b-401b-8ebe-291bdcf405f4" providerId="ADAL" clId="{FEEE6990-EA72-4098-8811-8D95CF9E2288}" dt="2021-06-25T15:26:19.958" v="2949" actId="2696"/>
        <pc:sldMkLst>
          <pc:docMk/>
          <pc:sldMk cId="2779718798" sldId="348"/>
        </pc:sldMkLst>
        <pc:spChg chg="mod">
          <ac:chgData name="Caroline Prodger" userId="e4ef2e75-b60b-401b-8ebe-291bdcf405f4" providerId="ADAL" clId="{FEEE6990-EA72-4098-8811-8D95CF9E2288}" dt="2021-06-25T13:39:21.013" v="2020"/>
          <ac:spMkLst>
            <pc:docMk/>
            <pc:sldMk cId="2779718798" sldId="348"/>
            <ac:spMk id="2" creationId="{00000000-0000-0000-0000-000000000000}"/>
          </ac:spMkLst>
        </pc:spChg>
      </pc:sldChg>
      <pc:sldChg chg="modSp del">
        <pc:chgData name="Caroline Prodger" userId="e4ef2e75-b60b-401b-8ebe-291bdcf405f4" providerId="ADAL" clId="{FEEE6990-EA72-4098-8811-8D95CF9E2288}" dt="2021-06-25T15:26:19.958" v="2949" actId="2696"/>
        <pc:sldMkLst>
          <pc:docMk/>
          <pc:sldMk cId="1880808547" sldId="349"/>
        </pc:sldMkLst>
        <pc:spChg chg="mod">
          <ac:chgData name="Caroline Prodger" userId="e4ef2e75-b60b-401b-8ebe-291bdcf405f4" providerId="ADAL" clId="{FEEE6990-EA72-4098-8811-8D95CF9E2288}" dt="2021-06-25T13:39:21.013" v="2020"/>
          <ac:spMkLst>
            <pc:docMk/>
            <pc:sldMk cId="1880808547" sldId="349"/>
            <ac:spMk id="2" creationId="{00000000-0000-0000-0000-000000000000}"/>
          </ac:spMkLst>
        </pc:spChg>
      </pc:sldChg>
      <pc:sldChg chg="modSp del">
        <pc:chgData name="Caroline Prodger" userId="e4ef2e75-b60b-401b-8ebe-291bdcf405f4" providerId="ADAL" clId="{FEEE6990-EA72-4098-8811-8D95CF9E2288}" dt="2021-06-25T15:26:19.958" v="2949" actId="2696"/>
        <pc:sldMkLst>
          <pc:docMk/>
          <pc:sldMk cId="649120769" sldId="350"/>
        </pc:sldMkLst>
        <pc:spChg chg="mod">
          <ac:chgData name="Caroline Prodger" userId="e4ef2e75-b60b-401b-8ebe-291bdcf405f4" providerId="ADAL" clId="{FEEE6990-EA72-4098-8811-8D95CF9E2288}" dt="2021-06-25T13:39:21.013" v="2020"/>
          <ac:spMkLst>
            <pc:docMk/>
            <pc:sldMk cId="649120769" sldId="350"/>
            <ac:spMk id="2" creationId="{00000000-0000-0000-0000-000000000000}"/>
          </ac:spMkLst>
        </pc:spChg>
      </pc:sldChg>
      <pc:sldChg chg="modSp del">
        <pc:chgData name="Caroline Prodger" userId="e4ef2e75-b60b-401b-8ebe-291bdcf405f4" providerId="ADAL" clId="{FEEE6990-EA72-4098-8811-8D95CF9E2288}" dt="2021-06-25T15:26:19.958" v="2949" actId="2696"/>
        <pc:sldMkLst>
          <pc:docMk/>
          <pc:sldMk cId="2046222451" sldId="351"/>
        </pc:sldMkLst>
        <pc:spChg chg="mod">
          <ac:chgData name="Caroline Prodger" userId="e4ef2e75-b60b-401b-8ebe-291bdcf405f4" providerId="ADAL" clId="{FEEE6990-EA72-4098-8811-8D95CF9E2288}" dt="2021-06-25T13:39:21.013" v="2020"/>
          <ac:spMkLst>
            <pc:docMk/>
            <pc:sldMk cId="2046222451" sldId="351"/>
            <ac:spMk id="2" creationId="{00000000-0000-0000-0000-000000000000}"/>
          </ac:spMkLst>
        </pc:spChg>
      </pc:sldChg>
      <pc:sldChg chg="modSp del">
        <pc:chgData name="Caroline Prodger" userId="e4ef2e75-b60b-401b-8ebe-291bdcf405f4" providerId="ADAL" clId="{FEEE6990-EA72-4098-8811-8D95CF9E2288}" dt="2021-06-25T15:26:19.958" v="2949" actId="2696"/>
        <pc:sldMkLst>
          <pc:docMk/>
          <pc:sldMk cId="882127872" sldId="352"/>
        </pc:sldMkLst>
        <pc:spChg chg="mod">
          <ac:chgData name="Caroline Prodger" userId="e4ef2e75-b60b-401b-8ebe-291bdcf405f4" providerId="ADAL" clId="{FEEE6990-EA72-4098-8811-8D95CF9E2288}" dt="2021-06-25T13:39:21.013" v="2020"/>
          <ac:spMkLst>
            <pc:docMk/>
            <pc:sldMk cId="882127872" sldId="352"/>
            <ac:spMk id="2" creationId="{00000000-0000-0000-0000-000000000000}"/>
          </ac:spMkLst>
        </pc:spChg>
      </pc:sldChg>
      <pc:sldChg chg="addSp modSp mod">
        <pc:chgData name="Caroline Prodger" userId="e4ef2e75-b60b-401b-8ebe-291bdcf405f4" providerId="ADAL" clId="{FEEE6990-EA72-4098-8811-8D95CF9E2288}" dt="2021-06-25T13:39:21.013" v="2020"/>
        <pc:sldMkLst>
          <pc:docMk/>
          <pc:sldMk cId="868049021" sldId="353"/>
        </pc:sldMkLst>
        <pc:spChg chg="mod">
          <ac:chgData name="Caroline Prodger" userId="e4ef2e75-b60b-401b-8ebe-291bdcf405f4" providerId="ADAL" clId="{FEEE6990-EA72-4098-8811-8D95CF9E2288}" dt="2021-06-25T13:39:21.013" v="2020"/>
          <ac:spMkLst>
            <pc:docMk/>
            <pc:sldMk cId="868049021" sldId="353"/>
            <ac:spMk id="2" creationId="{3014F315-C6EE-46B4-9E00-BA929B4D4A98}"/>
          </ac:spMkLst>
        </pc:spChg>
        <pc:spChg chg="mod">
          <ac:chgData name="Caroline Prodger" userId="e4ef2e75-b60b-401b-8ebe-291bdcf405f4" providerId="ADAL" clId="{FEEE6990-EA72-4098-8811-8D95CF9E2288}" dt="2021-06-25T11:09:47.710" v="906" actId="14100"/>
          <ac:spMkLst>
            <pc:docMk/>
            <pc:sldMk cId="868049021" sldId="353"/>
            <ac:spMk id="3" creationId="{AA7AFEFA-6C5D-410E-A00B-5A312CC0C54D}"/>
          </ac:spMkLst>
        </pc:spChg>
        <pc:spChg chg="add mod">
          <ac:chgData name="Caroline Prodger" userId="e4ef2e75-b60b-401b-8ebe-291bdcf405f4" providerId="ADAL" clId="{FEEE6990-EA72-4098-8811-8D95CF9E2288}" dt="2021-06-25T12:06:42.791" v="1718" actId="20577"/>
          <ac:spMkLst>
            <pc:docMk/>
            <pc:sldMk cId="868049021" sldId="353"/>
            <ac:spMk id="7" creationId="{1AD6B62F-4A36-4768-8CCE-54274F41AE12}"/>
          </ac:spMkLst>
        </pc:spChg>
        <pc:picChg chg="add mod">
          <ac:chgData name="Caroline Prodger" userId="e4ef2e75-b60b-401b-8ebe-291bdcf405f4" providerId="ADAL" clId="{FEEE6990-EA72-4098-8811-8D95CF9E2288}" dt="2021-06-25T11:09:57.113" v="911" actId="1076"/>
          <ac:picMkLst>
            <pc:docMk/>
            <pc:sldMk cId="868049021" sldId="353"/>
            <ac:picMk id="5" creationId="{DB60C6D4-4B24-47AA-9A72-F081C51AD004}"/>
          </ac:picMkLst>
        </pc:picChg>
      </pc:sldChg>
      <pc:sldChg chg="del">
        <pc:chgData name="Caroline Prodger" userId="e4ef2e75-b60b-401b-8ebe-291bdcf405f4" providerId="ADAL" clId="{FEEE6990-EA72-4098-8811-8D95CF9E2288}" dt="2021-06-25T10:43:35.956" v="721" actId="2696"/>
        <pc:sldMkLst>
          <pc:docMk/>
          <pc:sldMk cId="1004373261" sldId="353"/>
        </pc:sldMkLst>
      </pc:sldChg>
      <pc:sldChg chg="addSp modSp mod">
        <pc:chgData name="Caroline Prodger" userId="e4ef2e75-b60b-401b-8ebe-291bdcf405f4" providerId="ADAL" clId="{FEEE6990-EA72-4098-8811-8D95CF9E2288}" dt="2021-06-25T13:39:21.013" v="2020"/>
        <pc:sldMkLst>
          <pc:docMk/>
          <pc:sldMk cId="1530400674" sldId="354"/>
        </pc:sldMkLst>
        <pc:spChg chg="mod">
          <ac:chgData name="Caroline Prodger" userId="e4ef2e75-b60b-401b-8ebe-291bdcf405f4" providerId="ADAL" clId="{FEEE6990-EA72-4098-8811-8D95CF9E2288}" dt="2021-06-25T13:39:21.013" v="2020"/>
          <ac:spMkLst>
            <pc:docMk/>
            <pc:sldMk cId="1530400674" sldId="354"/>
            <ac:spMk id="2" creationId="{3014F315-C6EE-46B4-9E00-BA929B4D4A98}"/>
          </ac:spMkLst>
        </pc:spChg>
        <pc:spChg chg="mod">
          <ac:chgData name="Caroline Prodger" userId="e4ef2e75-b60b-401b-8ebe-291bdcf405f4" providerId="ADAL" clId="{FEEE6990-EA72-4098-8811-8D95CF9E2288}" dt="2021-06-25T13:39:21.013" v="2020"/>
          <ac:spMkLst>
            <pc:docMk/>
            <pc:sldMk cId="1530400674" sldId="354"/>
            <ac:spMk id="3" creationId="{AA7AFEFA-6C5D-410E-A00B-5A312CC0C54D}"/>
          </ac:spMkLst>
        </pc:spChg>
        <pc:picChg chg="add mod">
          <ac:chgData name="Caroline Prodger" userId="e4ef2e75-b60b-401b-8ebe-291bdcf405f4" providerId="ADAL" clId="{FEEE6990-EA72-4098-8811-8D95CF9E2288}" dt="2021-06-25T11:07:41.759" v="897" actId="962"/>
          <ac:picMkLst>
            <pc:docMk/>
            <pc:sldMk cId="1530400674" sldId="354"/>
            <ac:picMk id="5" creationId="{2CDC0D1A-DAFD-4763-BB6C-DEEA63598AFB}"/>
          </ac:picMkLst>
        </pc:picChg>
      </pc:sldChg>
      <pc:sldChg chg="del">
        <pc:chgData name="Caroline Prodger" userId="e4ef2e75-b60b-401b-8ebe-291bdcf405f4" providerId="ADAL" clId="{FEEE6990-EA72-4098-8811-8D95CF9E2288}" dt="2021-06-25T10:43:35.956" v="721" actId="2696"/>
        <pc:sldMkLst>
          <pc:docMk/>
          <pc:sldMk cId="4221303415" sldId="354"/>
        </pc:sldMkLst>
      </pc:sldChg>
      <pc:sldChg chg="addSp modSp mod delCm modCm">
        <pc:chgData name="Caroline Prodger" userId="e4ef2e75-b60b-401b-8ebe-291bdcf405f4" providerId="ADAL" clId="{FEEE6990-EA72-4098-8811-8D95CF9E2288}" dt="2021-06-25T13:39:21.013" v="2020"/>
        <pc:sldMkLst>
          <pc:docMk/>
          <pc:sldMk cId="3534061389" sldId="355"/>
        </pc:sldMkLst>
        <pc:spChg chg="mod">
          <ac:chgData name="Caroline Prodger" userId="e4ef2e75-b60b-401b-8ebe-291bdcf405f4" providerId="ADAL" clId="{FEEE6990-EA72-4098-8811-8D95CF9E2288}" dt="2021-06-25T13:39:21.013" v="2020"/>
          <ac:spMkLst>
            <pc:docMk/>
            <pc:sldMk cId="3534061389" sldId="355"/>
            <ac:spMk id="2" creationId="{8EEDBF57-732B-4A2E-B583-E9A21B2681D0}"/>
          </ac:spMkLst>
        </pc:spChg>
        <pc:spChg chg="mod">
          <ac:chgData name="Caroline Prodger" userId="e4ef2e75-b60b-401b-8ebe-291bdcf405f4" providerId="ADAL" clId="{FEEE6990-EA72-4098-8811-8D95CF9E2288}" dt="2021-06-25T13:39:21.013" v="2020"/>
          <ac:spMkLst>
            <pc:docMk/>
            <pc:sldMk cId="3534061389" sldId="355"/>
            <ac:spMk id="3" creationId="{5FEA72AD-0B18-4D64-AF22-C24F1D00AB42}"/>
          </ac:spMkLst>
        </pc:spChg>
        <pc:picChg chg="add mod">
          <ac:chgData name="Caroline Prodger" userId="e4ef2e75-b60b-401b-8ebe-291bdcf405f4" providerId="ADAL" clId="{FEEE6990-EA72-4098-8811-8D95CF9E2288}" dt="2021-06-25T10:13:58.169" v="349" actId="14100"/>
          <ac:picMkLst>
            <pc:docMk/>
            <pc:sldMk cId="3534061389" sldId="355"/>
            <ac:picMk id="5" creationId="{C33E42CD-7F3D-4979-AF55-3CF236B54ABF}"/>
          </ac:picMkLst>
        </pc:picChg>
      </pc:sldChg>
      <pc:sldChg chg="addSp modSp mod delCm">
        <pc:chgData name="Caroline Prodger" userId="e4ef2e75-b60b-401b-8ebe-291bdcf405f4" providerId="ADAL" clId="{FEEE6990-EA72-4098-8811-8D95CF9E2288}" dt="2021-06-25T13:42:51.623" v="2148" actId="20577"/>
        <pc:sldMkLst>
          <pc:docMk/>
          <pc:sldMk cId="2294465881" sldId="356"/>
        </pc:sldMkLst>
        <pc:spChg chg="mod">
          <ac:chgData name="Caroline Prodger" userId="e4ef2e75-b60b-401b-8ebe-291bdcf405f4" providerId="ADAL" clId="{FEEE6990-EA72-4098-8811-8D95CF9E2288}" dt="2021-06-25T13:42:51.623" v="2148" actId="20577"/>
          <ac:spMkLst>
            <pc:docMk/>
            <pc:sldMk cId="2294465881" sldId="356"/>
            <ac:spMk id="2" creationId="{8EEDBF57-732B-4A2E-B583-E9A21B2681D0}"/>
          </ac:spMkLst>
        </pc:spChg>
        <pc:spChg chg="mod">
          <ac:chgData name="Caroline Prodger" userId="e4ef2e75-b60b-401b-8ebe-291bdcf405f4" providerId="ADAL" clId="{FEEE6990-EA72-4098-8811-8D95CF9E2288}" dt="2021-06-25T10:27:51.890" v="481" actId="14100"/>
          <ac:spMkLst>
            <pc:docMk/>
            <pc:sldMk cId="2294465881" sldId="356"/>
            <ac:spMk id="3" creationId="{5FEA72AD-0B18-4D64-AF22-C24F1D00AB42}"/>
          </ac:spMkLst>
        </pc:spChg>
        <pc:spChg chg="add mod">
          <ac:chgData name="Caroline Prodger" userId="e4ef2e75-b60b-401b-8ebe-291bdcf405f4" providerId="ADAL" clId="{FEEE6990-EA72-4098-8811-8D95CF9E2288}" dt="2021-06-25T10:29:39.336" v="502" actId="20577"/>
          <ac:spMkLst>
            <pc:docMk/>
            <pc:sldMk cId="2294465881" sldId="356"/>
            <ac:spMk id="5" creationId="{B1629845-BDA4-437A-A948-2D817CAB6653}"/>
          </ac:spMkLst>
        </pc:spChg>
        <pc:picChg chg="add mod">
          <ac:chgData name="Caroline Prodger" userId="e4ef2e75-b60b-401b-8ebe-291bdcf405f4" providerId="ADAL" clId="{FEEE6990-EA72-4098-8811-8D95CF9E2288}" dt="2021-06-25T10:28:38.847" v="494" actId="14100"/>
          <ac:picMkLst>
            <pc:docMk/>
            <pc:sldMk cId="2294465881" sldId="356"/>
            <ac:picMk id="7" creationId="{8E818252-4B73-4D74-83C6-D5F4EE10A7DC}"/>
          </ac:picMkLst>
        </pc:picChg>
      </pc:sldChg>
      <pc:sldChg chg="addSp modSp mod ord delCm">
        <pc:chgData name="Caroline Prodger" userId="e4ef2e75-b60b-401b-8ebe-291bdcf405f4" providerId="ADAL" clId="{FEEE6990-EA72-4098-8811-8D95CF9E2288}" dt="2021-06-25T15:25:08.263" v="2948"/>
        <pc:sldMkLst>
          <pc:docMk/>
          <pc:sldMk cId="3496356686" sldId="357"/>
        </pc:sldMkLst>
        <pc:spChg chg="mod">
          <ac:chgData name="Caroline Prodger" userId="e4ef2e75-b60b-401b-8ebe-291bdcf405f4" providerId="ADAL" clId="{FEEE6990-EA72-4098-8811-8D95CF9E2288}" dt="2021-06-25T13:39:21.013" v="2020"/>
          <ac:spMkLst>
            <pc:docMk/>
            <pc:sldMk cId="3496356686" sldId="357"/>
            <ac:spMk id="2" creationId="{612B8DEB-10C4-4AF7-8A53-1764B89DA41F}"/>
          </ac:spMkLst>
        </pc:spChg>
        <pc:spChg chg="mod">
          <ac:chgData name="Caroline Prodger" userId="e4ef2e75-b60b-401b-8ebe-291bdcf405f4" providerId="ADAL" clId="{FEEE6990-EA72-4098-8811-8D95CF9E2288}" dt="2021-06-25T10:38:27.739" v="686" actId="20577"/>
          <ac:spMkLst>
            <pc:docMk/>
            <pc:sldMk cId="3496356686" sldId="357"/>
            <ac:spMk id="3" creationId="{5AEA9A18-6E1B-4555-BB17-CCF78D9CA2D8}"/>
          </ac:spMkLst>
        </pc:spChg>
        <pc:picChg chg="add mod">
          <ac:chgData name="Caroline Prodger" userId="e4ef2e75-b60b-401b-8ebe-291bdcf405f4" providerId="ADAL" clId="{FEEE6990-EA72-4098-8811-8D95CF9E2288}" dt="2021-06-25T10:33:54.108" v="572" actId="1076"/>
          <ac:picMkLst>
            <pc:docMk/>
            <pc:sldMk cId="3496356686" sldId="357"/>
            <ac:picMk id="5" creationId="{148AA290-FFCB-4F8E-8244-F62283D4ECBB}"/>
          </ac:picMkLst>
        </pc:picChg>
        <pc:picChg chg="add mod">
          <ac:chgData name="Caroline Prodger" userId="e4ef2e75-b60b-401b-8ebe-291bdcf405f4" providerId="ADAL" clId="{FEEE6990-EA72-4098-8811-8D95CF9E2288}" dt="2021-06-25T10:40:00.262" v="689" actId="27614"/>
          <ac:picMkLst>
            <pc:docMk/>
            <pc:sldMk cId="3496356686" sldId="357"/>
            <ac:picMk id="7" creationId="{D14FAF20-47EA-4864-A97A-6CEFC9BD69F3}"/>
          </ac:picMkLst>
        </pc:picChg>
      </pc:sldChg>
      <pc:sldChg chg="del">
        <pc:chgData name="Caroline Prodger" userId="e4ef2e75-b60b-401b-8ebe-291bdcf405f4" providerId="ADAL" clId="{FEEE6990-EA72-4098-8811-8D95CF9E2288}" dt="2021-06-25T10:43:35.956" v="721" actId="2696"/>
        <pc:sldMkLst>
          <pc:docMk/>
          <pc:sldMk cId="1146756437" sldId="359"/>
        </pc:sldMkLst>
      </pc:sldChg>
      <pc:sldChg chg="addSp delSp modSp mod">
        <pc:chgData name="Caroline Prodger" userId="e4ef2e75-b60b-401b-8ebe-291bdcf405f4" providerId="ADAL" clId="{FEEE6990-EA72-4098-8811-8D95CF9E2288}" dt="2021-06-25T13:39:21.013" v="2020"/>
        <pc:sldMkLst>
          <pc:docMk/>
          <pc:sldMk cId="2649145614" sldId="359"/>
        </pc:sldMkLst>
        <pc:spChg chg="mod">
          <ac:chgData name="Caroline Prodger" userId="e4ef2e75-b60b-401b-8ebe-291bdcf405f4" providerId="ADAL" clId="{FEEE6990-EA72-4098-8811-8D95CF9E2288}" dt="2021-06-25T13:39:21.013" v="2020"/>
          <ac:spMkLst>
            <pc:docMk/>
            <pc:sldMk cId="2649145614" sldId="359"/>
            <ac:spMk id="2" creationId="{3014F315-C6EE-46B4-9E00-BA929B4D4A98}"/>
          </ac:spMkLst>
        </pc:spChg>
        <pc:spChg chg="mod">
          <ac:chgData name="Caroline Prodger" userId="e4ef2e75-b60b-401b-8ebe-291bdcf405f4" providerId="ADAL" clId="{FEEE6990-EA72-4098-8811-8D95CF9E2288}" dt="2021-06-25T13:39:21.013" v="2020"/>
          <ac:spMkLst>
            <pc:docMk/>
            <pc:sldMk cId="2649145614" sldId="359"/>
            <ac:spMk id="3" creationId="{AA7AFEFA-6C5D-410E-A00B-5A312CC0C54D}"/>
          </ac:spMkLst>
        </pc:spChg>
        <pc:picChg chg="add del mod">
          <ac:chgData name="Caroline Prodger" userId="e4ef2e75-b60b-401b-8ebe-291bdcf405f4" providerId="ADAL" clId="{FEEE6990-EA72-4098-8811-8D95CF9E2288}" dt="2021-06-25T11:13:19.516" v="917" actId="478"/>
          <ac:picMkLst>
            <pc:docMk/>
            <pc:sldMk cId="2649145614" sldId="359"/>
            <ac:picMk id="5" creationId="{7AC2E87A-489A-444F-B24D-6B4D329DE749}"/>
          </ac:picMkLst>
        </pc:picChg>
      </pc:sldChg>
      <pc:sldChg chg="del">
        <pc:chgData name="Caroline Prodger" userId="e4ef2e75-b60b-401b-8ebe-291bdcf405f4" providerId="ADAL" clId="{FEEE6990-EA72-4098-8811-8D95CF9E2288}" dt="2021-06-25T10:43:35.956" v="721" actId="2696"/>
        <pc:sldMkLst>
          <pc:docMk/>
          <pc:sldMk cId="751444360" sldId="360"/>
        </pc:sldMkLst>
      </pc:sldChg>
      <pc:sldChg chg="modSp mod">
        <pc:chgData name="Caroline Prodger" userId="e4ef2e75-b60b-401b-8ebe-291bdcf405f4" providerId="ADAL" clId="{FEEE6990-EA72-4098-8811-8D95CF9E2288}" dt="2021-06-25T13:39:21.013" v="2020"/>
        <pc:sldMkLst>
          <pc:docMk/>
          <pc:sldMk cId="2328785606" sldId="360"/>
        </pc:sldMkLst>
        <pc:spChg chg="mod">
          <ac:chgData name="Caroline Prodger" userId="e4ef2e75-b60b-401b-8ebe-291bdcf405f4" providerId="ADAL" clId="{FEEE6990-EA72-4098-8811-8D95CF9E2288}" dt="2021-06-25T13:39:21.013" v="2020"/>
          <ac:spMkLst>
            <pc:docMk/>
            <pc:sldMk cId="2328785606" sldId="360"/>
            <ac:spMk id="2" creationId="{1117A983-F436-4811-AD6F-3E9F689EB6A1}"/>
          </ac:spMkLst>
        </pc:spChg>
        <pc:spChg chg="mod">
          <ac:chgData name="Caroline Prodger" userId="e4ef2e75-b60b-401b-8ebe-291bdcf405f4" providerId="ADAL" clId="{FEEE6990-EA72-4098-8811-8D95CF9E2288}" dt="2021-06-25T11:05:28.439" v="874" actId="20577"/>
          <ac:spMkLst>
            <pc:docMk/>
            <pc:sldMk cId="2328785606" sldId="360"/>
            <ac:spMk id="3" creationId="{4AFBF710-3A86-41EF-B179-35E5CAE1699B}"/>
          </ac:spMkLst>
        </pc:spChg>
      </pc:sldChg>
      <pc:sldChg chg="modSp new mod">
        <pc:chgData name="Caroline Prodger" userId="e4ef2e75-b60b-401b-8ebe-291bdcf405f4" providerId="ADAL" clId="{FEEE6990-EA72-4098-8811-8D95CF9E2288}" dt="2021-06-25T13:42:34.830" v="2147" actId="20577"/>
        <pc:sldMkLst>
          <pc:docMk/>
          <pc:sldMk cId="2314577103" sldId="361"/>
        </pc:sldMkLst>
        <pc:spChg chg="mod">
          <ac:chgData name="Caroline Prodger" userId="e4ef2e75-b60b-401b-8ebe-291bdcf405f4" providerId="ADAL" clId="{FEEE6990-EA72-4098-8811-8D95CF9E2288}" dt="2021-06-25T13:39:21.013" v="2020"/>
          <ac:spMkLst>
            <pc:docMk/>
            <pc:sldMk cId="2314577103" sldId="361"/>
            <ac:spMk id="2" creationId="{A08DED3C-7BC7-44AA-AA3E-B0863EAA6B4A}"/>
          </ac:spMkLst>
        </pc:spChg>
        <pc:spChg chg="mod">
          <ac:chgData name="Caroline Prodger" userId="e4ef2e75-b60b-401b-8ebe-291bdcf405f4" providerId="ADAL" clId="{FEEE6990-EA72-4098-8811-8D95CF9E2288}" dt="2021-06-25T13:42:34.830" v="2147" actId="20577"/>
          <ac:spMkLst>
            <pc:docMk/>
            <pc:sldMk cId="2314577103" sldId="361"/>
            <ac:spMk id="3" creationId="{D376B054-48DA-4A6B-BD33-4E165239810F}"/>
          </ac:spMkLst>
        </pc:spChg>
      </pc:sldChg>
      <pc:sldChg chg="modSp new del mod">
        <pc:chgData name="Caroline Prodger" userId="e4ef2e75-b60b-401b-8ebe-291bdcf405f4" providerId="ADAL" clId="{FEEE6990-EA72-4098-8811-8D95CF9E2288}" dt="2021-06-25T11:01:47.395" v="844" actId="2696"/>
        <pc:sldMkLst>
          <pc:docMk/>
          <pc:sldMk cId="4225808057" sldId="362"/>
        </pc:sldMkLst>
        <pc:spChg chg="mod">
          <ac:chgData name="Caroline Prodger" userId="e4ef2e75-b60b-401b-8ebe-291bdcf405f4" providerId="ADAL" clId="{FEEE6990-EA72-4098-8811-8D95CF9E2288}" dt="2021-06-25T10:41:41.092" v="720" actId="20577"/>
          <ac:spMkLst>
            <pc:docMk/>
            <pc:sldMk cId="4225808057" sldId="362"/>
            <ac:spMk id="2" creationId="{2C60F4DA-C395-42CA-AD94-82716027F5AC}"/>
          </ac:spMkLst>
        </pc:spChg>
        <pc:spChg chg="mod">
          <ac:chgData name="Caroline Prodger" userId="e4ef2e75-b60b-401b-8ebe-291bdcf405f4" providerId="ADAL" clId="{FEEE6990-EA72-4098-8811-8D95CF9E2288}" dt="2021-06-25T10:56:54.136" v="740"/>
          <ac:spMkLst>
            <pc:docMk/>
            <pc:sldMk cId="4225808057" sldId="362"/>
            <ac:spMk id="3" creationId="{B64C2A65-BA4E-4B5C-937D-AD90C7BF42D9}"/>
          </ac:spMkLst>
        </pc:spChg>
      </pc:sldChg>
      <pc:sldChg chg="modSp del mod delCm">
        <pc:chgData name="Caroline Prodger" userId="e4ef2e75-b60b-401b-8ebe-291bdcf405f4" providerId="ADAL" clId="{FEEE6990-EA72-4098-8811-8D95CF9E2288}" dt="2021-06-25T15:26:19.958" v="2949" actId="2696"/>
        <pc:sldMkLst>
          <pc:docMk/>
          <pc:sldMk cId="736331433" sldId="363"/>
        </pc:sldMkLst>
        <pc:spChg chg="mod">
          <ac:chgData name="Caroline Prodger" userId="e4ef2e75-b60b-401b-8ebe-291bdcf405f4" providerId="ADAL" clId="{FEEE6990-EA72-4098-8811-8D95CF9E2288}" dt="2021-06-25T10:55:09.034" v="731" actId="20577"/>
          <ac:spMkLst>
            <pc:docMk/>
            <pc:sldMk cId="736331433" sldId="363"/>
            <ac:spMk id="4" creationId="{00000000-0000-0000-0000-000000000000}"/>
          </ac:spMkLst>
        </pc:spChg>
        <pc:spChg chg="mod">
          <ac:chgData name="Caroline Prodger" userId="e4ef2e75-b60b-401b-8ebe-291bdcf405f4" providerId="ADAL" clId="{FEEE6990-EA72-4098-8811-8D95CF9E2288}" dt="2021-06-25T11:03:05.230" v="855" actId="1076"/>
          <ac:spMkLst>
            <pc:docMk/>
            <pc:sldMk cId="736331433" sldId="363"/>
            <ac:spMk id="9" creationId="{00000000-0000-0000-0000-000000000000}"/>
          </ac:spMkLst>
        </pc:spChg>
        <pc:spChg chg="mod">
          <ac:chgData name="Caroline Prodger" userId="e4ef2e75-b60b-401b-8ebe-291bdcf405f4" providerId="ADAL" clId="{FEEE6990-EA72-4098-8811-8D95CF9E2288}" dt="2021-06-25T11:03:03.289" v="854" actId="1076"/>
          <ac:spMkLst>
            <pc:docMk/>
            <pc:sldMk cId="736331433" sldId="363"/>
            <ac:spMk id="12" creationId="{00000000-0000-0000-0000-000000000000}"/>
          </ac:spMkLst>
        </pc:spChg>
        <pc:spChg chg="mod">
          <ac:chgData name="Caroline Prodger" userId="e4ef2e75-b60b-401b-8ebe-291bdcf405f4" providerId="ADAL" clId="{FEEE6990-EA72-4098-8811-8D95CF9E2288}" dt="2021-06-25T11:03:07.001" v="856" actId="1076"/>
          <ac:spMkLst>
            <pc:docMk/>
            <pc:sldMk cId="736331433" sldId="363"/>
            <ac:spMk id="15" creationId="{00000000-0000-0000-0000-000000000000}"/>
          </ac:spMkLst>
        </pc:spChg>
        <pc:spChg chg="mod">
          <ac:chgData name="Caroline Prodger" userId="e4ef2e75-b60b-401b-8ebe-291bdcf405f4" providerId="ADAL" clId="{FEEE6990-EA72-4098-8811-8D95CF9E2288}" dt="2021-06-25T11:03:09.666" v="857" actId="1076"/>
          <ac:spMkLst>
            <pc:docMk/>
            <pc:sldMk cId="736331433" sldId="363"/>
            <ac:spMk id="16" creationId="{00000000-0000-0000-0000-000000000000}"/>
          </ac:spMkLst>
        </pc:spChg>
      </pc:sldChg>
      <pc:sldChg chg="new del">
        <pc:chgData name="Caroline Prodger" userId="e4ef2e75-b60b-401b-8ebe-291bdcf405f4" providerId="ADAL" clId="{FEEE6990-EA72-4098-8811-8D95CF9E2288}" dt="2021-06-25T10:54:47.955" v="723" actId="47"/>
        <pc:sldMkLst>
          <pc:docMk/>
          <pc:sldMk cId="3441363347" sldId="363"/>
        </pc:sldMkLst>
      </pc:sldChg>
      <pc:sldChg chg="modSp del mod delCm">
        <pc:chgData name="Caroline Prodger" userId="e4ef2e75-b60b-401b-8ebe-291bdcf405f4" providerId="ADAL" clId="{FEEE6990-EA72-4098-8811-8D95CF9E2288}" dt="2021-06-25T15:26:19.958" v="2949" actId="2696"/>
        <pc:sldMkLst>
          <pc:docMk/>
          <pc:sldMk cId="3732901144" sldId="364"/>
        </pc:sldMkLst>
        <pc:spChg chg="mod">
          <ac:chgData name="Caroline Prodger" userId="e4ef2e75-b60b-401b-8ebe-291bdcf405f4" providerId="ADAL" clId="{FEEE6990-EA72-4098-8811-8D95CF9E2288}" dt="2021-06-25T13:39:21.013" v="2020"/>
          <ac:spMkLst>
            <pc:docMk/>
            <pc:sldMk cId="3732901144" sldId="364"/>
            <ac:spMk id="25" creationId="{00000000-0000-0000-0000-000000000000}"/>
          </ac:spMkLst>
        </pc:spChg>
      </pc:sldChg>
      <pc:sldChg chg="del">
        <pc:chgData name="Caroline Prodger" userId="e4ef2e75-b60b-401b-8ebe-291bdcf405f4" providerId="ADAL" clId="{FEEE6990-EA72-4098-8811-8D95CF9E2288}" dt="2021-06-25T11:01:54.096" v="845" actId="2696"/>
        <pc:sldMkLst>
          <pc:docMk/>
          <pc:sldMk cId="3577236401" sldId="365"/>
        </pc:sldMkLst>
      </pc:sldChg>
      <pc:sldChg chg="modSp del">
        <pc:chgData name="Caroline Prodger" userId="e4ef2e75-b60b-401b-8ebe-291bdcf405f4" providerId="ADAL" clId="{FEEE6990-EA72-4098-8811-8D95CF9E2288}" dt="2021-06-25T15:26:19.958" v="2949" actId="2696"/>
        <pc:sldMkLst>
          <pc:docMk/>
          <pc:sldMk cId="0" sldId="366"/>
        </pc:sldMkLst>
        <pc:spChg chg="mod">
          <ac:chgData name="Caroline Prodger" userId="e4ef2e75-b60b-401b-8ebe-291bdcf405f4" providerId="ADAL" clId="{FEEE6990-EA72-4098-8811-8D95CF9E2288}" dt="2021-06-25T13:39:21.013" v="2020"/>
          <ac:spMkLst>
            <pc:docMk/>
            <pc:sldMk cId="0" sldId="366"/>
            <ac:spMk id="11" creationId="{00000000-0000-0000-0000-000000000000}"/>
          </ac:spMkLst>
        </pc:spChg>
      </pc:sldChg>
      <pc:sldChg chg="modSp del">
        <pc:chgData name="Caroline Prodger" userId="e4ef2e75-b60b-401b-8ebe-291bdcf405f4" providerId="ADAL" clId="{FEEE6990-EA72-4098-8811-8D95CF9E2288}" dt="2021-06-25T15:26:19.958" v="2949" actId="2696"/>
        <pc:sldMkLst>
          <pc:docMk/>
          <pc:sldMk cId="2749688199" sldId="367"/>
        </pc:sldMkLst>
        <pc:spChg chg="mod">
          <ac:chgData name="Caroline Prodger" userId="e4ef2e75-b60b-401b-8ebe-291bdcf405f4" providerId="ADAL" clId="{FEEE6990-EA72-4098-8811-8D95CF9E2288}" dt="2021-06-25T13:39:21.013" v="2020"/>
          <ac:spMkLst>
            <pc:docMk/>
            <pc:sldMk cId="2749688199" sldId="367"/>
            <ac:spMk id="12" creationId="{00000000-0000-0000-0000-000000000000}"/>
          </ac:spMkLst>
        </pc:spChg>
      </pc:sldChg>
      <pc:sldChg chg="delSp modSp del mod modNotesTx">
        <pc:chgData name="Caroline Prodger" userId="e4ef2e75-b60b-401b-8ebe-291bdcf405f4" providerId="ADAL" clId="{FEEE6990-EA72-4098-8811-8D95CF9E2288}" dt="2021-06-25T15:26:19.958" v="2949" actId="2696"/>
        <pc:sldMkLst>
          <pc:docMk/>
          <pc:sldMk cId="618580887" sldId="368"/>
        </pc:sldMkLst>
        <pc:spChg chg="mod">
          <ac:chgData name="Caroline Prodger" userId="e4ef2e75-b60b-401b-8ebe-291bdcf405f4" providerId="ADAL" clId="{FEEE6990-EA72-4098-8811-8D95CF9E2288}" dt="2021-06-25T11:02:45.160" v="852" actId="1076"/>
          <ac:spMkLst>
            <pc:docMk/>
            <pc:sldMk cId="618580887" sldId="368"/>
            <ac:spMk id="5" creationId="{00000000-0000-0000-0000-000000000000}"/>
          </ac:spMkLst>
        </pc:spChg>
        <pc:spChg chg="mod">
          <ac:chgData name="Caroline Prodger" userId="e4ef2e75-b60b-401b-8ebe-291bdcf405f4" providerId="ADAL" clId="{FEEE6990-EA72-4098-8811-8D95CF9E2288}" dt="2021-06-25T11:02:42.823" v="851" actId="1076"/>
          <ac:spMkLst>
            <pc:docMk/>
            <pc:sldMk cId="618580887" sldId="368"/>
            <ac:spMk id="6" creationId="{00000000-0000-0000-0000-000000000000}"/>
          </ac:spMkLst>
        </pc:spChg>
        <pc:spChg chg="mod">
          <ac:chgData name="Caroline Prodger" userId="e4ef2e75-b60b-401b-8ebe-291bdcf405f4" providerId="ADAL" clId="{FEEE6990-EA72-4098-8811-8D95CF9E2288}" dt="2021-06-25T11:02:53.830" v="853" actId="1076"/>
          <ac:spMkLst>
            <pc:docMk/>
            <pc:sldMk cId="618580887" sldId="368"/>
            <ac:spMk id="7" creationId="{00000000-0000-0000-0000-000000000000}"/>
          </ac:spMkLst>
        </pc:spChg>
        <pc:spChg chg="mod">
          <ac:chgData name="Caroline Prodger" userId="e4ef2e75-b60b-401b-8ebe-291bdcf405f4" providerId="ADAL" clId="{FEEE6990-EA72-4098-8811-8D95CF9E2288}" dt="2021-06-25T13:39:21.013" v="2020"/>
          <ac:spMkLst>
            <pc:docMk/>
            <pc:sldMk cId="618580887" sldId="368"/>
            <ac:spMk id="9" creationId="{00000000-0000-0000-0000-000000000000}"/>
          </ac:spMkLst>
        </pc:spChg>
        <pc:spChg chg="del">
          <ac:chgData name="Caroline Prodger" userId="e4ef2e75-b60b-401b-8ebe-291bdcf405f4" providerId="ADAL" clId="{FEEE6990-EA72-4098-8811-8D95CF9E2288}" dt="2021-06-25T11:02:27.635" v="846" actId="478"/>
          <ac:spMkLst>
            <pc:docMk/>
            <pc:sldMk cId="618580887" sldId="368"/>
            <ac:spMk id="10" creationId="{00000000-0000-0000-0000-000000000000}"/>
          </ac:spMkLst>
        </pc:spChg>
        <pc:spChg chg="mod">
          <ac:chgData name="Caroline Prodger" userId="e4ef2e75-b60b-401b-8ebe-291bdcf405f4" providerId="ADAL" clId="{FEEE6990-EA72-4098-8811-8D95CF9E2288}" dt="2021-06-25T11:02:33.420" v="847" actId="1076"/>
          <ac:spMkLst>
            <pc:docMk/>
            <pc:sldMk cId="618580887" sldId="368"/>
            <ac:spMk id="14" creationId="{00000000-0000-0000-0000-000000000000}"/>
          </ac:spMkLst>
        </pc:spChg>
      </pc:sldChg>
      <pc:sldChg chg="modSp mod modNotesTx">
        <pc:chgData name="Caroline Prodger" userId="e4ef2e75-b60b-401b-8ebe-291bdcf405f4" providerId="ADAL" clId="{FEEE6990-EA72-4098-8811-8D95CF9E2288}" dt="2021-06-25T15:46:35.032" v="3684" actId="113"/>
        <pc:sldMkLst>
          <pc:docMk/>
          <pc:sldMk cId="2320972006" sldId="369"/>
        </pc:sldMkLst>
        <pc:spChg chg="mod">
          <ac:chgData name="Caroline Prodger" userId="e4ef2e75-b60b-401b-8ebe-291bdcf405f4" providerId="ADAL" clId="{FEEE6990-EA72-4098-8811-8D95CF9E2288}" dt="2021-06-25T13:39:21.013" v="2020"/>
          <ac:spMkLst>
            <pc:docMk/>
            <pc:sldMk cId="2320972006" sldId="369"/>
            <ac:spMk id="2" creationId="{1117A983-F436-4811-AD6F-3E9F689EB6A1}"/>
          </ac:spMkLst>
        </pc:spChg>
        <pc:spChg chg="mod">
          <ac:chgData name="Caroline Prodger" userId="e4ef2e75-b60b-401b-8ebe-291bdcf405f4" providerId="ADAL" clId="{FEEE6990-EA72-4098-8811-8D95CF9E2288}" dt="2021-06-25T15:46:35.032" v="3684" actId="113"/>
          <ac:spMkLst>
            <pc:docMk/>
            <pc:sldMk cId="2320972006" sldId="369"/>
            <ac:spMk id="3" creationId="{4AFBF710-3A86-41EF-B179-35E5CAE1699B}"/>
          </ac:spMkLst>
        </pc:spChg>
      </pc:sldChg>
      <pc:sldChg chg="addSp modSp new del mod">
        <pc:chgData name="Caroline Prodger" userId="e4ef2e75-b60b-401b-8ebe-291bdcf405f4" providerId="ADAL" clId="{FEEE6990-EA72-4098-8811-8D95CF9E2288}" dt="2021-06-25T15:26:19.958" v="2949" actId="2696"/>
        <pc:sldMkLst>
          <pc:docMk/>
          <pc:sldMk cId="835082257" sldId="370"/>
        </pc:sldMkLst>
        <pc:spChg chg="mod">
          <ac:chgData name="Caroline Prodger" userId="e4ef2e75-b60b-401b-8ebe-291bdcf405f4" providerId="ADAL" clId="{FEEE6990-EA72-4098-8811-8D95CF9E2288}" dt="2021-06-25T13:39:21.013" v="2020"/>
          <ac:spMkLst>
            <pc:docMk/>
            <pc:sldMk cId="835082257" sldId="370"/>
            <ac:spMk id="2" creationId="{4AD634C0-05CB-44FA-A3AA-5AC860025303}"/>
          </ac:spMkLst>
        </pc:spChg>
        <pc:spChg chg="mod">
          <ac:chgData name="Caroline Prodger" userId="e4ef2e75-b60b-401b-8ebe-291bdcf405f4" providerId="ADAL" clId="{FEEE6990-EA72-4098-8811-8D95CF9E2288}" dt="2021-06-25T13:39:21.013" v="2020"/>
          <ac:spMkLst>
            <pc:docMk/>
            <pc:sldMk cId="835082257" sldId="370"/>
            <ac:spMk id="3" creationId="{4C80D749-CEBD-4E10-8F3F-F39ED59C2CCD}"/>
          </ac:spMkLst>
        </pc:spChg>
        <pc:picChg chg="add mod">
          <ac:chgData name="Caroline Prodger" userId="e4ef2e75-b60b-401b-8ebe-291bdcf405f4" providerId="ADAL" clId="{FEEE6990-EA72-4098-8811-8D95CF9E2288}" dt="2021-06-25T11:33:07.283" v="1381" actId="27614"/>
          <ac:picMkLst>
            <pc:docMk/>
            <pc:sldMk cId="835082257" sldId="370"/>
            <ac:picMk id="5" creationId="{E085D890-BF44-401F-A5FF-EB4DBB0F28E8}"/>
          </ac:picMkLst>
        </pc:picChg>
      </pc:sldChg>
      <pc:sldChg chg="modSp new del mod">
        <pc:chgData name="Caroline Prodger" userId="e4ef2e75-b60b-401b-8ebe-291bdcf405f4" providerId="ADAL" clId="{FEEE6990-EA72-4098-8811-8D95CF9E2288}" dt="2021-06-25T11:29:00.992" v="1079" actId="2696"/>
        <pc:sldMkLst>
          <pc:docMk/>
          <pc:sldMk cId="3794999012" sldId="370"/>
        </pc:sldMkLst>
        <pc:spChg chg="mod">
          <ac:chgData name="Caroline Prodger" userId="e4ef2e75-b60b-401b-8ebe-291bdcf405f4" providerId="ADAL" clId="{FEEE6990-EA72-4098-8811-8D95CF9E2288}" dt="2021-06-25T11:28:10.149" v="997" actId="20577"/>
          <ac:spMkLst>
            <pc:docMk/>
            <pc:sldMk cId="3794999012" sldId="370"/>
            <ac:spMk id="2" creationId="{D9D3C25C-B717-41F1-AC74-A93B1F0F6688}"/>
          </ac:spMkLst>
        </pc:spChg>
        <pc:spChg chg="mod">
          <ac:chgData name="Caroline Prodger" userId="e4ef2e75-b60b-401b-8ebe-291bdcf405f4" providerId="ADAL" clId="{FEEE6990-EA72-4098-8811-8D95CF9E2288}" dt="2021-06-25T11:28:58.670" v="1078" actId="20577"/>
          <ac:spMkLst>
            <pc:docMk/>
            <pc:sldMk cId="3794999012" sldId="370"/>
            <ac:spMk id="3" creationId="{09E2CF2B-897E-4A8E-B11F-C13FDEF56544}"/>
          </ac:spMkLst>
        </pc:spChg>
      </pc:sldChg>
      <pc:sldChg chg="addSp delSp modSp del mod modAnim">
        <pc:chgData name="Caroline Prodger" userId="e4ef2e75-b60b-401b-8ebe-291bdcf405f4" providerId="ADAL" clId="{FEEE6990-EA72-4098-8811-8D95CF9E2288}" dt="2021-06-25T15:26:19.958" v="2949" actId="2696"/>
        <pc:sldMkLst>
          <pc:docMk/>
          <pc:sldMk cId="0" sldId="371"/>
        </pc:sldMkLst>
        <pc:spChg chg="add del mod">
          <ac:chgData name="Caroline Prodger" userId="e4ef2e75-b60b-401b-8ebe-291bdcf405f4" providerId="ADAL" clId="{FEEE6990-EA72-4098-8811-8D95CF9E2288}" dt="2021-06-25T11:48:14.870" v="1542" actId="21"/>
          <ac:spMkLst>
            <pc:docMk/>
            <pc:sldMk cId="0" sldId="371"/>
            <ac:spMk id="6" creationId="{D48C8BD3-EE78-421A-B86B-1919C9544E17}"/>
          </ac:spMkLst>
        </pc:spChg>
        <pc:spChg chg="mod">
          <ac:chgData name="Caroline Prodger" userId="e4ef2e75-b60b-401b-8ebe-291bdcf405f4" providerId="ADAL" clId="{FEEE6990-EA72-4098-8811-8D95CF9E2288}" dt="2021-06-25T13:39:21.013" v="2020"/>
          <ac:spMkLst>
            <pc:docMk/>
            <pc:sldMk cId="0" sldId="371"/>
            <ac:spMk id="3074" creationId="{00000000-0000-0000-0000-000000000000}"/>
          </ac:spMkLst>
        </pc:spChg>
        <pc:spChg chg="mod">
          <ac:chgData name="Caroline Prodger" userId="e4ef2e75-b60b-401b-8ebe-291bdcf405f4" providerId="ADAL" clId="{FEEE6990-EA72-4098-8811-8D95CF9E2288}" dt="2021-06-25T11:45:40.516" v="1430" actId="20577"/>
          <ac:spMkLst>
            <pc:docMk/>
            <pc:sldMk cId="0" sldId="371"/>
            <ac:spMk id="3075" creationId="{00000000-0000-0000-0000-000000000000}"/>
          </ac:spMkLst>
        </pc:spChg>
        <pc:graphicFrameChg chg="add mod modGraphic">
          <ac:chgData name="Caroline Prodger" userId="e4ef2e75-b60b-401b-8ebe-291bdcf405f4" providerId="ADAL" clId="{FEEE6990-EA72-4098-8811-8D95CF9E2288}" dt="2021-06-25T11:48:52.200" v="1564" actId="1076"/>
          <ac:graphicFrameMkLst>
            <pc:docMk/>
            <pc:sldMk cId="0" sldId="371"/>
            <ac:graphicFrameMk id="2" creationId="{63A8A2DD-A05D-42BA-993A-DBE3DFA095C1}"/>
          </ac:graphicFrameMkLst>
        </pc:graphicFrameChg>
      </pc:sldChg>
      <pc:sldChg chg="modSp new del mod">
        <pc:chgData name="Caroline Prodger" userId="e4ef2e75-b60b-401b-8ebe-291bdcf405f4" providerId="ADAL" clId="{FEEE6990-EA72-4098-8811-8D95CF9E2288}" dt="2021-06-25T11:41:04.310" v="1389" actId="2696"/>
        <pc:sldMkLst>
          <pc:docMk/>
          <pc:sldMk cId="2020207248" sldId="371"/>
        </pc:sldMkLst>
        <pc:spChg chg="mod">
          <ac:chgData name="Caroline Prodger" userId="e4ef2e75-b60b-401b-8ebe-291bdcf405f4" providerId="ADAL" clId="{FEEE6990-EA72-4098-8811-8D95CF9E2288}" dt="2021-06-25T11:36:38.949" v="1388" actId="20577"/>
          <ac:spMkLst>
            <pc:docMk/>
            <pc:sldMk cId="2020207248" sldId="371"/>
            <ac:spMk id="2" creationId="{24157F44-7C85-47AB-BAB1-0C8E04B788F9}"/>
          </ac:spMkLst>
        </pc:spChg>
      </pc:sldChg>
      <pc:sldChg chg="del">
        <pc:chgData name="Caroline Prodger" userId="e4ef2e75-b60b-401b-8ebe-291bdcf405f4" providerId="ADAL" clId="{FEEE6990-EA72-4098-8811-8D95CF9E2288}" dt="2021-06-25T11:41:42.917" v="1390" actId="2696"/>
        <pc:sldMkLst>
          <pc:docMk/>
          <pc:sldMk cId="2529670508" sldId="371"/>
        </pc:sldMkLst>
      </pc:sldChg>
      <pc:sldChg chg="add del">
        <pc:chgData name="Caroline Prodger" userId="e4ef2e75-b60b-401b-8ebe-291bdcf405f4" providerId="ADAL" clId="{FEEE6990-EA72-4098-8811-8D95CF9E2288}" dt="2021-06-25T11:31:12.299" v="1355" actId="2696"/>
        <pc:sldMkLst>
          <pc:docMk/>
          <pc:sldMk cId="2929378673" sldId="371"/>
        </pc:sldMkLst>
      </pc:sldChg>
      <pc:sldChg chg="modSp del mod">
        <pc:chgData name="Caroline Prodger" userId="e4ef2e75-b60b-401b-8ebe-291bdcf405f4" providerId="ADAL" clId="{FEEE6990-EA72-4098-8811-8D95CF9E2288}" dt="2021-06-25T11:44:53.289" v="1402" actId="2696"/>
        <pc:sldMkLst>
          <pc:docMk/>
          <pc:sldMk cId="1915697169" sldId="372"/>
        </pc:sldMkLst>
        <pc:spChg chg="mod">
          <ac:chgData name="Caroline Prodger" userId="e4ef2e75-b60b-401b-8ebe-291bdcf405f4" providerId="ADAL" clId="{FEEE6990-EA72-4098-8811-8D95CF9E2288}" dt="2021-06-25T11:44:41.001" v="1394" actId="21"/>
          <ac:spMkLst>
            <pc:docMk/>
            <pc:sldMk cId="1915697169" sldId="372"/>
            <ac:spMk id="3075" creationId="{00000000-0000-0000-0000-000000000000}"/>
          </ac:spMkLst>
        </pc:spChg>
      </pc:sldChg>
      <pc:sldChg chg="addSp delSp modSp new del mod modAnim">
        <pc:chgData name="Caroline Prodger" userId="e4ef2e75-b60b-401b-8ebe-291bdcf405f4" providerId="ADAL" clId="{FEEE6990-EA72-4098-8811-8D95CF9E2288}" dt="2021-06-25T15:26:19.958" v="2949" actId="2696"/>
        <pc:sldMkLst>
          <pc:docMk/>
          <pc:sldMk cId="2429472870" sldId="372"/>
        </pc:sldMkLst>
        <pc:spChg chg="mod">
          <ac:chgData name="Caroline Prodger" userId="e4ef2e75-b60b-401b-8ebe-291bdcf405f4" providerId="ADAL" clId="{FEEE6990-EA72-4098-8811-8D95CF9E2288}" dt="2021-06-25T13:39:21.013" v="2020"/>
          <ac:spMkLst>
            <pc:docMk/>
            <pc:sldMk cId="2429472870" sldId="372"/>
            <ac:spMk id="2" creationId="{04165257-F854-44EA-9D1A-21CE6427C813}"/>
          </ac:spMkLst>
        </pc:spChg>
        <pc:spChg chg="del">
          <ac:chgData name="Caroline Prodger" userId="e4ef2e75-b60b-401b-8ebe-291bdcf405f4" providerId="ADAL" clId="{FEEE6990-EA72-4098-8811-8D95CF9E2288}" dt="2021-06-25T11:48:22.154" v="1545" actId="478"/>
          <ac:spMkLst>
            <pc:docMk/>
            <pc:sldMk cId="2429472870" sldId="372"/>
            <ac:spMk id="3" creationId="{B551A2EA-9A58-4DA3-B0FA-5186757E154B}"/>
          </ac:spMkLst>
        </pc:spChg>
        <pc:spChg chg="add mod">
          <ac:chgData name="Caroline Prodger" userId="e4ef2e75-b60b-401b-8ebe-291bdcf405f4" providerId="ADAL" clId="{FEEE6990-EA72-4098-8811-8D95CF9E2288}" dt="2021-06-25T11:48:46.426" v="1562" actId="1076"/>
          <ac:spMkLst>
            <pc:docMk/>
            <pc:sldMk cId="2429472870" sldId="372"/>
            <ac:spMk id="4" creationId="{382FE3AC-E13E-48C9-99FD-D17D8F7DEC2E}"/>
          </ac:spMkLst>
        </pc:spChg>
        <pc:spChg chg="add mod">
          <ac:chgData name="Caroline Prodger" userId="e4ef2e75-b60b-401b-8ebe-291bdcf405f4" providerId="ADAL" clId="{FEEE6990-EA72-4098-8811-8D95CF9E2288}" dt="2021-06-25T11:50:00.875" v="1583" actId="1076"/>
          <ac:spMkLst>
            <pc:docMk/>
            <pc:sldMk cId="2429472870" sldId="372"/>
            <ac:spMk id="6" creationId="{B38C98F6-1919-4AB5-A44B-6D30174BFFCC}"/>
          </ac:spMkLst>
        </pc:spChg>
        <pc:spChg chg="add mod">
          <ac:chgData name="Caroline Prodger" userId="e4ef2e75-b60b-401b-8ebe-291bdcf405f4" providerId="ADAL" clId="{FEEE6990-EA72-4098-8811-8D95CF9E2288}" dt="2021-06-25T11:50:57.641" v="1593" actId="1076"/>
          <ac:spMkLst>
            <pc:docMk/>
            <pc:sldMk cId="2429472870" sldId="372"/>
            <ac:spMk id="8" creationId="{074F45BD-0D85-41F1-B232-987695C72192}"/>
          </ac:spMkLst>
        </pc:spChg>
        <pc:picChg chg="add mod">
          <ac:chgData name="Caroline Prodger" userId="e4ef2e75-b60b-401b-8ebe-291bdcf405f4" providerId="ADAL" clId="{FEEE6990-EA72-4098-8811-8D95CF9E2288}" dt="2021-06-25T11:49:58.252" v="1582" actId="1076"/>
          <ac:picMkLst>
            <pc:docMk/>
            <pc:sldMk cId="2429472870" sldId="372"/>
            <ac:picMk id="5" creationId="{01B29159-7694-4523-8D53-32D1C6A336BA}"/>
          </ac:picMkLst>
        </pc:picChg>
        <pc:picChg chg="add mod">
          <ac:chgData name="Caroline Prodger" userId="e4ef2e75-b60b-401b-8ebe-291bdcf405f4" providerId="ADAL" clId="{FEEE6990-EA72-4098-8811-8D95CF9E2288}" dt="2021-06-25T11:50:43.752" v="1587" actId="1076"/>
          <ac:picMkLst>
            <pc:docMk/>
            <pc:sldMk cId="2429472870" sldId="372"/>
            <ac:picMk id="7" creationId="{A379ECC3-E4A4-41FE-B098-5D94DA6A0E1C}"/>
          </ac:picMkLst>
        </pc:picChg>
      </pc:sldChg>
      <pc:sldChg chg="addSp modSp del mod modAnim">
        <pc:chgData name="Caroline Prodger" userId="e4ef2e75-b60b-401b-8ebe-291bdcf405f4" providerId="ADAL" clId="{FEEE6990-EA72-4098-8811-8D95CF9E2288}" dt="2021-06-25T15:26:19.958" v="2949" actId="2696"/>
        <pc:sldMkLst>
          <pc:docMk/>
          <pc:sldMk cId="809871268" sldId="373"/>
        </pc:sldMkLst>
        <pc:spChg chg="add mod">
          <ac:chgData name="Caroline Prodger" userId="e4ef2e75-b60b-401b-8ebe-291bdcf405f4" providerId="ADAL" clId="{FEEE6990-EA72-4098-8811-8D95CF9E2288}" dt="2021-06-25T11:54:36.454" v="1613" actId="207"/>
          <ac:spMkLst>
            <pc:docMk/>
            <pc:sldMk cId="809871268" sldId="373"/>
            <ac:spMk id="6" creationId="{D1779CBB-C8DA-4759-9F54-FDE0EE3237F9}"/>
          </ac:spMkLst>
        </pc:spChg>
        <pc:spChg chg="mod">
          <ac:chgData name="Caroline Prodger" userId="e4ef2e75-b60b-401b-8ebe-291bdcf405f4" providerId="ADAL" clId="{FEEE6990-EA72-4098-8811-8D95CF9E2288}" dt="2021-06-25T13:39:21.013" v="2020"/>
          <ac:spMkLst>
            <pc:docMk/>
            <pc:sldMk cId="809871268" sldId="373"/>
            <ac:spMk id="3074" creationId="{00000000-0000-0000-0000-000000000000}"/>
          </ac:spMkLst>
        </pc:spChg>
        <pc:spChg chg="mod">
          <ac:chgData name="Caroline Prodger" userId="e4ef2e75-b60b-401b-8ebe-291bdcf405f4" providerId="ADAL" clId="{FEEE6990-EA72-4098-8811-8D95CF9E2288}" dt="2021-06-25T11:54:16.936" v="1608" actId="14100"/>
          <ac:spMkLst>
            <pc:docMk/>
            <pc:sldMk cId="809871268" sldId="373"/>
            <ac:spMk id="3075" creationId="{00000000-0000-0000-0000-000000000000}"/>
          </ac:spMkLst>
        </pc:spChg>
        <pc:picChg chg="add mod">
          <ac:chgData name="Caroline Prodger" userId="e4ef2e75-b60b-401b-8ebe-291bdcf405f4" providerId="ADAL" clId="{FEEE6990-EA72-4098-8811-8D95CF9E2288}" dt="2021-06-25T11:54:19.415" v="1609" actId="1076"/>
          <ac:picMkLst>
            <pc:docMk/>
            <pc:sldMk cId="809871268" sldId="373"/>
            <ac:picMk id="4" creationId="{FED8281E-3D0E-4450-AD67-3A74F345D82C}"/>
          </ac:picMkLst>
        </pc:picChg>
      </pc:sldChg>
      <pc:sldChg chg="addSp modSp new del mod">
        <pc:chgData name="Caroline Prodger" userId="e4ef2e75-b60b-401b-8ebe-291bdcf405f4" providerId="ADAL" clId="{FEEE6990-EA72-4098-8811-8D95CF9E2288}" dt="2021-06-25T15:26:19.958" v="2949" actId="2696"/>
        <pc:sldMkLst>
          <pc:docMk/>
          <pc:sldMk cId="1679718408" sldId="374"/>
        </pc:sldMkLst>
        <pc:spChg chg="mod">
          <ac:chgData name="Caroline Prodger" userId="e4ef2e75-b60b-401b-8ebe-291bdcf405f4" providerId="ADAL" clId="{FEEE6990-EA72-4098-8811-8D95CF9E2288}" dt="2021-06-25T13:39:21.013" v="2020"/>
          <ac:spMkLst>
            <pc:docMk/>
            <pc:sldMk cId="1679718408" sldId="374"/>
            <ac:spMk id="2" creationId="{A5A66577-5BEC-4599-801C-48FA1351A24E}"/>
          </ac:spMkLst>
        </pc:spChg>
        <pc:spChg chg="mod">
          <ac:chgData name="Caroline Prodger" userId="e4ef2e75-b60b-401b-8ebe-291bdcf405f4" providerId="ADAL" clId="{FEEE6990-EA72-4098-8811-8D95CF9E2288}" dt="2021-06-25T12:05:56.373" v="1714" actId="14100"/>
          <ac:spMkLst>
            <pc:docMk/>
            <pc:sldMk cId="1679718408" sldId="374"/>
            <ac:spMk id="3" creationId="{3617BF09-5096-4556-ABBA-9B5ADC732FD0}"/>
          </ac:spMkLst>
        </pc:spChg>
        <pc:picChg chg="add mod">
          <ac:chgData name="Caroline Prodger" userId="e4ef2e75-b60b-401b-8ebe-291bdcf405f4" providerId="ADAL" clId="{FEEE6990-EA72-4098-8811-8D95CF9E2288}" dt="2021-06-25T12:06:01.196" v="1717" actId="1076"/>
          <ac:picMkLst>
            <pc:docMk/>
            <pc:sldMk cId="1679718408" sldId="374"/>
            <ac:picMk id="4" creationId="{72CC264E-5FFD-4987-AA87-A0FB90759836}"/>
          </ac:picMkLst>
        </pc:picChg>
      </pc:sldChg>
      <pc:sldChg chg="addSp delSp modSp new del mod ord">
        <pc:chgData name="Caroline Prodger" userId="e4ef2e75-b60b-401b-8ebe-291bdcf405f4" providerId="ADAL" clId="{FEEE6990-EA72-4098-8811-8D95CF9E2288}" dt="2021-06-25T15:26:19.958" v="2949" actId="2696"/>
        <pc:sldMkLst>
          <pc:docMk/>
          <pc:sldMk cId="4096455574" sldId="375"/>
        </pc:sldMkLst>
        <pc:spChg chg="mod">
          <ac:chgData name="Caroline Prodger" userId="e4ef2e75-b60b-401b-8ebe-291bdcf405f4" providerId="ADAL" clId="{FEEE6990-EA72-4098-8811-8D95CF9E2288}" dt="2021-06-25T13:39:21.013" v="2020"/>
          <ac:spMkLst>
            <pc:docMk/>
            <pc:sldMk cId="4096455574" sldId="375"/>
            <ac:spMk id="2" creationId="{EB103920-DC26-4E5B-9093-D934FD975A78}"/>
          </ac:spMkLst>
        </pc:spChg>
        <pc:spChg chg="mod">
          <ac:chgData name="Caroline Prodger" userId="e4ef2e75-b60b-401b-8ebe-291bdcf405f4" providerId="ADAL" clId="{FEEE6990-EA72-4098-8811-8D95CF9E2288}" dt="2021-06-25T12:21:11.634" v="1898" actId="113"/>
          <ac:spMkLst>
            <pc:docMk/>
            <pc:sldMk cId="4096455574" sldId="375"/>
            <ac:spMk id="3" creationId="{A2FC4988-63F2-4C7C-AE21-CF3837D2F801}"/>
          </ac:spMkLst>
        </pc:spChg>
        <pc:spChg chg="add del">
          <ac:chgData name="Caroline Prodger" userId="e4ef2e75-b60b-401b-8ebe-291bdcf405f4" providerId="ADAL" clId="{FEEE6990-EA72-4098-8811-8D95CF9E2288}" dt="2021-06-25T12:18:13.416" v="1854" actId="22"/>
          <ac:spMkLst>
            <pc:docMk/>
            <pc:sldMk cId="4096455574" sldId="375"/>
            <ac:spMk id="5" creationId="{2A9B7545-283E-446A-8BE2-2E3AB8FAF874}"/>
          </ac:spMkLst>
        </pc:spChg>
        <pc:picChg chg="add mod">
          <ac:chgData name="Caroline Prodger" userId="e4ef2e75-b60b-401b-8ebe-291bdcf405f4" providerId="ADAL" clId="{FEEE6990-EA72-4098-8811-8D95CF9E2288}" dt="2021-06-25T12:20:54.298" v="1895" actId="1076"/>
          <ac:picMkLst>
            <pc:docMk/>
            <pc:sldMk cId="4096455574" sldId="375"/>
            <ac:picMk id="6" creationId="{55D917D8-6739-43B3-8F88-D0B325F30505}"/>
          </ac:picMkLst>
        </pc:picChg>
      </pc:sldChg>
      <pc:sldChg chg="modSp new del mod">
        <pc:chgData name="Caroline Prodger" userId="e4ef2e75-b60b-401b-8ebe-291bdcf405f4" providerId="ADAL" clId="{FEEE6990-EA72-4098-8811-8D95CF9E2288}" dt="2021-06-25T15:26:19.958" v="2949" actId="2696"/>
        <pc:sldMkLst>
          <pc:docMk/>
          <pc:sldMk cId="2291103458" sldId="376"/>
        </pc:sldMkLst>
        <pc:spChg chg="mod">
          <ac:chgData name="Caroline Prodger" userId="e4ef2e75-b60b-401b-8ebe-291bdcf405f4" providerId="ADAL" clId="{FEEE6990-EA72-4098-8811-8D95CF9E2288}" dt="2021-06-25T13:39:21.013" v="2020"/>
          <ac:spMkLst>
            <pc:docMk/>
            <pc:sldMk cId="2291103458" sldId="376"/>
            <ac:spMk id="2" creationId="{25766C82-F621-4369-93D9-7D8F685D46A4}"/>
          </ac:spMkLst>
        </pc:spChg>
        <pc:spChg chg="mod">
          <ac:chgData name="Caroline Prodger" userId="e4ef2e75-b60b-401b-8ebe-291bdcf405f4" providerId="ADAL" clId="{FEEE6990-EA72-4098-8811-8D95CF9E2288}" dt="2021-06-25T12:21:04.478" v="1896" actId="1076"/>
          <ac:spMkLst>
            <pc:docMk/>
            <pc:sldMk cId="2291103458" sldId="376"/>
            <ac:spMk id="3" creationId="{7F0947AD-E4AE-4CC7-8004-1439A2C6CB30}"/>
          </ac:spMkLst>
        </pc:spChg>
      </pc:sldChg>
      <pc:sldChg chg="modSp del mod">
        <pc:chgData name="Caroline Prodger" userId="e4ef2e75-b60b-401b-8ebe-291bdcf405f4" providerId="ADAL" clId="{FEEE6990-EA72-4098-8811-8D95CF9E2288}" dt="2021-06-25T15:26:19.958" v="2949" actId="2696"/>
        <pc:sldMkLst>
          <pc:docMk/>
          <pc:sldMk cId="0" sldId="377"/>
        </pc:sldMkLst>
        <pc:spChg chg="mod">
          <ac:chgData name="Caroline Prodger" userId="e4ef2e75-b60b-401b-8ebe-291bdcf405f4" providerId="ADAL" clId="{FEEE6990-EA72-4098-8811-8D95CF9E2288}" dt="2021-06-25T13:39:21.013" v="2020"/>
          <ac:spMkLst>
            <pc:docMk/>
            <pc:sldMk cId="0" sldId="377"/>
            <ac:spMk id="2" creationId="{00000000-0000-0000-0000-000000000000}"/>
          </ac:spMkLst>
        </pc:spChg>
        <pc:spChg chg="mod">
          <ac:chgData name="Caroline Prodger" userId="e4ef2e75-b60b-401b-8ebe-291bdcf405f4" providerId="ADAL" clId="{FEEE6990-EA72-4098-8811-8D95CF9E2288}" dt="2021-06-25T12:27:06.883" v="2019" actId="20577"/>
          <ac:spMkLst>
            <pc:docMk/>
            <pc:sldMk cId="0" sldId="377"/>
            <ac:spMk id="3" creationId="{00000000-0000-0000-0000-000000000000}"/>
          </ac:spMkLst>
        </pc:spChg>
      </pc:sldChg>
      <pc:sldChg chg="addSp delSp modSp new mod">
        <pc:chgData name="Caroline Prodger" userId="e4ef2e75-b60b-401b-8ebe-291bdcf405f4" providerId="ADAL" clId="{FEEE6990-EA72-4098-8811-8D95CF9E2288}" dt="2021-06-25T15:36:07.770" v="3075" actId="113"/>
        <pc:sldMkLst>
          <pc:docMk/>
          <pc:sldMk cId="1774675404" sldId="378"/>
        </pc:sldMkLst>
        <pc:spChg chg="mod">
          <ac:chgData name="Caroline Prodger" userId="e4ef2e75-b60b-401b-8ebe-291bdcf405f4" providerId="ADAL" clId="{FEEE6990-EA72-4098-8811-8D95CF9E2288}" dt="2021-06-25T13:46:26.132" v="2246" actId="20577"/>
          <ac:spMkLst>
            <pc:docMk/>
            <pc:sldMk cId="1774675404" sldId="378"/>
            <ac:spMk id="2" creationId="{722F515F-9EC9-4AB7-9255-BAC62D8E393C}"/>
          </ac:spMkLst>
        </pc:spChg>
        <pc:spChg chg="mod">
          <ac:chgData name="Caroline Prodger" userId="e4ef2e75-b60b-401b-8ebe-291bdcf405f4" providerId="ADAL" clId="{FEEE6990-EA72-4098-8811-8D95CF9E2288}" dt="2021-06-25T15:36:07.770" v="3075" actId="113"/>
          <ac:spMkLst>
            <pc:docMk/>
            <pc:sldMk cId="1774675404" sldId="378"/>
            <ac:spMk id="3" creationId="{E662AE0E-6114-4A1B-BA0F-047458CF9432}"/>
          </ac:spMkLst>
        </pc:spChg>
        <pc:spChg chg="add del mod">
          <ac:chgData name="Caroline Prodger" userId="e4ef2e75-b60b-401b-8ebe-291bdcf405f4" providerId="ADAL" clId="{FEEE6990-EA72-4098-8811-8D95CF9E2288}" dt="2021-06-25T13:46:36.524" v="2248"/>
          <ac:spMkLst>
            <pc:docMk/>
            <pc:sldMk cId="1774675404" sldId="378"/>
            <ac:spMk id="5" creationId="{592F679A-81AA-4C7D-A0D2-233D94CC2AA3}"/>
          </ac:spMkLst>
        </pc:spChg>
        <pc:spChg chg="add mod">
          <ac:chgData name="Caroline Prodger" userId="e4ef2e75-b60b-401b-8ebe-291bdcf405f4" providerId="ADAL" clId="{FEEE6990-EA72-4098-8811-8D95CF9E2288}" dt="2021-06-25T15:36:02.235" v="3074" actId="113"/>
          <ac:spMkLst>
            <pc:docMk/>
            <pc:sldMk cId="1774675404" sldId="378"/>
            <ac:spMk id="7" creationId="{CDCAAA02-8801-4C70-8477-A2126D8DB90D}"/>
          </ac:spMkLst>
        </pc:spChg>
        <pc:graphicFrameChg chg="add mod modGraphic">
          <ac:chgData name="Caroline Prodger" userId="e4ef2e75-b60b-401b-8ebe-291bdcf405f4" providerId="ADAL" clId="{FEEE6990-EA72-4098-8811-8D95CF9E2288}" dt="2021-06-25T13:48:02.179" v="2270" actId="1076"/>
          <ac:graphicFrameMkLst>
            <pc:docMk/>
            <pc:sldMk cId="1774675404" sldId="378"/>
            <ac:graphicFrameMk id="4" creationId="{6DA3A08B-1670-4239-831F-44A2CFD0C69C}"/>
          </ac:graphicFrameMkLst>
        </pc:graphicFrameChg>
      </pc:sldChg>
      <pc:sldChg chg="addSp modSp new mod">
        <pc:chgData name="Caroline Prodger" userId="e4ef2e75-b60b-401b-8ebe-291bdcf405f4" providerId="ADAL" clId="{FEEE6990-EA72-4098-8811-8D95CF9E2288}" dt="2021-06-25T15:24:22.621" v="2946" actId="1076"/>
        <pc:sldMkLst>
          <pc:docMk/>
          <pc:sldMk cId="2220138909" sldId="379"/>
        </pc:sldMkLst>
        <pc:spChg chg="mod">
          <ac:chgData name="Caroline Prodger" userId="e4ef2e75-b60b-401b-8ebe-291bdcf405f4" providerId="ADAL" clId="{FEEE6990-EA72-4098-8811-8D95CF9E2288}" dt="2021-06-25T15:22:37.940" v="2938" actId="5793"/>
          <ac:spMkLst>
            <pc:docMk/>
            <pc:sldMk cId="2220138909" sldId="379"/>
            <ac:spMk id="2" creationId="{7E8204D9-286F-42D1-9EE0-522C186F441E}"/>
          </ac:spMkLst>
        </pc:spChg>
        <pc:spChg chg="mod">
          <ac:chgData name="Caroline Prodger" userId="e4ef2e75-b60b-401b-8ebe-291bdcf405f4" providerId="ADAL" clId="{FEEE6990-EA72-4098-8811-8D95CF9E2288}" dt="2021-06-25T15:24:01.697" v="2940" actId="14100"/>
          <ac:spMkLst>
            <pc:docMk/>
            <pc:sldMk cId="2220138909" sldId="379"/>
            <ac:spMk id="3" creationId="{7D5F52D1-5B51-4110-BE15-C0A60DC5B90B}"/>
          </ac:spMkLst>
        </pc:spChg>
        <pc:picChg chg="add mod modCrop">
          <ac:chgData name="Caroline Prodger" userId="e4ef2e75-b60b-401b-8ebe-291bdcf405f4" providerId="ADAL" clId="{FEEE6990-EA72-4098-8811-8D95CF9E2288}" dt="2021-06-25T15:24:22.621" v="2946" actId="1076"/>
          <ac:picMkLst>
            <pc:docMk/>
            <pc:sldMk cId="2220138909" sldId="379"/>
            <ac:picMk id="5" creationId="{E0A29E85-4137-4D97-AF08-D09F5A9688F7}"/>
          </ac:picMkLst>
        </pc:picChg>
      </pc:sldChg>
      <pc:sldChg chg="addSp delSp modSp new mod ord">
        <pc:chgData name="Caroline Prodger" userId="e4ef2e75-b60b-401b-8ebe-291bdcf405f4" providerId="ADAL" clId="{FEEE6990-EA72-4098-8811-8D95CF9E2288}" dt="2021-06-25T15:36:12.499" v="3077"/>
        <pc:sldMkLst>
          <pc:docMk/>
          <pc:sldMk cId="3206283404" sldId="380"/>
        </pc:sldMkLst>
        <pc:spChg chg="mod">
          <ac:chgData name="Caroline Prodger" userId="e4ef2e75-b60b-401b-8ebe-291bdcf405f4" providerId="ADAL" clId="{FEEE6990-EA72-4098-8811-8D95CF9E2288}" dt="2021-06-25T15:26:43.464" v="2990" actId="20577"/>
          <ac:spMkLst>
            <pc:docMk/>
            <pc:sldMk cId="3206283404" sldId="380"/>
            <ac:spMk id="2" creationId="{DDC47D34-5129-4821-BBE2-FB0E0EAFF45C}"/>
          </ac:spMkLst>
        </pc:spChg>
        <pc:spChg chg="del">
          <ac:chgData name="Caroline Prodger" userId="e4ef2e75-b60b-401b-8ebe-291bdcf405f4" providerId="ADAL" clId="{FEEE6990-EA72-4098-8811-8D95CF9E2288}" dt="2021-06-25T15:27:54.956" v="2991" actId="931"/>
          <ac:spMkLst>
            <pc:docMk/>
            <pc:sldMk cId="3206283404" sldId="380"/>
            <ac:spMk id="3" creationId="{C57A50F2-F7A3-4F68-BAFE-AA4DCEED6612}"/>
          </ac:spMkLst>
        </pc:spChg>
        <pc:spChg chg="add mod">
          <ac:chgData name="Caroline Prodger" userId="e4ef2e75-b60b-401b-8ebe-291bdcf405f4" providerId="ADAL" clId="{FEEE6990-EA72-4098-8811-8D95CF9E2288}" dt="2021-06-25T15:34:40.125" v="3064" actId="1076"/>
          <ac:spMkLst>
            <pc:docMk/>
            <pc:sldMk cId="3206283404" sldId="380"/>
            <ac:spMk id="6" creationId="{3D29869C-A33C-48F4-A735-906A822B9E87}"/>
          </ac:spMkLst>
        </pc:spChg>
        <pc:spChg chg="add mod">
          <ac:chgData name="Caroline Prodger" userId="e4ef2e75-b60b-401b-8ebe-291bdcf405f4" providerId="ADAL" clId="{FEEE6990-EA72-4098-8811-8D95CF9E2288}" dt="2021-06-25T15:34:53.290" v="3069" actId="1076"/>
          <ac:spMkLst>
            <pc:docMk/>
            <pc:sldMk cId="3206283404" sldId="380"/>
            <ac:spMk id="8" creationId="{92EDC71E-3A40-433B-906F-246E5819433B}"/>
          </ac:spMkLst>
        </pc:spChg>
        <pc:spChg chg="add mod">
          <ac:chgData name="Caroline Prodger" userId="e4ef2e75-b60b-401b-8ebe-291bdcf405f4" providerId="ADAL" clId="{FEEE6990-EA72-4098-8811-8D95CF9E2288}" dt="2021-06-25T15:34:45.062" v="3066" actId="1076"/>
          <ac:spMkLst>
            <pc:docMk/>
            <pc:sldMk cId="3206283404" sldId="380"/>
            <ac:spMk id="11" creationId="{9EC6819D-A9D7-4EF2-A8BC-FEBFDD634141}"/>
          </ac:spMkLst>
        </pc:spChg>
        <pc:spChg chg="add mod">
          <ac:chgData name="Caroline Prodger" userId="e4ef2e75-b60b-401b-8ebe-291bdcf405f4" providerId="ADAL" clId="{FEEE6990-EA72-4098-8811-8D95CF9E2288}" dt="2021-06-25T15:35:11.449" v="3071" actId="1076"/>
          <ac:spMkLst>
            <pc:docMk/>
            <pc:sldMk cId="3206283404" sldId="380"/>
            <ac:spMk id="14" creationId="{C5224DDC-4192-4D5B-BB73-FE064A98435A}"/>
          </ac:spMkLst>
        </pc:spChg>
        <pc:picChg chg="add mod">
          <ac:chgData name="Caroline Prodger" userId="e4ef2e75-b60b-401b-8ebe-291bdcf405f4" providerId="ADAL" clId="{FEEE6990-EA72-4098-8811-8D95CF9E2288}" dt="2021-06-25T15:34:37.823" v="3063" actId="1076"/>
          <ac:picMkLst>
            <pc:docMk/>
            <pc:sldMk cId="3206283404" sldId="380"/>
            <ac:picMk id="5" creationId="{9AA396D1-D07A-4CB6-BAA7-9EAD39620438}"/>
          </ac:picMkLst>
        </pc:picChg>
        <pc:picChg chg="add mod">
          <ac:chgData name="Caroline Prodger" userId="e4ef2e75-b60b-401b-8ebe-291bdcf405f4" providerId="ADAL" clId="{FEEE6990-EA72-4098-8811-8D95CF9E2288}" dt="2021-06-25T15:34:50.722" v="3068" actId="1076"/>
          <ac:picMkLst>
            <pc:docMk/>
            <pc:sldMk cId="3206283404" sldId="380"/>
            <ac:picMk id="7" creationId="{F7722E1F-9C92-4352-8BF9-2C1D94D8EA40}"/>
          </ac:picMkLst>
        </pc:picChg>
        <pc:picChg chg="add mod">
          <ac:chgData name="Caroline Prodger" userId="e4ef2e75-b60b-401b-8ebe-291bdcf405f4" providerId="ADAL" clId="{FEEE6990-EA72-4098-8811-8D95CF9E2288}" dt="2021-06-25T15:34:41.418" v="3065" actId="1076"/>
          <ac:picMkLst>
            <pc:docMk/>
            <pc:sldMk cId="3206283404" sldId="380"/>
            <ac:picMk id="10" creationId="{3B080FB4-A74B-40B1-899B-EB7844973DCF}"/>
          </ac:picMkLst>
        </pc:picChg>
        <pc:picChg chg="add mod">
          <ac:chgData name="Caroline Prodger" userId="e4ef2e75-b60b-401b-8ebe-291bdcf405f4" providerId="ADAL" clId="{FEEE6990-EA72-4098-8811-8D95CF9E2288}" dt="2021-06-25T15:34:49.444" v="3067" actId="1076"/>
          <ac:picMkLst>
            <pc:docMk/>
            <pc:sldMk cId="3206283404" sldId="380"/>
            <ac:picMk id="12" creationId="{BB656F61-DBF3-4829-A54E-24761E701866}"/>
          </ac:picMkLst>
        </pc:picChg>
      </pc:sldChg>
      <pc:sldChg chg="new del">
        <pc:chgData name="Caroline Prodger" userId="e4ef2e75-b60b-401b-8ebe-291bdcf405f4" providerId="ADAL" clId="{FEEE6990-EA72-4098-8811-8D95CF9E2288}" dt="2021-06-25T15:28:31.961" v="3011" actId="2696"/>
        <pc:sldMkLst>
          <pc:docMk/>
          <pc:sldMk cId="2656834055" sldId="38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9/10/2021</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4794912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2681302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27954003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1064198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lvl1pPr marL="0" marR="0" indent="0" algn="l" defTabSz="914400" rtl="0" eaLnBrk="1" fontAlgn="base" latinLnBrk="0" hangingPunct="1">
              <a:lnSpc>
                <a:spcPct val="100000"/>
              </a:lnSpc>
              <a:spcBef>
                <a:spcPts val="600"/>
              </a:spcBef>
              <a:spcAft>
                <a:spcPts val="600"/>
              </a:spcAft>
              <a:buClrTx/>
              <a:buSzTx/>
              <a:buFontTx/>
              <a:buNone/>
              <a:tabLst/>
              <a:defRPr/>
            </a:lvl1pPr>
            <a:lvl3pPr marL="540000" marR="0" indent="-270000" algn="l" defTabSz="914400" rtl="0" eaLnBrk="1" fontAlgn="base" latinLnBrk="0" hangingPunct="1">
              <a:lnSpc>
                <a:spcPct val="100000"/>
              </a:lnSpc>
              <a:spcBef>
                <a:spcPts val="0"/>
              </a:spcBef>
              <a:spcAft>
                <a:spcPts val="200"/>
              </a:spcAft>
              <a:buClrTx/>
              <a:buSzTx/>
              <a:buFont typeface="Lucida Grande"/>
              <a:buChar char="–"/>
              <a:tabLst/>
              <a:defRPr/>
            </a:lvl3pPr>
          </a:lstStyle>
          <a:p>
            <a:pPr lvl="0"/>
            <a:r>
              <a:rPr lang="en-GB"/>
              <a:t>Click to edit Master text styles</a:t>
            </a:r>
          </a:p>
          <a:p>
            <a:pPr lvl="1"/>
            <a:r>
              <a:rPr lang="en-GB"/>
              <a:t>Second level</a:t>
            </a:r>
          </a:p>
          <a:p>
            <a:pPr lvl="2"/>
            <a:r>
              <a:rPr lang="en-GB"/>
              <a:t>Third level</a:t>
            </a:r>
          </a:p>
          <a:p>
            <a:pPr lvl="0"/>
            <a:r>
              <a:rPr lang="en-GB" noProof="0"/>
              <a:t>Click to edit Master text styles</a:t>
            </a:r>
          </a:p>
          <a:p>
            <a:pPr lvl="2"/>
            <a:endParaRPr lang="en-GB"/>
          </a:p>
          <a:p>
            <a:pPr lvl="2"/>
            <a:endParaRPr lang="en-GB"/>
          </a:p>
        </p:txBody>
      </p:sp>
    </p:spTree>
    <p:extLst>
      <p:ext uri="{BB962C8B-B14F-4D97-AF65-F5344CB8AC3E}">
        <p14:creationId xmlns:p14="http://schemas.microsoft.com/office/powerpoint/2010/main" val="985186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descr="City &amp; Guilds and EAL logo">
            <a:extLst>
              <a:ext uri="{FF2B5EF4-FFF2-40B4-BE49-F238E27FC236}">
                <a16:creationId xmlns:a16="http://schemas.microsoft.com/office/drawing/2014/main" id="{54C8F537-6DBE-534E-B9F5-B8C14A123E71}"/>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7030801" y="5866089"/>
            <a:ext cx="1655999" cy="5016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Building Services Engineering for Construction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350 Building Services Engineering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D18425FF-0882-4F94-8261-ADB59842062E}"/>
              </a:ext>
            </a:extLst>
          </p:cNvPr>
          <p:cNvPicPr>
            <a:picLocks noChangeAspect="1"/>
          </p:cNvPicPr>
          <p:nvPr userDrawn="1"/>
        </p:nvPicPr>
        <p:blipFill>
          <a:blip r:embed="rId6"/>
          <a:stretch>
            <a:fillRect/>
          </a:stretch>
        </p:blipFill>
        <p:spPr>
          <a:xfrm>
            <a:off x="6713538" y="264047"/>
            <a:ext cx="1962150" cy="409575"/>
          </a:xfrm>
          <a:prstGeom prst="rect">
            <a:avLst/>
          </a:prstGeom>
        </p:spPr>
      </p:pic>
      <p:sp>
        <p:nvSpPr>
          <p:cNvPr id="10" name="Rectangle 1">
            <a:extLst>
              <a:ext uri="{FF2B5EF4-FFF2-40B4-BE49-F238E27FC236}">
                <a16:creationId xmlns:a16="http://schemas.microsoft.com/office/drawing/2014/main" id="{A4FEEEC1-FC4D-4024-940A-ED19CB08C77E}"/>
              </a:ext>
            </a:extLst>
          </p:cNvPr>
          <p:cNvSpPr>
            <a:spLocks noChangeArrowheads="1"/>
          </p:cNvSpPr>
          <p:nvPr userDrawn="1"/>
        </p:nvSpPr>
        <p:spPr bwMode="auto">
          <a:xfrm>
            <a:off x="395536" y="6450159"/>
            <a:ext cx="8892480" cy="230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900" b="0" i="0" u="none" strike="noStrike" cap="none" normalizeH="0" baseline="0" dirty="0">
                <a:ln>
                  <a:noFill/>
                </a:ln>
                <a:solidFill>
                  <a:schemeClr val="tx1"/>
                </a:solidFill>
                <a:effectLst/>
                <a:latin typeface="+mn-lt"/>
                <a:ea typeface="Calibri" panose="020F0502020204030204" pitchFamily="34" charset="0"/>
                <a:cs typeface="Times New Roman" panose="02020603050405020304" pitchFamily="18" charset="0"/>
              </a:rPr>
              <a:t>© 2021 City and Guilds of London Institute. All rights reserved.</a:t>
            </a:r>
            <a:endParaRPr kumimoji="0" lang="en-GB" altLang="en-US" sz="900" b="0" i="0" u="none" strike="noStrike" cap="none" normalizeH="0" baseline="0" dirty="0">
              <a:ln>
                <a:noFill/>
              </a:ln>
              <a:solidFill>
                <a:schemeClr val="tx1"/>
              </a:solidFill>
              <a:effectLst/>
              <a:latin typeface="+mn-lt"/>
            </a:endParaRPr>
          </a:p>
        </p:txBody>
      </p:sp>
    </p:spTree>
    <p:extLst>
      <p:ext uri="{BB962C8B-B14F-4D97-AF65-F5344CB8AC3E}">
        <p14:creationId xmlns:p14="http://schemas.microsoft.com/office/powerpoint/2010/main" val="1433965714"/>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2" r:id="rId3"/>
  </p:sldLayoutIdLst>
  <p:hf hdr="0" ft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15"/>
          <p:cNvSpPr>
            <a:spLocks noGrp="1" noChangeArrowheads="1"/>
          </p:cNvSpPr>
          <p:nvPr>
            <p:ph type="title"/>
          </p:nvPr>
        </p:nvSpPr>
        <p:spPr>
          <a:xfrm>
            <a:off x="460985" y="3933056"/>
            <a:ext cx="8153400" cy="2514600"/>
          </a:xfrm>
        </p:spPr>
        <p:txBody>
          <a:bodyPr anchor="t"/>
          <a:lstStyle/>
          <a:p>
            <a:r>
              <a:rPr lang="en-GB" dirty="0"/>
              <a:t>PowerPoint 2: Materials science principles </a:t>
            </a:r>
          </a:p>
        </p:txBody>
      </p:sp>
      <p:sp>
        <p:nvSpPr>
          <p:cNvPr id="2050" name="Rectangle 14"/>
          <p:cNvSpPr>
            <a:spLocks noGrp="1" noChangeArrowheads="1"/>
          </p:cNvSpPr>
          <p:nvPr>
            <p:ph sz="quarter" idx="10"/>
          </p:nvPr>
        </p:nvSpPr>
        <p:spPr>
          <a:xfrm>
            <a:off x="107504" y="4480718"/>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908705"/>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2. Construction science principles</a:t>
            </a:r>
          </a:p>
          <a:p>
            <a:endParaRPr lang="en-GB" sz="2400" b="1" dirty="0"/>
          </a:p>
          <a:p>
            <a:r>
              <a:rPr lang="en-GB" sz="2400" b="1" dirty="0"/>
              <a:t>2.3</a:t>
            </a:r>
            <a:r>
              <a:rPr lang="en-GB" sz="2400" dirty="0"/>
              <a:t> </a:t>
            </a:r>
            <a:r>
              <a:rPr lang="en-GB" sz="2400" b="1" dirty="0"/>
              <a:t>Materials science</a:t>
            </a:r>
            <a:r>
              <a:rPr lang="en-GB" sz="2400" dirty="0"/>
              <a:t> </a:t>
            </a:r>
            <a:r>
              <a:rPr lang="en-GB" sz="2400" b="1" dirty="0"/>
              <a:t>principles</a:t>
            </a:r>
            <a:r>
              <a:rPr lang="en-GB" sz="2400" dirty="0">
                <a:effectLst/>
              </a:rPr>
              <a:t> </a:t>
            </a:r>
            <a:r>
              <a:rPr lang="en-GB" sz="2400" b="1" dirty="0"/>
              <a:t> </a:t>
            </a:r>
            <a:r>
              <a:rPr lang="en-GB" b="1" dirty="0"/>
              <a:t> </a:t>
            </a:r>
            <a:endParaRPr lang="en-GB" dirty="0"/>
          </a:p>
          <a:p>
            <a:endParaRPr lang="en-GB" sz="24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4F315-C6EE-46B4-9E00-BA929B4D4A98}"/>
              </a:ext>
            </a:extLst>
          </p:cNvPr>
          <p:cNvSpPr>
            <a:spLocks noGrp="1"/>
          </p:cNvSpPr>
          <p:nvPr>
            <p:ph type="title"/>
          </p:nvPr>
        </p:nvSpPr>
        <p:spPr/>
        <p:txBody>
          <a:bodyPr/>
          <a:lstStyle/>
          <a:p>
            <a:r>
              <a:rPr lang="en-GB" dirty="0"/>
              <a:t>Properties of materials</a:t>
            </a:r>
          </a:p>
        </p:txBody>
      </p:sp>
      <p:sp>
        <p:nvSpPr>
          <p:cNvPr id="3" name="Content Placeholder 2">
            <a:extLst>
              <a:ext uri="{FF2B5EF4-FFF2-40B4-BE49-F238E27FC236}">
                <a16:creationId xmlns:a16="http://schemas.microsoft.com/office/drawing/2014/main" id="{AA7AFEFA-6C5D-410E-A00B-5A312CC0C54D}"/>
              </a:ext>
            </a:extLst>
          </p:cNvPr>
          <p:cNvSpPr>
            <a:spLocks noGrp="1"/>
          </p:cNvSpPr>
          <p:nvPr>
            <p:ph sz="quarter" idx="10"/>
          </p:nvPr>
        </p:nvSpPr>
        <p:spPr>
          <a:xfrm>
            <a:off x="457200" y="1512000"/>
            <a:ext cx="8397130" cy="4248000"/>
          </a:xfrm>
        </p:spPr>
        <p:txBody>
          <a:bodyPr/>
          <a:lstStyle/>
          <a:p>
            <a:pPr marL="342900" indent="-342900">
              <a:buClr>
                <a:srgbClr val="0077E3"/>
              </a:buClr>
              <a:buFont typeface="Arial" panose="020B0604020202020204" pitchFamily="34" charset="0"/>
              <a:buChar char="•"/>
            </a:pPr>
            <a:r>
              <a:rPr lang="en-GB" b="1" dirty="0"/>
              <a:t>Chemical composition</a:t>
            </a:r>
            <a:r>
              <a:rPr lang="en-GB" dirty="0"/>
              <a:t> – a term that is often used to define the composition of soils. For example, alkaline soil, where sulphate-resistant cement would have to be specified.</a:t>
            </a:r>
          </a:p>
          <a:p>
            <a:pPr marL="342900" indent="-342900">
              <a:buClr>
                <a:srgbClr val="0077E3"/>
              </a:buClr>
              <a:buFont typeface="Arial" panose="020B0604020202020204" pitchFamily="34" charset="0"/>
              <a:buChar char="•"/>
            </a:pPr>
            <a:r>
              <a:rPr lang="en-GB" b="1" dirty="0"/>
              <a:t>Ductility</a:t>
            </a:r>
            <a:r>
              <a:rPr lang="en-GB" dirty="0"/>
              <a:t> – the ability of a material to be drawn out under tension without breaking. Gold is an example of a ductile material.</a:t>
            </a:r>
          </a:p>
        </p:txBody>
      </p:sp>
      <p:pic>
        <p:nvPicPr>
          <p:cNvPr id="5" name="Picture 4" descr="A picture containing text, highway&#10;&#10;Description automatically generated">
            <a:extLst>
              <a:ext uri="{FF2B5EF4-FFF2-40B4-BE49-F238E27FC236}">
                <a16:creationId xmlns:a16="http://schemas.microsoft.com/office/drawing/2014/main" id="{DB60C6D4-4B24-47AA-9A72-F081C51AD00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84168" y="3609501"/>
            <a:ext cx="2603448" cy="1736499"/>
          </a:xfrm>
          <a:prstGeom prst="rect">
            <a:avLst/>
          </a:prstGeom>
        </p:spPr>
      </p:pic>
      <p:sp>
        <p:nvSpPr>
          <p:cNvPr id="7" name="TextBox 6">
            <a:extLst>
              <a:ext uri="{FF2B5EF4-FFF2-40B4-BE49-F238E27FC236}">
                <a16:creationId xmlns:a16="http://schemas.microsoft.com/office/drawing/2014/main" id="{1AD6B62F-4A36-4768-8CCE-54274F41AE12}"/>
              </a:ext>
            </a:extLst>
          </p:cNvPr>
          <p:cNvSpPr txBox="1"/>
          <p:nvPr/>
        </p:nvSpPr>
        <p:spPr>
          <a:xfrm>
            <a:off x="300948" y="3429000"/>
            <a:ext cx="5207156" cy="2554545"/>
          </a:xfrm>
          <a:prstGeom prst="rect">
            <a:avLst/>
          </a:prstGeom>
          <a:noFill/>
        </p:spPr>
        <p:txBody>
          <a:bodyPr wrap="square">
            <a:spAutoFit/>
          </a:bodyPr>
          <a:lstStyle/>
          <a:p>
            <a:pPr marL="342900" indent="-342900">
              <a:buClr>
                <a:srgbClr val="0077E3"/>
              </a:buClr>
              <a:buFont typeface="Arial" panose="020B0604020202020204" pitchFamily="34" charset="0"/>
              <a:buChar char="•"/>
            </a:pPr>
            <a:r>
              <a:rPr lang="en-GB" b="1" dirty="0"/>
              <a:t>Malleability</a:t>
            </a:r>
            <a:r>
              <a:rPr lang="en-GB" dirty="0"/>
              <a:t> – the ability of a material to be hammered or rolled into a shape. For example, cold-formed sheeting.</a:t>
            </a:r>
          </a:p>
          <a:p>
            <a:pPr marL="342900" indent="-342900">
              <a:buClr>
                <a:srgbClr val="0077E3"/>
              </a:buClr>
              <a:buFont typeface="Arial" panose="020B0604020202020204" pitchFamily="34" charset="0"/>
              <a:buChar char="•"/>
            </a:pPr>
            <a:endParaRPr lang="en-GB" dirty="0"/>
          </a:p>
          <a:p>
            <a:pPr marL="342900" indent="-342900">
              <a:buClr>
                <a:srgbClr val="0077E3"/>
              </a:buClr>
              <a:buFont typeface="Arial" panose="020B0604020202020204" pitchFamily="34" charset="0"/>
              <a:buChar char="•"/>
            </a:pPr>
            <a:r>
              <a:rPr lang="en-GB" b="1" dirty="0"/>
              <a:t>Conductivity</a:t>
            </a:r>
            <a:r>
              <a:rPr lang="en-GB" dirty="0"/>
              <a:t> – the ability of a material to allow an electrical charge to pass through and along it. Copper wire is highly conductive.</a:t>
            </a:r>
          </a:p>
        </p:txBody>
      </p:sp>
    </p:spTree>
    <p:extLst>
      <p:ext uri="{BB962C8B-B14F-4D97-AF65-F5344CB8AC3E}">
        <p14:creationId xmlns:p14="http://schemas.microsoft.com/office/powerpoint/2010/main" val="8680490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4F315-C6EE-46B4-9E00-BA929B4D4A98}"/>
              </a:ext>
            </a:extLst>
          </p:cNvPr>
          <p:cNvSpPr>
            <a:spLocks noGrp="1"/>
          </p:cNvSpPr>
          <p:nvPr>
            <p:ph type="title"/>
          </p:nvPr>
        </p:nvSpPr>
        <p:spPr/>
        <p:txBody>
          <a:bodyPr/>
          <a:lstStyle/>
          <a:p>
            <a:r>
              <a:rPr lang="en-GB" dirty="0"/>
              <a:t>Properties of materials</a:t>
            </a:r>
          </a:p>
        </p:txBody>
      </p:sp>
      <p:sp>
        <p:nvSpPr>
          <p:cNvPr id="3" name="Content Placeholder 2">
            <a:extLst>
              <a:ext uri="{FF2B5EF4-FFF2-40B4-BE49-F238E27FC236}">
                <a16:creationId xmlns:a16="http://schemas.microsoft.com/office/drawing/2014/main" id="{AA7AFEFA-6C5D-410E-A00B-5A312CC0C54D}"/>
              </a:ext>
            </a:extLst>
          </p:cNvPr>
          <p:cNvSpPr>
            <a:spLocks noGrp="1"/>
          </p:cNvSpPr>
          <p:nvPr>
            <p:ph sz="quarter" idx="10"/>
          </p:nvPr>
        </p:nvSpPr>
        <p:spPr/>
        <p:txBody>
          <a:bodyPr/>
          <a:lstStyle/>
          <a:p>
            <a:pPr marL="342900" indent="-342900">
              <a:buClr>
                <a:srgbClr val="0077E3"/>
              </a:buClr>
              <a:buFont typeface="Arial" panose="020B0604020202020204" pitchFamily="34" charset="0"/>
              <a:buChar char="•"/>
            </a:pPr>
            <a:r>
              <a:rPr lang="en-GB" b="1" dirty="0"/>
              <a:t>Tensile strength</a:t>
            </a:r>
            <a:r>
              <a:rPr lang="en-GB" dirty="0"/>
              <a:t> – the resistance of a material to being torn apart. For example, a tie in a cavity wall has tensile strength.</a:t>
            </a:r>
          </a:p>
          <a:p>
            <a:pPr marL="342900" indent="-342900">
              <a:buClr>
                <a:srgbClr val="0077E3"/>
              </a:buClr>
              <a:buFont typeface="Arial" panose="020B0604020202020204" pitchFamily="34" charset="0"/>
              <a:buChar char="•"/>
            </a:pPr>
            <a:r>
              <a:rPr lang="en-GB" b="1" dirty="0"/>
              <a:t>Compressive strength</a:t>
            </a:r>
            <a:r>
              <a:rPr lang="en-GB" dirty="0"/>
              <a:t> – the strength of a material to resist force and weight directly applied to it. For example, a foundation has compressive strength.</a:t>
            </a:r>
          </a:p>
          <a:p>
            <a:pPr marL="342900" indent="-342900">
              <a:buClr>
                <a:srgbClr val="0077E3"/>
              </a:buClr>
              <a:buFont typeface="Arial" panose="020B0604020202020204" pitchFamily="34" charset="0"/>
              <a:buChar char="•"/>
            </a:pPr>
            <a:r>
              <a:rPr lang="en-GB" b="1" dirty="0"/>
              <a:t>Strength</a:t>
            </a:r>
            <a:r>
              <a:rPr lang="en-GB" dirty="0"/>
              <a:t> – the measure of tensile, shear and compressive forces on a material and its ability to withstand such forces, stresses and strains. </a:t>
            </a:r>
          </a:p>
          <a:p>
            <a:pPr marL="342900" indent="-342900">
              <a:buClr>
                <a:srgbClr val="0077E3"/>
              </a:buClr>
              <a:buFont typeface="Arial" panose="020B0604020202020204" pitchFamily="34" charset="0"/>
              <a:buChar char="•"/>
            </a:pPr>
            <a:r>
              <a:rPr lang="en-GB" b="1" dirty="0"/>
              <a:t>Durability</a:t>
            </a:r>
            <a:r>
              <a:rPr lang="en-GB" dirty="0"/>
              <a:t> – the useful life of a product in terms of years. For example, brick, stone and steel all have high durability.</a:t>
            </a:r>
          </a:p>
        </p:txBody>
      </p:sp>
      <p:sp>
        <p:nvSpPr>
          <p:cNvPr id="4" name="TextBox 3">
            <a:extLst>
              <a:ext uri="{FF2B5EF4-FFF2-40B4-BE49-F238E27FC236}">
                <a16:creationId xmlns:a16="http://schemas.microsoft.com/office/drawing/2014/main" id="{29FAD029-DA24-0344-9B16-7EB29EEAE0B9}"/>
              </a:ext>
            </a:extLst>
          </p:cNvPr>
          <p:cNvSpPr txBox="1"/>
          <p:nvPr/>
        </p:nvSpPr>
        <p:spPr>
          <a:xfrm>
            <a:off x="3566160" y="1810512"/>
            <a:ext cx="184731" cy="400110"/>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6491456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14F315-C6EE-46B4-9E00-BA929B4D4A98}"/>
              </a:ext>
            </a:extLst>
          </p:cNvPr>
          <p:cNvSpPr>
            <a:spLocks noGrp="1"/>
          </p:cNvSpPr>
          <p:nvPr>
            <p:ph type="title"/>
          </p:nvPr>
        </p:nvSpPr>
        <p:spPr/>
        <p:txBody>
          <a:bodyPr/>
          <a:lstStyle/>
          <a:p>
            <a:r>
              <a:rPr lang="en-GB" dirty="0"/>
              <a:t>Failure and degradation of materials</a:t>
            </a:r>
          </a:p>
        </p:txBody>
      </p:sp>
      <p:sp>
        <p:nvSpPr>
          <p:cNvPr id="3" name="Content Placeholder 2">
            <a:extLst>
              <a:ext uri="{FF2B5EF4-FFF2-40B4-BE49-F238E27FC236}">
                <a16:creationId xmlns:a16="http://schemas.microsoft.com/office/drawing/2014/main" id="{AA7AFEFA-6C5D-410E-A00B-5A312CC0C54D}"/>
              </a:ext>
            </a:extLst>
          </p:cNvPr>
          <p:cNvSpPr>
            <a:spLocks noGrp="1"/>
          </p:cNvSpPr>
          <p:nvPr>
            <p:ph sz="quarter" idx="10"/>
          </p:nvPr>
        </p:nvSpPr>
        <p:spPr/>
        <p:txBody>
          <a:bodyPr/>
          <a:lstStyle/>
          <a:p>
            <a:r>
              <a:rPr lang="en-GB" dirty="0"/>
              <a:t>Time, ultraviolet (UV) light and weathering from the elements all contribute to the degradation of a material, for example:</a:t>
            </a:r>
          </a:p>
          <a:p>
            <a:pPr marL="558800" lvl="1" indent="-342900">
              <a:buFont typeface="Arial" panose="020B0604020202020204" pitchFamily="34" charset="0"/>
              <a:buChar char="•"/>
            </a:pPr>
            <a:r>
              <a:rPr lang="en-GB" dirty="0"/>
              <a:t>a clay brick will absorb water which freezes in winter and expands, causing damage to the face of the brick</a:t>
            </a:r>
          </a:p>
          <a:p>
            <a:pPr marL="558800" lvl="1" indent="-342900">
              <a:buFont typeface="Arial" panose="020B0604020202020204" pitchFamily="34" charset="0"/>
              <a:buChar char="•"/>
            </a:pPr>
            <a:r>
              <a:rPr lang="en-GB" dirty="0"/>
              <a:t>timber, if untreated, will absorb water and fungus and deteriorate by rotting</a:t>
            </a:r>
          </a:p>
          <a:p>
            <a:pPr marL="558800" lvl="1" indent="-342900">
              <a:buFont typeface="Arial" panose="020B0604020202020204" pitchFamily="34" charset="0"/>
              <a:buChar char="•"/>
            </a:pPr>
            <a:r>
              <a:rPr lang="en-GB" dirty="0"/>
              <a:t>sunlight discolours some plastic materials (eg roof lights) causing them to become brittle and crack.</a:t>
            </a:r>
          </a:p>
        </p:txBody>
      </p:sp>
      <p:pic>
        <p:nvPicPr>
          <p:cNvPr id="5" name="Picture 4" descr="A picture containing wood&#10;&#10;Description automatically generated">
            <a:extLst>
              <a:ext uri="{FF2B5EF4-FFF2-40B4-BE49-F238E27FC236}">
                <a16:creationId xmlns:a16="http://schemas.microsoft.com/office/drawing/2014/main" id="{2CDC0D1A-DAFD-4763-BB6C-DEEA63598AF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563888" y="4611043"/>
            <a:ext cx="2203768" cy="1469913"/>
          </a:xfrm>
          <a:prstGeom prst="rect">
            <a:avLst/>
          </a:prstGeom>
        </p:spPr>
      </p:pic>
    </p:spTree>
    <p:extLst>
      <p:ext uri="{BB962C8B-B14F-4D97-AF65-F5344CB8AC3E}">
        <p14:creationId xmlns:p14="http://schemas.microsoft.com/office/powerpoint/2010/main" val="15304006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7A983-F436-4811-AD6F-3E9F689EB6A1}"/>
              </a:ext>
            </a:extLst>
          </p:cNvPr>
          <p:cNvSpPr>
            <a:spLocks noGrp="1"/>
          </p:cNvSpPr>
          <p:nvPr>
            <p:ph type="title"/>
          </p:nvPr>
        </p:nvSpPr>
        <p:spPr/>
        <p:txBody>
          <a:bodyPr/>
          <a:lstStyle/>
          <a:p>
            <a:r>
              <a:rPr lang="en-GB" dirty="0"/>
              <a:t>Environmental conditions</a:t>
            </a:r>
          </a:p>
        </p:txBody>
      </p:sp>
      <p:sp>
        <p:nvSpPr>
          <p:cNvPr id="3" name="Content Placeholder 2">
            <a:extLst>
              <a:ext uri="{FF2B5EF4-FFF2-40B4-BE49-F238E27FC236}">
                <a16:creationId xmlns:a16="http://schemas.microsoft.com/office/drawing/2014/main" id="{4AFBF710-3A86-41EF-B179-35E5CAE1699B}"/>
              </a:ext>
            </a:extLst>
          </p:cNvPr>
          <p:cNvSpPr>
            <a:spLocks noGrp="1"/>
          </p:cNvSpPr>
          <p:nvPr>
            <p:ph sz="quarter" idx="10"/>
          </p:nvPr>
        </p:nvSpPr>
        <p:spPr>
          <a:xfrm>
            <a:off x="457200" y="1512000"/>
            <a:ext cx="8229600" cy="1556960"/>
          </a:xfrm>
        </p:spPr>
        <p:txBody>
          <a:bodyPr/>
          <a:lstStyle/>
          <a:p>
            <a:r>
              <a:rPr lang="en-GB" dirty="0"/>
              <a:t>The integrity of materials can be affected by different environmental conditions.</a:t>
            </a:r>
          </a:p>
          <a:p>
            <a:pPr marL="342900" indent="-342900">
              <a:buClr>
                <a:srgbClr val="0077E3"/>
              </a:buClr>
              <a:buFont typeface="Arial" panose="020B0604020202020204" pitchFamily="34" charset="0"/>
              <a:buChar char="•"/>
            </a:pPr>
            <a:r>
              <a:rPr lang="en-US" b="1" dirty="0"/>
              <a:t>Oxidation of metals</a:t>
            </a:r>
            <a:r>
              <a:rPr lang="en-US" dirty="0"/>
              <a:t> – aluminum, if unprotected, will oxidise in the atmosphere, creating a coating on the surface.</a:t>
            </a:r>
          </a:p>
          <a:p>
            <a:pPr marL="342900" indent="-342900">
              <a:buFont typeface="Arial" panose="020B0604020202020204" pitchFamily="34" charset="0"/>
              <a:buChar char="•"/>
            </a:pPr>
            <a:endParaRPr lang="en-US" dirty="0"/>
          </a:p>
          <a:p>
            <a:endParaRPr lang="en-GB" dirty="0"/>
          </a:p>
        </p:txBody>
      </p:sp>
      <p:pic>
        <p:nvPicPr>
          <p:cNvPr id="5" name="Picture 4" descr="A close-up of a cave&#10;&#10;Description automatically generated with low confidence">
            <a:extLst>
              <a:ext uri="{FF2B5EF4-FFF2-40B4-BE49-F238E27FC236}">
                <a16:creationId xmlns:a16="http://schemas.microsoft.com/office/drawing/2014/main" id="{398C1F16-7873-45C5-B04F-751E81DC49E4}"/>
              </a:ext>
            </a:extLst>
          </p:cNvPr>
          <p:cNvPicPr>
            <a:picLocks noChangeAspect="1"/>
          </p:cNvPicPr>
          <p:nvPr/>
        </p:nvPicPr>
        <p:blipFill>
          <a:blip r:embed="rId3"/>
          <a:stretch>
            <a:fillRect/>
          </a:stretch>
        </p:blipFill>
        <p:spPr>
          <a:xfrm>
            <a:off x="5940152" y="3284984"/>
            <a:ext cx="2573639" cy="1953392"/>
          </a:xfrm>
          <a:prstGeom prst="rect">
            <a:avLst/>
          </a:prstGeom>
        </p:spPr>
      </p:pic>
      <p:sp>
        <p:nvSpPr>
          <p:cNvPr id="6" name="TextBox 5">
            <a:extLst>
              <a:ext uri="{FF2B5EF4-FFF2-40B4-BE49-F238E27FC236}">
                <a16:creationId xmlns:a16="http://schemas.microsoft.com/office/drawing/2014/main" id="{32F95622-9225-404D-9A91-B3C228F3F249}"/>
              </a:ext>
            </a:extLst>
          </p:cNvPr>
          <p:cNvSpPr txBox="1"/>
          <p:nvPr/>
        </p:nvSpPr>
        <p:spPr>
          <a:xfrm>
            <a:off x="395536" y="3190372"/>
            <a:ext cx="5410944" cy="2862322"/>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b="1" dirty="0"/>
              <a:t>Rust</a:t>
            </a:r>
            <a:r>
              <a:rPr lang="en-GB" dirty="0"/>
              <a:t> – iron is widely used in building construction and it </a:t>
            </a:r>
            <a:r>
              <a:rPr lang="en-GB" baseline="0" dirty="0"/>
              <a:t>is important to protect it from rust. Metals such as </a:t>
            </a:r>
            <a:r>
              <a:rPr lang="en-GB" dirty="0"/>
              <a:t>aluminium, chromium and zinc are higher than iron</a:t>
            </a:r>
            <a:r>
              <a:rPr lang="en-GB" baseline="0" dirty="0"/>
              <a:t> in what is called the </a:t>
            </a:r>
            <a:r>
              <a:rPr lang="en-GB" b="1" dirty="0"/>
              <a:t>electromotive series </a:t>
            </a:r>
            <a:r>
              <a:rPr lang="en-GB" dirty="0"/>
              <a:t>(see Slide 15). This means that</a:t>
            </a:r>
            <a:r>
              <a:rPr lang="en-GB" baseline="0" dirty="0"/>
              <a:t> although they </a:t>
            </a:r>
            <a:r>
              <a:rPr lang="en-GB" dirty="0"/>
              <a:t>corrode more readily, they produce oxides that form a thin coating which then protects them from further deterioration. </a:t>
            </a:r>
          </a:p>
        </p:txBody>
      </p:sp>
    </p:spTree>
    <p:extLst>
      <p:ext uri="{BB962C8B-B14F-4D97-AF65-F5344CB8AC3E}">
        <p14:creationId xmlns:p14="http://schemas.microsoft.com/office/powerpoint/2010/main" val="23287856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17A983-F436-4811-AD6F-3E9F689EB6A1}"/>
              </a:ext>
            </a:extLst>
          </p:cNvPr>
          <p:cNvSpPr>
            <a:spLocks noGrp="1"/>
          </p:cNvSpPr>
          <p:nvPr>
            <p:ph type="title"/>
          </p:nvPr>
        </p:nvSpPr>
        <p:spPr/>
        <p:txBody>
          <a:bodyPr/>
          <a:lstStyle/>
          <a:p>
            <a:r>
              <a:rPr lang="en-GB" dirty="0"/>
              <a:t>Environmental conditions</a:t>
            </a:r>
          </a:p>
        </p:txBody>
      </p:sp>
      <p:sp>
        <p:nvSpPr>
          <p:cNvPr id="3" name="Content Placeholder 2">
            <a:extLst>
              <a:ext uri="{FF2B5EF4-FFF2-40B4-BE49-F238E27FC236}">
                <a16:creationId xmlns:a16="http://schemas.microsoft.com/office/drawing/2014/main" id="{4AFBF710-3A86-41EF-B179-35E5CAE1699B}"/>
              </a:ext>
            </a:extLst>
          </p:cNvPr>
          <p:cNvSpPr>
            <a:spLocks noGrp="1"/>
          </p:cNvSpPr>
          <p:nvPr>
            <p:ph sz="quarter" idx="10"/>
          </p:nvPr>
        </p:nvSpPr>
        <p:spPr>
          <a:xfrm>
            <a:off x="457200" y="1512000"/>
            <a:ext cx="8229600" cy="4725312"/>
          </a:xfrm>
        </p:spPr>
        <p:txBody>
          <a:bodyPr/>
          <a:lstStyle/>
          <a:p>
            <a:pPr marL="342900" indent="-342900">
              <a:buClr>
                <a:srgbClr val="0077E3"/>
              </a:buClr>
              <a:buFont typeface="Arial" panose="020B0604020202020204" pitchFamily="34" charset="0"/>
              <a:buChar char="•"/>
            </a:pPr>
            <a:r>
              <a:rPr lang="en-US" b="1" dirty="0"/>
              <a:t>Atmospheric corrosion</a:t>
            </a:r>
            <a:r>
              <a:rPr lang="en-US" dirty="0"/>
              <a:t> – acid rain is a primary source of corrosion, caused by </a:t>
            </a:r>
            <a:r>
              <a:rPr lang="en-US" dirty="0" err="1"/>
              <a:t>sulphur</a:t>
            </a:r>
            <a:r>
              <a:rPr lang="en-US" dirty="0"/>
              <a:t> dioxide from burning fossil fuels.</a:t>
            </a:r>
            <a:endParaRPr lang="en-US" b="1" dirty="0"/>
          </a:p>
          <a:p>
            <a:pPr marL="342900" indent="-342900">
              <a:buClr>
                <a:srgbClr val="0077E3"/>
              </a:buClr>
              <a:buFont typeface="Arial" panose="020B0604020202020204" pitchFamily="34" charset="0"/>
              <a:buChar char="•"/>
            </a:pPr>
            <a:r>
              <a:rPr lang="en-US" b="1" dirty="0"/>
              <a:t>UV and heat damage to plastics </a:t>
            </a:r>
            <a:r>
              <a:rPr lang="en-US" dirty="0"/>
              <a:t>– frequent hot summer days can cause plastics to weaken and bend.</a:t>
            </a:r>
          </a:p>
          <a:p>
            <a:pPr marL="342900" indent="-342900">
              <a:buClr>
                <a:srgbClr val="0077E3"/>
              </a:buClr>
              <a:buFont typeface="Arial" panose="020B0604020202020204" pitchFamily="34" charset="0"/>
              <a:buChar char="•"/>
            </a:pPr>
            <a:r>
              <a:rPr lang="en-US" b="1" dirty="0"/>
              <a:t>Electrolytic corrosion</a:t>
            </a:r>
            <a:r>
              <a:rPr lang="en-US" dirty="0"/>
              <a:t> is caused by the action of water. Dissimilar metals (eg copper and aluminium) in the presence of an electrolyte (water) generate an electrical charge which causes corrosion.</a:t>
            </a:r>
          </a:p>
          <a:p>
            <a:endParaRPr lang="en-GB" dirty="0"/>
          </a:p>
        </p:txBody>
      </p:sp>
    </p:spTree>
    <p:extLst>
      <p:ext uri="{BB962C8B-B14F-4D97-AF65-F5344CB8AC3E}">
        <p14:creationId xmlns:p14="http://schemas.microsoft.com/office/powerpoint/2010/main" val="23209720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228B54-2B4A-F247-BA1E-BA093DEB9A55}"/>
              </a:ext>
            </a:extLst>
          </p:cNvPr>
          <p:cNvSpPr>
            <a:spLocks noGrp="1"/>
          </p:cNvSpPr>
          <p:nvPr>
            <p:ph type="title"/>
          </p:nvPr>
        </p:nvSpPr>
        <p:spPr/>
        <p:txBody>
          <a:bodyPr/>
          <a:lstStyle/>
          <a:p>
            <a:r>
              <a:rPr lang="en-GB" dirty="0"/>
              <a:t>The electromotive series and erosion</a:t>
            </a:r>
          </a:p>
        </p:txBody>
      </p:sp>
      <p:sp>
        <p:nvSpPr>
          <p:cNvPr id="3" name="Content Placeholder 2">
            <a:extLst>
              <a:ext uri="{FF2B5EF4-FFF2-40B4-BE49-F238E27FC236}">
                <a16:creationId xmlns:a16="http://schemas.microsoft.com/office/drawing/2014/main" id="{C4257F50-AE1F-7747-9B9B-407F34E25E41}"/>
              </a:ext>
            </a:extLst>
          </p:cNvPr>
          <p:cNvSpPr>
            <a:spLocks noGrp="1"/>
          </p:cNvSpPr>
          <p:nvPr>
            <p:ph idx="1"/>
          </p:nvPr>
        </p:nvSpPr>
        <p:spPr/>
        <p:txBody>
          <a:bodyPr/>
          <a:lstStyle/>
          <a:p>
            <a:r>
              <a:rPr lang="en-US" dirty="0"/>
              <a:t>In the </a:t>
            </a:r>
            <a:r>
              <a:rPr lang="en-US" b="1" dirty="0"/>
              <a:t>electromotive series</a:t>
            </a:r>
            <a:r>
              <a:rPr lang="en-US" dirty="0"/>
              <a:t>, metals are ordered</a:t>
            </a:r>
            <a:r>
              <a:rPr lang="en-US" b="1" dirty="0"/>
              <a:t> </a:t>
            </a:r>
            <a:r>
              <a:rPr lang="en-US" dirty="0"/>
              <a:t>by their tendency to be oxidised, ie how reactive they are. Lithium is easily oxidised whereas gold is not and is therefore not reactive. This quality can be important for choosing materials which do not corrode easily (eg copper piping).</a:t>
            </a:r>
          </a:p>
          <a:p>
            <a:r>
              <a:rPr lang="en-US" dirty="0"/>
              <a:t>Finally, the mechanical movement of parts causes a form of corrosion known as </a:t>
            </a:r>
            <a:r>
              <a:rPr lang="en-US" b="1" dirty="0"/>
              <a:t>erosion corrosion</a:t>
            </a:r>
            <a:r>
              <a:rPr lang="en-US" dirty="0"/>
              <a:t>. You may know this as ‘wear and tear’. As moving parts operate, they become worn. Destroying or weakening something gradually in this way is another definition of corrosion.</a:t>
            </a:r>
            <a:endParaRPr lang="en-GB" dirty="0"/>
          </a:p>
          <a:p>
            <a:endParaRPr lang="en-GB" dirty="0"/>
          </a:p>
        </p:txBody>
      </p:sp>
    </p:spTree>
    <p:extLst>
      <p:ext uri="{BB962C8B-B14F-4D97-AF65-F5344CB8AC3E}">
        <p14:creationId xmlns:p14="http://schemas.microsoft.com/office/powerpoint/2010/main" val="22805867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581819-AC6B-E947-9100-FC567A48798C}"/>
              </a:ext>
            </a:extLst>
          </p:cNvPr>
          <p:cNvSpPr>
            <a:spLocks noGrp="1"/>
          </p:cNvSpPr>
          <p:nvPr>
            <p:ph type="title"/>
          </p:nvPr>
        </p:nvSpPr>
        <p:spPr/>
        <p:txBody>
          <a:bodyPr/>
          <a:lstStyle/>
          <a:p>
            <a:r>
              <a:rPr lang="en-GB" dirty="0"/>
              <a:t>Materials: an introduction</a:t>
            </a:r>
            <a:br>
              <a:rPr lang="en-GB" dirty="0"/>
            </a:br>
            <a:endParaRPr lang="en-US" dirty="0"/>
          </a:p>
        </p:txBody>
      </p:sp>
      <p:sp>
        <p:nvSpPr>
          <p:cNvPr id="2050" name="Rectangle 14"/>
          <p:cNvSpPr>
            <a:spLocks noGrp="1" noChangeArrowheads="1"/>
          </p:cNvSpPr>
          <p:nvPr>
            <p:ph sz="quarter" idx="10"/>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58124"/>
            <a:ext cx="8001000" cy="3934060"/>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1800" dirty="0"/>
              <a:t>A wide range of materials are used in building design. The choice of material used will depend on its properties.</a:t>
            </a:r>
          </a:p>
          <a:p>
            <a:endParaRPr lang="en-GB" sz="1800" dirty="0"/>
          </a:p>
          <a:p>
            <a:r>
              <a:rPr lang="en-GB" sz="1800" dirty="0"/>
              <a:t>The principles of materials science are used in building services engineering to ensure buildings perform over time, in terms of durability and stability. </a:t>
            </a:r>
          </a:p>
          <a:p>
            <a:endParaRPr lang="en-GB" sz="1800" dirty="0"/>
          </a:p>
          <a:p>
            <a:r>
              <a:rPr lang="en-GB" sz="1800" dirty="0"/>
              <a:t>Materials are selected for their suitability for the job they are performing. For example, their durability, weather resistance, heat resistance, water  resistance, conductivity or malleability.</a:t>
            </a:r>
          </a:p>
        </p:txBody>
      </p:sp>
      <p:pic>
        <p:nvPicPr>
          <p:cNvPr id="8" name="Picture 7" descr="A close-up of a roller coaster&#10;&#10;Description automatically generated with medium confidence">
            <a:extLst>
              <a:ext uri="{FF2B5EF4-FFF2-40B4-BE49-F238E27FC236}">
                <a16:creationId xmlns:a16="http://schemas.microsoft.com/office/drawing/2014/main" id="{B2B637A7-CD03-4123-8D1A-0292BA0BBC4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73984" y="4424296"/>
            <a:ext cx="1852836" cy="1389627"/>
          </a:xfrm>
          <a:prstGeom prst="rect">
            <a:avLst/>
          </a:prstGeom>
        </p:spPr>
      </p:pic>
      <p:pic>
        <p:nvPicPr>
          <p:cNvPr id="5" name="Picture 4" descr="A picture containing red&#10;&#10;Description automatically generated">
            <a:extLst>
              <a:ext uri="{FF2B5EF4-FFF2-40B4-BE49-F238E27FC236}">
                <a16:creationId xmlns:a16="http://schemas.microsoft.com/office/drawing/2014/main" id="{E440E320-DCBB-4BE5-B5E9-2023073627D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95834" y="4413811"/>
            <a:ext cx="1810544" cy="1357907"/>
          </a:xfrm>
          <a:prstGeom prst="rect">
            <a:avLst/>
          </a:prstGeom>
        </p:spPr>
      </p:pic>
      <p:pic>
        <p:nvPicPr>
          <p:cNvPr id="9" name="Picture 8" descr="A picture containing indoor&#10;&#10;Description automatically generated">
            <a:extLst>
              <a:ext uri="{FF2B5EF4-FFF2-40B4-BE49-F238E27FC236}">
                <a16:creationId xmlns:a16="http://schemas.microsoft.com/office/drawing/2014/main" id="{67F2BF1F-8644-452C-9C0D-2E5522729CE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20248" y="4391968"/>
            <a:ext cx="2874903" cy="1425952"/>
          </a:xfrm>
          <a:prstGeom prst="rect">
            <a:avLst/>
          </a:prstGeom>
        </p:spPr>
      </p:pic>
    </p:spTree>
    <p:extLst>
      <p:ext uri="{BB962C8B-B14F-4D97-AF65-F5344CB8AC3E}">
        <p14:creationId xmlns:p14="http://schemas.microsoft.com/office/powerpoint/2010/main" val="6111680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DED3C-7BC7-44AA-AA3E-B0863EAA6B4A}"/>
              </a:ext>
            </a:extLst>
          </p:cNvPr>
          <p:cNvSpPr>
            <a:spLocks noGrp="1"/>
          </p:cNvSpPr>
          <p:nvPr>
            <p:ph type="title"/>
          </p:nvPr>
        </p:nvSpPr>
        <p:spPr/>
        <p:txBody>
          <a:bodyPr/>
          <a:lstStyle/>
          <a:p>
            <a:r>
              <a:rPr lang="en-GB" dirty="0"/>
              <a:t>Types of materials</a:t>
            </a:r>
            <a:br>
              <a:rPr lang="en-GB" dirty="0"/>
            </a:br>
            <a:endParaRPr lang="en-GB" dirty="0"/>
          </a:p>
        </p:txBody>
      </p:sp>
      <p:sp>
        <p:nvSpPr>
          <p:cNvPr id="3" name="Content Placeholder 2">
            <a:extLst>
              <a:ext uri="{FF2B5EF4-FFF2-40B4-BE49-F238E27FC236}">
                <a16:creationId xmlns:a16="http://schemas.microsoft.com/office/drawing/2014/main" id="{D376B054-48DA-4A6B-BD33-4E165239810F}"/>
              </a:ext>
            </a:extLst>
          </p:cNvPr>
          <p:cNvSpPr>
            <a:spLocks noGrp="1"/>
          </p:cNvSpPr>
          <p:nvPr>
            <p:ph sz="quarter" idx="10"/>
          </p:nvPr>
        </p:nvSpPr>
        <p:spPr/>
        <p:txBody>
          <a:bodyPr numCol="2"/>
          <a:lstStyle/>
          <a:p>
            <a:pPr marL="342900" indent="-342900">
              <a:lnSpc>
                <a:spcPct val="100000"/>
              </a:lnSpc>
              <a:buFont typeface="Arial" panose="020B0604020202020204" pitchFamily="34" charset="0"/>
              <a:buChar char="•"/>
            </a:pPr>
            <a:endParaRPr lang="en-GB" sz="2000" dirty="0"/>
          </a:p>
          <a:p>
            <a:pPr marL="342900" indent="-342900">
              <a:lnSpc>
                <a:spcPct val="100000"/>
              </a:lnSpc>
              <a:buClr>
                <a:srgbClr val="0077E3"/>
              </a:buClr>
              <a:buFont typeface="Arial" panose="020B0604020202020204" pitchFamily="34" charset="0"/>
              <a:buChar char="•"/>
            </a:pPr>
            <a:r>
              <a:rPr lang="en-GB" sz="2000" dirty="0"/>
              <a:t>Ferrous and non-ferrous metals.</a:t>
            </a:r>
          </a:p>
          <a:p>
            <a:pPr marL="342900" indent="-342900">
              <a:lnSpc>
                <a:spcPct val="100000"/>
              </a:lnSpc>
              <a:buClr>
                <a:srgbClr val="0077E3"/>
              </a:buClr>
              <a:buFont typeface="Arial" panose="020B0604020202020204" pitchFamily="34" charset="0"/>
              <a:buChar char="•"/>
            </a:pPr>
            <a:r>
              <a:rPr lang="en-GB" dirty="0"/>
              <a:t>Alloys and solders.</a:t>
            </a:r>
            <a:endParaRPr lang="en-GB" sz="2000" dirty="0"/>
          </a:p>
          <a:p>
            <a:pPr marL="342900" indent="-342900">
              <a:lnSpc>
                <a:spcPct val="100000"/>
              </a:lnSpc>
              <a:buClr>
                <a:srgbClr val="0077E3"/>
              </a:buClr>
              <a:buFont typeface="Arial" panose="020B0604020202020204" pitchFamily="34" charset="0"/>
              <a:buChar char="•"/>
            </a:pPr>
            <a:r>
              <a:rPr lang="en-GB" sz="2000" dirty="0"/>
              <a:t>Plastics (thermosetting and thermoplastic).</a:t>
            </a:r>
          </a:p>
          <a:p>
            <a:pPr marL="342900" indent="-342900">
              <a:lnSpc>
                <a:spcPct val="100000"/>
              </a:lnSpc>
              <a:buClr>
                <a:srgbClr val="0077E3"/>
              </a:buClr>
              <a:buFont typeface="Arial" panose="020B0604020202020204" pitchFamily="34" charset="0"/>
              <a:buChar char="•"/>
            </a:pPr>
            <a:r>
              <a:rPr lang="en-GB" sz="2000" dirty="0"/>
              <a:t>Fireclays/ceramics.</a:t>
            </a:r>
          </a:p>
          <a:p>
            <a:pPr marL="342900" indent="-342900">
              <a:lnSpc>
                <a:spcPct val="100000"/>
              </a:lnSpc>
              <a:buClr>
                <a:srgbClr val="0077E3"/>
              </a:buClr>
              <a:buFont typeface="Arial" panose="020B0604020202020204" pitchFamily="34" charset="0"/>
              <a:buChar char="•"/>
            </a:pPr>
            <a:r>
              <a:rPr lang="en-GB" dirty="0"/>
              <a:t>Natural and synthetic rubbers.</a:t>
            </a:r>
            <a:endParaRPr lang="en-GB" sz="2000" dirty="0"/>
          </a:p>
          <a:p>
            <a:pPr>
              <a:lnSpc>
                <a:spcPct val="100000"/>
              </a:lnSpc>
            </a:pPr>
            <a:endParaRPr lang="en-GB" dirty="0"/>
          </a:p>
          <a:p>
            <a:pPr marL="342900" indent="-342900">
              <a:lnSpc>
                <a:spcPct val="100000"/>
              </a:lnSpc>
              <a:buFont typeface="Arial" panose="020B0604020202020204" pitchFamily="34" charset="0"/>
              <a:buChar char="•"/>
            </a:pPr>
            <a:endParaRPr lang="en-GB" dirty="0"/>
          </a:p>
          <a:p>
            <a:pPr>
              <a:lnSpc>
                <a:spcPct val="100000"/>
              </a:lnSpc>
            </a:pPr>
            <a:endParaRPr lang="en-GB" sz="2000" dirty="0"/>
          </a:p>
          <a:p>
            <a:pPr>
              <a:lnSpc>
                <a:spcPct val="100000"/>
              </a:lnSpc>
            </a:pPr>
            <a:endParaRPr lang="en-GB" sz="2000" dirty="0"/>
          </a:p>
          <a:p>
            <a:endParaRPr lang="en-GB" dirty="0"/>
          </a:p>
        </p:txBody>
      </p:sp>
    </p:spTree>
    <p:extLst>
      <p:ext uri="{BB962C8B-B14F-4D97-AF65-F5344CB8AC3E}">
        <p14:creationId xmlns:p14="http://schemas.microsoft.com/office/powerpoint/2010/main" val="23145771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DBF57-732B-4A2E-B583-E9A21B2681D0}"/>
              </a:ext>
            </a:extLst>
          </p:cNvPr>
          <p:cNvSpPr>
            <a:spLocks noGrp="1"/>
          </p:cNvSpPr>
          <p:nvPr>
            <p:ph type="title"/>
          </p:nvPr>
        </p:nvSpPr>
        <p:spPr/>
        <p:txBody>
          <a:bodyPr/>
          <a:lstStyle/>
          <a:p>
            <a:r>
              <a:rPr lang="en-GB" dirty="0"/>
              <a:t>Metals</a:t>
            </a:r>
          </a:p>
        </p:txBody>
      </p:sp>
      <p:sp>
        <p:nvSpPr>
          <p:cNvPr id="3" name="Content Placeholder 2">
            <a:extLst>
              <a:ext uri="{FF2B5EF4-FFF2-40B4-BE49-F238E27FC236}">
                <a16:creationId xmlns:a16="http://schemas.microsoft.com/office/drawing/2014/main" id="{5FEA72AD-0B18-4D64-AF22-C24F1D00AB42}"/>
              </a:ext>
            </a:extLst>
          </p:cNvPr>
          <p:cNvSpPr>
            <a:spLocks noGrp="1"/>
          </p:cNvSpPr>
          <p:nvPr>
            <p:ph sz="quarter" idx="10"/>
          </p:nvPr>
        </p:nvSpPr>
        <p:spPr/>
        <p:txBody>
          <a:bodyPr/>
          <a:lstStyle/>
          <a:p>
            <a:pPr marL="285750" indent="-285750">
              <a:buClr>
                <a:srgbClr val="0077E3"/>
              </a:buClr>
              <a:buFont typeface="Arial" panose="020B0604020202020204" pitchFamily="34" charset="0"/>
              <a:buChar char="•"/>
            </a:pPr>
            <a:r>
              <a:rPr lang="en-GB" sz="2000" dirty="0"/>
              <a:t>Iron and steel are </a:t>
            </a:r>
            <a:r>
              <a:rPr lang="en-GB" sz="2000" b="1" dirty="0"/>
              <a:t>ferrous metals</a:t>
            </a:r>
            <a:r>
              <a:rPr lang="en-GB" sz="2000" dirty="0"/>
              <a:t>. Steel is used for structural applications such as portal frames. </a:t>
            </a:r>
            <a:r>
              <a:rPr lang="en-GB" dirty="0"/>
              <a:t>Magnetic effects only work with ferrous metals.</a:t>
            </a:r>
          </a:p>
          <a:p>
            <a:pPr marL="285750" indent="-285750">
              <a:buClr>
                <a:srgbClr val="0077E3"/>
              </a:buClr>
              <a:buFont typeface="Arial" panose="020B0604020202020204" pitchFamily="34" charset="0"/>
              <a:buChar char="•"/>
            </a:pPr>
            <a:r>
              <a:rPr lang="en-GB" sz="2000" b="1" dirty="0"/>
              <a:t>Non-ferrous metals</a:t>
            </a:r>
            <a:r>
              <a:rPr lang="en-GB" sz="2000" dirty="0"/>
              <a:t> are rarer and more resistant to corrosion than ferrous metals. They include aluminium, copper and </a:t>
            </a:r>
            <a:r>
              <a:rPr lang="en-GB" dirty="0"/>
              <a:t>lead. </a:t>
            </a:r>
          </a:p>
          <a:p>
            <a:pPr marL="285750" indent="-285750">
              <a:buClr>
                <a:srgbClr val="0077E3"/>
              </a:buClr>
              <a:buFont typeface="Arial" panose="020B0604020202020204" pitchFamily="34" charset="0"/>
              <a:buChar char="•"/>
            </a:pPr>
            <a:r>
              <a:rPr lang="en-GB" dirty="0"/>
              <a:t>Copper is a pure metal that is used for water and heating pipework as it doesn’t react with water, ensuring the water remains uncontaminated.</a:t>
            </a:r>
          </a:p>
          <a:p>
            <a:pPr marL="285750" indent="-285750">
              <a:buFont typeface="Arial" panose="020B0604020202020204" pitchFamily="34" charset="0"/>
              <a:buChar char="•"/>
            </a:pPr>
            <a:endParaRPr lang="en-GB" sz="2000" dirty="0"/>
          </a:p>
          <a:p>
            <a:endParaRPr lang="en-GB" dirty="0"/>
          </a:p>
        </p:txBody>
      </p:sp>
      <p:pic>
        <p:nvPicPr>
          <p:cNvPr id="5" name="Picture 4">
            <a:extLst>
              <a:ext uri="{FF2B5EF4-FFF2-40B4-BE49-F238E27FC236}">
                <a16:creationId xmlns:a16="http://schemas.microsoft.com/office/drawing/2014/main" id="{C33E42CD-7F3D-4979-AF55-3CF236B54AB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418130" y="4615361"/>
            <a:ext cx="2307740" cy="1144639"/>
          </a:xfrm>
          <a:prstGeom prst="rect">
            <a:avLst/>
          </a:prstGeom>
        </p:spPr>
      </p:pic>
    </p:spTree>
    <p:extLst>
      <p:ext uri="{BB962C8B-B14F-4D97-AF65-F5344CB8AC3E}">
        <p14:creationId xmlns:p14="http://schemas.microsoft.com/office/powerpoint/2010/main" val="35340613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2F515F-9EC9-4AB7-9255-BAC62D8E393C}"/>
              </a:ext>
            </a:extLst>
          </p:cNvPr>
          <p:cNvSpPr>
            <a:spLocks noGrp="1"/>
          </p:cNvSpPr>
          <p:nvPr>
            <p:ph type="title"/>
          </p:nvPr>
        </p:nvSpPr>
        <p:spPr/>
        <p:txBody>
          <a:bodyPr/>
          <a:lstStyle/>
          <a:p>
            <a:r>
              <a:rPr lang="en-GB" dirty="0"/>
              <a:t>Alloys</a:t>
            </a:r>
          </a:p>
        </p:txBody>
      </p:sp>
      <p:sp>
        <p:nvSpPr>
          <p:cNvPr id="3" name="Content Placeholder 2">
            <a:extLst>
              <a:ext uri="{FF2B5EF4-FFF2-40B4-BE49-F238E27FC236}">
                <a16:creationId xmlns:a16="http://schemas.microsoft.com/office/drawing/2014/main" id="{E662AE0E-6114-4A1B-BA0F-047458CF9432}"/>
              </a:ext>
            </a:extLst>
          </p:cNvPr>
          <p:cNvSpPr>
            <a:spLocks noGrp="1"/>
          </p:cNvSpPr>
          <p:nvPr>
            <p:ph idx="1"/>
          </p:nvPr>
        </p:nvSpPr>
        <p:spPr/>
        <p:txBody>
          <a:bodyPr/>
          <a:lstStyle/>
          <a:p>
            <a:r>
              <a:rPr lang="en-US" sz="1800" i="0" dirty="0">
                <a:solidFill>
                  <a:srgbClr val="231F20"/>
                </a:solidFill>
                <a:effectLst/>
              </a:rPr>
              <a:t>An </a:t>
            </a:r>
            <a:r>
              <a:rPr lang="en-US" sz="1800" b="1" i="0" dirty="0">
                <a:solidFill>
                  <a:srgbClr val="231F20"/>
                </a:solidFill>
                <a:effectLst/>
              </a:rPr>
              <a:t>alloy</a:t>
            </a:r>
            <a:r>
              <a:rPr lang="en-US" sz="1800" i="0" dirty="0">
                <a:solidFill>
                  <a:srgbClr val="231F20"/>
                </a:solidFill>
                <a:effectLst/>
              </a:rPr>
              <a:t> is a mixture of two or more elements, where at least one element is a metal. </a:t>
            </a:r>
            <a:r>
              <a:rPr kumimoji="0" lang="en-US" altLang="en-US" sz="1800" b="0" u="none" strike="noStrike" cap="none" normalizeH="0" baseline="0" dirty="0">
                <a:ln>
                  <a:noFill/>
                </a:ln>
                <a:solidFill>
                  <a:srgbClr val="231F20"/>
                </a:solidFill>
              </a:rPr>
              <a:t>Steel is an example of an alloy. </a:t>
            </a:r>
            <a:r>
              <a:rPr kumimoji="0" lang="en-US" altLang="en-US" sz="1800" b="0" i="0" u="none" strike="noStrike" cap="none" normalizeH="0" baseline="0" dirty="0">
                <a:ln>
                  <a:noFill/>
                </a:ln>
                <a:solidFill>
                  <a:srgbClr val="231F20"/>
                </a:solidFill>
                <a:effectLst/>
              </a:rPr>
              <a:t>Pure iron, for example, is very soft. Adding tungsten to iron makes </a:t>
            </a:r>
            <a:r>
              <a:rPr kumimoji="0" lang="en-US" altLang="en-US" sz="1800" b="1" i="0" u="none" strike="noStrike" cap="none" normalizeH="0" baseline="0" dirty="0">
                <a:ln>
                  <a:noFill/>
                </a:ln>
                <a:solidFill>
                  <a:srgbClr val="231F20"/>
                </a:solidFill>
                <a:effectLst/>
              </a:rPr>
              <a:t>tool steel</a:t>
            </a:r>
            <a:r>
              <a:rPr kumimoji="0" lang="en-US" altLang="en-US" sz="1800" b="0" i="0" u="none" strike="noStrike" cap="none" normalizeH="0" baseline="0" dirty="0">
                <a:ln>
                  <a:noFill/>
                </a:ln>
                <a:solidFill>
                  <a:srgbClr val="231F20"/>
                </a:solidFill>
                <a:effectLst/>
              </a:rPr>
              <a:t>, which is harder than pure iron. </a:t>
            </a:r>
            <a:endParaRPr lang="en-US" sz="1800" i="0" dirty="0">
              <a:solidFill>
                <a:srgbClr val="231F20"/>
              </a:solidFill>
              <a:effectLst/>
            </a:endParaRPr>
          </a:p>
          <a:p>
            <a:endParaRPr lang="en-GB" dirty="0"/>
          </a:p>
        </p:txBody>
      </p:sp>
      <p:graphicFrame>
        <p:nvGraphicFramePr>
          <p:cNvPr id="4" name="Table 3">
            <a:extLst>
              <a:ext uri="{FF2B5EF4-FFF2-40B4-BE49-F238E27FC236}">
                <a16:creationId xmlns:a16="http://schemas.microsoft.com/office/drawing/2014/main" id="{6DA3A08B-1670-4239-831F-44A2CFD0C69C}"/>
              </a:ext>
            </a:extLst>
          </p:cNvPr>
          <p:cNvGraphicFramePr>
            <a:graphicFrameLocks noGrp="1"/>
          </p:cNvGraphicFramePr>
          <p:nvPr>
            <p:extLst>
              <p:ext uri="{D42A27DB-BD31-4B8C-83A1-F6EECF244321}">
                <p14:modId xmlns:p14="http://schemas.microsoft.com/office/powerpoint/2010/main" val="1682554772"/>
              </p:ext>
            </p:extLst>
          </p:nvPr>
        </p:nvGraphicFramePr>
        <p:xfrm>
          <a:off x="457200" y="2780928"/>
          <a:ext cx="7992888" cy="2225040"/>
        </p:xfrm>
        <a:graphic>
          <a:graphicData uri="http://schemas.openxmlformats.org/drawingml/2006/table">
            <a:tbl>
              <a:tblPr/>
              <a:tblGrid>
                <a:gridCol w="2664296">
                  <a:extLst>
                    <a:ext uri="{9D8B030D-6E8A-4147-A177-3AD203B41FA5}">
                      <a16:colId xmlns:a16="http://schemas.microsoft.com/office/drawing/2014/main" val="2398296075"/>
                    </a:ext>
                  </a:extLst>
                </a:gridCol>
                <a:gridCol w="2664296">
                  <a:extLst>
                    <a:ext uri="{9D8B030D-6E8A-4147-A177-3AD203B41FA5}">
                      <a16:colId xmlns:a16="http://schemas.microsoft.com/office/drawing/2014/main" val="3778493054"/>
                    </a:ext>
                  </a:extLst>
                </a:gridCol>
                <a:gridCol w="2664296">
                  <a:extLst>
                    <a:ext uri="{9D8B030D-6E8A-4147-A177-3AD203B41FA5}">
                      <a16:colId xmlns:a16="http://schemas.microsoft.com/office/drawing/2014/main" val="4121891551"/>
                    </a:ext>
                  </a:extLst>
                </a:gridCol>
              </a:tblGrid>
              <a:tr h="0">
                <a:tc>
                  <a:txBody>
                    <a:bodyPr/>
                    <a:lstStyle/>
                    <a:p>
                      <a:pPr algn="l"/>
                      <a:r>
                        <a:rPr lang="en-GB" b="1" dirty="0">
                          <a:solidFill>
                            <a:srgbClr val="231F20"/>
                          </a:solidFill>
                          <a:effectLst/>
                        </a:rPr>
                        <a:t>Steel</a:t>
                      </a:r>
                    </a:p>
                  </a:txBody>
                  <a:tcPr marL="38100" marR="38100" marT="38100" marB="38100" anchor="ctr">
                    <a:lnL>
                      <a:noFill/>
                    </a:lnL>
                    <a:lnR>
                      <a:noFill/>
                    </a:lnR>
                    <a:lnT>
                      <a:noFill/>
                    </a:lnT>
                    <a:lnB>
                      <a:noFill/>
                    </a:lnB>
                    <a:solidFill>
                      <a:schemeClr val="accent1"/>
                    </a:solidFill>
                  </a:tcPr>
                </a:tc>
                <a:tc>
                  <a:txBody>
                    <a:bodyPr/>
                    <a:lstStyle/>
                    <a:p>
                      <a:pPr algn="l"/>
                      <a:r>
                        <a:rPr lang="en-GB" b="1" dirty="0">
                          <a:solidFill>
                            <a:srgbClr val="231F20"/>
                          </a:solidFill>
                          <a:effectLst/>
                        </a:rPr>
                        <a:t>Elements</a:t>
                      </a:r>
                    </a:p>
                  </a:txBody>
                  <a:tcPr marL="38100" marR="38100" marT="38100" marB="38100" anchor="ctr">
                    <a:lnL>
                      <a:noFill/>
                    </a:lnL>
                    <a:lnR>
                      <a:noFill/>
                    </a:lnR>
                    <a:lnT>
                      <a:noFill/>
                    </a:lnT>
                    <a:lnB>
                      <a:noFill/>
                    </a:lnB>
                    <a:solidFill>
                      <a:schemeClr val="accent1"/>
                    </a:solidFill>
                  </a:tcPr>
                </a:tc>
                <a:tc>
                  <a:txBody>
                    <a:bodyPr/>
                    <a:lstStyle/>
                    <a:p>
                      <a:pPr algn="l"/>
                      <a:r>
                        <a:rPr lang="en-GB" b="1" dirty="0">
                          <a:solidFill>
                            <a:srgbClr val="231F20"/>
                          </a:solidFill>
                          <a:effectLst/>
                        </a:rPr>
                        <a:t>Properties</a:t>
                      </a:r>
                    </a:p>
                  </a:txBody>
                  <a:tcPr marL="38100" marR="38100" marT="38100" marB="38100" anchor="ctr">
                    <a:lnL>
                      <a:noFill/>
                    </a:lnL>
                    <a:lnR>
                      <a:noFill/>
                    </a:lnR>
                    <a:lnT>
                      <a:noFill/>
                    </a:lnT>
                    <a:lnB>
                      <a:noFill/>
                    </a:lnB>
                    <a:solidFill>
                      <a:schemeClr val="accent1"/>
                    </a:solidFill>
                  </a:tcPr>
                </a:tc>
                <a:extLst>
                  <a:ext uri="{0D108BD9-81ED-4DB2-BD59-A6C34878D82A}">
                    <a16:rowId xmlns:a16="http://schemas.microsoft.com/office/drawing/2014/main" val="878954490"/>
                  </a:ext>
                </a:extLst>
              </a:tr>
              <a:tr h="0">
                <a:tc>
                  <a:txBody>
                    <a:bodyPr/>
                    <a:lstStyle/>
                    <a:p>
                      <a:r>
                        <a:rPr lang="en-GB" dirty="0">
                          <a:solidFill>
                            <a:srgbClr val="231F20"/>
                          </a:solidFill>
                          <a:effectLst/>
                        </a:rPr>
                        <a:t>Mild steel</a:t>
                      </a:r>
                    </a:p>
                  </a:txBody>
                  <a:tcPr marL="38100" marR="38100" marT="38100" marB="38100" anchor="ctr">
                    <a:lnL>
                      <a:noFill/>
                    </a:lnL>
                    <a:lnR>
                      <a:noFill/>
                    </a:lnR>
                    <a:lnT>
                      <a:noFill/>
                    </a:lnT>
                    <a:lnB>
                      <a:noFill/>
                    </a:lnB>
                    <a:solidFill>
                      <a:schemeClr val="accent1"/>
                    </a:solidFill>
                  </a:tcPr>
                </a:tc>
                <a:tc>
                  <a:txBody>
                    <a:bodyPr/>
                    <a:lstStyle/>
                    <a:p>
                      <a:r>
                        <a:rPr lang="en-GB" dirty="0">
                          <a:solidFill>
                            <a:srgbClr val="231F20"/>
                          </a:solidFill>
                          <a:effectLst/>
                        </a:rPr>
                        <a:t>Carbon and iron</a:t>
                      </a:r>
                    </a:p>
                  </a:txBody>
                  <a:tcPr marL="38100" marR="38100" marT="38100" marB="38100" anchor="ctr">
                    <a:lnL>
                      <a:noFill/>
                    </a:lnL>
                    <a:lnR>
                      <a:noFill/>
                    </a:lnR>
                    <a:lnT>
                      <a:noFill/>
                    </a:lnT>
                    <a:lnB>
                      <a:noFill/>
                    </a:lnB>
                    <a:solidFill>
                      <a:schemeClr val="accent1"/>
                    </a:solidFill>
                  </a:tcPr>
                </a:tc>
                <a:tc>
                  <a:txBody>
                    <a:bodyPr/>
                    <a:lstStyle/>
                    <a:p>
                      <a:r>
                        <a:rPr lang="en-US" dirty="0">
                          <a:solidFill>
                            <a:srgbClr val="231F20"/>
                          </a:solidFill>
                          <a:effectLst/>
                        </a:rPr>
                        <a:t>Can be bent and pulled into wires</a:t>
                      </a:r>
                    </a:p>
                  </a:txBody>
                  <a:tcPr marL="38100" marR="38100" marT="38100" marB="38100" anchor="ctr">
                    <a:lnL>
                      <a:noFill/>
                    </a:lnL>
                    <a:lnR>
                      <a:noFill/>
                    </a:lnR>
                    <a:lnT>
                      <a:noFill/>
                    </a:lnT>
                    <a:lnB>
                      <a:noFill/>
                    </a:lnB>
                    <a:solidFill>
                      <a:schemeClr val="accent1"/>
                    </a:solidFill>
                  </a:tcPr>
                </a:tc>
                <a:extLst>
                  <a:ext uri="{0D108BD9-81ED-4DB2-BD59-A6C34878D82A}">
                    <a16:rowId xmlns:a16="http://schemas.microsoft.com/office/drawing/2014/main" val="560023341"/>
                  </a:ext>
                </a:extLst>
              </a:tr>
              <a:tr h="0">
                <a:tc>
                  <a:txBody>
                    <a:bodyPr/>
                    <a:lstStyle/>
                    <a:p>
                      <a:r>
                        <a:rPr lang="en-GB" dirty="0">
                          <a:solidFill>
                            <a:srgbClr val="231F20"/>
                          </a:solidFill>
                          <a:effectLst/>
                        </a:rPr>
                        <a:t>Tool steel</a:t>
                      </a:r>
                    </a:p>
                  </a:txBody>
                  <a:tcPr marL="38100" marR="38100" marT="38100" marB="38100" anchor="ctr">
                    <a:lnL>
                      <a:noFill/>
                    </a:lnL>
                    <a:lnR>
                      <a:noFill/>
                    </a:lnR>
                    <a:lnT>
                      <a:noFill/>
                    </a:lnT>
                    <a:lnB>
                      <a:noFill/>
                    </a:lnB>
                    <a:solidFill>
                      <a:schemeClr val="accent1"/>
                    </a:solidFill>
                  </a:tcPr>
                </a:tc>
                <a:tc>
                  <a:txBody>
                    <a:bodyPr/>
                    <a:lstStyle/>
                    <a:p>
                      <a:r>
                        <a:rPr lang="en-GB" dirty="0">
                          <a:solidFill>
                            <a:srgbClr val="231F20"/>
                          </a:solidFill>
                          <a:effectLst/>
                        </a:rPr>
                        <a:t>Tungsten and iron</a:t>
                      </a:r>
                    </a:p>
                  </a:txBody>
                  <a:tcPr marL="38100" marR="38100" marT="38100" marB="38100" anchor="ctr">
                    <a:lnL>
                      <a:noFill/>
                    </a:lnL>
                    <a:lnR>
                      <a:noFill/>
                    </a:lnR>
                    <a:lnT>
                      <a:noFill/>
                    </a:lnT>
                    <a:lnB>
                      <a:noFill/>
                    </a:lnB>
                    <a:solidFill>
                      <a:schemeClr val="accent1"/>
                    </a:solidFill>
                  </a:tcPr>
                </a:tc>
                <a:tc>
                  <a:txBody>
                    <a:bodyPr/>
                    <a:lstStyle/>
                    <a:p>
                      <a:r>
                        <a:rPr lang="en-US" dirty="0">
                          <a:solidFill>
                            <a:srgbClr val="231F20"/>
                          </a:solidFill>
                          <a:effectLst/>
                        </a:rPr>
                        <a:t>Hard, resistant to high temperatures</a:t>
                      </a:r>
                    </a:p>
                  </a:txBody>
                  <a:tcPr marL="38100" marR="38100" marT="38100" marB="38100" anchor="ctr">
                    <a:lnL>
                      <a:noFill/>
                    </a:lnL>
                    <a:lnR>
                      <a:noFill/>
                    </a:lnR>
                    <a:lnT>
                      <a:noFill/>
                    </a:lnT>
                    <a:lnB>
                      <a:noFill/>
                    </a:lnB>
                    <a:solidFill>
                      <a:schemeClr val="accent1"/>
                    </a:solidFill>
                  </a:tcPr>
                </a:tc>
                <a:extLst>
                  <a:ext uri="{0D108BD9-81ED-4DB2-BD59-A6C34878D82A}">
                    <a16:rowId xmlns:a16="http://schemas.microsoft.com/office/drawing/2014/main" val="1253491337"/>
                  </a:ext>
                </a:extLst>
              </a:tr>
              <a:tr h="0">
                <a:tc>
                  <a:txBody>
                    <a:bodyPr/>
                    <a:lstStyle/>
                    <a:p>
                      <a:r>
                        <a:rPr lang="en-GB" dirty="0">
                          <a:solidFill>
                            <a:srgbClr val="231F20"/>
                          </a:solidFill>
                          <a:effectLst/>
                        </a:rPr>
                        <a:t>Stainless steel</a:t>
                      </a:r>
                    </a:p>
                  </a:txBody>
                  <a:tcPr marL="38100" marR="38100" marT="38100" marB="38100" anchor="ctr">
                    <a:lnL>
                      <a:noFill/>
                    </a:lnL>
                    <a:lnR>
                      <a:noFill/>
                    </a:lnR>
                    <a:lnT>
                      <a:noFill/>
                    </a:lnT>
                    <a:lnB>
                      <a:noFill/>
                    </a:lnB>
                    <a:solidFill>
                      <a:schemeClr val="accent1"/>
                    </a:solidFill>
                  </a:tcPr>
                </a:tc>
                <a:tc>
                  <a:txBody>
                    <a:bodyPr/>
                    <a:lstStyle/>
                    <a:p>
                      <a:r>
                        <a:rPr lang="en-GB" dirty="0">
                          <a:solidFill>
                            <a:srgbClr val="231F20"/>
                          </a:solidFill>
                          <a:effectLst/>
                        </a:rPr>
                        <a:t>Chromium and iron</a:t>
                      </a:r>
                    </a:p>
                  </a:txBody>
                  <a:tcPr marL="38100" marR="38100" marT="38100" marB="38100" anchor="ctr">
                    <a:lnL>
                      <a:noFill/>
                    </a:lnL>
                    <a:lnR>
                      <a:noFill/>
                    </a:lnR>
                    <a:lnT>
                      <a:noFill/>
                    </a:lnT>
                    <a:lnB>
                      <a:noFill/>
                    </a:lnB>
                    <a:solidFill>
                      <a:schemeClr val="accent1"/>
                    </a:solidFill>
                  </a:tcPr>
                </a:tc>
                <a:tc>
                  <a:txBody>
                    <a:bodyPr/>
                    <a:lstStyle/>
                    <a:p>
                      <a:r>
                        <a:rPr lang="en-US" dirty="0">
                          <a:solidFill>
                            <a:srgbClr val="231F20"/>
                          </a:solidFill>
                          <a:effectLst/>
                        </a:rPr>
                        <a:t>Hard, resistant to corrosion</a:t>
                      </a:r>
                    </a:p>
                  </a:txBody>
                  <a:tcPr marL="38100" marR="38100" marT="38100" marB="38100" anchor="ctr">
                    <a:lnL>
                      <a:noFill/>
                    </a:lnL>
                    <a:lnR>
                      <a:noFill/>
                    </a:lnR>
                    <a:lnT>
                      <a:noFill/>
                    </a:lnT>
                    <a:lnB>
                      <a:noFill/>
                    </a:lnB>
                    <a:solidFill>
                      <a:schemeClr val="accent1"/>
                    </a:solidFill>
                  </a:tcPr>
                </a:tc>
                <a:extLst>
                  <a:ext uri="{0D108BD9-81ED-4DB2-BD59-A6C34878D82A}">
                    <a16:rowId xmlns:a16="http://schemas.microsoft.com/office/drawing/2014/main" val="2167424488"/>
                  </a:ext>
                </a:extLst>
              </a:tr>
            </a:tbl>
          </a:graphicData>
        </a:graphic>
      </p:graphicFrame>
      <p:sp>
        <p:nvSpPr>
          <p:cNvPr id="7" name="TextBox 6">
            <a:extLst>
              <a:ext uri="{FF2B5EF4-FFF2-40B4-BE49-F238E27FC236}">
                <a16:creationId xmlns:a16="http://schemas.microsoft.com/office/drawing/2014/main" id="{CDCAAA02-8801-4C70-8477-A2126D8DB90D}"/>
              </a:ext>
            </a:extLst>
          </p:cNvPr>
          <p:cNvSpPr txBox="1"/>
          <p:nvPr/>
        </p:nvSpPr>
        <p:spPr>
          <a:xfrm>
            <a:off x="447006" y="5121353"/>
            <a:ext cx="7992888" cy="646331"/>
          </a:xfrm>
          <a:prstGeom prst="rect">
            <a:avLst/>
          </a:prstGeom>
          <a:noFill/>
        </p:spPr>
        <p:txBody>
          <a:bodyPr wrap="square">
            <a:spAutoFit/>
          </a:bodyPr>
          <a:lstStyle/>
          <a:p>
            <a:r>
              <a:rPr lang="en-US" sz="1800" b="1" i="0" dirty="0">
                <a:effectLst/>
                <a:latin typeface="+mj-lt"/>
              </a:rPr>
              <a:t>Solder</a:t>
            </a:r>
            <a:r>
              <a:rPr lang="en-US" sz="1800" b="0" i="0" dirty="0">
                <a:effectLst/>
                <a:latin typeface="+mj-lt"/>
              </a:rPr>
              <a:t> is a metal alloy usually made of tin and lead which is melted using a hot iron. It is used to join two metal components together.</a:t>
            </a:r>
            <a:endParaRPr lang="en-GB" sz="1800" dirty="0">
              <a:latin typeface="+mj-lt"/>
            </a:endParaRPr>
          </a:p>
        </p:txBody>
      </p:sp>
    </p:spTree>
    <p:extLst>
      <p:ext uri="{BB962C8B-B14F-4D97-AF65-F5344CB8AC3E}">
        <p14:creationId xmlns:p14="http://schemas.microsoft.com/office/powerpoint/2010/main" val="17746754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47D34-5129-4821-BBE2-FB0E0EAFF45C}"/>
              </a:ext>
            </a:extLst>
          </p:cNvPr>
          <p:cNvSpPr>
            <a:spLocks noGrp="1"/>
          </p:cNvSpPr>
          <p:nvPr>
            <p:ph type="title"/>
          </p:nvPr>
        </p:nvSpPr>
        <p:spPr/>
        <p:txBody>
          <a:bodyPr/>
          <a:lstStyle/>
          <a:p>
            <a:r>
              <a:rPr lang="en-GB" dirty="0"/>
              <a:t>Metals in building services engineering</a:t>
            </a:r>
          </a:p>
        </p:txBody>
      </p:sp>
      <p:pic>
        <p:nvPicPr>
          <p:cNvPr id="5" name="Content Placeholder 4" descr="A picture containing indoor, ceiling, metal&#10;&#10;Description automatically generated">
            <a:extLst>
              <a:ext uri="{FF2B5EF4-FFF2-40B4-BE49-F238E27FC236}">
                <a16:creationId xmlns:a16="http://schemas.microsoft.com/office/drawing/2014/main" id="{9AA396D1-D07A-4CB6-BAA7-9EAD39620438}"/>
              </a:ext>
            </a:extLst>
          </p:cNvPr>
          <p:cNvPicPr>
            <a:picLocks noGrp="1" noChangeAspect="1"/>
          </p:cNvPicPr>
          <p:nvPr>
            <p:ph idx="1"/>
          </p:nvPr>
        </p:nvPicPr>
        <p:blipFill>
          <a:blip r:embed="rId2" cstate="screen">
            <a:extLst>
              <a:ext uri="{28A0092B-C50C-407E-A947-70E740481C1C}">
                <a14:useLocalDpi xmlns:a14="http://schemas.microsoft.com/office/drawing/2010/main"/>
              </a:ext>
            </a:extLst>
          </a:blip>
          <a:stretch>
            <a:fillRect/>
          </a:stretch>
        </p:blipFill>
        <p:spPr>
          <a:xfrm>
            <a:off x="548309" y="1441017"/>
            <a:ext cx="3048000" cy="2033016"/>
          </a:xfrm>
        </p:spPr>
      </p:pic>
      <p:sp>
        <p:nvSpPr>
          <p:cNvPr id="6" name="TextBox 5">
            <a:extLst>
              <a:ext uri="{FF2B5EF4-FFF2-40B4-BE49-F238E27FC236}">
                <a16:creationId xmlns:a16="http://schemas.microsoft.com/office/drawing/2014/main" id="{3D29869C-A33C-48F4-A735-906A822B9E87}"/>
              </a:ext>
            </a:extLst>
          </p:cNvPr>
          <p:cNvSpPr txBox="1"/>
          <p:nvPr/>
        </p:nvSpPr>
        <p:spPr>
          <a:xfrm>
            <a:off x="457200" y="3501489"/>
            <a:ext cx="3168352" cy="369332"/>
          </a:xfrm>
          <a:prstGeom prst="rect">
            <a:avLst/>
          </a:prstGeom>
          <a:noFill/>
        </p:spPr>
        <p:txBody>
          <a:bodyPr wrap="square" rtlCol="0">
            <a:spAutoFit/>
          </a:bodyPr>
          <a:lstStyle/>
          <a:p>
            <a:r>
              <a:rPr lang="en-GB" sz="1800" dirty="0"/>
              <a:t>HVAC systems</a:t>
            </a:r>
          </a:p>
        </p:txBody>
      </p:sp>
      <p:pic>
        <p:nvPicPr>
          <p:cNvPr id="7" name="Picture 6">
            <a:extLst>
              <a:ext uri="{FF2B5EF4-FFF2-40B4-BE49-F238E27FC236}">
                <a16:creationId xmlns:a16="http://schemas.microsoft.com/office/drawing/2014/main" id="{F7722E1F-9C92-4352-8BF9-2C1D94D8EA40}"/>
              </a:ext>
            </a:extLst>
          </p:cNvPr>
          <p:cNvPicPr>
            <a:picLocks noChangeAspect="1"/>
          </p:cNvPicPr>
          <p:nvPr/>
        </p:nvPicPr>
        <p:blipFill>
          <a:blip r:embed="rId3"/>
          <a:stretch>
            <a:fillRect/>
          </a:stretch>
        </p:blipFill>
        <p:spPr>
          <a:xfrm>
            <a:off x="3923928" y="1985501"/>
            <a:ext cx="3487214" cy="1725318"/>
          </a:xfrm>
          <a:prstGeom prst="rect">
            <a:avLst/>
          </a:prstGeom>
        </p:spPr>
      </p:pic>
      <p:sp>
        <p:nvSpPr>
          <p:cNvPr id="8" name="TextBox 7">
            <a:extLst>
              <a:ext uri="{FF2B5EF4-FFF2-40B4-BE49-F238E27FC236}">
                <a16:creationId xmlns:a16="http://schemas.microsoft.com/office/drawing/2014/main" id="{92EDC71E-3A40-433B-906F-246E5819433B}"/>
              </a:ext>
            </a:extLst>
          </p:cNvPr>
          <p:cNvSpPr txBox="1"/>
          <p:nvPr/>
        </p:nvSpPr>
        <p:spPr>
          <a:xfrm>
            <a:off x="4359561" y="1542442"/>
            <a:ext cx="2376264" cy="369332"/>
          </a:xfrm>
          <a:prstGeom prst="rect">
            <a:avLst/>
          </a:prstGeom>
          <a:noFill/>
        </p:spPr>
        <p:txBody>
          <a:bodyPr wrap="square" rtlCol="0">
            <a:spAutoFit/>
          </a:bodyPr>
          <a:lstStyle/>
          <a:p>
            <a:r>
              <a:rPr lang="en-GB" sz="1800" dirty="0"/>
              <a:t>Plumbing pipework</a:t>
            </a:r>
          </a:p>
        </p:txBody>
      </p:sp>
      <p:pic>
        <p:nvPicPr>
          <p:cNvPr id="10" name="Picture 9" descr="A close-up of a boat&#10;&#10;Description automatically generated with medium confidence">
            <a:extLst>
              <a:ext uri="{FF2B5EF4-FFF2-40B4-BE49-F238E27FC236}">
                <a16:creationId xmlns:a16="http://schemas.microsoft.com/office/drawing/2014/main" id="{3B080FB4-A74B-40B1-899B-EB7844973DC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5205" y="3898277"/>
            <a:ext cx="3058194" cy="2033699"/>
          </a:xfrm>
          <a:prstGeom prst="rect">
            <a:avLst/>
          </a:prstGeom>
        </p:spPr>
      </p:pic>
      <p:sp>
        <p:nvSpPr>
          <p:cNvPr id="11" name="TextBox 10">
            <a:extLst>
              <a:ext uri="{FF2B5EF4-FFF2-40B4-BE49-F238E27FC236}">
                <a16:creationId xmlns:a16="http://schemas.microsoft.com/office/drawing/2014/main" id="{9EC6819D-A9D7-4EF2-A8BC-FEBFDD634141}"/>
              </a:ext>
            </a:extLst>
          </p:cNvPr>
          <p:cNvSpPr txBox="1"/>
          <p:nvPr/>
        </p:nvSpPr>
        <p:spPr>
          <a:xfrm>
            <a:off x="457200" y="5981722"/>
            <a:ext cx="1584176" cy="369332"/>
          </a:xfrm>
          <a:prstGeom prst="rect">
            <a:avLst/>
          </a:prstGeom>
          <a:noFill/>
        </p:spPr>
        <p:txBody>
          <a:bodyPr wrap="square" rtlCol="0">
            <a:spAutoFit/>
          </a:bodyPr>
          <a:lstStyle/>
          <a:p>
            <a:r>
              <a:rPr lang="en-GB" sz="1800" dirty="0"/>
              <a:t>Cable trays</a:t>
            </a:r>
          </a:p>
        </p:txBody>
      </p:sp>
      <p:pic>
        <p:nvPicPr>
          <p:cNvPr id="12" name="Picture 2" descr="Image result for two core Steel wire armour">
            <a:extLst>
              <a:ext uri="{FF2B5EF4-FFF2-40B4-BE49-F238E27FC236}">
                <a16:creationId xmlns:a16="http://schemas.microsoft.com/office/drawing/2014/main" id="{BB656F61-DBF3-4829-A54E-24761E701866}"/>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5148064" y="4069615"/>
            <a:ext cx="3647858" cy="1191634"/>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C5224DDC-4192-4D5B-BB73-FE064A98435A}"/>
              </a:ext>
            </a:extLst>
          </p:cNvPr>
          <p:cNvSpPr txBox="1"/>
          <p:nvPr/>
        </p:nvSpPr>
        <p:spPr>
          <a:xfrm>
            <a:off x="4030732" y="5304198"/>
            <a:ext cx="4644956" cy="400110"/>
          </a:xfrm>
          <a:prstGeom prst="rect">
            <a:avLst/>
          </a:prstGeom>
          <a:noFill/>
        </p:spPr>
        <p:txBody>
          <a:bodyPr wrap="square">
            <a:spAutoFit/>
          </a:bodyPr>
          <a:lstStyle/>
          <a:p>
            <a:r>
              <a:rPr lang="en-US" dirty="0"/>
              <a:t>Two-core steel wire armoured cable</a:t>
            </a:r>
            <a:endParaRPr lang="en-GB" dirty="0"/>
          </a:p>
        </p:txBody>
      </p:sp>
    </p:spTree>
    <p:extLst>
      <p:ext uri="{BB962C8B-B14F-4D97-AF65-F5344CB8AC3E}">
        <p14:creationId xmlns:p14="http://schemas.microsoft.com/office/powerpoint/2010/main" val="32062834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DBF57-732B-4A2E-B583-E9A21B2681D0}"/>
              </a:ext>
            </a:extLst>
          </p:cNvPr>
          <p:cNvSpPr>
            <a:spLocks noGrp="1"/>
          </p:cNvSpPr>
          <p:nvPr>
            <p:ph type="title"/>
          </p:nvPr>
        </p:nvSpPr>
        <p:spPr/>
        <p:txBody>
          <a:bodyPr/>
          <a:lstStyle/>
          <a:p>
            <a:r>
              <a:rPr lang="en-GB" dirty="0"/>
              <a:t>Plastics</a:t>
            </a:r>
          </a:p>
        </p:txBody>
      </p:sp>
      <p:sp>
        <p:nvSpPr>
          <p:cNvPr id="3" name="Content Placeholder 2">
            <a:extLst>
              <a:ext uri="{FF2B5EF4-FFF2-40B4-BE49-F238E27FC236}">
                <a16:creationId xmlns:a16="http://schemas.microsoft.com/office/drawing/2014/main" id="{5FEA72AD-0B18-4D64-AF22-C24F1D00AB42}"/>
              </a:ext>
            </a:extLst>
          </p:cNvPr>
          <p:cNvSpPr>
            <a:spLocks noGrp="1"/>
          </p:cNvSpPr>
          <p:nvPr>
            <p:ph sz="quarter" idx="10"/>
          </p:nvPr>
        </p:nvSpPr>
        <p:spPr>
          <a:xfrm>
            <a:off x="457200" y="1512000"/>
            <a:ext cx="8229600" cy="2133024"/>
          </a:xfrm>
        </p:spPr>
        <p:txBody>
          <a:bodyPr/>
          <a:lstStyle/>
          <a:p>
            <a:pPr marL="285750" indent="-285750">
              <a:buClr>
                <a:srgbClr val="0077E3"/>
              </a:buClr>
              <a:buFont typeface="Arial" panose="020B0604020202020204" pitchFamily="34" charset="0"/>
              <a:buChar char="•"/>
            </a:pPr>
            <a:r>
              <a:rPr lang="en-GB" sz="1800" b="1" dirty="0"/>
              <a:t>Thermosetting plastics </a:t>
            </a:r>
            <a:r>
              <a:rPr lang="en-GB" sz="1800" dirty="0"/>
              <a:t>become rigid when heated and do not soften when reheated. For example, epoxy resins used in anchor bolts.</a:t>
            </a:r>
          </a:p>
          <a:p>
            <a:pPr marL="285750" indent="-285750">
              <a:buClr>
                <a:srgbClr val="0077E3"/>
              </a:buClr>
              <a:buFont typeface="Arial" panose="020B0604020202020204" pitchFamily="34" charset="0"/>
              <a:buChar char="•"/>
            </a:pPr>
            <a:r>
              <a:rPr lang="en-GB" sz="1800" b="1" dirty="0"/>
              <a:t>Thermoplastic</a:t>
            </a:r>
            <a:r>
              <a:rPr lang="en-GB" sz="1800" dirty="0"/>
              <a:t> is a flexible plastic that becomes pliable and solidifies. It can be recycled. Good examples are guttering and downpipes and electrical insulation on cables.</a:t>
            </a:r>
          </a:p>
        </p:txBody>
      </p:sp>
      <p:sp>
        <p:nvSpPr>
          <p:cNvPr id="5" name="TextBox 4">
            <a:extLst>
              <a:ext uri="{FF2B5EF4-FFF2-40B4-BE49-F238E27FC236}">
                <a16:creationId xmlns:a16="http://schemas.microsoft.com/office/drawing/2014/main" id="{B1629845-BDA4-437A-A948-2D817CAB6653}"/>
              </a:ext>
            </a:extLst>
          </p:cNvPr>
          <p:cNvSpPr txBox="1"/>
          <p:nvPr/>
        </p:nvSpPr>
        <p:spPr>
          <a:xfrm>
            <a:off x="387008" y="3734405"/>
            <a:ext cx="5832648" cy="2308324"/>
          </a:xfrm>
          <a:prstGeom prst="rect">
            <a:avLst/>
          </a:prstGeom>
          <a:noFill/>
        </p:spPr>
        <p:txBody>
          <a:bodyPr wrap="square">
            <a:spAutoFit/>
          </a:bodyPr>
          <a:lstStyle/>
          <a:p>
            <a:pPr marL="285750" indent="-285750">
              <a:buClr>
                <a:srgbClr val="0077E3"/>
              </a:buClr>
              <a:buFont typeface="Arial" panose="020B0604020202020204" pitchFamily="34" charset="0"/>
              <a:buChar char="•"/>
            </a:pPr>
            <a:r>
              <a:rPr lang="en-US" sz="1800" b="1" i="0" dirty="0">
                <a:solidFill>
                  <a:srgbClr val="202122"/>
                </a:solidFill>
                <a:effectLst/>
              </a:rPr>
              <a:t>Cross-linked polyethylene (XLPE)</a:t>
            </a:r>
            <a:r>
              <a:rPr lang="en-US" sz="1800" b="0" i="0" dirty="0">
                <a:solidFill>
                  <a:srgbClr val="202122"/>
                </a:solidFill>
                <a:effectLst/>
              </a:rPr>
              <a:t> is a form of </a:t>
            </a:r>
            <a:r>
              <a:rPr lang="en-US" sz="1800" b="0" i="0" u="none" strike="noStrike" dirty="0">
                <a:effectLst/>
              </a:rPr>
              <a:t>polyethylene</a:t>
            </a:r>
            <a:r>
              <a:rPr lang="en-US" sz="1800" b="0" i="0" dirty="0">
                <a:solidFill>
                  <a:srgbClr val="202122"/>
                </a:solidFill>
                <a:effectLst/>
              </a:rPr>
              <a:t> with cross-links. It is used in building services pipework systems, hydronic radiant heating and cooling systems, domestic water piping and insulation for high tension (high voltage) electrical cables. Compared to thermoplastic polyethylene, XLPE does not melt and is thermally resistant, as well as being more resistant to environmental stress. </a:t>
            </a:r>
            <a:endParaRPr lang="en-GB" sz="1800" dirty="0"/>
          </a:p>
        </p:txBody>
      </p:sp>
      <p:pic>
        <p:nvPicPr>
          <p:cNvPr id="7" name="Picture 6" descr="A picture containing red&#10;&#10;Description automatically generated">
            <a:extLst>
              <a:ext uri="{FF2B5EF4-FFF2-40B4-BE49-F238E27FC236}">
                <a16:creationId xmlns:a16="http://schemas.microsoft.com/office/drawing/2014/main" id="{8E818252-4B73-4D74-83C6-D5F4EE10A7D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44207" y="3588625"/>
            <a:ext cx="2343167" cy="1757375"/>
          </a:xfrm>
          <a:prstGeom prst="rect">
            <a:avLst/>
          </a:prstGeom>
        </p:spPr>
      </p:pic>
    </p:spTree>
    <p:extLst>
      <p:ext uri="{BB962C8B-B14F-4D97-AF65-F5344CB8AC3E}">
        <p14:creationId xmlns:p14="http://schemas.microsoft.com/office/powerpoint/2010/main" val="22944658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2B8DEB-10C4-4AF7-8A53-1764B89DA41F}"/>
              </a:ext>
            </a:extLst>
          </p:cNvPr>
          <p:cNvSpPr>
            <a:spLocks noGrp="1"/>
          </p:cNvSpPr>
          <p:nvPr>
            <p:ph type="title"/>
          </p:nvPr>
        </p:nvSpPr>
        <p:spPr/>
        <p:txBody>
          <a:bodyPr/>
          <a:lstStyle/>
          <a:p>
            <a:r>
              <a:rPr lang="en-GB" dirty="0"/>
              <a:t>Ceramics and fireclays</a:t>
            </a:r>
          </a:p>
        </p:txBody>
      </p:sp>
      <p:sp>
        <p:nvSpPr>
          <p:cNvPr id="3" name="Content Placeholder 2">
            <a:extLst>
              <a:ext uri="{FF2B5EF4-FFF2-40B4-BE49-F238E27FC236}">
                <a16:creationId xmlns:a16="http://schemas.microsoft.com/office/drawing/2014/main" id="{5AEA9A18-6E1B-4555-BB17-CCF78D9CA2D8}"/>
              </a:ext>
            </a:extLst>
          </p:cNvPr>
          <p:cNvSpPr>
            <a:spLocks noGrp="1"/>
          </p:cNvSpPr>
          <p:nvPr>
            <p:ph sz="quarter" idx="10"/>
          </p:nvPr>
        </p:nvSpPr>
        <p:spPr>
          <a:xfrm>
            <a:off x="457200" y="1512000"/>
            <a:ext cx="4762872" cy="4248000"/>
          </a:xfrm>
        </p:spPr>
        <p:txBody>
          <a:bodyPr/>
          <a:lstStyle/>
          <a:p>
            <a:pPr marL="342900" indent="-342900">
              <a:buClr>
                <a:srgbClr val="0077E3"/>
              </a:buClr>
              <a:buFont typeface="Arial" panose="020B0604020202020204" pitchFamily="34" charset="0"/>
              <a:buChar char="•"/>
            </a:pPr>
            <a:r>
              <a:rPr lang="en-GB" b="1" dirty="0"/>
              <a:t>Ceramics</a:t>
            </a:r>
            <a:r>
              <a:rPr lang="en-GB" dirty="0"/>
              <a:t> – toilet pans and cisterns are made from ceramics which are coated with a slip which is fired to form an impervious layer. Ceramics are also used on isolators in electrical systems, such as an electric rail line.</a:t>
            </a:r>
          </a:p>
          <a:p>
            <a:pPr marL="342900" indent="-342900">
              <a:buClr>
                <a:srgbClr val="0077E3"/>
              </a:buClr>
              <a:buFont typeface="Arial" panose="020B0604020202020204" pitchFamily="34" charset="0"/>
              <a:buChar char="•"/>
            </a:pPr>
            <a:r>
              <a:rPr lang="en-GB" b="1" dirty="0"/>
              <a:t>Fireclays</a:t>
            </a:r>
            <a:r>
              <a:rPr lang="en-GB" dirty="0"/>
              <a:t> are a</a:t>
            </a:r>
            <a:r>
              <a:rPr lang="en-US" b="0" i="0" dirty="0">
                <a:solidFill>
                  <a:srgbClr val="202122"/>
                </a:solidFill>
                <a:effectLst/>
                <a:latin typeface="Arial" panose="020B0604020202020204" pitchFamily="34" charset="0"/>
              </a:rPr>
              <a:t> </a:t>
            </a:r>
            <a:r>
              <a:rPr lang="en-US" b="1" i="0" dirty="0">
                <a:solidFill>
                  <a:srgbClr val="202122"/>
                </a:solidFill>
                <a:effectLst/>
                <a:latin typeface="Arial" panose="020B0604020202020204" pitchFamily="34" charset="0"/>
              </a:rPr>
              <a:t>refractory material</a:t>
            </a:r>
            <a:r>
              <a:rPr lang="en-US" b="0" i="0" dirty="0">
                <a:solidFill>
                  <a:srgbClr val="202122"/>
                </a:solidFill>
                <a:effectLst/>
                <a:latin typeface="Arial" panose="020B0604020202020204" pitchFamily="34" charset="0"/>
              </a:rPr>
              <a:t> that is resistant to decomposition by heat, pressure or chemical attack, and retains strength and form at high temperatures. Fire bricks are used for lining furnaces and fireplaces.</a:t>
            </a:r>
            <a:endParaRPr lang="en-GB" dirty="0"/>
          </a:p>
        </p:txBody>
      </p:sp>
      <p:pic>
        <p:nvPicPr>
          <p:cNvPr id="5" name="Picture 4" descr="A picture containing indoor, wall, floor, bathroom&#10;&#10;Description automatically generated">
            <a:extLst>
              <a:ext uri="{FF2B5EF4-FFF2-40B4-BE49-F238E27FC236}">
                <a16:creationId xmlns:a16="http://schemas.microsoft.com/office/drawing/2014/main" id="{148AA290-FFCB-4F8E-8244-F62283D4ECB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508104" y="1268760"/>
            <a:ext cx="3048000" cy="2033016"/>
          </a:xfrm>
          <a:prstGeom prst="rect">
            <a:avLst/>
          </a:prstGeom>
        </p:spPr>
      </p:pic>
      <p:pic>
        <p:nvPicPr>
          <p:cNvPr id="7" name="Picture 6" descr="A close-up of some bricks&#10;&#10;Description automatically generated with medium confidence">
            <a:extLst>
              <a:ext uri="{FF2B5EF4-FFF2-40B4-BE49-F238E27FC236}">
                <a16:creationId xmlns:a16="http://schemas.microsoft.com/office/drawing/2014/main" id="{D14FAF20-47EA-4864-A97A-6CEFC9BD69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15933" y="3444357"/>
            <a:ext cx="3058194" cy="2039815"/>
          </a:xfrm>
          <a:prstGeom prst="rect">
            <a:avLst/>
          </a:prstGeom>
        </p:spPr>
      </p:pic>
    </p:spTree>
    <p:extLst>
      <p:ext uri="{BB962C8B-B14F-4D97-AF65-F5344CB8AC3E}">
        <p14:creationId xmlns:p14="http://schemas.microsoft.com/office/powerpoint/2010/main" val="34963566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8204D9-286F-42D1-9EE0-522C186F441E}"/>
              </a:ext>
            </a:extLst>
          </p:cNvPr>
          <p:cNvSpPr>
            <a:spLocks noGrp="1"/>
          </p:cNvSpPr>
          <p:nvPr>
            <p:ph type="title"/>
          </p:nvPr>
        </p:nvSpPr>
        <p:spPr/>
        <p:txBody>
          <a:bodyPr/>
          <a:lstStyle/>
          <a:p>
            <a:r>
              <a:rPr lang="en-GB" dirty="0"/>
              <a:t>Natural and synthetic rubber</a:t>
            </a:r>
          </a:p>
        </p:txBody>
      </p:sp>
      <p:sp>
        <p:nvSpPr>
          <p:cNvPr id="3" name="Content Placeholder 2">
            <a:extLst>
              <a:ext uri="{FF2B5EF4-FFF2-40B4-BE49-F238E27FC236}">
                <a16:creationId xmlns:a16="http://schemas.microsoft.com/office/drawing/2014/main" id="{7D5F52D1-5B51-4110-BE15-C0A60DC5B90B}"/>
              </a:ext>
            </a:extLst>
          </p:cNvPr>
          <p:cNvSpPr>
            <a:spLocks noGrp="1"/>
          </p:cNvSpPr>
          <p:nvPr>
            <p:ph idx="1"/>
          </p:nvPr>
        </p:nvSpPr>
        <p:spPr>
          <a:xfrm>
            <a:off x="457200" y="1602000"/>
            <a:ext cx="5874944" cy="4248000"/>
          </a:xfrm>
        </p:spPr>
        <p:txBody>
          <a:bodyPr/>
          <a:lstStyle/>
          <a:p>
            <a:r>
              <a:rPr lang="en-GB" b="1" dirty="0"/>
              <a:t>Natural rubber </a:t>
            </a:r>
            <a:r>
              <a:rPr lang="en-US" b="0" i="0" dirty="0">
                <a:solidFill>
                  <a:srgbClr val="000000"/>
                </a:solidFill>
                <a:effectLst/>
              </a:rPr>
              <a:t>is an elastic substance obtained from the latex sap of rubber trees. It has many industrial uses but today synthetic rubber alternatives are more commonly used instead.</a:t>
            </a:r>
          </a:p>
          <a:p>
            <a:r>
              <a:rPr lang="en-US" b="0" i="0" dirty="0">
                <a:solidFill>
                  <a:srgbClr val="000000"/>
                </a:solidFill>
                <a:effectLst/>
              </a:rPr>
              <a:t>Rubber can be </a:t>
            </a:r>
            <a:r>
              <a:rPr lang="en-US" b="1" i="0" dirty="0">
                <a:solidFill>
                  <a:srgbClr val="000000"/>
                </a:solidFill>
                <a:effectLst/>
              </a:rPr>
              <a:t>vulcanised</a:t>
            </a:r>
            <a:r>
              <a:rPr lang="en-US" b="0" i="0" dirty="0">
                <a:solidFill>
                  <a:srgbClr val="000000"/>
                </a:solidFill>
                <a:effectLst/>
              </a:rPr>
              <a:t> to make it resistant to temperature and more durable.</a:t>
            </a:r>
          </a:p>
          <a:p>
            <a:r>
              <a:rPr lang="en-US" b="1" dirty="0">
                <a:solidFill>
                  <a:srgbClr val="000000"/>
                </a:solidFill>
              </a:rPr>
              <a:t>Synthetic rubber </a:t>
            </a:r>
            <a:r>
              <a:rPr lang="en-US" dirty="0">
                <a:solidFill>
                  <a:srgbClr val="000000"/>
                </a:solidFill>
              </a:rPr>
              <a:t>is produced using petroleum-based materials. It can be used for flooring material, hoses, seals and other applications of natural rubber.</a:t>
            </a:r>
          </a:p>
          <a:p>
            <a:r>
              <a:rPr lang="en-US" b="1" dirty="0">
                <a:solidFill>
                  <a:srgbClr val="000000"/>
                </a:solidFill>
              </a:rPr>
              <a:t>Silicone</a:t>
            </a:r>
            <a:r>
              <a:rPr lang="en-US" dirty="0">
                <a:solidFill>
                  <a:srgbClr val="000000"/>
                </a:solidFill>
              </a:rPr>
              <a:t> is used in sealants or expansion joints due to its waterproof and adhesive qualities.</a:t>
            </a:r>
            <a:r>
              <a:rPr lang="en-US" dirty="0">
                <a:solidFill>
                  <a:srgbClr val="000000"/>
                </a:solidFill>
                <a:latin typeface="Lato"/>
              </a:rPr>
              <a:t> </a:t>
            </a:r>
            <a:endParaRPr lang="en-GB" dirty="0"/>
          </a:p>
        </p:txBody>
      </p:sp>
      <p:pic>
        <p:nvPicPr>
          <p:cNvPr id="5" name="Picture 4" descr="A picture containing tree, grass, outdoor, wood&#10;&#10;Description automatically generated">
            <a:extLst>
              <a:ext uri="{FF2B5EF4-FFF2-40B4-BE49-F238E27FC236}">
                <a16:creationId xmlns:a16="http://schemas.microsoft.com/office/drawing/2014/main" id="{E0A29E85-4137-4D97-AF08-D09F5A9688F7}"/>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558512" y="2348880"/>
            <a:ext cx="2160240" cy="2042874"/>
          </a:xfrm>
          <a:prstGeom prst="rect">
            <a:avLst/>
          </a:prstGeom>
        </p:spPr>
      </p:pic>
    </p:spTree>
    <p:extLst>
      <p:ext uri="{BB962C8B-B14F-4D97-AF65-F5344CB8AC3E}">
        <p14:creationId xmlns:p14="http://schemas.microsoft.com/office/powerpoint/2010/main" val="222013890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99F16286C48BA4FB36DA225EFE1545E" ma:contentTypeVersion="4" ma:contentTypeDescription="Create a new document." ma:contentTypeScope="" ma:versionID="e53d2e6a40ee7e4eea57efa1f1203e0b">
  <xsd:schema xmlns:xsd="http://www.w3.org/2001/XMLSchema" xmlns:xs="http://www.w3.org/2001/XMLSchema" xmlns:p="http://schemas.microsoft.com/office/2006/metadata/properties" xmlns:ns2="4b678ced-8ee3-4992-8a93-8a291cb51b09" targetNamespace="http://schemas.microsoft.com/office/2006/metadata/properties" ma:root="true" ma:fieldsID="629eada1725efa428db74041cb4d564d" ns2:_="">
    <xsd:import namespace="4b678ced-8ee3-4992-8a93-8a291cb51b0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b678ced-8ee3-4992-8a93-8a291cb51b0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E60DD5E-DB49-4AF4-9243-E1709FC384A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b678ced-8ee3-4992-8a93-8a291cb51b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75DE5B5-3284-42FD-BB8D-81C02F9C6EE9}">
  <ds:schemaRefs>
    <ds:schemaRef ds:uri="http://schemas.microsoft.com/sharepoint/v3/contenttype/forms"/>
  </ds:schemaRefs>
</ds:datastoreItem>
</file>

<file path=customXml/itemProps3.xml><?xml version="1.0" encoding="utf-8"?>
<ds:datastoreItem xmlns:ds="http://schemas.openxmlformats.org/officeDocument/2006/customXml" ds:itemID="{38617687-D208-4D59-99E7-C42F8D28BA0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4</TotalTime>
  <Words>1224</Words>
  <Application>Microsoft Office PowerPoint</Application>
  <PresentationFormat>On-screen Show (4:3)</PresentationFormat>
  <Paragraphs>94</Paragraphs>
  <Slides>16</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Arial</vt:lpstr>
      <vt:lpstr>Lato</vt:lpstr>
      <vt:lpstr>Lucida Grande</vt:lpstr>
      <vt:lpstr>Times New Roman</vt:lpstr>
      <vt:lpstr>1_Default Design</vt:lpstr>
      <vt:lpstr>PowerPoint 2: Materials science principles </vt:lpstr>
      <vt:lpstr>Materials: an introduction </vt:lpstr>
      <vt:lpstr>Types of materials </vt:lpstr>
      <vt:lpstr>Metals</vt:lpstr>
      <vt:lpstr>Alloys</vt:lpstr>
      <vt:lpstr>Metals in building services engineering</vt:lpstr>
      <vt:lpstr>Plastics</vt:lpstr>
      <vt:lpstr>Ceramics and fireclays</vt:lpstr>
      <vt:lpstr>Natural and synthetic rubber</vt:lpstr>
      <vt:lpstr>Properties of materials</vt:lpstr>
      <vt:lpstr>Properties of materials</vt:lpstr>
      <vt:lpstr>Failure and degradation of materials</vt:lpstr>
      <vt:lpstr>Environmental conditions</vt:lpstr>
      <vt:lpstr>Environmental conditions</vt:lpstr>
      <vt:lpstr>The electromotive series and erosion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175</cp:revision>
  <dcterms:created xsi:type="dcterms:W3CDTF">2013-05-28T00:38:54Z</dcterms:created>
  <dcterms:modified xsi:type="dcterms:W3CDTF">2021-09-10T11:52:40Z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0x010100B99F16286C48BA4FB36DA225EFE1545E</vt:lpwstr>
  </property>
</Properties>
</file>