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7"/>
  </p:notesMasterIdLst>
  <p:handoutMasterIdLst>
    <p:handoutMasterId r:id="rId18"/>
  </p:handoutMasterIdLst>
  <p:sldIdLst>
    <p:sldId id="256" r:id="rId5"/>
    <p:sldId id="331" r:id="rId6"/>
    <p:sldId id="414" r:id="rId7"/>
    <p:sldId id="351" r:id="rId8"/>
    <p:sldId id="341" r:id="rId9"/>
    <p:sldId id="415" r:id="rId10"/>
    <p:sldId id="419" r:id="rId11"/>
    <p:sldId id="413" r:id="rId12"/>
    <p:sldId id="416" r:id="rId13"/>
    <p:sldId id="417" r:id="rId14"/>
    <p:sldId id="418"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9" clrIdx="0">
    <p:extLst>
      <p:ext uri="{19B8F6BF-5375-455C-9EA6-DF929625EA0E}">
        <p15:presenceInfo xmlns:p15="http://schemas.microsoft.com/office/powerpoint/2012/main" userId="Caroline Prodger" providerId="None"/>
      </p:ext>
    </p:extLst>
  </p:cmAuthor>
  <p:cmAuthor id="2" name="Anwen Roberts" initials="AR" lastIdx="9"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0431EB-C581-4916-A87C-7C64C9D8DEE7}" v="5" dt="2021-06-25T13:38:41.8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68"/>
    <p:restoredTop sz="86395"/>
  </p:normalViewPr>
  <p:slideViewPr>
    <p:cSldViewPr showGuides="1">
      <p:cViewPr varScale="1">
        <p:scale>
          <a:sx n="57" d="100"/>
          <a:sy n="57" d="100"/>
        </p:scale>
        <p:origin x="9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9AAF865-CA7E-43F4-9282-50C18242F4D7}"/>
    <pc:docChg chg="undo custSel addSld delSld modSld">
      <pc:chgData name="Caroline Prodger" userId="e4ef2e75-b60b-401b-8ebe-291bdcf405f4" providerId="ADAL" clId="{E9AAF865-CA7E-43F4-9282-50C18242F4D7}" dt="2021-03-17T17:14:13.617" v="3954" actId="20577"/>
      <pc:docMkLst>
        <pc:docMk/>
      </pc:docMkLst>
      <pc:sldChg chg="modSp mod">
        <pc:chgData name="Caroline Prodger" userId="e4ef2e75-b60b-401b-8ebe-291bdcf405f4" providerId="ADAL" clId="{E9AAF865-CA7E-43F4-9282-50C18242F4D7}" dt="2021-03-17T16:25:44.158" v="2312" actId="20577"/>
        <pc:sldMkLst>
          <pc:docMk/>
          <pc:sldMk cId="0" sldId="256"/>
        </pc:sldMkLst>
        <pc:spChg chg="mod">
          <ac:chgData name="Caroline Prodger" userId="e4ef2e75-b60b-401b-8ebe-291bdcf405f4" providerId="ADAL" clId="{E9AAF865-CA7E-43F4-9282-50C18242F4D7}" dt="2021-03-17T15:23:17.220" v="82"/>
          <ac:spMkLst>
            <pc:docMk/>
            <pc:sldMk cId="0" sldId="256"/>
            <ac:spMk id="2053" creationId="{00000000-0000-0000-0000-000000000000}"/>
          </ac:spMkLst>
        </pc:spChg>
        <pc:spChg chg="mod">
          <ac:chgData name="Caroline Prodger" userId="e4ef2e75-b60b-401b-8ebe-291bdcf405f4" providerId="ADAL" clId="{E9AAF865-CA7E-43F4-9282-50C18242F4D7}" dt="2021-03-17T16:25:44.158" v="2312" actId="20577"/>
          <ac:spMkLst>
            <pc:docMk/>
            <pc:sldMk cId="0" sldId="256"/>
            <ac:spMk id="2054" creationId="{00000000-0000-0000-0000-000000000000}"/>
          </ac:spMkLst>
        </pc:spChg>
      </pc:sldChg>
      <pc:sldChg chg="modSp mod">
        <pc:chgData name="Caroline Prodger" userId="e4ef2e75-b60b-401b-8ebe-291bdcf405f4" providerId="ADAL" clId="{E9AAF865-CA7E-43F4-9282-50C18242F4D7}" dt="2021-03-17T15:29:26.045" v="286" actId="20577"/>
        <pc:sldMkLst>
          <pc:docMk/>
          <pc:sldMk cId="0" sldId="328"/>
        </pc:sldMkLst>
        <pc:spChg chg="mod">
          <ac:chgData name="Caroline Prodger" userId="e4ef2e75-b60b-401b-8ebe-291bdcf405f4" providerId="ADAL" clId="{E9AAF865-CA7E-43F4-9282-50C18242F4D7}" dt="2021-03-17T15:29:26.045" v="286" actId="20577"/>
          <ac:spMkLst>
            <pc:docMk/>
            <pc:sldMk cId="0" sldId="328"/>
            <ac:spMk id="3075" creationId="{00000000-0000-0000-0000-000000000000}"/>
          </ac:spMkLst>
        </pc:spChg>
      </pc:sldChg>
      <pc:sldChg chg="addSp delSp modSp mod">
        <pc:chgData name="Caroline Prodger" userId="e4ef2e75-b60b-401b-8ebe-291bdcf405f4" providerId="ADAL" clId="{E9AAF865-CA7E-43F4-9282-50C18242F4D7}" dt="2021-03-17T16:29:04.310" v="2388" actId="1076"/>
        <pc:sldMkLst>
          <pc:docMk/>
          <pc:sldMk cId="0" sldId="331"/>
        </pc:sldMkLst>
        <pc:spChg chg="mod">
          <ac:chgData name="Caroline Prodger" userId="e4ef2e75-b60b-401b-8ebe-291bdcf405f4" providerId="ADAL" clId="{E9AAF865-CA7E-43F4-9282-50C18242F4D7}" dt="2021-03-17T15:30:01.709" v="306" actId="20577"/>
          <ac:spMkLst>
            <pc:docMk/>
            <pc:sldMk cId="0" sldId="331"/>
            <ac:spMk id="2" creationId="{00000000-0000-0000-0000-000000000000}"/>
          </ac:spMkLst>
        </pc:spChg>
        <pc:spChg chg="mod">
          <ac:chgData name="Caroline Prodger" userId="e4ef2e75-b60b-401b-8ebe-291bdcf405f4" providerId="ADAL" clId="{E9AAF865-CA7E-43F4-9282-50C18242F4D7}" dt="2021-03-17T16:28:18.575" v="2384" actId="20577"/>
          <ac:spMkLst>
            <pc:docMk/>
            <pc:sldMk cId="0" sldId="331"/>
            <ac:spMk id="3" creationId="{00000000-0000-0000-0000-000000000000}"/>
          </ac:spMkLst>
        </pc:spChg>
        <pc:spChg chg="add mod">
          <ac:chgData name="Caroline Prodger" userId="e4ef2e75-b60b-401b-8ebe-291bdcf405f4" providerId="ADAL" clId="{E9AAF865-CA7E-43F4-9282-50C18242F4D7}" dt="2021-03-17T15:49:22.364" v="750" actId="255"/>
          <ac:spMkLst>
            <pc:docMk/>
            <pc:sldMk cId="0" sldId="331"/>
            <ac:spMk id="6" creationId="{67C8DCB8-E6FA-4270-8DE8-56B2F2C4DC2C}"/>
          </ac:spMkLst>
        </pc:spChg>
        <pc:spChg chg="add mod">
          <ac:chgData name="Caroline Prodger" userId="e4ef2e75-b60b-401b-8ebe-291bdcf405f4" providerId="ADAL" clId="{E9AAF865-CA7E-43F4-9282-50C18242F4D7}" dt="2021-03-17T16:29:04.310" v="2388" actId="1076"/>
          <ac:spMkLst>
            <pc:docMk/>
            <pc:sldMk cId="0" sldId="331"/>
            <ac:spMk id="7" creationId="{3C75BE41-1213-4BF5-8982-B36C58F681E3}"/>
          </ac:spMkLst>
        </pc:spChg>
        <pc:graphicFrameChg chg="add del mod modGraphic">
          <ac:chgData name="Caroline Prodger" userId="e4ef2e75-b60b-401b-8ebe-291bdcf405f4" providerId="ADAL" clId="{E9AAF865-CA7E-43F4-9282-50C18242F4D7}" dt="2021-03-17T15:37:49.007" v="544" actId="21"/>
          <ac:graphicFrameMkLst>
            <pc:docMk/>
            <pc:sldMk cId="0" sldId="331"/>
            <ac:graphicFrameMk id="4" creationId="{BAB813F6-BC06-4596-8084-38572F000796}"/>
          </ac:graphicFrameMkLst>
        </pc:graphicFrameChg>
        <pc:picChg chg="add mod">
          <ac:chgData name="Caroline Prodger" userId="e4ef2e75-b60b-401b-8ebe-291bdcf405f4" providerId="ADAL" clId="{E9AAF865-CA7E-43F4-9282-50C18242F4D7}" dt="2021-03-17T16:28:59.854" v="2387" actId="1076"/>
          <ac:picMkLst>
            <pc:docMk/>
            <pc:sldMk cId="0" sldId="331"/>
            <ac:picMk id="5" creationId="{ACC61E7D-6C43-46F9-A387-878D314E06C5}"/>
          </ac:picMkLst>
        </pc:picChg>
      </pc:sldChg>
      <pc:sldChg chg="modSp mod">
        <pc:chgData name="Caroline Prodger" userId="e4ef2e75-b60b-401b-8ebe-291bdcf405f4" providerId="ADAL" clId="{E9AAF865-CA7E-43F4-9282-50C18242F4D7}" dt="2021-03-17T16:30:02.754" v="2395" actId="1076"/>
        <pc:sldMkLst>
          <pc:docMk/>
          <pc:sldMk cId="240581756" sldId="341"/>
        </pc:sldMkLst>
        <pc:spChg chg="mod">
          <ac:chgData name="Caroline Prodger" userId="e4ef2e75-b60b-401b-8ebe-291bdcf405f4" providerId="ADAL" clId="{E9AAF865-CA7E-43F4-9282-50C18242F4D7}" dt="2021-03-17T16:03:22.415" v="1339" actId="20577"/>
          <ac:spMkLst>
            <pc:docMk/>
            <pc:sldMk cId="240581756" sldId="341"/>
            <ac:spMk id="2" creationId="{00000000-0000-0000-0000-000000000000}"/>
          </ac:spMkLst>
        </pc:spChg>
        <pc:spChg chg="mod">
          <ac:chgData name="Caroline Prodger" userId="e4ef2e75-b60b-401b-8ebe-291bdcf405f4" providerId="ADAL" clId="{E9AAF865-CA7E-43F4-9282-50C18242F4D7}" dt="2021-03-17T16:30:02.754" v="2395" actId="1076"/>
          <ac:spMkLst>
            <pc:docMk/>
            <pc:sldMk cId="240581756" sldId="341"/>
            <ac:spMk id="3" creationId="{00000000-0000-0000-0000-000000000000}"/>
          </ac:spMkLst>
        </pc:spChg>
      </pc:sldChg>
      <pc:sldChg chg="del">
        <pc:chgData name="Caroline Prodger" userId="e4ef2e75-b60b-401b-8ebe-291bdcf405f4" providerId="ADAL" clId="{E9AAF865-CA7E-43F4-9282-50C18242F4D7}" dt="2021-03-17T16:26:59.165" v="2316" actId="2696"/>
        <pc:sldMkLst>
          <pc:docMk/>
          <pc:sldMk cId="213809477" sldId="342"/>
        </pc:sldMkLst>
      </pc:sldChg>
      <pc:sldChg chg="del">
        <pc:chgData name="Caroline Prodger" userId="e4ef2e75-b60b-401b-8ebe-291bdcf405f4" providerId="ADAL" clId="{E9AAF865-CA7E-43F4-9282-50C18242F4D7}" dt="2021-03-17T16:27:03.029" v="2317" actId="2696"/>
        <pc:sldMkLst>
          <pc:docMk/>
          <pc:sldMk cId="927126570" sldId="343"/>
        </pc:sldMkLst>
      </pc:sldChg>
      <pc:sldChg chg="addSp delSp modSp mod">
        <pc:chgData name="Caroline Prodger" userId="e4ef2e75-b60b-401b-8ebe-291bdcf405f4" providerId="ADAL" clId="{E9AAF865-CA7E-43F4-9282-50C18242F4D7}" dt="2021-03-17T16:29:35.924" v="2391"/>
        <pc:sldMkLst>
          <pc:docMk/>
          <pc:sldMk cId="358779401" sldId="351"/>
        </pc:sldMkLst>
        <pc:spChg chg="mod">
          <ac:chgData name="Caroline Prodger" userId="e4ef2e75-b60b-401b-8ebe-291bdcf405f4" providerId="ADAL" clId="{E9AAF865-CA7E-43F4-9282-50C18242F4D7}" dt="2021-03-17T15:38:15.900" v="554" actId="20577"/>
          <ac:spMkLst>
            <pc:docMk/>
            <pc:sldMk cId="358779401" sldId="351"/>
            <ac:spMk id="2" creationId="{00000000-0000-0000-0000-000000000000}"/>
          </ac:spMkLst>
        </pc:spChg>
        <pc:spChg chg="del mod">
          <ac:chgData name="Caroline Prodger" userId="e4ef2e75-b60b-401b-8ebe-291bdcf405f4" providerId="ADAL" clId="{E9AAF865-CA7E-43F4-9282-50C18242F4D7}" dt="2021-03-17T15:38:36.444" v="559" actId="22"/>
          <ac:spMkLst>
            <pc:docMk/>
            <pc:sldMk cId="358779401" sldId="351"/>
            <ac:spMk id="3" creationId="{00000000-0000-0000-0000-000000000000}"/>
          </ac:spMkLst>
        </pc:spChg>
        <pc:spChg chg="add del mod">
          <ac:chgData name="Caroline Prodger" userId="e4ef2e75-b60b-401b-8ebe-291bdcf405f4" providerId="ADAL" clId="{E9AAF865-CA7E-43F4-9282-50C18242F4D7}" dt="2021-03-17T15:39:13.841" v="561" actId="3680"/>
          <ac:spMkLst>
            <pc:docMk/>
            <pc:sldMk cId="358779401" sldId="351"/>
            <ac:spMk id="7" creationId="{9A0943AD-58BF-4751-95E8-189B84AFF26D}"/>
          </ac:spMkLst>
        </pc:spChg>
        <pc:spChg chg="add del mod">
          <ac:chgData name="Caroline Prodger" userId="e4ef2e75-b60b-401b-8ebe-291bdcf405f4" providerId="ADAL" clId="{E9AAF865-CA7E-43F4-9282-50C18242F4D7}" dt="2021-03-17T16:29:35.924" v="2391"/>
          <ac:spMkLst>
            <pc:docMk/>
            <pc:sldMk cId="358779401" sldId="351"/>
            <ac:spMk id="9" creationId="{AA72DD9B-2D9E-49DB-BBE6-12F67BE32F5C}"/>
          </ac:spMkLst>
        </pc:spChg>
        <pc:graphicFrameChg chg="add mod ord modGraphic">
          <ac:chgData name="Caroline Prodger" userId="e4ef2e75-b60b-401b-8ebe-291bdcf405f4" providerId="ADAL" clId="{E9AAF865-CA7E-43F4-9282-50C18242F4D7}" dt="2021-03-17T15:59:37.840" v="1177" actId="1076"/>
          <ac:graphicFrameMkLst>
            <pc:docMk/>
            <pc:sldMk cId="358779401" sldId="351"/>
            <ac:graphicFrameMk id="8" creationId="{F31A89FC-5BA8-4464-B97F-2DA5EC46062F}"/>
          </ac:graphicFrameMkLst>
        </pc:graphicFrameChg>
        <pc:picChg chg="add del mod ord">
          <ac:chgData name="Caroline Prodger" userId="e4ef2e75-b60b-401b-8ebe-291bdcf405f4" providerId="ADAL" clId="{E9AAF865-CA7E-43F4-9282-50C18242F4D7}" dt="2021-03-17T15:38:44.586" v="560" actId="21"/>
          <ac:picMkLst>
            <pc:docMk/>
            <pc:sldMk cId="358779401" sldId="351"/>
            <ac:picMk id="5" creationId="{321CD354-79C4-4120-8494-98E464A1AA3A}"/>
          </ac:picMkLst>
        </pc:picChg>
      </pc:sldChg>
      <pc:sldChg chg="del">
        <pc:chgData name="Caroline Prodger" userId="e4ef2e75-b60b-401b-8ebe-291bdcf405f4" providerId="ADAL" clId="{E9AAF865-CA7E-43F4-9282-50C18242F4D7}" dt="2021-03-17T16:27:07.084" v="2318" actId="2696"/>
        <pc:sldMkLst>
          <pc:docMk/>
          <pc:sldMk cId="3633290639" sldId="352"/>
        </pc:sldMkLst>
      </pc:sldChg>
      <pc:sldChg chg="del">
        <pc:chgData name="Caroline Prodger" userId="e4ef2e75-b60b-401b-8ebe-291bdcf405f4" providerId="ADAL" clId="{E9AAF865-CA7E-43F4-9282-50C18242F4D7}" dt="2021-03-17T16:27:12.580" v="2320" actId="2696"/>
        <pc:sldMkLst>
          <pc:docMk/>
          <pc:sldMk cId="2504990070" sldId="353"/>
        </pc:sldMkLst>
      </pc:sldChg>
      <pc:sldChg chg="del">
        <pc:chgData name="Caroline Prodger" userId="e4ef2e75-b60b-401b-8ebe-291bdcf405f4" providerId="ADAL" clId="{E9AAF865-CA7E-43F4-9282-50C18242F4D7}" dt="2021-03-17T16:27:14.784" v="2321" actId="2696"/>
        <pc:sldMkLst>
          <pc:docMk/>
          <pc:sldMk cId="797000979" sldId="354"/>
        </pc:sldMkLst>
      </pc:sldChg>
      <pc:sldChg chg="del">
        <pc:chgData name="Caroline Prodger" userId="e4ef2e75-b60b-401b-8ebe-291bdcf405f4" providerId="ADAL" clId="{E9AAF865-CA7E-43F4-9282-50C18242F4D7}" dt="2021-03-17T16:27:19.997" v="2323" actId="2696"/>
        <pc:sldMkLst>
          <pc:docMk/>
          <pc:sldMk cId="1042368461" sldId="355"/>
        </pc:sldMkLst>
      </pc:sldChg>
      <pc:sldChg chg="del">
        <pc:chgData name="Caroline Prodger" userId="e4ef2e75-b60b-401b-8ebe-291bdcf405f4" providerId="ADAL" clId="{E9AAF865-CA7E-43F4-9282-50C18242F4D7}" dt="2021-03-17T16:27:25.003" v="2324" actId="2696"/>
        <pc:sldMkLst>
          <pc:docMk/>
          <pc:sldMk cId="492906962" sldId="356"/>
        </pc:sldMkLst>
      </pc:sldChg>
      <pc:sldChg chg="del">
        <pc:chgData name="Caroline Prodger" userId="e4ef2e75-b60b-401b-8ebe-291bdcf405f4" providerId="ADAL" clId="{E9AAF865-CA7E-43F4-9282-50C18242F4D7}" dt="2021-03-17T16:27:09.925" v="2319" actId="2696"/>
        <pc:sldMkLst>
          <pc:docMk/>
          <pc:sldMk cId="1930465261" sldId="358"/>
        </pc:sldMkLst>
      </pc:sldChg>
      <pc:sldChg chg="del">
        <pc:chgData name="Caroline Prodger" userId="e4ef2e75-b60b-401b-8ebe-291bdcf405f4" providerId="ADAL" clId="{E9AAF865-CA7E-43F4-9282-50C18242F4D7}" dt="2021-03-17T16:27:17.316" v="2322" actId="2696"/>
        <pc:sldMkLst>
          <pc:docMk/>
          <pc:sldMk cId="1252802179" sldId="360"/>
        </pc:sldMkLst>
      </pc:sldChg>
      <pc:sldChg chg="del">
        <pc:chgData name="Caroline Prodger" userId="e4ef2e75-b60b-401b-8ebe-291bdcf405f4" providerId="ADAL" clId="{E9AAF865-CA7E-43F4-9282-50C18242F4D7}" dt="2021-03-17T16:27:28.085" v="2325" actId="2696"/>
        <pc:sldMkLst>
          <pc:docMk/>
          <pc:sldMk cId="530033239" sldId="361"/>
        </pc:sldMkLst>
      </pc:sldChg>
      <pc:sldChg chg="del">
        <pc:chgData name="Caroline Prodger" userId="e4ef2e75-b60b-401b-8ebe-291bdcf405f4" providerId="ADAL" clId="{E9AAF865-CA7E-43F4-9282-50C18242F4D7}" dt="2021-03-17T16:26:47.266" v="2313" actId="2696"/>
        <pc:sldMkLst>
          <pc:docMk/>
          <pc:sldMk cId="3734058014" sldId="362"/>
        </pc:sldMkLst>
      </pc:sldChg>
      <pc:sldChg chg="del">
        <pc:chgData name="Caroline Prodger" userId="e4ef2e75-b60b-401b-8ebe-291bdcf405f4" providerId="ADAL" clId="{E9AAF865-CA7E-43F4-9282-50C18242F4D7}" dt="2021-03-17T16:26:51.491" v="2314" actId="2696"/>
        <pc:sldMkLst>
          <pc:docMk/>
          <pc:sldMk cId="1623686076" sldId="363"/>
        </pc:sldMkLst>
      </pc:sldChg>
      <pc:sldChg chg="del">
        <pc:chgData name="Caroline Prodger" userId="e4ef2e75-b60b-401b-8ebe-291bdcf405f4" providerId="ADAL" clId="{E9AAF865-CA7E-43F4-9282-50C18242F4D7}" dt="2021-03-17T16:26:54.775" v="2315" actId="2696"/>
        <pc:sldMkLst>
          <pc:docMk/>
          <pc:sldMk cId="402751921" sldId="412"/>
        </pc:sldMkLst>
      </pc:sldChg>
      <pc:sldChg chg="modSp mod delCm">
        <pc:chgData name="Caroline Prodger" userId="e4ef2e75-b60b-401b-8ebe-291bdcf405f4" providerId="ADAL" clId="{E9AAF865-CA7E-43F4-9282-50C18242F4D7}" dt="2021-03-17T17:13:53.041" v="3952" actId="20577"/>
        <pc:sldMkLst>
          <pc:docMk/>
          <pc:sldMk cId="1632938534" sldId="413"/>
        </pc:sldMkLst>
        <pc:spChg chg="mod">
          <ac:chgData name="Caroline Prodger" userId="e4ef2e75-b60b-401b-8ebe-291bdcf405f4" providerId="ADAL" clId="{E9AAF865-CA7E-43F4-9282-50C18242F4D7}" dt="2021-03-17T16:34:47.167" v="2521" actId="20577"/>
          <ac:spMkLst>
            <pc:docMk/>
            <pc:sldMk cId="1632938534" sldId="413"/>
            <ac:spMk id="2" creationId="{2E14AED6-3C5B-4EFF-AEE5-BA123BF90FB6}"/>
          </ac:spMkLst>
        </pc:spChg>
        <pc:spChg chg="mod">
          <ac:chgData name="Caroline Prodger" userId="e4ef2e75-b60b-401b-8ebe-291bdcf405f4" providerId="ADAL" clId="{E9AAF865-CA7E-43F4-9282-50C18242F4D7}" dt="2021-03-17T17:13:53.041" v="3952" actId="20577"/>
          <ac:spMkLst>
            <pc:docMk/>
            <pc:sldMk cId="1632938534" sldId="413"/>
            <ac:spMk id="3" creationId="{38C9CE3B-5E37-457F-B133-67625F0628BF}"/>
          </ac:spMkLst>
        </pc:spChg>
      </pc:sldChg>
      <pc:sldChg chg="addSp delSp modSp mod">
        <pc:chgData name="Caroline Prodger" userId="e4ef2e75-b60b-401b-8ebe-291bdcf405f4" providerId="ADAL" clId="{E9AAF865-CA7E-43F4-9282-50C18242F4D7}" dt="2021-03-17T15:57:02.176" v="1173" actId="5793"/>
        <pc:sldMkLst>
          <pc:docMk/>
          <pc:sldMk cId="3301724665" sldId="414"/>
        </pc:sldMkLst>
        <pc:spChg chg="mod">
          <ac:chgData name="Caroline Prodger" userId="e4ef2e75-b60b-401b-8ebe-291bdcf405f4" providerId="ADAL" clId="{E9AAF865-CA7E-43F4-9282-50C18242F4D7}" dt="2021-03-17T15:54:09.182" v="1047" actId="20577"/>
          <ac:spMkLst>
            <pc:docMk/>
            <pc:sldMk cId="3301724665" sldId="414"/>
            <ac:spMk id="2" creationId="{00000000-0000-0000-0000-000000000000}"/>
          </ac:spMkLst>
        </pc:spChg>
        <pc:spChg chg="del">
          <ac:chgData name="Caroline Prodger" userId="e4ef2e75-b60b-401b-8ebe-291bdcf405f4" providerId="ADAL" clId="{E9AAF865-CA7E-43F4-9282-50C18242F4D7}" dt="2021-03-17T15:37:51.827" v="545"/>
          <ac:spMkLst>
            <pc:docMk/>
            <pc:sldMk cId="3301724665" sldId="414"/>
            <ac:spMk id="3" creationId="{00000000-0000-0000-0000-000000000000}"/>
          </ac:spMkLst>
        </pc:spChg>
        <pc:spChg chg="add del mod">
          <ac:chgData name="Caroline Prodger" userId="e4ef2e75-b60b-401b-8ebe-291bdcf405f4" providerId="ADAL" clId="{E9AAF865-CA7E-43F4-9282-50C18242F4D7}" dt="2021-03-17T15:38:24.022" v="556" actId="21"/>
          <ac:spMkLst>
            <pc:docMk/>
            <pc:sldMk cId="3301724665" sldId="414"/>
            <ac:spMk id="6" creationId="{29A78DC4-6536-4D1F-BDCF-3C2C90F87771}"/>
          </ac:spMkLst>
        </pc:spChg>
        <pc:spChg chg="add mod">
          <ac:chgData name="Caroline Prodger" userId="e4ef2e75-b60b-401b-8ebe-291bdcf405f4" providerId="ADAL" clId="{E9AAF865-CA7E-43F4-9282-50C18242F4D7}" dt="2021-03-17T15:56:46.974" v="1166" actId="20577"/>
          <ac:spMkLst>
            <pc:docMk/>
            <pc:sldMk cId="3301724665" sldId="414"/>
            <ac:spMk id="7" creationId="{CB73D012-5CB4-45CE-A814-BC9B3F5B87C4}"/>
          </ac:spMkLst>
        </pc:spChg>
        <pc:graphicFrameChg chg="add del mod modGraphic">
          <ac:chgData name="Caroline Prodger" userId="e4ef2e75-b60b-401b-8ebe-291bdcf405f4" providerId="ADAL" clId="{E9AAF865-CA7E-43F4-9282-50C18242F4D7}" dt="2021-03-17T15:57:02.176" v="1173" actId="5793"/>
          <ac:graphicFrameMkLst>
            <pc:docMk/>
            <pc:sldMk cId="3301724665" sldId="414"/>
            <ac:graphicFrameMk id="4" creationId="{9FAF633A-3DC7-49A0-A8A3-FB5497AFCA2B}"/>
          </ac:graphicFrameMkLst>
        </pc:graphicFrameChg>
      </pc:sldChg>
      <pc:sldChg chg="addSp modSp mod">
        <pc:chgData name="Caroline Prodger" userId="e4ef2e75-b60b-401b-8ebe-291bdcf405f4" providerId="ADAL" clId="{E9AAF865-CA7E-43F4-9282-50C18242F4D7}" dt="2021-03-17T16:32:58.546" v="2487" actId="20577"/>
        <pc:sldMkLst>
          <pc:docMk/>
          <pc:sldMk cId="2438773998" sldId="415"/>
        </pc:sldMkLst>
        <pc:spChg chg="mod">
          <ac:chgData name="Caroline Prodger" userId="e4ef2e75-b60b-401b-8ebe-291bdcf405f4" providerId="ADAL" clId="{E9AAF865-CA7E-43F4-9282-50C18242F4D7}" dt="2021-03-17T16:14:54.734" v="1912" actId="20577"/>
          <ac:spMkLst>
            <pc:docMk/>
            <pc:sldMk cId="2438773998" sldId="415"/>
            <ac:spMk id="2" creationId="{00000000-0000-0000-0000-000000000000}"/>
          </ac:spMkLst>
        </pc:spChg>
        <pc:spChg chg="mod">
          <ac:chgData name="Caroline Prodger" userId="e4ef2e75-b60b-401b-8ebe-291bdcf405f4" providerId="ADAL" clId="{E9AAF865-CA7E-43F4-9282-50C18242F4D7}" dt="2021-03-17T16:14:50.388" v="1904" actId="20577"/>
          <ac:spMkLst>
            <pc:docMk/>
            <pc:sldMk cId="2438773998" sldId="415"/>
            <ac:spMk id="3" creationId="{00000000-0000-0000-0000-000000000000}"/>
          </ac:spMkLst>
        </pc:spChg>
        <pc:spChg chg="add mod">
          <ac:chgData name="Caroline Prodger" userId="e4ef2e75-b60b-401b-8ebe-291bdcf405f4" providerId="ADAL" clId="{E9AAF865-CA7E-43F4-9282-50C18242F4D7}" dt="2021-03-17T16:32:58.546" v="2487" actId="20577"/>
          <ac:spMkLst>
            <pc:docMk/>
            <pc:sldMk cId="2438773998" sldId="415"/>
            <ac:spMk id="5" creationId="{D95E30F8-695E-41CC-89A9-AA526400458A}"/>
          </ac:spMkLst>
        </pc:spChg>
      </pc:sldChg>
      <pc:sldChg chg="addSp delSp modSp mod">
        <pc:chgData name="Caroline Prodger" userId="e4ef2e75-b60b-401b-8ebe-291bdcf405f4" providerId="ADAL" clId="{E9AAF865-CA7E-43F4-9282-50C18242F4D7}" dt="2021-03-17T16:58:55.879" v="3400" actId="14100"/>
        <pc:sldMkLst>
          <pc:docMk/>
          <pc:sldMk cId="2191634930" sldId="416"/>
        </pc:sldMkLst>
        <pc:spChg chg="del mod">
          <ac:chgData name="Caroline Prodger" userId="e4ef2e75-b60b-401b-8ebe-291bdcf405f4" providerId="ADAL" clId="{E9AAF865-CA7E-43F4-9282-50C18242F4D7}" dt="2021-03-17T16:58:43.325" v="3396"/>
          <ac:spMkLst>
            <pc:docMk/>
            <pc:sldMk cId="2191634930" sldId="416"/>
            <ac:spMk id="3" creationId="{38C9CE3B-5E37-457F-B133-67625F0628BF}"/>
          </ac:spMkLst>
        </pc:spChg>
        <pc:graphicFrameChg chg="add mod modGraphic">
          <ac:chgData name="Caroline Prodger" userId="e4ef2e75-b60b-401b-8ebe-291bdcf405f4" providerId="ADAL" clId="{E9AAF865-CA7E-43F4-9282-50C18242F4D7}" dt="2021-03-17T16:58:55.879" v="3400" actId="14100"/>
          <ac:graphicFrameMkLst>
            <pc:docMk/>
            <pc:sldMk cId="2191634930" sldId="416"/>
            <ac:graphicFrameMk id="4" creationId="{7D20E24B-4F4F-4009-9A56-0A5898251B03}"/>
          </ac:graphicFrameMkLst>
        </pc:graphicFrameChg>
      </pc:sldChg>
      <pc:sldChg chg="modSp new mod">
        <pc:chgData name="Caroline Prodger" userId="e4ef2e75-b60b-401b-8ebe-291bdcf405f4" providerId="ADAL" clId="{E9AAF865-CA7E-43F4-9282-50C18242F4D7}" dt="2021-03-17T17:07:21.264" v="3747" actId="20577"/>
        <pc:sldMkLst>
          <pc:docMk/>
          <pc:sldMk cId="3509656234" sldId="417"/>
        </pc:sldMkLst>
        <pc:spChg chg="mod">
          <ac:chgData name="Caroline Prodger" userId="e4ef2e75-b60b-401b-8ebe-291bdcf405f4" providerId="ADAL" clId="{E9AAF865-CA7E-43F4-9282-50C18242F4D7}" dt="2021-03-17T17:03:59.440" v="3563" actId="20577"/>
          <ac:spMkLst>
            <pc:docMk/>
            <pc:sldMk cId="3509656234" sldId="417"/>
            <ac:spMk id="2" creationId="{ACE1AC21-FFCF-4B1D-9D4A-1D8C126E5B4F}"/>
          </ac:spMkLst>
        </pc:spChg>
        <pc:spChg chg="mod">
          <ac:chgData name="Caroline Prodger" userId="e4ef2e75-b60b-401b-8ebe-291bdcf405f4" providerId="ADAL" clId="{E9AAF865-CA7E-43F4-9282-50C18242F4D7}" dt="2021-03-17T17:07:21.264" v="3747" actId="20577"/>
          <ac:spMkLst>
            <pc:docMk/>
            <pc:sldMk cId="3509656234" sldId="417"/>
            <ac:spMk id="3" creationId="{A625F152-7DAC-40CC-A4D1-E964483CEDCA}"/>
          </ac:spMkLst>
        </pc:spChg>
      </pc:sldChg>
      <pc:sldChg chg="modSp new mod">
        <pc:chgData name="Caroline Prodger" userId="e4ef2e75-b60b-401b-8ebe-291bdcf405f4" providerId="ADAL" clId="{E9AAF865-CA7E-43F4-9282-50C18242F4D7}" dt="2021-03-17T17:14:13.617" v="3954" actId="20577"/>
        <pc:sldMkLst>
          <pc:docMk/>
          <pc:sldMk cId="2678271063" sldId="418"/>
        </pc:sldMkLst>
        <pc:spChg chg="mod">
          <ac:chgData name="Caroline Prodger" userId="e4ef2e75-b60b-401b-8ebe-291bdcf405f4" providerId="ADAL" clId="{E9AAF865-CA7E-43F4-9282-50C18242F4D7}" dt="2021-03-17T17:07:46.496" v="3765" actId="20577"/>
          <ac:spMkLst>
            <pc:docMk/>
            <pc:sldMk cId="2678271063" sldId="418"/>
            <ac:spMk id="2" creationId="{70F1E2E4-F598-43F6-8F3E-D5281472E57A}"/>
          </ac:spMkLst>
        </pc:spChg>
        <pc:spChg chg="mod">
          <ac:chgData name="Caroline Prodger" userId="e4ef2e75-b60b-401b-8ebe-291bdcf405f4" providerId="ADAL" clId="{E9AAF865-CA7E-43F4-9282-50C18242F4D7}" dt="2021-03-17T17:14:13.617" v="3954" actId="20577"/>
          <ac:spMkLst>
            <pc:docMk/>
            <pc:sldMk cId="2678271063" sldId="418"/>
            <ac:spMk id="3" creationId="{6995E9F7-5B08-475E-B5FA-2963A3B8EF06}"/>
          </ac:spMkLst>
        </pc:spChg>
      </pc:sldChg>
    </pc:docChg>
  </pc:docChgLst>
  <pc:docChgLst>
    <pc:chgData name="Caroline Prodger" userId="e4ef2e75-b60b-401b-8ebe-291bdcf405f4" providerId="ADAL" clId="{830431EB-C581-4916-A87C-7C64C9D8DEE7}"/>
    <pc:docChg chg="custSel addSld delSld modSld addMainMaster">
      <pc:chgData name="Caroline Prodger" userId="e4ef2e75-b60b-401b-8ebe-291bdcf405f4" providerId="ADAL" clId="{830431EB-C581-4916-A87C-7C64C9D8DEE7}" dt="2021-06-25T13:38:41.821" v="241"/>
      <pc:docMkLst>
        <pc:docMk/>
      </pc:docMkLst>
      <pc:sldChg chg="modSp">
        <pc:chgData name="Caroline Prodger" userId="e4ef2e75-b60b-401b-8ebe-291bdcf405f4" providerId="ADAL" clId="{830431EB-C581-4916-A87C-7C64C9D8DEE7}" dt="2021-06-25T13:38:41.821" v="241"/>
        <pc:sldMkLst>
          <pc:docMk/>
          <pc:sldMk cId="0" sldId="328"/>
        </pc:sldMkLst>
        <pc:spChg chg="mod">
          <ac:chgData name="Caroline Prodger" userId="e4ef2e75-b60b-401b-8ebe-291bdcf405f4" providerId="ADAL" clId="{830431EB-C581-4916-A87C-7C64C9D8DEE7}" dt="2021-06-25T13:38:41.821" v="241"/>
          <ac:spMkLst>
            <pc:docMk/>
            <pc:sldMk cId="0" sldId="328"/>
            <ac:spMk id="3074" creationId="{00000000-0000-0000-0000-000000000000}"/>
          </ac:spMkLst>
        </pc:spChg>
        <pc:spChg chg="mod">
          <ac:chgData name="Caroline Prodger" userId="e4ef2e75-b60b-401b-8ebe-291bdcf405f4" providerId="ADAL" clId="{830431EB-C581-4916-A87C-7C64C9D8DEE7}" dt="2021-06-25T13:38:41.821" v="241"/>
          <ac:spMkLst>
            <pc:docMk/>
            <pc:sldMk cId="0" sldId="328"/>
            <ac:spMk id="3075" creationId="{00000000-0000-0000-0000-000000000000}"/>
          </ac:spMkLst>
        </pc:spChg>
      </pc:sldChg>
      <pc:sldChg chg="modSp mod delCm">
        <pc:chgData name="Caroline Prodger" userId="e4ef2e75-b60b-401b-8ebe-291bdcf405f4" providerId="ADAL" clId="{830431EB-C581-4916-A87C-7C64C9D8DEE7}" dt="2021-06-25T13:38:41.821" v="241"/>
        <pc:sldMkLst>
          <pc:docMk/>
          <pc:sldMk cId="0" sldId="331"/>
        </pc:sldMkLst>
        <pc:spChg chg="mod">
          <ac:chgData name="Caroline Prodger" userId="e4ef2e75-b60b-401b-8ebe-291bdcf405f4" providerId="ADAL" clId="{830431EB-C581-4916-A87C-7C64C9D8DEE7}" dt="2021-06-25T13:38:41.821" v="241"/>
          <ac:spMkLst>
            <pc:docMk/>
            <pc:sldMk cId="0" sldId="331"/>
            <ac:spMk id="2" creationId="{00000000-0000-0000-0000-000000000000}"/>
          </ac:spMkLst>
        </pc:spChg>
        <pc:spChg chg="mod">
          <ac:chgData name="Caroline Prodger" userId="e4ef2e75-b60b-401b-8ebe-291bdcf405f4" providerId="ADAL" clId="{830431EB-C581-4916-A87C-7C64C9D8DEE7}" dt="2021-06-25T13:38:41.821" v="241"/>
          <ac:spMkLst>
            <pc:docMk/>
            <pc:sldMk cId="0" sldId="331"/>
            <ac:spMk id="3" creationId="{00000000-0000-0000-0000-000000000000}"/>
          </ac:spMkLst>
        </pc:spChg>
      </pc:sldChg>
      <pc:sldChg chg="modSp mod delCm">
        <pc:chgData name="Caroline Prodger" userId="e4ef2e75-b60b-401b-8ebe-291bdcf405f4" providerId="ADAL" clId="{830431EB-C581-4916-A87C-7C64C9D8DEE7}" dt="2021-06-25T13:38:41.821" v="241"/>
        <pc:sldMkLst>
          <pc:docMk/>
          <pc:sldMk cId="240581756" sldId="341"/>
        </pc:sldMkLst>
        <pc:spChg chg="mod">
          <ac:chgData name="Caroline Prodger" userId="e4ef2e75-b60b-401b-8ebe-291bdcf405f4" providerId="ADAL" clId="{830431EB-C581-4916-A87C-7C64C9D8DEE7}" dt="2021-06-25T13:38:41.821" v="241"/>
          <ac:spMkLst>
            <pc:docMk/>
            <pc:sldMk cId="240581756" sldId="341"/>
            <ac:spMk id="2" creationId="{00000000-0000-0000-0000-000000000000}"/>
          </ac:spMkLst>
        </pc:spChg>
        <pc:spChg chg="mod">
          <ac:chgData name="Caroline Prodger" userId="e4ef2e75-b60b-401b-8ebe-291bdcf405f4" providerId="ADAL" clId="{830431EB-C581-4916-A87C-7C64C9D8DEE7}" dt="2021-06-25T09:45:10.046" v="57" actId="20577"/>
          <ac:spMkLst>
            <pc:docMk/>
            <pc:sldMk cId="240581756" sldId="341"/>
            <ac:spMk id="3" creationId="{00000000-0000-0000-0000-000000000000}"/>
          </ac:spMkLst>
        </pc:spChg>
      </pc:sldChg>
      <pc:sldChg chg="modSp">
        <pc:chgData name="Caroline Prodger" userId="e4ef2e75-b60b-401b-8ebe-291bdcf405f4" providerId="ADAL" clId="{830431EB-C581-4916-A87C-7C64C9D8DEE7}" dt="2021-06-25T13:38:41.821" v="241"/>
        <pc:sldMkLst>
          <pc:docMk/>
          <pc:sldMk cId="358779401" sldId="351"/>
        </pc:sldMkLst>
        <pc:spChg chg="mod">
          <ac:chgData name="Caroline Prodger" userId="e4ef2e75-b60b-401b-8ebe-291bdcf405f4" providerId="ADAL" clId="{830431EB-C581-4916-A87C-7C64C9D8DEE7}" dt="2021-06-25T13:38:41.821" v="241"/>
          <ac:spMkLst>
            <pc:docMk/>
            <pc:sldMk cId="358779401" sldId="351"/>
            <ac:spMk id="2" creationId="{00000000-0000-0000-0000-000000000000}"/>
          </ac:spMkLst>
        </pc:spChg>
      </pc:sldChg>
      <pc:sldChg chg="addSp delSp modSp mod delCm">
        <pc:chgData name="Caroline Prodger" userId="e4ef2e75-b60b-401b-8ebe-291bdcf405f4" providerId="ADAL" clId="{830431EB-C581-4916-A87C-7C64C9D8DEE7}" dt="2021-06-25T13:38:41.821" v="241"/>
        <pc:sldMkLst>
          <pc:docMk/>
          <pc:sldMk cId="1632938534" sldId="413"/>
        </pc:sldMkLst>
        <pc:spChg chg="mod">
          <ac:chgData name="Caroline Prodger" userId="e4ef2e75-b60b-401b-8ebe-291bdcf405f4" providerId="ADAL" clId="{830431EB-C581-4916-A87C-7C64C9D8DEE7}" dt="2021-06-25T13:38:41.821" v="241"/>
          <ac:spMkLst>
            <pc:docMk/>
            <pc:sldMk cId="1632938534" sldId="413"/>
            <ac:spMk id="2" creationId="{2E14AED6-3C5B-4EFF-AEE5-BA123BF90FB6}"/>
          </ac:spMkLst>
        </pc:spChg>
        <pc:spChg chg="mod">
          <ac:chgData name="Caroline Prodger" userId="e4ef2e75-b60b-401b-8ebe-291bdcf405f4" providerId="ADAL" clId="{830431EB-C581-4916-A87C-7C64C9D8DEE7}" dt="2021-06-25T13:38:41.821" v="241"/>
          <ac:spMkLst>
            <pc:docMk/>
            <pc:sldMk cId="1632938534" sldId="413"/>
            <ac:spMk id="3" creationId="{38C9CE3B-5E37-457F-B133-67625F0628BF}"/>
          </ac:spMkLst>
        </pc:spChg>
        <pc:graphicFrameChg chg="add del mod">
          <ac:chgData name="Caroline Prodger" userId="e4ef2e75-b60b-401b-8ebe-291bdcf405f4" providerId="ADAL" clId="{830431EB-C581-4916-A87C-7C64C9D8DEE7}" dt="2021-06-25T09:57:58.452" v="191" actId="21"/>
          <ac:graphicFrameMkLst>
            <pc:docMk/>
            <pc:sldMk cId="1632938534" sldId="413"/>
            <ac:graphicFrameMk id="4" creationId="{8FF349E5-5993-4DC9-BA81-E61D48A575E5}"/>
          </ac:graphicFrameMkLst>
        </pc:graphicFrameChg>
      </pc:sldChg>
      <pc:sldChg chg="modSp">
        <pc:chgData name="Caroline Prodger" userId="e4ef2e75-b60b-401b-8ebe-291bdcf405f4" providerId="ADAL" clId="{830431EB-C581-4916-A87C-7C64C9D8DEE7}" dt="2021-06-25T13:38:41.821" v="241"/>
        <pc:sldMkLst>
          <pc:docMk/>
          <pc:sldMk cId="3301724665" sldId="414"/>
        </pc:sldMkLst>
        <pc:spChg chg="mod">
          <ac:chgData name="Caroline Prodger" userId="e4ef2e75-b60b-401b-8ebe-291bdcf405f4" providerId="ADAL" clId="{830431EB-C581-4916-A87C-7C64C9D8DEE7}" dt="2021-06-25T13:38:41.821" v="241"/>
          <ac:spMkLst>
            <pc:docMk/>
            <pc:sldMk cId="3301724665" sldId="414"/>
            <ac:spMk id="2" creationId="{00000000-0000-0000-0000-000000000000}"/>
          </ac:spMkLst>
        </pc:spChg>
      </pc:sldChg>
      <pc:sldChg chg="modSp mod delCm">
        <pc:chgData name="Caroline Prodger" userId="e4ef2e75-b60b-401b-8ebe-291bdcf405f4" providerId="ADAL" clId="{830431EB-C581-4916-A87C-7C64C9D8DEE7}" dt="2021-06-25T13:38:41.821" v="241"/>
        <pc:sldMkLst>
          <pc:docMk/>
          <pc:sldMk cId="2438773998" sldId="415"/>
        </pc:sldMkLst>
        <pc:spChg chg="mod">
          <ac:chgData name="Caroline Prodger" userId="e4ef2e75-b60b-401b-8ebe-291bdcf405f4" providerId="ADAL" clId="{830431EB-C581-4916-A87C-7C64C9D8DEE7}" dt="2021-06-25T13:38:41.821" v="241"/>
          <ac:spMkLst>
            <pc:docMk/>
            <pc:sldMk cId="2438773998" sldId="415"/>
            <ac:spMk id="2" creationId="{00000000-0000-0000-0000-000000000000}"/>
          </ac:spMkLst>
        </pc:spChg>
        <pc:spChg chg="mod">
          <ac:chgData name="Caroline Prodger" userId="e4ef2e75-b60b-401b-8ebe-291bdcf405f4" providerId="ADAL" clId="{830431EB-C581-4916-A87C-7C64C9D8DEE7}" dt="2021-06-25T09:51:01.709" v="123" actId="5793"/>
          <ac:spMkLst>
            <pc:docMk/>
            <pc:sldMk cId="2438773998" sldId="415"/>
            <ac:spMk id="5" creationId="{D95E30F8-695E-41CC-89A9-AA526400458A}"/>
          </ac:spMkLst>
        </pc:spChg>
      </pc:sldChg>
      <pc:sldChg chg="addSp delSp modSp mod">
        <pc:chgData name="Caroline Prodger" userId="e4ef2e75-b60b-401b-8ebe-291bdcf405f4" providerId="ADAL" clId="{830431EB-C581-4916-A87C-7C64C9D8DEE7}" dt="2021-06-25T13:38:41.821" v="241"/>
        <pc:sldMkLst>
          <pc:docMk/>
          <pc:sldMk cId="2191634930" sldId="416"/>
        </pc:sldMkLst>
        <pc:spChg chg="mod">
          <ac:chgData name="Caroline Prodger" userId="e4ef2e75-b60b-401b-8ebe-291bdcf405f4" providerId="ADAL" clId="{830431EB-C581-4916-A87C-7C64C9D8DEE7}" dt="2021-06-25T13:38:41.821" v="241"/>
          <ac:spMkLst>
            <pc:docMk/>
            <pc:sldMk cId="2191634930" sldId="416"/>
            <ac:spMk id="2" creationId="{2E14AED6-3C5B-4EFF-AEE5-BA123BF90FB6}"/>
          </ac:spMkLst>
        </pc:spChg>
        <pc:spChg chg="add del mod">
          <ac:chgData name="Caroline Prodger" userId="e4ef2e75-b60b-401b-8ebe-291bdcf405f4" providerId="ADAL" clId="{830431EB-C581-4916-A87C-7C64C9D8DEE7}" dt="2021-06-25T09:55:45.712" v="154"/>
          <ac:spMkLst>
            <pc:docMk/>
            <pc:sldMk cId="2191634930" sldId="416"/>
            <ac:spMk id="5" creationId="{33DBC631-BADE-497D-81E1-720C5285BA8C}"/>
          </ac:spMkLst>
        </pc:spChg>
        <pc:spChg chg="add mod">
          <ac:chgData name="Caroline Prodger" userId="e4ef2e75-b60b-401b-8ebe-291bdcf405f4" providerId="ADAL" clId="{830431EB-C581-4916-A87C-7C64C9D8DEE7}" dt="2021-06-25T09:55:37.015" v="151" actId="14100"/>
          <ac:spMkLst>
            <pc:docMk/>
            <pc:sldMk cId="2191634930" sldId="416"/>
            <ac:spMk id="7" creationId="{C01E9500-4D7F-4C79-A254-00E85BD8EB29}"/>
          </ac:spMkLst>
        </pc:spChg>
        <pc:graphicFrameChg chg="mod">
          <ac:chgData name="Caroline Prodger" userId="e4ef2e75-b60b-401b-8ebe-291bdcf405f4" providerId="ADAL" clId="{830431EB-C581-4916-A87C-7C64C9D8DEE7}" dt="2021-06-25T09:55:42.626" v="152" actId="1076"/>
          <ac:graphicFrameMkLst>
            <pc:docMk/>
            <pc:sldMk cId="2191634930" sldId="416"/>
            <ac:graphicFrameMk id="4" creationId="{7D20E24B-4F4F-4009-9A56-0A5898251B03}"/>
          </ac:graphicFrameMkLst>
        </pc:graphicFrameChg>
      </pc:sldChg>
      <pc:sldChg chg="modSp mod">
        <pc:chgData name="Caroline Prodger" userId="e4ef2e75-b60b-401b-8ebe-291bdcf405f4" providerId="ADAL" clId="{830431EB-C581-4916-A87C-7C64C9D8DEE7}" dt="2021-06-25T13:38:41.821" v="241"/>
        <pc:sldMkLst>
          <pc:docMk/>
          <pc:sldMk cId="3509656234" sldId="417"/>
        </pc:sldMkLst>
        <pc:spChg chg="mod">
          <ac:chgData name="Caroline Prodger" userId="e4ef2e75-b60b-401b-8ebe-291bdcf405f4" providerId="ADAL" clId="{830431EB-C581-4916-A87C-7C64C9D8DEE7}" dt="2021-06-25T13:38:41.821" v="241"/>
          <ac:spMkLst>
            <pc:docMk/>
            <pc:sldMk cId="3509656234" sldId="417"/>
            <ac:spMk id="2" creationId="{ACE1AC21-FFCF-4B1D-9D4A-1D8C126E5B4F}"/>
          </ac:spMkLst>
        </pc:spChg>
        <pc:spChg chg="mod">
          <ac:chgData name="Caroline Prodger" userId="e4ef2e75-b60b-401b-8ebe-291bdcf405f4" providerId="ADAL" clId="{830431EB-C581-4916-A87C-7C64C9D8DEE7}" dt="2021-06-25T10:00:29.361" v="238" actId="2711"/>
          <ac:spMkLst>
            <pc:docMk/>
            <pc:sldMk cId="3509656234" sldId="417"/>
            <ac:spMk id="3" creationId="{A625F152-7DAC-40CC-A4D1-E964483CEDCA}"/>
          </ac:spMkLst>
        </pc:spChg>
      </pc:sldChg>
      <pc:sldChg chg="modSp mod delCm">
        <pc:chgData name="Caroline Prodger" userId="e4ef2e75-b60b-401b-8ebe-291bdcf405f4" providerId="ADAL" clId="{830431EB-C581-4916-A87C-7C64C9D8DEE7}" dt="2021-06-25T13:38:41.821" v="241"/>
        <pc:sldMkLst>
          <pc:docMk/>
          <pc:sldMk cId="2678271063" sldId="418"/>
        </pc:sldMkLst>
        <pc:spChg chg="mod">
          <ac:chgData name="Caroline Prodger" userId="e4ef2e75-b60b-401b-8ebe-291bdcf405f4" providerId="ADAL" clId="{830431EB-C581-4916-A87C-7C64C9D8DEE7}" dt="2021-06-25T13:38:41.821" v="241"/>
          <ac:spMkLst>
            <pc:docMk/>
            <pc:sldMk cId="2678271063" sldId="418"/>
            <ac:spMk id="2" creationId="{70F1E2E4-F598-43F6-8F3E-D5281472E57A}"/>
          </ac:spMkLst>
        </pc:spChg>
        <pc:spChg chg="mod">
          <ac:chgData name="Caroline Prodger" userId="e4ef2e75-b60b-401b-8ebe-291bdcf405f4" providerId="ADAL" clId="{830431EB-C581-4916-A87C-7C64C9D8DEE7}" dt="2021-06-25T13:38:41.821" v="241"/>
          <ac:spMkLst>
            <pc:docMk/>
            <pc:sldMk cId="2678271063" sldId="418"/>
            <ac:spMk id="3" creationId="{6995E9F7-5B08-475E-B5FA-2963A3B8EF06}"/>
          </ac:spMkLst>
        </pc:spChg>
      </pc:sldChg>
      <pc:sldChg chg="modSp add mod">
        <pc:chgData name="Caroline Prodger" userId="e4ef2e75-b60b-401b-8ebe-291bdcf405f4" providerId="ADAL" clId="{830431EB-C581-4916-A87C-7C64C9D8DEE7}" dt="2021-06-25T09:51:26.030" v="134" actId="20577"/>
        <pc:sldMkLst>
          <pc:docMk/>
          <pc:sldMk cId="3542844903" sldId="419"/>
        </pc:sldMkLst>
        <pc:spChg chg="mod">
          <ac:chgData name="Caroline Prodger" userId="e4ef2e75-b60b-401b-8ebe-291bdcf405f4" providerId="ADAL" clId="{830431EB-C581-4916-A87C-7C64C9D8DEE7}" dt="2021-06-25T09:51:26.030" v="134" actId="20577"/>
          <ac:spMkLst>
            <pc:docMk/>
            <pc:sldMk cId="3542844903" sldId="419"/>
            <ac:spMk id="6" creationId="{00000000-0000-0000-0000-000000000000}"/>
          </ac:spMkLst>
        </pc:spChg>
      </pc:sldChg>
      <pc:sldChg chg="modSp add del mod">
        <pc:chgData name="Caroline Prodger" userId="e4ef2e75-b60b-401b-8ebe-291bdcf405f4" providerId="ADAL" clId="{830431EB-C581-4916-A87C-7C64C9D8DEE7}" dt="2021-06-25T09:50:21.376" v="121" actId="2696"/>
        <pc:sldMkLst>
          <pc:docMk/>
          <pc:sldMk cId="1027987338" sldId="420"/>
        </pc:sldMkLst>
        <pc:spChg chg="mod">
          <ac:chgData name="Caroline Prodger" userId="e4ef2e75-b60b-401b-8ebe-291bdcf405f4" providerId="ADAL" clId="{830431EB-C581-4916-A87C-7C64C9D8DEE7}" dt="2021-06-25T09:50:04.561" v="116" actId="21"/>
          <ac:spMkLst>
            <pc:docMk/>
            <pc:sldMk cId="1027987338" sldId="420"/>
            <ac:spMk id="6" creationId="{00000000-0000-0000-0000-000000000000}"/>
          </ac:spMkLst>
        </pc:spChg>
      </pc:sldChg>
      <pc:sldMasterChg chg="add addSldLayout">
        <pc:chgData name="Caroline Prodger" userId="e4ef2e75-b60b-401b-8ebe-291bdcf405f4" providerId="ADAL" clId="{830431EB-C581-4916-A87C-7C64C9D8DEE7}" dt="2021-06-25T09:49:10.857" v="112" actId="27028"/>
        <pc:sldMasterMkLst>
          <pc:docMk/>
          <pc:sldMasterMk cId="1005870415" sldId="2147483653"/>
        </pc:sldMasterMkLst>
        <pc:sldLayoutChg chg="add">
          <pc:chgData name="Caroline Prodger" userId="e4ef2e75-b60b-401b-8ebe-291bdcf405f4" providerId="ADAL" clId="{830431EB-C581-4916-A87C-7C64C9D8DEE7}" dt="2021-06-25T09:49:10.857" v="112" actId="27028"/>
          <pc:sldLayoutMkLst>
            <pc:docMk/>
            <pc:sldMasterMk cId="1005870415" sldId="2147483653"/>
            <pc:sldLayoutMk cId="4109233807" sldId="2147483654"/>
          </pc:sldLayoutMkLst>
        </pc:sldLayoutChg>
      </pc:sldMasterChg>
    </pc:docChg>
  </pc:docChgLst>
  <pc:docChgLst>
    <pc:chgData name="Caroline Prodger" userId="e4ef2e75-b60b-401b-8ebe-291bdcf405f4" providerId="ADAL" clId="{AC913311-6FD6-41A5-A4FC-F6B5F43B0F77}"/>
    <pc:docChg chg="custSel modSld">
      <pc:chgData name="Caroline Prodger" userId="e4ef2e75-b60b-401b-8ebe-291bdcf405f4" providerId="ADAL" clId="{AC913311-6FD6-41A5-A4FC-F6B5F43B0F77}" dt="2021-03-17T10:39:51.061" v="25" actId="20577"/>
      <pc:docMkLst>
        <pc:docMk/>
      </pc:docMkLst>
      <pc:sldChg chg="modSp mod">
        <pc:chgData name="Caroline Prodger" userId="e4ef2e75-b60b-401b-8ebe-291bdcf405f4" providerId="ADAL" clId="{AC913311-6FD6-41A5-A4FC-F6B5F43B0F77}" dt="2021-03-17T09:41:09.193" v="8" actId="1076"/>
        <pc:sldMkLst>
          <pc:docMk/>
          <pc:sldMk cId="240581756" sldId="341"/>
        </pc:sldMkLst>
        <pc:spChg chg="mod">
          <ac:chgData name="Caroline Prodger" userId="e4ef2e75-b60b-401b-8ebe-291bdcf405f4" providerId="ADAL" clId="{AC913311-6FD6-41A5-A4FC-F6B5F43B0F77}" dt="2021-03-17T09:40:51.249" v="6" actId="20577"/>
          <ac:spMkLst>
            <pc:docMk/>
            <pc:sldMk cId="240581756" sldId="341"/>
            <ac:spMk id="2" creationId="{00000000-0000-0000-0000-000000000000}"/>
          </ac:spMkLst>
        </pc:spChg>
        <pc:spChg chg="mod">
          <ac:chgData name="Caroline Prodger" userId="e4ef2e75-b60b-401b-8ebe-291bdcf405f4" providerId="ADAL" clId="{AC913311-6FD6-41A5-A4FC-F6B5F43B0F77}" dt="2021-03-17T09:41:09.193" v="8" actId="1076"/>
          <ac:spMkLst>
            <pc:docMk/>
            <pc:sldMk cId="240581756" sldId="341"/>
            <ac:spMk id="3" creationId="{00000000-0000-0000-0000-000000000000}"/>
          </ac:spMkLst>
        </pc:spChg>
      </pc:sldChg>
      <pc:sldChg chg="addCm modCm">
        <pc:chgData name="Caroline Prodger" userId="e4ef2e75-b60b-401b-8ebe-291bdcf405f4" providerId="ADAL" clId="{AC913311-6FD6-41A5-A4FC-F6B5F43B0F77}" dt="2021-03-17T09:54:38.668" v="16"/>
        <pc:sldMkLst>
          <pc:docMk/>
          <pc:sldMk cId="213809477" sldId="342"/>
        </pc:sldMkLst>
      </pc:sldChg>
      <pc:sldChg chg="addCm modCm">
        <pc:chgData name="Caroline Prodger" userId="e4ef2e75-b60b-401b-8ebe-291bdcf405f4" providerId="ADAL" clId="{AC913311-6FD6-41A5-A4FC-F6B5F43B0F77}" dt="2021-03-17T09:59:36.122" v="18"/>
        <pc:sldMkLst>
          <pc:docMk/>
          <pc:sldMk cId="927126570" sldId="343"/>
        </pc:sldMkLst>
      </pc:sldChg>
      <pc:sldChg chg="modSp mod">
        <pc:chgData name="Caroline Prodger" userId="e4ef2e75-b60b-401b-8ebe-291bdcf405f4" providerId="ADAL" clId="{AC913311-6FD6-41A5-A4FC-F6B5F43B0F77}" dt="2021-03-17T10:39:51.061" v="25" actId="20577"/>
        <pc:sldMkLst>
          <pc:docMk/>
          <pc:sldMk cId="3633290639" sldId="352"/>
        </pc:sldMkLst>
        <pc:spChg chg="mod">
          <ac:chgData name="Caroline Prodger" userId="e4ef2e75-b60b-401b-8ebe-291bdcf405f4" providerId="ADAL" clId="{AC913311-6FD6-41A5-A4FC-F6B5F43B0F77}" dt="2021-03-17T10:39:51.061" v="25" actId="20577"/>
          <ac:spMkLst>
            <pc:docMk/>
            <pc:sldMk cId="3633290639" sldId="352"/>
            <ac:spMk id="3" creationId="{00000000-0000-0000-0000-000000000000}"/>
          </ac:spMkLst>
        </pc:spChg>
      </pc:sldChg>
      <pc:sldChg chg="modSp mod">
        <pc:chgData name="Caroline Prodger" userId="e4ef2e75-b60b-401b-8ebe-291bdcf405f4" providerId="ADAL" clId="{AC913311-6FD6-41A5-A4FC-F6B5F43B0F77}" dt="2021-03-17T10:00:09.891" v="20" actId="20577"/>
        <pc:sldMkLst>
          <pc:docMk/>
          <pc:sldMk cId="1252802179" sldId="360"/>
        </pc:sldMkLst>
        <pc:spChg chg="mod">
          <ac:chgData name="Caroline Prodger" userId="e4ef2e75-b60b-401b-8ebe-291bdcf405f4" providerId="ADAL" clId="{AC913311-6FD6-41A5-A4FC-F6B5F43B0F77}" dt="2021-03-17T10:00:09.891" v="20" actId="20577"/>
          <ac:spMkLst>
            <pc:docMk/>
            <pc:sldMk cId="1252802179" sldId="360"/>
            <ac:spMk id="3" creationId="{00000000-0000-0000-0000-000000000000}"/>
          </ac:spMkLst>
        </pc:spChg>
      </pc:sldChg>
      <pc:sldChg chg="addCm delCm modCm">
        <pc:chgData name="Caroline Prodger" userId="e4ef2e75-b60b-401b-8ebe-291bdcf405f4" providerId="ADAL" clId="{AC913311-6FD6-41A5-A4FC-F6B5F43B0F77}" dt="2021-03-17T10:06:41.620" v="23" actId="1592"/>
        <pc:sldMkLst>
          <pc:docMk/>
          <pc:sldMk cId="530033239" sldId="361"/>
        </pc:sldMkLst>
      </pc:sldChg>
      <pc:sldChg chg="modSp mod">
        <pc:chgData name="Caroline Prodger" userId="e4ef2e75-b60b-401b-8ebe-291bdcf405f4" providerId="ADAL" clId="{AC913311-6FD6-41A5-A4FC-F6B5F43B0F77}" dt="2021-03-17T09:41:23.947" v="9" actId="33524"/>
        <pc:sldMkLst>
          <pc:docMk/>
          <pc:sldMk cId="3734058014" sldId="362"/>
        </pc:sldMkLst>
        <pc:spChg chg="mod">
          <ac:chgData name="Caroline Prodger" userId="e4ef2e75-b60b-401b-8ebe-291bdcf405f4" providerId="ADAL" clId="{AC913311-6FD6-41A5-A4FC-F6B5F43B0F77}" dt="2021-03-17T09:41:23.947" v="9" actId="33524"/>
          <ac:spMkLst>
            <pc:docMk/>
            <pc:sldMk cId="3734058014" sldId="362"/>
            <ac:spMk id="3" creationId="{C5F988D9-51AE-4E7E-941E-FBBE21C52EFE}"/>
          </ac:spMkLst>
        </pc:spChg>
      </pc:sldChg>
      <pc:sldChg chg="addSp modSp mod">
        <pc:chgData name="Caroline Prodger" userId="e4ef2e75-b60b-401b-8ebe-291bdcf405f4" providerId="ADAL" clId="{AC913311-6FD6-41A5-A4FC-F6B5F43B0F77}" dt="2021-03-17T09:44:04.992" v="14" actId="20577"/>
        <pc:sldMkLst>
          <pc:docMk/>
          <pc:sldMk cId="1623686076" sldId="363"/>
        </pc:sldMkLst>
        <pc:spChg chg="mod">
          <ac:chgData name="Caroline Prodger" userId="e4ef2e75-b60b-401b-8ebe-291bdcf405f4" providerId="ADAL" clId="{AC913311-6FD6-41A5-A4FC-F6B5F43B0F77}" dt="2021-03-17T09:44:04.992" v="14" actId="20577"/>
          <ac:spMkLst>
            <pc:docMk/>
            <pc:sldMk cId="1623686076" sldId="363"/>
            <ac:spMk id="3" creationId="{C5F988D9-51AE-4E7E-941E-FBBE21C52EFE}"/>
          </ac:spMkLst>
        </pc:spChg>
        <pc:picChg chg="add mod">
          <ac:chgData name="Caroline Prodger" userId="e4ef2e75-b60b-401b-8ebe-291bdcf405f4" providerId="ADAL" clId="{AC913311-6FD6-41A5-A4FC-F6B5F43B0F77}" dt="2021-03-17T09:44:00.265" v="12" actId="1076"/>
          <ac:picMkLst>
            <pc:docMk/>
            <pc:sldMk cId="1623686076" sldId="363"/>
            <ac:picMk id="5" creationId="{18972D7E-DE44-435A-A2CE-08830A225AC4}"/>
          </ac:picMkLst>
        </pc:picChg>
      </pc:sldChg>
      <pc:sldChg chg="modCm">
        <pc:chgData name="Caroline Prodger" userId="e4ef2e75-b60b-401b-8ebe-291bdcf405f4" providerId="ADAL" clId="{AC913311-6FD6-41A5-A4FC-F6B5F43B0F77}" dt="2021-03-17T10:08:05.979" v="24"/>
        <pc:sldMkLst>
          <pc:docMk/>
          <pc:sldMk cId="402751921" sldId="41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109233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005870415"/>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913201"/>
            <a:ext cx="8153400" cy="2514600"/>
          </a:xfrm>
        </p:spPr>
        <p:txBody>
          <a:bodyPr anchor="t"/>
          <a:lstStyle/>
          <a:p>
            <a:pPr eaLnBrk="1" hangingPunct="1"/>
            <a:r>
              <a:rPr lang="en-GB" dirty="0">
                <a:ea typeface="ＭＳ Ｐゴシック" pitchFamily="-105" charset="-128"/>
                <a:cs typeface="ＭＳ Ｐゴシック" pitchFamily="-105" charset="-128"/>
              </a:rPr>
              <a:t>PowerPoint 1:</a:t>
            </a:r>
            <a:r>
              <a:rPr lang="en-GB" sz="2400" b="1" dirty="0"/>
              <a:t> International system of units (SI) and derived units</a:t>
            </a:r>
            <a:endParaRPr lang="en-GB"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561449" y="4581128"/>
            <a:ext cx="6059016"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2.1 International System of Units (SI)</a:t>
            </a:r>
          </a:p>
          <a:p>
            <a:endParaRPr lang="en-GB" sz="2400" b="1" dirty="0"/>
          </a:p>
          <a:p>
            <a:r>
              <a:rPr lang="en-GB" sz="2400" b="1" dirty="0"/>
              <a:t>2.2</a:t>
            </a:r>
            <a:r>
              <a:rPr lang="en-GB" sz="2400" dirty="0"/>
              <a:t> </a:t>
            </a:r>
            <a:r>
              <a:rPr lang="en-GB" sz="2400" b="1" dirty="0"/>
              <a:t>Derived SI units</a:t>
            </a:r>
            <a:endParaRPr lang="en-GB" sz="2400" dirty="0"/>
          </a:p>
          <a:p>
            <a:r>
              <a:rPr lang="en-GB" sz="2400" dirty="0">
                <a:effectLst/>
              </a:rPr>
              <a:t> </a:t>
            </a:r>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1AC21-FFCF-4B1D-9D4A-1D8C126E5B4F}"/>
              </a:ext>
            </a:extLst>
          </p:cNvPr>
          <p:cNvSpPr>
            <a:spLocks noGrp="1"/>
          </p:cNvSpPr>
          <p:nvPr>
            <p:ph type="title"/>
          </p:nvPr>
        </p:nvSpPr>
        <p:spPr/>
        <p:txBody>
          <a:bodyPr/>
          <a:lstStyle/>
          <a:p>
            <a:r>
              <a:rPr lang="en-GB" dirty="0"/>
              <a:t>Worked example</a:t>
            </a:r>
          </a:p>
        </p:txBody>
      </p:sp>
      <p:sp>
        <p:nvSpPr>
          <p:cNvPr id="3" name="Content Placeholder 2">
            <a:extLst>
              <a:ext uri="{FF2B5EF4-FFF2-40B4-BE49-F238E27FC236}">
                <a16:creationId xmlns:a16="http://schemas.microsoft.com/office/drawing/2014/main" id="{A625F152-7DAC-40CC-A4D1-E964483CEDCA}"/>
              </a:ext>
            </a:extLst>
          </p:cNvPr>
          <p:cNvSpPr>
            <a:spLocks noGrp="1"/>
          </p:cNvSpPr>
          <p:nvPr>
            <p:ph sz="quarter" idx="10"/>
          </p:nvPr>
        </p:nvSpPr>
        <p:spPr>
          <a:xfrm>
            <a:off x="457200" y="1512000"/>
            <a:ext cx="8147248" cy="4248000"/>
          </a:xfrm>
        </p:spPr>
        <p:txBody>
          <a:bodyPr/>
          <a:lstStyle/>
          <a:p>
            <a:r>
              <a:rPr lang="en-GB" b="0" i="0" dirty="0">
                <a:solidFill>
                  <a:srgbClr val="231F20"/>
                </a:solidFill>
                <a:effectLst/>
              </a:rPr>
              <a:t>The distance from the Sun to Pluto is </a:t>
            </a:r>
            <a:r>
              <a:rPr lang="en-GB" b="1" i="0" dirty="0">
                <a:solidFill>
                  <a:srgbClr val="231F20"/>
                </a:solidFill>
                <a:effectLst/>
              </a:rPr>
              <a:t>4,400,000,000,000m</a:t>
            </a:r>
          </a:p>
          <a:p>
            <a:r>
              <a:rPr lang="en-GB" dirty="0">
                <a:solidFill>
                  <a:srgbClr val="231F20"/>
                </a:solidFill>
              </a:rPr>
              <a:t>This can also be written as:</a:t>
            </a:r>
          </a:p>
          <a:p>
            <a:r>
              <a:rPr lang="en-GB" b="0" i="0" dirty="0">
                <a:solidFill>
                  <a:srgbClr val="231F20"/>
                </a:solidFill>
                <a:effectLst/>
              </a:rPr>
              <a:t> </a:t>
            </a:r>
            <a:r>
              <a:rPr lang="en-GB" b="1" i="0" dirty="0">
                <a:solidFill>
                  <a:srgbClr val="231F20"/>
                </a:solidFill>
                <a:effectLst/>
              </a:rPr>
              <a:t>4.4 × 10</a:t>
            </a:r>
            <a:r>
              <a:rPr lang="en-GB" b="1" i="0" baseline="30000" dirty="0">
                <a:solidFill>
                  <a:srgbClr val="231F20"/>
                </a:solidFill>
                <a:effectLst/>
              </a:rPr>
              <a:t>12</a:t>
            </a:r>
            <a:r>
              <a:rPr lang="en-GB" b="1" i="0" dirty="0">
                <a:solidFill>
                  <a:srgbClr val="231F20"/>
                </a:solidFill>
                <a:effectLst/>
              </a:rPr>
              <a:t>m</a:t>
            </a:r>
          </a:p>
          <a:p>
            <a:r>
              <a:rPr lang="en-GB" dirty="0">
                <a:solidFill>
                  <a:srgbClr val="231F20"/>
                </a:solidFill>
              </a:rPr>
              <a:t>It can be shortened again with the prefix </a:t>
            </a:r>
            <a:r>
              <a:rPr lang="en-GB" b="1" dirty="0">
                <a:solidFill>
                  <a:srgbClr val="231F20"/>
                </a:solidFill>
              </a:rPr>
              <a:t>tera </a:t>
            </a:r>
            <a:r>
              <a:rPr lang="en-GB" dirty="0">
                <a:solidFill>
                  <a:srgbClr val="231F20"/>
                </a:solidFill>
              </a:rPr>
              <a:t>to:</a:t>
            </a:r>
          </a:p>
          <a:p>
            <a:r>
              <a:rPr lang="en-GB" b="1" i="0" dirty="0">
                <a:solidFill>
                  <a:srgbClr val="231F20"/>
                </a:solidFill>
                <a:effectLst/>
              </a:rPr>
              <a:t>4.4 terametres</a:t>
            </a:r>
          </a:p>
          <a:p>
            <a:r>
              <a:rPr lang="en-GB" dirty="0">
                <a:solidFill>
                  <a:srgbClr val="231F20"/>
                </a:solidFill>
              </a:rPr>
              <a:t>Or abbreviated to:</a:t>
            </a:r>
          </a:p>
          <a:p>
            <a:r>
              <a:rPr lang="en-GB" b="1" i="0" dirty="0">
                <a:solidFill>
                  <a:srgbClr val="231F20"/>
                </a:solidFill>
                <a:effectLst/>
              </a:rPr>
              <a:t>4.4 Tm</a:t>
            </a:r>
          </a:p>
          <a:p>
            <a:endParaRPr lang="en-GB" dirty="0"/>
          </a:p>
        </p:txBody>
      </p:sp>
    </p:spTree>
    <p:extLst>
      <p:ext uri="{BB962C8B-B14F-4D97-AF65-F5344CB8AC3E}">
        <p14:creationId xmlns:p14="http://schemas.microsoft.com/office/powerpoint/2010/main" val="35096562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1E2E4-F598-43F6-8F3E-D5281472E57A}"/>
              </a:ext>
            </a:extLst>
          </p:cNvPr>
          <p:cNvSpPr>
            <a:spLocks noGrp="1"/>
          </p:cNvSpPr>
          <p:nvPr>
            <p:ph type="title"/>
          </p:nvPr>
        </p:nvSpPr>
        <p:spPr/>
        <p:txBody>
          <a:bodyPr/>
          <a:lstStyle/>
          <a:p>
            <a:r>
              <a:rPr lang="en-GB" dirty="0"/>
              <a:t>Which is greater?</a:t>
            </a:r>
          </a:p>
        </p:txBody>
      </p:sp>
      <p:sp>
        <p:nvSpPr>
          <p:cNvPr id="3" name="Content Placeholder 2">
            <a:extLst>
              <a:ext uri="{FF2B5EF4-FFF2-40B4-BE49-F238E27FC236}">
                <a16:creationId xmlns:a16="http://schemas.microsoft.com/office/drawing/2014/main" id="{6995E9F7-5B08-475E-B5FA-2963A3B8EF06}"/>
              </a:ext>
            </a:extLst>
          </p:cNvPr>
          <p:cNvSpPr>
            <a:spLocks noGrp="1"/>
          </p:cNvSpPr>
          <p:nvPr>
            <p:ph sz="quarter" idx="10"/>
          </p:nvPr>
        </p:nvSpPr>
        <p:spPr>
          <a:xfrm>
            <a:off x="457200" y="2276872"/>
            <a:ext cx="8229600" cy="4248000"/>
          </a:xfrm>
        </p:spPr>
        <p:txBody>
          <a:bodyPr/>
          <a:lstStyle/>
          <a:p>
            <a:r>
              <a:rPr lang="en-US" b="1" i="0" dirty="0">
                <a:solidFill>
                  <a:srgbClr val="231F20"/>
                </a:solidFill>
                <a:effectLst/>
              </a:rPr>
              <a:t>Which is greater: 230kV or 2.3MV?</a:t>
            </a:r>
          </a:p>
          <a:p>
            <a:pPr algn="l"/>
            <a:r>
              <a:rPr lang="en-US" b="0" i="0" dirty="0">
                <a:solidFill>
                  <a:srgbClr val="231F20"/>
                </a:solidFill>
                <a:effectLst/>
              </a:rPr>
              <a:t>230kV is equivalent to 230kV = 230 x 1,000= 230,000V</a:t>
            </a:r>
          </a:p>
          <a:p>
            <a:pPr algn="l"/>
            <a:r>
              <a:rPr lang="en-US" dirty="0">
                <a:solidFill>
                  <a:srgbClr val="231F20"/>
                </a:solidFill>
              </a:rPr>
              <a:t>2</a:t>
            </a:r>
            <a:r>
              <a:rPr lang="en-US" b="0" i="0" dirty="0">
                <a:solidFill>
                  <a:srgbClr val="231F20"/>
                </a:solidFill>
                <a:effectLst/>
              </a:rPr>
              <a:t>.3MV is equivalent to 2.3MV = 2.3 x 1,000,000 = 2,300,000V</a:t>
            </a:r>
          </a:p>
          <a:p>
            <a:pPr algn="l"/>
            <a:endParaRPr lang="en-US" b="0" i="0" dirty="0">
              <a:solidFill>
                <a:srgbClr val="231F20"/>
              </a:solidFill>
              <a:effectLst/>
            </a:endParaRPr>
          </a:p>
          <a:p>
            <a:pPr algn="l"/>
            <a:r>
              <a:rPr lang="en-US" b="1" i="0" dirty="0">
                <a:solidFill>
                  <a:srgbClr val="231F20"/>
                </a:solidFill>
                <a:effectLst/>
              </a:rPr>
              <a:t>So, 2.3 MV is the greater amount.</a:t>
            </a:r>
          </a:p>
          <a:p>
            <a:endParaRPr lang="en-GB" dirty="0"/>
          </a:p>
        </p:txBody>
      </p:sp>
    </p:spTree>
    <p:extLst>
      <p:ext uri="{BB962C8B-B14F-4D97-AF65-F5344CB8AC3E}">
        <p14:creationId xmlns:p14="http://schemas.microsoft.com/office/powerpoint/2010/main" val="26782710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SI units?</a:t>
            </a:r>
          </a:p>
        </p:txBody>
      </p:sp>
      <p:sp>
        <p:nvSpPr>
          <p:cNvPr id="3" name="Content Placeholder 2"/>
          <p:cNvSpPr>
            <a:spLocks noGrp="1"/>
          </p:cNvSpPr>
          <p:nvPr>
            <p:ph sz="quarter" idx="10"/>
          </p:nvPr>
        </p:nvSpPr>
        <p:spPr/>
        <p:txBody>
          <a:bodyPr/>
          <a:lstStyle/>
          <a:p>
            <a:r>
              <a:rPr lang="en-US" b="0" i="0" dirty="0">
                <a:solidFill>
                  <a:srgbClr val="231F20"/>
                </a:solidFill>
                <a:effectLst/>
                <a:latin typeface="Arial" panose="020B0604020202020204" pitchFamily="34" charset="0"/>
                <a:cs typeface="Arial" panose="020B0604020202020204" pitchFamily="34" charset="0"/>
              </a:rPr>
              <a:t>The units that scientists use all over the world are </a:t>
            </a:r>
            <a:r>
              <a:rPr lang="en-GB" b="0" i="0" dirty="0">
                <a:solidFill>
                  <a:srgbClr val="231F20"/>
                </a:solidFill>
                <a:effectLst/>
                <a:latin typeface="Arial" panose="020B0604020202020204" pitchFamily="34" charset="0"/>
                <a:cs typeface="Arial" panose="020B0604020202020204" pitchFamily="34" charset="0"/>
              </a:rPr>
              <a:t>standardised</a:t>
            </a:r>
            <a:r>
              <a:rPr lang="en-US" b="0" i="0" dirty="0">
                <a:solidFill>
                  <a:srgbClr val="231F20"/>
                </a:solidFill>
                <a:effectLst/>
                <a:latin typeface="Arial" panose="020B0604020202020204" pitchFamily="34" charset="0"/>
                <a:cs typeface="Arial" panose="020B0604020202020204" pitchFamily="34" charset="0"/>
              </a:rPr>
              <a:t> in the Système Internationale d’Unités: </a:t>
            </a:r>
            <a:r>
              <a:rPr lang="en-US" b="1" i="0" dirty="0">
                <a:solidFill>
                  <a:srgbClr val="231F20"/>
                </a:solidFill>
                <a:effectLst/>
                <a:latin typeface="Arial" panose="020B0604020202020204" pitchFamily="34" charset="0"/>
                <a:cs typeface="Arial" panose="020B0604020202020204" pitchFamily="34" charset="0"/>
              </a:rPr>
              <a:t>SI units</a:t>
            </a:r>
            <a:r>
              <a:rPr lang="en-US" b="0" i="0" dirty="0">
                <a:solidFill>
                  <a:srgbClr val="231F20"/>
                </a:solidFill>
                <a:effectLst/>
                <a:latin typeface="Arial" panose="020B0604020202020204" pitchFamily="34" charset="0"/>
                <a:cs typeface="Arial" panose="020B0604020202020204" pitchFamily="34" charset="0"/>
              </a:rPr>
              <a:t>. (T</a:t>
            </a:r>
            <a:r>
              <a:rPr lang="en-US" dirty="0">
                <a:solidFill>
                  <a:srgbClr val="231F20"/>
                </a:solidFill>
                <a:latin typeface="Arial" panose="020B0604020202020204" pitchFamily="34" charset="0"/>
                <a:cs typeface="Arial" panose="020B0604020202020204" pitchFamily="34" charset="0"/>
              </a:rPr>
              <a:t>here is one exception – North America uses imperial units.) Working </a:t>
            </a:r>
            <a:r>
              <a:rPr lang="en-US" b="0" i="0" dirty="0">
                <a:solidFill>
                  <a:srgbClr val="231F20"/>
                </a:solidFill>
                <a:effectLst/>
                <a:latin typeface="Arial" panose="020B0604020202020204" pitchFamily="34" charset="0"/>
                <a:cs typeface="Arial" panose="020B0604020202020204" pitchFamily="34" charset="0"/>
              </a:rPr>
              <a:t>in SI units in construction means measurements are consistent and recognised globally. </a:t>
            </a:r>
            <a:endParaRPr lang="en-US" dirty="0"/>
          </a:p>
        </p:txBody>
      </p:sp>
      <p:pic>
        <p:nvPicPr>
          <p:cNvPr id="5" name="Picture 4">
            <a:extLst>
              <a:ext uri="{FF2B5EF4-FFF2-40B4-BE49-F238E27FC236}">
                <a16:creationId xmlns:a16="http://schemas.microsoft.com/office/drawing/2014/main" id="{ACC61E7D-6C43-46F9-A387-878D314E06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71600" y="2780928"/>
            <a:ext cx="3384376" cy="3384376"/>
          </a:xfrm>
          <a:prstGeom prst="rect">
            <a:avLst/>
          </a:prstGeom>
        </p:spPr>
      </p:pic>
      <p:sp>
        <p:nvSpPr>
          <p:cNvPr id="7" name="TextBox 6">
            <a:extLst>
              <a:ext uri="{FF2B5EF4-FFF2-40B4-BE49-F238E27FC236}">
                <a16:creationId xmlns:a16="http://schemas.microsoft.com/office/drawing/2014/main" id="{3C75BE41-1213-4BF5-8982-B36C58F681E3}"/>
              </a:ext>
            </a:extLst>
          </p:cNvPr>
          <p:cNvSpPr txBox="1"/>
          <p:nvPr/>
        </p:nvSpPr>
        <p:spPr>
          <a:xfrm>
            <a:off x="4905939" y="3033727"/>
            <a:ext cx="3789040" cy="2862322"/>
          </a:xfrm>
          <a:prstGeom prst="rect">
            <a:avLst/>
          </a:prstGeom>
          <a:noFill/>
        </p:spPr>
        <p:txBody>
          <a:bodyPr wrap="square" rtlCol="0">
            <a:spAutoFit/>
          </a:bodyPr>
          <a:lstStyle/>
          <a:p>
            <a:r>
              <a:rPr lang="en-GB" dirty="0"/>
              <a:t>There are seven base units:</a:t>
            </a:r>
          </a:p>
          <a:p>
            <a:pPr marL="342900" indent="-342900">
              <a:buClr>
                <a:srgbClr val="0077E3"/>
              </a:buClr>
              <a:buFont typeface="Arial" panose="020B0604020202020204" pitchFamily="34" charset="0"/>
              <a:buChar char="•"/>
            </a:pPr>
            <a:r>
              <a:rPr lang="en-GB" dirty="0"/>
              <a:t>kilogram (kg)</a:t>
            </a:r>
          </a:p>
          <a:p>
            <a:pPr marL="342900" indent="-342900">
              <a:buClr>
                <a:srgbClr val="0077E3"/>
              </a:buClr>
              <a:buFont typeface="Arial" panose="020B0604020202020204" pitchFamily="34" charset="0"/>
              <a:buChar char="•"/>
            </a:pPr>
            <a:r>
              <a:rPr lang="en-GB" dirty="0"/>
              <a:t>metre (m)</a:t>
            </a:r>
          </a:p>
          <a:p>
            <a:pPr marL="342900" indent="-342900">
              <a:buClr>
                <a:srgbClr val="0077E3"/>
              </a:buClr>
              <a:buFont typeface="Arial" panose="020B0604020202020204" pitchFamily="34" charset="0"/>
              <a:buChar char="•"/>
            </a:pPr>
            <a:r>
              <a:rPr lang="en-GB" dirty="0"/>
              <a:t>second (s)</a:t>
            </a:r>
          </a:p>
          <a:p>
            <a:pPr marL="342900" indent="-342900">
              <a:buClr>
                <a:srgbClr val="0077E3"/>
              </a:buClr>
              <a:buFont typeface="Arial" panose="020B0604020202020204" pitchFamily="34" charset="0"/>
              <a:buChar char="•"/>
            </a:pPr>
            <a:r>
              <a:rPr lang="en-GB" dirty="0"/>
              <a:t>ampere (A)</a:t>
            </a:r>
          </a:p>
          <a:p>
            <a:pPr marL="342900" indent="-342900">
              <a:buClr>
                <a:srgbClr val="0077E3"/>
              </a:buClr>
              <a:buFont typeface="Arial" panose="020B0604020202020204" pitchFamily="34" charset="0"/>
              <a:buChar char="•"/>
            </a:pPr>
            <a:r>
              <a:rPr lang="en-GB" dirty="0"/>
              <a:t>kelvin (K)</a:t>
            </a:r>
          </a:p>
          <a:p>
            <a:pPr marL="342900" indent="-342900">
              <a:buClr>
                <a:srgbClr val="0077E3"/>
              </a:buClr>
              <a:buFont typeface="Arial" panose="020B0604020202020204" pitchFamily="34" charset="0"/>
              <a:buChar char="•"/>
            </a:pPr>
            <a:r>
              <a:rPr lang="en-GB" dirty="0"/>
              <a:t>mole (mol)</a:t>
            </a:r>
          </a:p>
          <a:p>
            <a:pPr marL="342900" indent="-342900">
              <a:buClr>
                <a:srgbClr val="0077E3"/>
              </a:buClr>
              <a:buFont typeface="Arial" panose="020B0604020202020204" pitchFamily="34" charset="0"/>
              <a:buChar char="•"/>
            </a:pPr>
            <a:r>
              <a:rPr lang="en-GB" dirty="0"/>
              <a:t>candela (cd).</a:t>
            </a:r>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 in building services engineering</a:t>
            </a:r>
          </a:p>
        </p:txBody>
      </p:sp>
      <p:graphicFrame>
        <p:nvGraphicFramePr>
          <p:cNvPr id="4" name="Table 4">
            <a:extLst>
              <a:ext uri="{FF2B5EF4-FFF2-40B4-BE49-F238E27FC236}">
                <a16:creationId xmlns:a16="http://schemas.microsoft.com/office/drawing/2014/main" id="{9FAF633A-3DC7-49A0-A8A3-FB5497AFCA2B}"/>
              </a:ext>
            </a:extLst>
          </p:cNvPr>
          <p:cNvGraphicFramePr>
            <a:graphicFrameLocks noGrp="1"/>
          </p:cNvGraphicFramePr>
          <p:nvPr>
            <p:ph sz="quarter" idx="10"/>
            <p:extLst>
              <p:ext uri="{D42A27DB-BD31-4B8C-83A1-F6EECF244321}">
                <p14:modId xmlns:p14="http://schemas.microsoft.com/office/powerpoint/2010/main" val="273894986"/>
              </p:ext>
            </p:extLst>
          </p:nvPr>
        </p:nvGraphicFramePr>
        <p:xfrm>
          <a:off x="611559" y="2420888"/>
          <a:ext cx="7704858" cy="3200400"/>
        </p:xfrm>
        <a:graphic>
          <a:graphicData uri="http://schemas.openxmlformats.org/drawingml/2006/table">
            <a:tbl>
              <a:tblPr firstRow="1" bandRow="1">
                <a:tableStyleId>{5C22544A-7EE6-4342-B048-85BDC9FD1C3A}</a:tableStyleId>
              </a:tblPr>
              <a:tblGrid>
                <a:gridCol w="2568286">
                  <a:extLst>
                    <a:ext uri="{9D8B030D-6E8A-4147-A177-3AD203B41FA5}">
                      <a16:colId xmlns:a16="http://schemas.microsoft.com/office/drawing/2014/main" val="361914672"/>
                    </a:ext>
                  </a:extLst>
                </a:gridCol>
                <a:gridCol w="2568286">
                  <a:extLst>
                    <a:ext uri="{9D8B030D-6E8A-4147-A177-3AD203B41FA5}">
                      <a16:colId xmlns:a16="http://schemas.microsoft.com/office/drawing/2014/main" val="1795048645"/>
                    </a:ext>
                  </a:extLst>
                </a:gridCol>
                <a:gridCol w="2568286">
                  <a:extLst>
                    <a:ext uri="{9D8B030D-6E8A-4147-A177-3AD203B41FA5}">
                      <a16:colId xmlns:a16="http://schemas.microsoft.com/office/drawing/2014/main" val="1595505753"/>
                    </a:ext>
                  </a:extLst>
                </a:gridCol>
              </a:tblGrid>
              <a:tr h="189798">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Measures</a:t>
                      </a:r>
                    </a:p>
                  </a:txBody>
                  <a:tcPr/>
                </a:tc>
                <a:extLst>
                  <a:ext uri="{0D108BD9-81ED-4DB2-BD59-A6C34878D82A}">
                    <a16:rowId xmlns:a16="http://schemas.microsoft.com/office/drawing/2014/main" val="428518895"/>
                  </a:ext>
                </a:extLst>
              </a:tr>
              <a:tr h="189798">
                <a:tc>
                  <a:txBody>
                    <a:bodyPr/>
                    <a:lstStyle/>
                    <a:p>
                      <a:r>
                        <a:rPr lang="en-US" sz="1800" dirty="0">
                          <a:solidFill>
                            <a:srgbClr val="231F20"/>
                          </a:solidFill>
                          <a:latin typeface="Arial" panose="020B0604020202020204" pitchFamily="34" charset="0"/>
                          <a:cs typeface="Arial" panose="020B0604020202020204" pitchFamily="34" charset="0"/>
                        </a:rPr>
                        <a:t>Kilogram</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kg </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Mass</a:t>
                      </a:r>
                      <a:endParaRPr lang="en-GB" dirty="0"/>
                    </a:p>
                  </a:txBody>
                  <a:tcPr/>
                </a:tc>
                <a:extLst>
                  <a:ext uri="{0D108BD9-81ED-4DB2-BD59-A6C34878D82A}">
                    <a16:rowId xmlns:a16="http://schemas.microsoft.com/office/drawing/2014/main" val="3499092829"/>
                  </a:ext>
                </a:extLst>
              </a:tr>
              <a:tr h="189798">
                <a:tc>
                  <a:txBody>
                    <a:bodyPr/>
                    <a:lstStyle/>
                    <a:p>
                      <a:r>
                        <a:rPr lang="en-US" sz="1800" dirty="0">
                          <a:solidFill>
                            <a:srgbClr val="231F20"/>
                          </a:solidFill>
                          <a:latin typeface="Arial" panose="020B0604020202020204" pitchFamily="34" charset="0"/>
                          <a:cs typeface="Arial" panose="020B0604020202020204" pitchFamily="34" charset="0"/>
                        </a:rPr>
                        <a:t>Second</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s </a:t>
                      </a:r>
                      <a:endParaRPr lang="en-GB" dirty="0"/>
                    </a:p>
                  </a:txBody>
                  <a:tcPr/>
                </a:tc>
                <a:tc>
                  <a:txBody>
                    <a:bodyPr/>
                    <a:lstStyle/>
                    <a:p>
                      <a:r>
                        <a:rPr lang="en-US" sz="1800" dirty="0">
                          <a:solidFill>
                            <a:srgbClr val="231F20"/>
                          </a:solidFill>
                          <a:latin typeface="Arial" panose="020B0604020202020204" pitchFamily="34" charset="0"/>
                          <a:cs typeface="Arial" panose="020B0604020202020204" pitchFamily="34" charset="0"/>
                        </a:rPr>
                        <a:t>Time</a:t>
                      </a:r>
                      <a:endParaRPr lang="en-GB" dirty="0"/>
                    </a:p>
                  </a:txBody>
                  <a:tcPr/>
                </a:tc>
                <a:extLst>
                  <a:ext uri="{0D108BD9-81ED-4DB2-BD59-A6C34878D82A}">
                    <a16:rowId xmlns:a16="http://schemas.microsoft.com/office/drawing/2014/main" val="2820589625"/>
                  </a:ext>
                </a:extLst>
              </a:tr>
              <a:tr h="189798">
                <a:tc>
                  <a:txBody>
                    <a:bodyPr/>
                    <a:lstStyle/>
                    <a:p>
                      <a:r>
                        <a:rPr lang="en-US" sz="1800" dirty="0">
                          <a:solidFill>
                            <a:srgbClr val="231F20"/>
                          </a:solidFill>
                          <a:latin typeface="Arial" panose="020B0604020202020204" pitchFamily="34" charset="0"/>
                          <a:cs typeface="Arial" panose="020B0604020202020204" pitchFamily="34" charset="0"/>
                        </a:rPr>
                        <a:t>Hour</a:t>
                      </a:r>
                      <a:endParaRPr lang="en-GB" dirty="0"/>
                    </a:p>
                  </a:txBody>
                  <a:tcPr/>
                </a:tc>
                <a:tc>
                  <a:txBody>
                    <a:bodyPr/>
                    <a:lstStyle/>
                    <a:p>
                      <a:r>
                        <a:rPr lang="en-GB" dirty="0"/>
                        <a:t>h</a:t>
                      </a:r>
                    </a:p>
                  </a:txBody>
                  <a:tcPr/>
                </a:tc>
                <a:tc>
                  <a:txBody>
                    <a:bodyPr/>
                    <a:lstStyle/>
                    <a:p>
                      <a:r>
                        <a:rPr lang="en-US" sz="1800" dirty="0">
                          <a:solidFill>
                            <a:srgbClr val="231F20"/>
                          </a:solidFill>
                          <a:latin typeface="Arial" panose="020B0604020202020204" pitchFamily="34" charset="0"/>
                          <a:cs typeface="Arial" panose="020B0604020202020204" pitchFamily="34" charset="0"/>
                        </a:rPr>
                        <a:t>Time</a:t>
                      </a:r>
                      <a:endParaRPr lang="en-GB" dirty="0"/>
                    </a:p>
                  </a:txBody>
                  <a:tcPr/>
                </a:tc>
                <a:extLst>
                  <a:ext uri="{0D108BD9-81ED-4DB2-BD59-A6C34878D82A}">
                    <a16:rowId xmlns:a16="http://schemas.microsoft.com/office/drawing/2014/main" val="402020765"/>
                  </a:ext>
                </a:extLst>
              </a:tr>
              <a:tr h="189798">
                <a:tc>
                  <a:txBody>
                    <a:bodyPr/>
                    <a:lstStyle/>
                    <a:p>
                      <a:r>
                        <a:rPr lang="en-GB" dirty="0"/>
                        <a:t>Kelvin</a:t>
                      </a:r>
                    </a:p>
                  </a:txBody>
                  <a:tcPr/>
                </a:tc>
                <a:tc>
                  <a:txBody>
                    <a:bodyPr/>
                    <a:lstStyle/>
                    <a:p>
                      <a:r>
                        <a:rPr lang="en-GB" dirty="0"/>
                        <a:t>k</a:t>
                      </a:r>
                    </a:p>
                  </a:txBody>
                  <a:tcPr/>
                </a:tc>
                <a:tc>
                  <a:txBody>
                    <a:bodyPr/>
                    <a:lstStyle/>
                    <a:p>
                      <a:r>
                        <a:rPr lang="en-GB" dirty="0"/>
                        <a:t>Temperature</a:t>
                      </a:r>
                    </a:p>
                  </a:txBody>
                  <a:tcPr/>
                </a:tc>
                <a:extLst>
                  <a:ext uri="{0D108BD9-81ED-4DB2-BD59-A6C34878D82A}">
                    <a16:rowId xmlns:a16="http://schemas.microsoft.com/office/drawing/2014/main" val="2043285538"/>
                  </a:ext>
                </a:extLst>
              </a:tr>
              <a:tr h="327597">
                <a:tc>
                  <a:txBody>
                    <a:bodyPr/>
                    <a:lstStyle/>
                    <a:p>
                      <a:r>
                        <a:rPr lang="en-GB" dirty="0"/>
                        <a:t>Pascal</a:t>
                      </a:r>
                    </a:p>
                  </a:txBody>
                  <a:tcPr/>
                </a:tc>
                <a:tc>
                  <a:txBody>
                    <a:bodyPr/>
                    <a:lstStyle/>
                    <a:p>
                      <a:r>
                        <a:rPr lang="en-GB" dirty="0"/>
                        <a:t>Pa</a:t>
                      </a:r>
                    </a:p>
                  </a:txBody>
                  <a:tcPr/>
                </a:tc>
                <a:tc>
                  <a:txBody>
                    <a:bodyPr/>
                    <a:lstStyle/>
                    <a:p>
                      <a:r>
                        <a:rPr lang="en-GB" dirty="0"/>
                        <a:t>Pressure, quantity internal pressure</a:t>
                      </a:r>
                    </a:p>
                  </a:txBody>
                  <a:tcPr/>
                </a:tc>
                <a:extLst>
                  <a:ext uri="{0D108BD9-81ED-4DB2-BD59-A6C34878D82A}">
                    <a16:rowId xmlns:a16="http://schemas.microsoft.com/office/drawing/2014/main" val="1584740910"/>
                  </a:ext>
                </a:extLst>
              </a:tr>
              <a:tr h="189798">
                <a:tc>
                  <a:txBody>
                    <a:bodyPr/>
                    <a:lstStyle/>
                    <a:p>
                      <a:r>
                        <a:rPr lang="en-GB" dirty="0"/>
                        <a:t>Bar</a:t>
                      </a:r>
                    </a:p>
                  </a:txBody>
                  <a:tcPr/>
                </a:tc>
                <a:tc>
                  <a:txBody>
                    <a:bodyPr/>
                    <a:lstStyle/>
                    <a:p>
                      <a:r>
                        <a:rPr lang="en-GB" dirty="0"/>
                        <a:t>bar</a:t>
                      </a:r>
                    </a:p>
                  </a:txBody>
                  <a:tcPr/>
                </a:tc>
                <a:tc>
                  <a:txBody>
                    <a:bodyPr/>
                    <a:lstStyle/>
                    <a:p>
                      <a:r>
                        <a:rPr lang="en-GB" dirty="0"/>
                        <a:t>Pressure</a:t>
                      </a:r>
                    </a:p>
                  </a:txBody>
                  <a:tcPr/>
                </a:tc>
                <a:extLst>
                  <a:ext uri="{0D108BD9-81ED-4DB2-BD59-A6C34878D82A}">
                    <a16:rowId xmlns:a16="http://schemas.microsoft.com/office/drawing/2014/main" val="2974476150"/>
                  </a:ext>
                </a:extLst>
              </a:tr>
              <a:tr h="189798">
                <a:tc>
                  <a:txBody>
                    <a:bodyPr/>
                    <a:lstStyle/>
                    <a:p>
                      <a:r>
                        <a:rPr lang="en-GB" dirty="0"/>
                        <a:t>Joule</a:t>
                      </a:r>
                    </a:p>
                  </a:txBody>
                  <a:tcPr/>
                </a:tc>
                <a:tc>
                  <a:txBody>
                    <a:bodyPr/>
                    <a:lstStyle/>
                    <a:p>
                      <a:r>
                        <a:rPr lang="en-GB" dirty="0"/>
                        <a:t>J</a:t>
                      </a:r>
                    </a:p>
                  </a:txBody>
                  <a:tcPr/>
                </a:tc>
                <a:tc>
                  <a:txBody>
                    <a:bodyPr/>
                    <a:lstStyle/>
                    <a:p>
                      <a:r>
                        <a:rPr lang="en-GB" dirty="0"/>
                        <a:t>Energy</a:t>
                      </a:r>
                    </a:p>
                  </a:txBody>
                  <a:tcPr/>
                </a:tc>
                <a:extLst>
                  <a:ext uri="{0D108BD9-81ED-4DB2-BD59-A6C34878D82A}">
                    <a16:rowId xmlns:a16="http://schemas.microsoft.com/office/drawing/2014/main" val="179520420"/>
                  </a:ext>
                </a:extLst>
              </a:tr>
            </a:tbl>
          </a:graphicData>
        </a:graphic>
      </p:graphicFrame>
      <p:sp>
        <p:nvSpPr>
          <p:cNvPr id="7" name="TextBox 6">
            <a:extLst>
              <a:ext uri="{FF2B5EF4-FFF2-40B4-BE49-F238E27FC236}">
                <a16:creationId xmlns:a16="http://schemas.microsoft.com/office/drawing/2014/main" id="{CB73D012-5CB4-45CE-A814-BC9B3F5B87C4}"/>
              </a:ext>
            </a:extLst>
          </p:cNvPr>
          <p:cNvSpPr txBox="1"/>
          <p:nvPr/>
        </p:nvSpPr>
        <p:spPr>
          <a:xfrm>
            <a:off x="611559" y="1574819"/>
            <a:ext cx="7920880" cy="707886"/>
          </a:xfrm>
          <a:prstGeom prst="rect">
            <a:avLst/>
          </a:prstGeom>
          <a:noFill/>
        </p:spPr>
        <p:txBody>
          <a:bodyPr wrap="square" rtlCol="0">
            <a:spAutoFit/>
          </a:bodyPr>
          <a:lstStyle/>
          <a:p>
            <a:r>
              <a:rPr lang="en-GB" dirty="0"/>
              <a:t>Here are the units you are mostly likely to encounter in building services engineering.</a:t>
            </a:r>
          </a:p>
        </p:txBody>
      </p:sp>
    </p:spTree>
    <p:extLst>
      <p:ext uri="{BB962C8B-B14F-4D97-AF65-F5344CB8AC3E}">
        <p14:creationId xmlns:p14="http://schemas.microsoft.com/office/powerpoint/2010/main" val="3301724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 units</a:t>
            </a:r>
          </a:p>
        </p:txBody>
      </p:sp>
      <p:graphicFrame>
        <p:nvGraphicFramePr>
          <p:cNvPr id="8" name="Table 8">
            <a:extLst>
              <a:ext uri="{FF2B5EF4-FFF2-40B4-BE49-F238E27FC236}">
                <a16:creationId xmlns:a16="http://schemas.microsoft.com/office/drawing/2014/main" id="{F31A89FC-5BA8-4464-B97F-2DA5EC46062F}"/>
              </a:ext>
            </a:extLst>
          </p:cNvPr>
          <p:cNvGraphicFramePr>
            <a:graphicFrameLocks noGrp="1"/>
          </p:cNvGraphicFramePr>
          <p:nvPr>
            <p:ph sz="quarter" idx="10"/>
            <p:extLst>
              <p:ext uri="{D42A27DB-BD31-4B8C-83A1-F6EECF244321}">
                <p14:modId xmlns:p14="http://schemas.microsoft.com/office/powerpoint/2010/main" val="1808260311"/>
              </p:ext>
            </p:extLst>
          </p:nvPr>
        </p:nvGraphicFramePr>
        <p:xfrm>
          <a:off x="488165" y="1628800"/>
          <a:ext cx="7992888" cy="2595880"/>
        </p:xfrm>
        <a:graphic>
          <a:graphicData uri="http://schemas.openxmlformats.org/drawingml/2006/table">
            <a:tbl>
              <a:tblPr firstRow="1" bandRow="1">
                <a:tableStyleId>{5C22544A-7EE6-4342-B048-85BDC9FD1C3A}</a:tableStyleId>
              </a:tblPr>
              <a:tblGrid>
                <a:gridCol w="2664296">
                  <a:extLst>
                    <a:ext uri="{9D8B030D-6E8A-4147-A177-3AD203B41FA5}">
                      <a16:colId xmlns:a16="http://schemas.microsoft.com/office/drawing/2014/main" val="1313024406"/>
                    </a:ext>
                  </a:extLst>
                </a:gridCol>
                <a:gridCol w="2664296">
                  <a:extLst>
                    <a:ext uri="{9D8B030D-6E8A-4147-A177-3AD203B41FA5}">
                      <a16:colId xmlns:a16="http://schemas.microsoft.com/office/drawing/2014/main" val="2454397311"/>
                    </a:ext>
                  </a:extLst>
                </a:gridCol>
                <a:gridCol w="2664296">
                  <a:extLst>
                    <a:ext uri="{9D8B030D-6E8A-4147-A177-3AD203B41FA5}">
                      <a16:colId xmlns:a16="http://schemas.microsoft.com/office/drawing/2014/main" val="1790621535"/>
                    </a:ext>
                  </a:extLst>
                </a:gridCol>
              </a:tblGrid>
              <a:tr h="370840">
                <a:tc>
                  <a:txBody>
                    <a:bodyPr/>
                    <a:lstStyle/>
                    <a:p>
                      <a:r>
                        <a:rPr lang="en-GB" dirty="0">
                          <a:solidFill>
                            <a:sysClr val="windowText" lastClr="000000"/>
                          </a:solidFill>
                        </a:rPr>
                        <a:t>SI unit</a:t>
                      </a:r>
                    </a:p>
                  </a:txBody>
                  <a:tcPr/>
                </a:tc>
                <a:tc>
                  <a:txBody>
                    <a:bodyPr/>
                    <a:lstStyle/>
                    <a:p>
                      <a:r>
                        <a:rPr lang="en-GB" dirty="0">
                          <a:solidFill>
                            <a:sysClr val="windowText" lastClr="000000"/>
                          </a:solidFill>
                        </a:rPr>
                        <a:t>Abbreviation</a:t>
                      </a:r>
                    </a:p>
                  </a:txBody>
                  <a:tcPr/>
                </a:tc>
                <a:tc>
                  <a:txBody>
                    <a:bodyPr/>
                    <a:lstStyle/>
                    <a:p>
                      <a:r>
                        <a:rPr lang="en-GB" dirty="0">
                          <a:solidFill>
                            <a:sysClr val="windowText" lastClr="000000"/>
                          </a:solidFill>
                        </a:rPr>
                        <a:t>Measures</a:t>
                      </a:r>
                    </a:p>
                  </a:txBody>
                  <a:tcPr/>
                </a:tc>
                <a:extLst>
                  <a:ext uri="{0D108BD9-81ED-4DB2-BD59-A6C34878D82A}">
                    <a16:rowId xmlns:a16="http://schemas.microsoft.com/office/drawing/2014/main" val="3968585082"/>
                  </a:ext>
                </a:extLst>
              </a:tr>
              <a:tr h="370840">
                <a:tc>
                  <a:txBody>
                    <a:bodyPr/>
                    <a:lstStyle/>
                    <a:p>
                      <a:r>
                        <a:rPr lang="en-GB" dirty="0"/>
                        <a:t>Watt</a:t>
                      </a:r>
                    </a:p>
                  </a:txBody>
                  <a:tcPr/>
                </a:tc>
                <a:tc>
                  <a:txBody>
                    <a:bodyPr/>
                    <a:lstStyle/>
                    <a:p>
                      <a:r>
                        <a:rPr lang="en-GB" dirty="0"/>
                        <a:t>W</a:t>
                      </a:r>
                    </a:p>
                  </a:txBody>
                  <a:tcPr/>
                </a:tc>
                <a:tc>
                  <a:txBody>
                    <a:bodyPr/>
                    <a:lstStyle/>
                    <a:p>
                      <a:r>
                        <a:rPr lang="en-GB" dirty="0"/>
                        <a:t>Power</a:t>
                      </a:r>
                    </a:p>
                  </a:txBody>
                  <a:tcPr/>
                </a:tc>
                <a:extLst>
                  <a:ext uri="{0D108BD9-81ED-4DB2-BD59-A6C34878D82A}">
                    <a16:rowId xmlns:a16="http://schemas.microsoft.com/office/drawing/2014/main" val="4190955808"/>
                  </a:ext>
                </a:extLst>
              </a:tr>
              <a:tr h="370840">
                <a:tc>
                  <a:txBody>
                    <a:bodyPr/>
                    <a:lstStyle/>
                    <a:p>
                      <a:r>
                        <a:rPr lang="en-GB" dirty="0"/>
                        <a:t>Newton</a:t>
                      </a:r>
                    </a:p>
                  </a:txBody>
                  <a:tcPr/>
                </a:tc>
                <a:tc>
                  <a:txBody>
                    <a:bodyPr/>
                    <a:lstStyle/>
                    <a:p>
                      <a:r>
                        <a:rPr lang="en-GB" dirty="0"/>
                        <a:t>N</a:t>
                      </a:r>
                    </a:p>
                  </a:txBody>
                  <a:tcPr/>
                </a:tc>
                <a:tc>
                  <a:txBody>
                    <a:bodyPr/>
                    <a:lstStyle/>
                    <a:p>
                      <a:r>
                        <a:rPr lang="en-GB" dirty="0"/>
                        <a:t>Force</a:t>
                      </a:r>
                    </a:p>
                  </a:txBody>
                  <a:tcPr/>
                </a:tc>
                <a:extLst>
                  <a:ext uri="{0D108BD9-81ED-4DB2-BD59-A6C34878D82A}">
                    <a16:rowId xmlns:a16="http://schemas.microsoft.com/office/drawing/2014/main" val="4081615389"/>
                  </a:ext>
                </a:extLst>
              </a:tr>
              <a:tr h="370840">
                <a:tc>
                  <a:txBody>
                    <a:bodyPr/>
                    <a:lstStyle/>
                    <a:p>
                      <a:r>
                        <a:rPr lang="en-GB" dirty="0"/>
                        <a:t>Litre</a:t>
                      </a:r>
                    </a:p>
                  </a:txBody>
                  <a:tcPr/>
                </a:tc>
                <a:tc>
                  <a:txBody>
                    <a:bodyPr/>
                    <a:lstStyle/>
                    <a:p>
                      <a:r>
                        <a:rPr lang="en-GB" dirty="0"/>
                        <a:t>l</a:t>
                      </a:r>
                    </a:p>
                  </a:txBody>
                  <a:tcPr/>
                </a:tc>
                <a:tc>
                  <a:txBody>
                    <a:bodyPr/>
                    <a:lstStyle/>
                    <a:p>
                      <a:r>
                        <a:rPr lang="en-GB" dirty="0"/>
                        <a:t>Volume</a:t>
                      </a:r>
                    </a:p>
                  </a:txBody>
                  <a:tcPr/>
                </a:tc>
                <a:extLst>
                  <a:ext uri="{0D108BD9-81ED-4DB2-BD59-A6C34878D82A}">
                    <a16:rowId xmlns:a16="http://schemas.microsoft.com/office/drawing/2014/main" val="3462332793"/>
                  </a:ext>
                </a:extLst>
              </a:tr>
              <a:tr h="370840">
                <a:tc>
                  <a:txBody>
                    <a:bodyPr/>
                    <a:lstStyle/>
                    <a:p>
                      <a:r>
                        <a:rPr lang="en-GB" dirty="0"/>
                        <a:t>Candela</a:t>
                      </a:r>
                    </a:p>
                  </a:txBody>
                  <a:tcPr/>
                </a:tc>
                <a:tc>
                  <a:txBody>
                    <a:bodyPr/>
                    <a:lstStyle/>
                    <a:p>
                      <a:r>
                        <a:rPr lang="en-GB" dirty="0"/>
                        <a:t>cd</a:t>
                      </a:r>
                    </a:p>
                  </a:txBody>
                  <a:tcPr/>
                </a:tc>
                <a:tc>
                  <a:txBody>
                    <a:bodyPr/>
                    <a:lstStyle/>
                    <a:p>
                      <a:r>
                        <a:rPr lang="en-GB" dirty="0"/>
                        <a:t>Luminous intensity</a:t>
                      </a:r>
                    </a:p>
                  </a:txBody>
                  <a:tcPr/>
                </a:tc>
                <a:extLst>
                  <a:ext uri="{0D108BD9-81ED-4DB2-BD59-A6C34878D82A}">
                    <a16:rowId xmlns:a16="http://schemas.microsoft.com/office/drawing/2014/main" val="643069357"/>
                  </a:ext>
                </a:extLst>
              </a:tr>
              <a:tr h="370840">
                <a:tc>
                  <a:txBody>
                    <a:bodyPr/>
                    <a:lstStyle/>
                    <a:p>
                      <a:r>
                        <a:rPr lang="en-GB" dirty="0"/>
                        <a:t>Illuminance</a:t>
                      </a:r>
                    </a:p>
                  </a:txBody>
                  <a:tcPr/>
                </a:tc>
                <a:tc>
                  <a:txBody>
                    <a:bodyPr/>
                    <a:lstStyle/>
                    <a:p>
                      <a:r>
                        <a:rPr lang="en-GB" dirty="0"/>
                        <a:t>Lux</a:t>
                      </a:r>
                    </a:p>
                  </a:txBody>
                  <a:tcPr/>
                </a:tc>
                <a:tc>
                  <a:txBody>
                    <a:bodyPr/>
                    <a:lstStyle/>
                    <a:p>
                      <a:r>
                        <a:rPr lang="en-GB" dirty="0"/>
                        <a:t>Illumination</a:t>
                      </a:r>
                    </a:p>
                  </a:txBody>
                  <a:tcPr/>
                </a:tc>
                <a:extLst>
                  <a:ext uri="{0D108BD9-81ED-4DB2-BD59-A6C34878D82A}">
                    <a16:rowId xmlns:a16="http://schemas.microsoft.com/office/drawing/2014/main" val="1183237475"/>
                  </a:ext>
                </a:extLst>
              </a:tr>
              <a:tr h="370840">
                <a:tc>
                  <a:txBody>
                    <a:bodyPr/>
                    <a:lstStyle/>
                    <a:p>
                      <a:r>
                        <a:rPr lang="en-GB" dirty="0"/>
                        <a:t>Metre</a:t>
                      </a:r>
                    </a:p>
                  </a:txBody>
                  <a:tcPr/>
                </a:tc>
                <a:tc>
                  <a:txBody>
                    <a:bodyPr/>
                    <a:lstStyle/>
                    <a:p>
                      <a:r>
                        <a:rPr lang="en-GB" dirty="0"/>
                        <a:t>m</a:t>
                      </a:r>
                    </a:p>
                  </a:txBody>
                  <a:tcPr/>
                </a:tc>
                <a:tc>
                  <a:txBody>
                    <a:bodyPr/>
                    <a:lstStyle/>
                    <a:p>
                      <a:r>
                        <a:rPr lang="en-GB" dirty="0"/>
                        <a:t>Length</a:t>
                      </a:r>
                    </a:p>
                  </a:txBody>
                  <a:tcPr/>
                </a:tc>
                <a:extLst>
                  <a:ext uri="{0D108BD9-81ED-4DB2-BD59-A6C34878D82A}">
                    <a16:rowId xmlns:a16="http://schemas.microsoft.com/office/drawing/2014/main" val="1282231896"/>
                  </a:ext>
                </a:extLst>
              </a:tr>
            </a:tbl>
          </a:graphicData>
        </a:graphic>
      </p:graphicFrame>
    </p:spTree>
    <p:extLst>
      <p:ext uri="{BB962C8B-B14F-4D97-AF65-F5344CB8AC3E}">
        <p14:creationId xmlns:p14="http://schemas.microsoft.com/office/powerpoint/2010/main" val="358779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Derived SI units</a:t>
            </a:r>
          </a:p>
        </p:txBody>
      </p:sp>
      <p:sp>
        <p:nvSpPr>
          <p:cNvPr id="3" name="Content Placeholder 2"/>
          <p:cNvSpPr>
            <a:spLocks noGrp="1"/>
          </p:cNvSpPr>
          <p:nvPr>
            <p:ph sz="quarter" idx="10"/>
          </p:nvPr>
        </p:nvSpPr>
        <p:spPr>
          <a:xfrm>
            <a:off x="485450" y="1602000"/>
            <a:ext cx="8229600" cy="4248000"/>
          </a:xfrm>
        </p:spPr>
        <p:txBody>
          <a:bodyPr/>
          <a:lstStyle/>
          <a:p>
            <a:r>
              <a:rPr lang="en-GB" b="1" dirty="0">
                <a:latin typeface="Arial" panose="020B0604020202020204" pitchFamily="34" charset="0"/>
                <a:cs typeface="Arial" panose="020B0604020202020204" pitchFamily="34" charset="0"/>
              </a:rPr>
              <a:t>Derived units</a:t>
            </a:r>
            <a:r>
              <a:rPr lang="en-US" b="0" i="0" dirty="0">
                <a:solidFill>
                  <a:srgbClr val="231F20"/>
                </a:solidFill>
                <a:effectLst/>
                <a:latin typeface="Arial" panose="020B0604020202020204" pitchFamily="34" charset="0"/>
                <a:cs typeface="Arial" panose="020B0604020202020204" pitchFamily="34" charset="0"/>
              </a:rPr>
              <a:t> come from the seven base units. For example, a watt is a derived unit.</a:t>
            </a:r>
            <a:endParaRPr lang="en-GB" dirty="0">
              <a:latin typeface="Arial" panose="020B0604020202020204" pitchFamily="34" charset="0"/>
              <a:cs typeface="Arial" panose="020B0604020202020204" pitchFamily="34" charset="0"/>
            </a:endParaRPr>
          </a:p>
          <a:p>
            <a:r>
              <a:rPr lang="en-US" dirty="0"/>
              <a:t>It is important to be familiar with some common derived SI units:</a:t>
            </a:r>
          </a:p>
          <a:p>
            <a:pPr marL="342900" indent="-342900">
              <a:buClr>
                <a:srgbClr val="0077E3"/>
              </a:buClr>
              <a:buFont typeface="Arial" panose="020B0604020202020204" pitchFamily="34" charset="0"/>
              <a:buChar char="•"/>
            </a:pPr>
            <a:r>
              <a:rPr lang="en-US" sz="1800" dirty="0"/>
              <a:t>Area is measured in m</a:t>
            </a:r>
            <a:r>
              <a:rPr lang="en-US" sz="1800" baseline="30000" dirty="0"/>
              <a:t>2</a:t>
            </a:r>
            <a:r>
              <a:rPr lang="en-US" sz="1800" dirty="0"/>
              <a:t> (eg, a room 10m long x 10m wide = 100m</a:t>
            </a:r>
            <a:r>
              <a:rPr lang="en-US" sz="1800" baseline="30000" dirty="0"/>
              <a:t>2</a:t>
            </a:r>
            <a:r>
              <a:rPr lang="en-US" sz="1800" dirty="0"/>
              <a:t>).</a:t>
            </a:r>
          </a:p>
          <a:p>
            <a:pPr marL="342900" indent="-342900">
              <a:buClr>
                <a:srgbClr val="0077E3"/>
              </a:buClr>
              <a:buFont typeface="Arial" panose="020B0604020202020204" pitchFamily="34" charset="0"/>
              <a:buChar char="•"/>
            </a:pPr>
            <a:r>
              <a:rPr lang="en-US" sz="1800" dirty="0"/>
              <a:t>Volume is measured in m</a:t>
            </a:r>
            <a:r>
              <a:rPr lang="en-US" sz="1800" baseline="30000" dirty="0"/>
              <a:t>3 </a:t>
            </a:r>
            <a:r>
              <a:rPr lang="en-US" sz="1800" dirty="0"/>
              <a:t>(eg, a room 10m long x 10m wide x 10m high = 1000m</a:t>
            </a:r>
            <a:r>
              <a:rPr lang="en-US" sz="1800" baseline="30000" dirty="0"/>
              <a:t>3</a:t>
            </a:r>
            <a:r>
              <a:rPr lang="en-US" sz="1800" dirty="0"/>
              <a:t>). </a:t>
            </a:r>
          </a:p>
          <a:p>
            <a:pPr marL="342900" indent="-342900">
              <a:buClr>
                <a:srgbClr val="0077E3"/>
              </a:buClr>
              <a:buFont typeface="Arial" panose="020B0604020202020204" pitchFamily="34" charset="0"/>
              <a:buChar char="•"/>
            </a:pPr>
            <a:r>
              <a:rPr lang="en-US" sz="1800" dirty="0"/>
              <a:t>When measuring the rate of flow of a liquid, the units used are litres per second (l/s) and metres cubed per hour (m</a:t>
            </a:r>
            <a:r>
              <a:rPr lang="en-US" sz="1800" baseline="30000" dirty="0"/>
              <a:t>3/</a:t>
            </a:r>
            <a:r>
              <a:rPr lang="en-US" sz="1800" dirty="0"/>
              <a:t>h).</a:t>
            </a:r>
            <a:r>
              <a:rPr lang="en-US" sz="1800" dirty="0">
                <a:effectLst/>
              </a:rPr>
              <a:t> </a:t>
            </a:r>
          </a:p>
          <a:p>
            <a:pPr marL="342900" indent="-342900">
              <a:buClr>
                <a:srgbClr val="0077E3"/>
              </a:buClr>
              <a:buFont typeface="Arial" panose="020B0604020202020204" pitchFamily="34" charset="0"/>
              <a:buChar char="•"/>
            </a:pPr>
            <a:r>
              <a:rPr lang="en-US" sz="1800" dirty="0">
                <a:effectLst/>
                <a:cs typeface="Arial" panose="020B0604020202020204" pitchFamily="34" charset="0"/>
              </a:rPr>
              <a:t>While volume is a measure of 3-D space, when dealing with liquids it is more commonplace to use the term </a:t>
            </a:r>
            <a:r>
              <a:rPr lang="en-US" sz="1800" b="1" dirty="0">
                <a:effectLst/>
                <a:cs typeface="Arial" panose="020B0604020202020204" pitchFamily="34" charset="0"/>
              </a:rPr>
              <a:t>capacity</a:t>
            </a:r>
            <a:r>
              <a:rPr lang="en-US" sz="1800" dirty="0">
                <a:effectLst/>
                <a:cs typeface="Arial" panose="020B0604020202020204" pitchFamily="34" charset="0"/>
              </a:rPr>
              <a:t>.</a:t>
            </a:r>
          </a:p>
          <a:p>
            <a:pPr marL="342900" indent="-342900">
              <a:buFont typeface="Arial" panose="020B0604020202020204" pitchFamily="34" charset="0"/>
              <a:buChar char="•"/>
            </a:pPr>
            <a:endParaRPr lang="en-US" dirty="0"/>
          </a:p>
          <a:p>
            <a:endParaRPr lang="en-US" dirty="0"/>
          </a:p>
          <a:p>
            <a:endParaRPr lang="en-US" dirty="0"/>
          </a:p>
        </p:txBody>
      </p:sp>
    </p:spTree>
    <p:extLst>
      <p:ext uri="{BB962C8B-B14F-4D97-AF65-F5344CB8AC3E}">
        <p14:creationId xmlns:p14="http://schemas.microsoft.com/office/powerpoint/2010/main" val="2405817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Derived SI units</a:t>
            </a:r>
          </a:p>
        </p:txBody>
      </p:sp>
      <p:sp>
        <p:nvSpPr>
          <p:cNvPr id="3" name="Content Placeholder 2"/>
          <p:cNvSpPr>
            <a:spLocks noGrp="1"/>
          </p:cNvSpPr>
          <p:nvPr>
            <p:ph sz="quarter" idx="10"/>
          </p:nvPr>
        </p:nvSpPr>
        <p:spPr>
          <a:xfrm>
            <a:off x="457200" y="1916832"/>
            <a:ext cx="8229600" cy="4248000"/>
          </a:xfrm>
        </p:spPr>
        <p:txBody>
          <a:bodyPr/>
          <a:lstStyle/>
          <a:p>
            <a:endParaRPr lang="en-US" dirty="0"/>
          </a:p>
          <a:p>
            <a:endParaRPr lang="en-US" dirty="0"/>
          </a:p>
        </p:txBody>
      </p:sp>
      <p:sp>
        <p:nvSpPr>
          <p:cNvPr id="5" name="TextBox 4">
            <a:extLst>
              <a:ext uri="{FF2B5EF4-FFF2-40B4-BE49-F238E27FC236}">
                <a16:creationId xmlns:a16="http://schemas.microsoft.com/office/drawing/2014/main" id="{D95E30F8-695E-41CC-89A9-AA526400458A}"/>
              </a:ext>
            </a:extLst>
          </p:cNvPr>
          <p:cNvSpPr txBox="1"/>
          <p:nvPr/>
        </p:nvSpPr>
        <p:spPr>
          <a:xfrm>
            <a:off x="395536" y="1541809"/>
            <a:ext cx="8003232" cy="5324535"/>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US" dirty="0"/>
              <a:t>Density is measured in kilograms per metre cubed (kg/m</a:t>
            </a:r>
            <a:r>
              <a:rPr lang="en-US" baseline="30000" dirty="0"/>
              <a:t>3</a:t>
            </a:r>
            <a:r>
              <a:rPr lang="en-US" dirty="0"/>
              <a:t>).</a:t>
            </a:r>
          </a:p>
          <a:p>
            <a:pPr marL="342900" indent="-342900">
              <a:buClr>
                <a:srgbClr val="0077E3"/>
              </a:buClr>
              <a:buFont typeface="Arial" panose="020B0604020202020204" pitchFamily="34" charset="0"/>
              <a:buChar char="•"/>
            </a:pPr>
            <a:r>
              <a:rPr lang="en-US" dirty="0"/>
              <a:t>Specific heat capacity is measured in kJ/kg/ºC.</a:t>
            </a:r>
          </a:p>
          <a:p>
            <a:pPr marL="342900" indent="-342900">
              <a:buClr>
                <a:srgbClr val="0077E3"/>
              </a:buClr>
              <a:buFont typeface="Arial" panose="020B0604020202020204" pitchFamily="34" charset="0"/>
              <a:buChar char="•"/>
            </a:pPr>
            <a:r>
              <a:rPr lang="en-US" dirty="0"/>
              <a:t>Velocity is measured in metres per second (m/s).</a:t>
            </a:r>
          </a:p>
          <a:p>
            <a:pPr marL="342900" indent="-342900">
              <a:buClr>
                <a:srgbClr val="0077E3"/>
              </a:buClr>
              <a:buFont typeface="Arial" panose="020B0604020202020204" pitchFamily="34" charset="0"/>
              <a:buChar char="•"/>
            </a:pPr>
            <a:r>
              <a:rPr lang="en-US" dirty="0"/>
              <a:t>Acceleration is measured in metres per second squared (m/s</a:t>
            </a:r>
            <a:r>
              <a:rPr lang="en-US" baseline="30000" dirty="0"/>
              <a:t>2</a:t>
            </a:r>
            <a:r>
              <a:rPr lang="en-US" dirty="0"/>
              <a:t>).</a:t>
            </a:r>
          </a:p>
          <a:p>
            <a:endParaRPr lang="en-US" dirty="0"/>
          </a:p>
          <a:p>
            <a:r>
              <a:rPr lang="en-US" dirty="0"/>
              <a:t>When working with electricity, in addition to the base SI unit of amperes (A):</a:t>
            </a:r>
          </a:p>
          <a:p>
            <a:endParaRPr lang="en-US" dirty="0"/>
          </a:p>
          <a:p>
            <a:pPr marL="342900" indent="-342900">
              <a:buClr>
                <a:srgbClr val="0077E3"/>
              </a:buClr>
              <a:buFont typeface="Arial" panose="020B0604020202020204" pitchFamily="34" charset="0"/>
              <a:buChar char="•"/>
            </a:pPr>
            <a:r>
              <a:rPr lang="en-US" dirty="0"/>
              <a:t>volt (V)</a:t>
            </a:r>
            <a:r>
              <a:rPr lang="en-US" b="0" i="0" dirty="0">
                <a:solidFill>
                  <a:srgbClr val="666666"/>
                </a:solidFill>
                <a:effectLst/>
                <a:latin typeface="Roboto"/>
              </a:rPr>
              <a:t> </a:t>
            </a:r>
            <a:r>
              <a:rPr lang="en-US" b="0" i="0" dirty="0">
                <a:effectLst/>
                <a:latin typeface="Arial" panose="020B0604020202020204" pitchFamily="34" charset="0"/>
                <a:cs typeface="Arial" panose="020B0604020202020204" pitchFamily="34" charset="0"/>
              </a:rPr>
              <a:t>is the derived unit for electric potential, electric potential difference (voltage) and electromotive force</a:t>
            </a:r>
            <a:endParaRPr lang="en-US" dirty="0">
              <a:latin typeface="Arial" panose="020B0604020202020204" pitchFamily="34" charset="0"/>
              <a:cs typeface="Arial" panose="020B0604020202020204" pitchFamily="34" charset="0"/>
            </a:endParaRPr>
          </a:p>
          <a:p>
            <a:pPr marL="342900" indent="-342900">
              <a:buClr>
                <a:srgbClr val="0077E3"/>
              </a:buClr>
              <a:buFont typeface="Arial" panose="020B0604020202020204" pitchFamily="34" charset="0"/>
              <a:buChar char="•"/>
            </a:pPr>
            <a:r>
              <a:rPr lang="en-US" dirty="0"/>
              <a:t>ohm (</a:t>
            </a:r>
            <a:r>
              <a:rPr lang="el-GR" dirty="0"/>
              <a:t>Ω</a:t>
            </a:r>
            <a:r>
              <a:rPr lang="en-GB" dirty="0"/>
              <a:t>) </a:t>
            </a:r>
            <a:r>
              <a:rPr lang="en-US" dirty="0"/>
              <a:t>is the derived unit of electrical resistance</a:t>
            </a:r>
            <a:endParaRPr lang="en-GB" dirty="0"/>
          </a:p>
          <a:p>
            <a:pPr marL="342900" indent="-342900">
              <a:buClr>
                <a:srgbClr val="0077E3"/>
              </a:buClr>
              <a:buFont typeface="Arial" panose="020B0604020202020204" pitchFamily="34" charset="0"/>
              <a:buChar char="•"/>
            </a:pPr>
            <a:r>
              <a:rPr lang="en-GB" dirty="0"/>
              <a:t>coulomb (C) is the derived unit of electric charge</a:t>
            </a:r>
          </a:p>
          <a:p>
            <a:pPr marL="342900" indent="-342900">
              <a:buClr>
                <a:srgbClr val="0077E3"/>
              </a:buClr>
              <a:buFont typeface="Arial" panose="020B0604020202020204" pitchFamily="34" charset="0"/>
              <a:buChar char="•"/>
            </a:pPr>
            <a:r>
              <a:rPr lang="en-GB" dirty="0"/>
              <a:t>watt (w) is an SI unit of power used to measure the rate of energy transfer.</a:t>
            </a:r>
          </a:p>
          <a:p>
            <a:pPr lvl="1"/>
            <a:endParaRPr lang="en-GB" dirty="0"/>
          </a:p>
          <a:p>
            <a:pPr lvl="1"/>
            <a:endParaRPr lang="en-US" dirty="0"/>
          </a:p>
          <a:p>
            <a:pPr marL="342900" indent="-342900">
              <a:buFont typeface="Arial" panose="020B0604020202020204" pitchFamily="34" charset="0"/>
              <a:buChar char="•"/>
            </a:pPr>
            <a:endParaRPr lang="en-US" dirty="0"/>
          </a:p>
        </p:txBody>
      </p:sp>
    </p:spTree>
    <p:extLst>
      <p:ext uri="{BB962C8B-B14F-4D97-AF65-F5344CB8AC3E}">
        <p14:creationId xmlns:p14="http://schemas.microsoft.com/office/powerpoint/2010/main" val="24387739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2411" y="1035349"/>
            <a:ext cx="8229600" cy="382588"/>
          </a:xfrm>
        </p:spPr>
        <p:txBody>
          <a:bodyPr/>
          <a:lstStyle/>
          <a:p>
            <a:r>
              <a:rPr lang="en-US" dirty="0">
                <a:ea typeface="ＭＳ Ｐゴシック" pitchFamily="-105" charset="-128"/>
                <a:cs typeface="ＭＳ Ｐゴシック" pitchFamily="-105" charset="-128"/>
              </a:rPr>
              <a:t>Mass and weight</a:t>
            </a:r>
          </a:p>
        </p:txBody>
      </p:sp>
      <p:sp>
        <p:nvSpPr>
          <p:cNvPr id="6" name="Content Placeholder 2"/>
          <p:cNvSpPr txBox="1">
            <a:spLocks/>
          </p:cNvSpPr>
          <p:nvPr/>
        </p:nvSpPr>
        <p:spPr bwMode="auto">
          <a:xfrm>
            <a:off x="452411" y="1556792"/>
            <a:ext cx="8087005" cy="417646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defRPr/>
            </a:pPr>
            <a:r>
              <a:rPr lang="en-GB" b="1" dirty="0"/>
              <a:t>Mass</a:t>
            </a:r>
            <a:r>
              <a:rPr lang="en-GB" dirty="0"/>
              <a:t> is the amount of matter in an object and is measured in kilograms. An object cannot have a mass of zero.</a:t>
            </a:r>
          </a:p>
          <a:p>
            <a:pPr>
              <a:defRPr/>
            </a:pPr>
            <a:r>
              <a:rPr lang="en-GB" b="1" dirty="0"/>
              <a:t>Weight</a:t>
            </a:r>
            <a:r>
              <a:rPr lang="en-GB" dirty="0"/>
              <a:t> is a force due to the pull of gravity on the mass of the object and is measured in newtons (N). Weight = force x gravity’s acceleration.</a:t>
            </a:r>
          </a:p>
          <a:p>
            <a:pPr>
              <a:defRPr/>
            </a:pPr>
            <a:r>
              <a:rPr lang="en-GB" dirty="0"/>
              <a:t>We often confuse the terms and weight is often quoted in kilograms.</a:t>
            </a:r>
          </a:p>
          <a:p>
            <a:pPr>
              <a:defRPr/>
            </a:pPr>
            <a:r>
              <a:rPr lang="en-GB" b="1" dirty="0"/>
              <a:t>Pressure </a:t>
            </a:r>
            <a:r>
              <a:rPr lang="en-GB" dirty="0"/>
              <a:t>is defined as force/area. The SI unit for force is newtons (N) and the SI unit for area is square meters (m²). One newton per square metre (N/m²) equals 1 pascal.</a:t>
            </a:r>
          </a:p>
          <a:p>
            <a:pPr>
              <a:defRPr/>
            </a:pPr>
            <a:r>
              <a:rPr lang="en-GB" dirty="0"/>
              <a:t>Example: when a liquid or a gas is in contact with a solid surface such as water in a tank it produces a force on that surface. The pressure of the fluid is defined as the force per unit area.</a:t>
            </a:r>
          </a:p>
        </p:txBody>
      </p:sp>
    </p:spTree>
    <p:extLst>
      <p:ext uri="{BB962C8B-B14F-4D97-AF65-F5344CB8AC3E}">
        <p14:creationId xmlns:p14="http://schemas.microsoft.com/office/powerpoint/2010/main" val="35428449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Multiples and sub-multiples</a:t>
            </a:r>
          </a:p>
        </p:txBody>
      </p:sp>
      <p:sp>
        <p:nvSpPr>
          <p:cNvPr id="3" name="Content Placeholder 2">
            <a:extLst>
              <a:ext uri="{FF2B5EF4-FFF2-40B4-BE49-F238E27FC236}">
                <a16:creationId xmlns:a16="http://schemas.microsoft.com/office/drawing/2014/main" id="{38C9CE3B-5E37-457F-B133-67625F0628BF}"/>
              </a:ext>
            </a:extLst>
          </p:cNvPr>
          <p:cNvSpPr>
            <a:spLocks noGrp="1"/>
          </p:cNvSpPr>
          <p:nvPr>
            <p:ph sz="quarter" idx="10"/>
          </p:nvPr>
        </p:nvSpPr>
        <p:spPr/>
        <p:txBody>
          <a:bodyPr/>
          <a:lstStyle/>
          <a:p>
            <a:r>
              <a:rPr lang="en-GB" sz="1800" dirty="0"/>
              <a:t>When working with small areas, volumes, distances, or power supplies the units you calculate are comparatively small and therefore not difficult to record. </a:t>
            </a:r>
          </a:p>
          <a:p>
            <a:r>
              <a:rPr lang="en-GB" sz="1800" dirty="0"/>
              <a:t>For example, the UK mains power supply is an alternating current with a frequency of 50 hertz (Hz) and 230 volts (V).</a:t>
            </a:r>
          </a:p>
          <a:p>
            <a:r>
              <a:rPr lang="en-GB" sz="1800" dirty="0"/>
              <a:t>In large engineering projects, the forces, distances, speeds or volumes involved can be much larger, meaning the numbers become inconvenient to record in full.  In precision engineering, there will also be very tiny and precise measurements. </a:t>
            </a:r>
            <a:r>
              <a:rPr lang="en-US" sz="1800" i="0" dirty="0">
                <a:solidFill>
                  <a:srgbClr val="202122"/>
                </a:solidFill>
                <a:effectLst/>
                <a:latin typeface="Arial" panose="020B0604020202020204" pitchFamily="34" charset="0"/>
              </a:rPr>
              <a:t>In</a:t>
            </a:r>
            <a:r>
              <a:rPr lang="en-US" sz="1800" b="1" i="0" dirty="0">
                <a:solidFill>
                  <a:srgbClr val="202122"/>
                </a:solidFill>
                <a:effectLst/>
                <a:latin typeface="Arial" panose="020B0604020202020204" pitchFamily="34" charset="0"/>
              </a:rPr>
              <a:t> engineering notation</a:t>
            </a:r>
            <a:r>
              <a:rPr lang="en-US" sz="1800" b="0" i="0" dirty="0">
                <a:solidFill>
                  <a:srgbClr val="202122"/>
                </a:solidFill>
                <a:effectLst/>
                <a:latin typeface="Arial" panose="020B0604020202020204" pitchFamily="34" charset="0"/>
              </a:rPr>
              <a:t> or </a:t>
            </a:r>
            <a:r>
              <a:rPr lang="en-US" sz="1800" b="1" i="0" dirty="0">
                <a:solidFill>
                  <a:srgbClr val="202122"/>
                </a:solidFill>
                <a:effectLst/>
                <a:latin typeface="Arial" panose="020B0604020202020204" pitchFamily="34" charset="0"/>
              </a:rPr>
              <a:t>engineering form</a:t>
            </a:r>
            <a:r>
              <a:rPr lang="en-US" sz="1800" b="0" i="0" dirty="0">
                <a:solidFill>
                  <a:srgbClr val="202122"/>
                </a:solidFill>
                <a:effectLst/>
                <a:latin typeface="Arial" panose="020B0604020202020204" pitchFamily="34" charset="0"/>
              </a:rPr>
              <a:t> the exponent of 10 must be divisible by 3 (ie powers of a thousand, but written as, for example, 10</a:t>
            </a:r>
            <a:r>
              <a:rPr lang="en-US" sz="1800" b="0" i="0" baseline="30000" dirty="0">
                <a:solidFill>
                  <a:srgbClr val="202122"/>
                </a:solidFill>
                <a:effectLst/>
                <a:latin typeface="Arial" panose="020B0604020202020204" pitchFamily="34" charset="0"/>
              </a:rPr>
              <a:t>6</a:t>
            </a:r>
            <a:r>
              <a:rPr lang="en-US" sz="1800" b="0" i="0" dirty="0">
                <a:solidFill>
                  <a:srgbClr val="202122"/>
                </a:solidFill>
                <a:effectLst/>
                <a:latin typeface="Arial" panose="020B0604020202020204" pitchFamily="34" charset="0"/>
              </a:rPr>
              <a:t> instead of 1000</a:t>
            </a:r>
            <a:r>
              <a:rPr lang="en-US" sz="1800" b="0" i="0" baseline="30000" dirty="0">
                <a:solidFill>
                  <a:srgbClr val="202122"/>
                </a:solidFill>
                <a:effectLst/>
                <a:latin typeface="Arial" panose="020B0604020202020204" pitchFamily="34" charset="0"/>
              </a:rPr>
              <a:t>2</a:t>
            </a:r>
            <a:r>
              <a:rPr lang="en-US" sz="1800" b="0" i="0" dirty="0">
                <a:solidFill>
                  <a:srgbClr val="202122"/>
                </a:solidFill>
                <a:effectLst/>
                <a:latin typeface="Arial" panose="020B0604020202020204" pitchFamily="34" charset="0"/>
              </a:rPr>
              <a:t>).</a:t>
            </a:r>
          </a:p>
          <a:p>
            <a:r>
              <a:rPr lang="en-GB" sz="1800" b="0" i="0" dirty="0">
                <a:solidFill>
                  <a:srgbClr val="202122"/>
                </a:solidFill>
                <a:effectLst/>
                <a:latin typeface="Arial" panose="020B0604020202020204" pitchFamily="34" charset="0"/>
              </a:rPr>
              <a:t>1,000,000 </a:t>
            </a:r>
            <a:r>
              <a:rPr lang="en-US" sz="1800" b="0" i="0" dirty="0">
                <a:solidFill>
                  <a:srgbClr val="202122"/>
                </a:solidFill>
                <a:effectLst/>
                <a:latin typeface="Arial" panose="020B0604020202020204" pitchFamily="34" charset="0"/>
              </a:rPr>
              <a:t>can be written as </a:t>
            </a:r>
            <a:r>
              <a:rPr lang="en-GB" sz="1800" dirty="0"/>
              <a:t>1000</a:t>
            </a:r>
            <a:r>
              <a:rPr lang="en-GB" sz="1800" baseline="30000" dirty="0"/>
              <a:t>2 </a:t>
            </a:r>
            <a:r>
              <a:rPr lang="en-US" sz="1800" dirty="0">
                <a:solidFill>
                  <a:srgbClr val="202122"/>
                </a:solidFill>
                <a:latin typeface="Arial" panose="020B0604020202020204" pitchFamily="34" charset="0"/>
              </a:rPr>
              <a:t>or in engineering form as</a:t>
            </a:r>
            <a:r>
              <a:rPr lang="en-GB" sz="1800" dirty="0"/>
              <a:t> 10</a:t>
            </a:r>
            <a:r>
              <a:rPr lang="en-GB" sz="1800" baseline="30000" dirty="0"/>
              <a:t>6</a:t>
            </a:r>
            <a:r>
              <a:rPr lang="en-GB" sz="1800" dirty="0"/>
              <a:t>.</a:t>
            </a:r>
          </a:p>
        </p:txBody>
      </p:sp>
    </p:spTree>
    <p:extLst>
      <p:ext uri="{BB962C8B-B14F-4D97-AF65-F5344CB8AC3E}">
        <p14:creationId xmlns:p14="http://schemas.microsoft.com/office/powerpoint/2010/main" val="16329385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14AED6-3C5B-4EFF-AEE5-BA123BF90FB6}"/>
              </a:ext>
            </a:extLst>
          </p:cNvPr>
          <p:cNvSpPr>
            <a:spLocks noGrp="1"/>
          </p:cNvSpPr>
          <p:nvPr>
            <p:ph type="title"/>
          </p:nvPr>
        </p:nvSpPr>
        <p:spPr/>
        <p:txBody>
          <a:bodyPr/>
          <a:lstStyle/>
          <a:p>
            <a:r>
              <a:rPr lang="en-GB" dirty="0"/>
              <a:t>Multiples and sub-multiples</a:t>
            </a:r>
          </a:p>
        </p:txBody>
      </p:sp>
      <p:graphicFrame>
        <p:nvGraphicFramePr>
          <p:cNvPr id="4" name="Content Placeholder 3">
            <a:extLst>
              <a:ext uri="{FF2B5EF4-FFF2-40B4-BE49-F238E27FC236}">
                <a16:creationId xmlns:a16="http://schemas.microsoft.com/office/drawing/2014/main" id="{7D20E24B-4F4F-4009-9A56-0A5898251B03}"/>
              </a:ext>
            </a:extLst>
          </p:cNvPr>
          <p:cNvGraphicFramePr>
            <a:graphicFrameLocks noGrp="1"/>
          </p:cNvGraphicFramePr>
          <p:nvPr>
            <p:ph sz="quarter" idx="10"/>
            <p:extLst>
              <p:ext uri="{D42A27DB-BD31-4B8C-83A1-F6EECF244321}">
                <p14:modId xmlns:p14="http://schemas.microsoft.com/office/powerpoint/2010/main" val="115340359"/>
              </p:ext>
            </p:extLst>
          </p:nvPr>
        </p:nvGraphicFramePr>
        <p:xfrm>
          <a:off x="477091" y="2421000"/>
          <a:ext cx="8229600" cy="3429000"/>
        </p:xfrm>
        <a:graphic>
          <a:graphicData uri="http://schemas.openxmlformats.org/drawingml/2006/table">
            <a:tbl>
              <a:tblPr/>
              <a:tblGrid>
                <a:gridCol w="2057400">
                  <a:extLst>
                    <a:ext uri="{9D8B030D-6E8A-4147-A177-3AD203B41FA5}">
                      <a16:colId xmlns:a16="http://schemas.microsoft.com/office/drawing/2014/main" val="1526662027"/>
                    </a:ext>
                  </a:extLst>
                </a:gridCol>
                <a:gridCol w="2057400">
                  <a:extLst>
                    <a:ext uri="{9D8B030D-6E8A-4147-A177-3AD203B41FA5}">
                      <a16:colId xmlns:a16="http://schemas.microsoft.com/office/drawing/2014/main" val="3734828928"/>
                    </a:ext>
                  </a:extLst>
                </a:gridCol>
                <a:gridCol w="2057400">
                  <a:extLst>
                    <a:ext uri="{9D8B030D-6E8A-4147-A177-3AD203B41FA5}">
                      <a16:colId xmlns:a16="http://schemas.microsoft.com/office/drawing/2014/main" val="1379267273"/>
                    </a:ext>
                  </a:extLst>
                </a:gridCol>
                <a:gridCol w="2057400">
                  <a:extLst>
                    <a:ext uri="{9D8B030D-6E8A-4147-A177-3AD203B41FA5}">
                      <a16:colId xmlns:a16="http://schemas.microsoft.com/office/drawing/2014/main" val="3359330396"/>
                    </a:ext>
                  </a:extLst>
                </a:gridCol>
              </a:tblGrid>
              <a:tr h="0">
                <a:tc>
                  <a:txBody>
                    <a:bodyPr/>
                    <a:lstStyle/>
                    <a:p>
                      <a:pPr algn="l"/>
                      <a:r>
                        <a:rPr lang="en-GB" b="1" dirty="0">
                          <a:solidFill>
                            <a:srgbClr val="231F20"/>
                          </a:solidFill>
                          <a:effectLst/>
                        </a:rPr>
                        <a:t>Multiple size</a:t>
                      </a:r>
                    </a:p>
                  </a:txBody>
                  <a:tcPr marL="38100" marR="38100" marT="38100" marB="38100" anchor="ctr">
                    <a:lnL>
                      <a:noFill/>
                    </a:lnL>
                    <a:lnR>
                      <a:noFill/>
                    </a:lnR>
                    <a:lnT>
                      <a:noFill/>
                    </a:lnT>
                    <a:lnB>
                      <a:noFill/>
                    </a:lnB>
                    <a:solidFill>
                      <a:srgbClr val="F1F1F1"/>
                    </a:solidFill>
                  </a:tcPr>
                </a:tc>
                <a:tc>
                  <a:txBody>
                    <a:bodyPr/>
                    <a:lstStyle/>
                    <a:p>
                      <a:pPr algn="ctr"/>
                      <a:r>
                        <a:rPr lang="en-GB" b="1" dirty="0">
                          <a:solidFill>
                            <a:srgbClr val="231F20"/>
                          </a:solidFill>
                          <a:effectLst/>
                        </a:rPr>
                        <a:t>Power of 10 (x10²)</a:t>
                      </a:r>
                    </a:p>
                  </a:txBody>
                  <a:tcPr marL="38100" marR="38100" marT="38100" marB="38100" anchor="ctr">
                    <a:lnL>
                      <a:noFill/>
                    </a:lnL>
                    <a:lnR>
                      <a:noFill/>
                    </a:lnR>
                    <a:lnT>
                      <a:noFill/>
                    </a:lnT>
                    <a:lnB>
                      <a:noFill/>
                    </a:lnB>
                    <a:solidFill>
                      <a:srgbClr val="F1F1F1"/>
                    </a:solidFill>
                  </a:tcPr>
                </a:tc>
                <a:tc>
                  <a:txBody>
                    <a:bodyPr/>
                    <a:lstStyle/>
                    <a:p>
                      <a:pPr algn="r"/>
                      <a:r>
                        <a:rPr lang="en-GB" b="1" dirty="0">
                          <a:solidFill>
                            <a:srgbClr val="231F20"/>
                          </a:solidFill>
                          <a:effectLst/>
                        </a:rPr>
                        <a:t>Prefix</a:t>
                      </a:r>
                    </a:p>
                  </a:txBody>
                  <a:tcPr marL="38100" marR="38100" marT="38100" marB="38100" anchor="ctr">
                    <a:lnL>
                      <a:noFill/>
                    </a:lnL>
                    <a:lnR>
                      <a:noFill/>
                    </a:lnR>
                    <a:lnT>
                      <a:noFill/>
                    </a:lnT>
                    <a:lnB>
                      <a:noFill/>
                    </a:lnB>
                    <a:solidFill>
                      <a:srgbClr val="F1F1F1"/>
                    </a:solidFill>
                  </a:tcPr>
                </a:tc>
                <a:tc>
                  <a:txBody>
                    <a:bodyPr/>
                    <a:lstStyle/>
                    <a:p>
                      <a:pPr algn="r"/>
                      <a:r>
                        <a:rPr lang="en-GB" b="1" dirty="0">
                          <a:solidFill>
                            <a:srgbClr val="231F20"/>
                          </a:solidFill>
                          <a:effectLst/>
                        </a:rPr>
                        <a:t>Prefix abbreviation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71164545"/>
                  </a:ext>
                </a:extLst>
              </a:tr>
              <a:tr h="0">
                <a:tc>
                  <a:txBody>
                    <a:bodyPr/>
                    <a:lstStyle/>
                    <a:p>
                      <a:r>
                        <a:rPr lang="en-GB" dirty="0">
                          <a:solidFill>
                            <a:srgbClr val="231F20"/>
                          </a:solidFill>
                          <a:effectLst/>
                        </a:rPr>
                        <a:t>1,000,000,000,000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12</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tera-</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T</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448237270"/>
                  </a:ext>
                </a:extLst>
              </a:tr>
              <a:tr h="0">
                <a:tc>
                  <a:txBody>
                    <a:bodyPr/>
                    <a:lstStyle/>
                    <a:p>
                      <a:r>
                        <a:rPr lang="en-GB" dirty="0">
                          <a:solidFill>
                            <a:srgbClr val="231F20"/>
                          </a:solidFill>
                          <a:effectLst/>
                        </a:rPr>
                        <a:t>1,000,000,000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giga-</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G</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780336288"/>
                  </a:ext>
                </a:extLst>
              </a:tr>
              <a:tr h="0">
                <a:tc>
                  <a:txBody>
                    <a:bodyPr/>
                    <a:lstStyle/>
                    <a:p>
                      <a:r>
                        <a:rPr lang="en-GB" dirty="0">
                          <a:solidFill>
                            <a:srgbClr val="231F20"/>
                          </a:solidFill>
                          <a:effectLst/>
                        </a:rPr>
                        <a:t>1,000,000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mega-</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240214410"/>
                  </a:ext>
                </a:extLst>
              </a:tr>
              <a:tr h="0">
                <a:tc>
                  <a:txBody>
                    <a:bodyPr/>
                    <a:lstStyle/>
                    <a:p>
                      <a:r>
                        <a:rPr lang="en-GB" dirty="0">
                          <a:solidFill>
                            <a:srgbClr val="231F20"/>
                          </a:solidFill>
                          <a:effectLst/>
                        </a:rPr>
                        <a:t>1,000</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kilo-</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k</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937771980"/>
                  </a:ext>
                </a:extLst>
              </a:tr>
              <a:tr h="0">
                <a:tc>
                  <a:txBody>
                    <a:bodyPr/>
                    <a:lstStyle/>
                    <a:p>
                      <a:r>
                        <a:rPr lang="en-GB" dirty="0">
                          <a:solidFill>
                            <a:srgbClr val="231F20"/>
                          </a:solidFill>
                          <a:effectLst/>
                        </a:rPr>
                        <a:t>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-2</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centi-</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c</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4145961641"/>
                  </a:ext>
                </a:extLst>
              </a:tr>
              <a:tr h="0">
                <a:tc>
                  <a:txBody>
                    <a:bodyPr/>
                    <a:lstStyle/>
                    <a:p>
                      <a:r>
                        <a:rPr lang="en-GB" dirty="0">
                          <a:solidFill>
                            <a:srgbClr val="231F20"/>
                          </a:solidFill>
                          <a:effectLst/>
                        </a:rPr>
                        <a:t>0.001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-3</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milli-</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536360811"/>
                  </a:ext>
                </a:extLst>
              </a:tr>
              <a:tr h="0">
                <a:tc>
                  <a:txBody>
                    <a:bodyPr/>
                    <a:lstStyle/>
                    <a:p>
                      <a:r>
                        <a:rPr lang="en-GB" dirty="0">
                          <a:solidFill>
                            <a:srgbClr val="231F20"/>
                          </a:solidFill>
                          <a:effectLst/>
                        </a:rPr>
                        <a:t>0.000001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-6</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micro-</a:t>
                      </a:r>
                    </a:p>
                  </a:txBody>
                  <a:tcPr marL="38100" marR="38100" marT="38100" marB="38100" anchor="ctr">
                    <a:lnL>
                      <a:noFill/>
                    </a:lnL>
                    <a:lnR>
                      <a:noFill/>
                    </a:lnR>
                    <a:lnT>
                      <a:noFill/>
                    </a:lnT>
                    <a:lnB>
                      <a:noFill/>
                    </a:lnB>
                    <a:solidFill>
                      <a:srgbClr val="F1F1F1"/>
                    </a:solidFill>
                  </a:tcPr>
                </a:tc>
                <a:tc>
                  <a:txBody>
                    <a:bodyPr/>
                    <a:lstStyle/>
                    <a:p>
                      <a:pPr algn="r"/>
                      <a:r>
                        <a:rPr lang="el-GR" dirty="0">
                          <a:solidFill>
                            <a:srgbClr val="231F20"/>
                          </a:solidFill>
                          <a:effectLst/>
                        </a:rPr>
                        <a:t>μ</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1443367099"/>
                  </a:ext>
                </a:extLst>
              </a:tr>
              <a:tr h="0">
                <a:tc>
                  <a:txBody>
                    <a:bodyPr/>
                    <a:lstStyle/>
                    <a:p>
                      <a:r>
                        <a:rPr lang="en-GB" dirty="0">
                          <a:solidFill>
                            <a:srgbClr val="231F20"/>
                          </a:solidFill>
                          <a:effectLst/>
                        </a:rPr>
                        <a:t>0.000000001</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-9</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nano-</a:t>
                      </a:r>
                    </a:p>
                  </a:txBody>
                  <a:tcPr marL="38100" marR="38100" marT="38100" marB="38100" anchor="ctr">
                    <a:lnL>
                      <a:noFill/>
                    </a:lnL>
                    <a:lnR>
                      <a:noFill/>
                    </a:lnR>
                    <a:lnT>
                      <a:noFill/>
                    </a:lnT>
                    <a:lnB>
                      <a:noFill/>
                    </a:lnB>
                    <a:solidFill>
                      <a:srgbClr val="F1F1F1"/>
                    </a:solidFill>
                  </a:tcPr>
                </a:tc>
                <a:tc>
                  <a:txBody>
                    <a:bodyPr/>
                    <a:lstStyle/>
                    <a:p>
                      <a:pPr algn="r"/>
                      <a:r>
                        <a:rPr lang="en-GB" dirty="0">
                          <a:solidFill>
                            <a:srgbClr val="231F20"/>
                          </a:solidFill>
                          <a:effectLst/>
                        </a:rPr>
                        <a:t>n</a:t>
                      </a:r>
                    </a:p>
                  </a:txBody>
                  <a:tcPr marL="38100" marR="38100" marT="38100" marB="38100" anchor="ctr">
                    <a:lnL>
                      <a:noFill/>
                    </a:lnL>
                    <a:lnR>
                      <a:noFill/>
                    </a:lnR>
                    <a:lnT>
                      <a:noFill/>
                    </a:lnT>
                    <a:lnB>
                      <a:noFill/>
                    </a:lnB>
                    <a:solidFill>
                      <a:srgbClr val="F1F1F1"/>
                    </a:solidFill>
                  </a:tcPr>
                </a:tc>
                <a:extLst>
                  <a:ext uri="{0D108BD9-81ED-4DB2-BD59-A6C34878D82A}">
                    <a16:rowId xmlns:a16="http://schemas.microsoft.com/office/drawing/2014/main" val="3633091942"/>
                  </a:ext>
                </a:extLst>
              </a:tr>
            </a:tbl>
          </a:graphicData>
        </a:graphic>
      </p:graphicFrame>
      <p:sp>
        <p:nvSpPr>
          <p:cNvPr id="7" name="TextBox 6">
            <a:extLst>
              <a:ext uri="{FF2B5EF4-FFF2-40B4-BE49-F238E27FC236}">
                <a16:creationId xmlns:a16="http://schemas.microsoft.com/office/drawing/2014/main" id="{C01E9500-4D7F-4C79-A254-00E85BD8EB29}"/>
              </a:ext>
            </a:extLst>
          </p:cNvPr>
          <p:cNvSpPr txBox="1"/>
          <p:nvPr/>
        </p:nvSpPr>
        <p:spPr>
          <a:xfrm>
            <a:off x="395536" y="1551851"/>
            <a:ext cx="8229600" cy="707886"/>
          </a:xfrm>
          <a:prstGeom prst="rect">
            <a:avLst/>
          </a:prstGeom>
          <a:noFill/>
        </p:spPr>
        <p:txBody>
          <a:bodyPr wrap="square">
            <a:spAutoFit/>
          </a:bodyPr>
          <a:lstStyle/>
          <a:p>
            <a:r>
              <a:rPr lang="en-GB" dirty="0"/>
              <a:t>Multiples and sub-multiples also allow orders of magnitude to be recorded in shortened form.</a:t>
            </a:r>
          </a:p>
        </p:txBody>
      </p:sp>
    </p:spTree>
    <p:extLst>
      <p:ext uri="{BB962C8B-B14F-4D97-AF65-F5344CB8AC3E}">
        <p14:creationId xmlns:p14="http://schemas.microsoft.com/office/powerpoint/2010/main" val="21916349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0A3E595-DFAC-41E3-B854-67945BFF65C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86C1D41-5E1E-4591-B74B-B53EC1AAF4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DDBEFE1-A40D-4591-8DF4-E2A6C84DAE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TotalTime>
  <Words>911</Words>
  <Application>Microsoft Office PowerPoint</Application>
  <PresentationFormat>On-screen Show (4:3)</PresentationFormat>
  <Paragraphs>154</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Lucida Grande</vt:lpstr>
      <vt:lpstr>Roboto</vt:lpstr>
      <vt:lpstr>Times New Roman</vt:lpstr>
      <vt:lpstr>1_Default Design</vt:lpstr>
      <vt:lpstr>PowerPoint 1: International system of units (SI) and derived units</vt:lpstr>
      <vt:lpstr>What are SI units?</vt:lpstr>
      <vt:lpstr>SI units in building services engineering</vt:lpstr>
      <vt:lpstr>SI units</vt:lpstr>
      <vt:lpstr>Derived SI units</vt:lpstr>
      <vt:lpstr>Derived SI units</vt:lpstr>
      <vt:lpstr>Mass and weight</vt:lpstr>
      <vt:lpstr>Multiples and sub-multiples</vt:lpstr>
      <vt:lpstr>Multiples and sub-multiples</vt:lpstr>
      <vt:lpstr>Worked example</vt:lpstr>
      <vt:lpstr>Which is greater?</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160</cp:revision>
  <dcterms:created xsi:type="dcterms:W3CDTF">2013-05-28T00:38:54Z</dcterms:created>
  <dcterms:modified xsi:type="dcterms:W3CDTF">2021-09-10T11:49:23Z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