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4"/>
  </p:sldMasterIdLst>
  <p:notesMasterIdLst>
    <p:notesMasterId r:id="rId34"/>
  </p:notesMasterIdLst>
  <p:handoutMasterIdLst>
    <p:handoutMasterId r:id="rId35"/>
  </p:handoutMasterIdLst>
  <p:sldIdLst>
    <p:sldId id="256" r:id="rId5"/>
    <p:sldId id="421" r:id="rId6"/>
    <p:sldId id="361" r:id="rId7"/>
    <p:sldId id="492" r:id="rId8"/>
    <p:sldId id="368" r:id="rId9"/>
    <p:sldId id="474" r:id="rId10"/>
    <p:sldId id="470" r:id="rId11"/>
    <p:sldId id="471" r:id="rId12"/>
    <p:sldId id="349" r:id="rId13"/>
    <p:sldId id="366" r:id="rId14"/>
    <p:sldId id="370" r:id="rId15"/>
    <p:sldId id="362" r:id="rId16"/>
    <p:sldId id="380" r:id="rId17"/>
    <p:sldId id="388" r:id="rId18"/>
    <p:sldId id="477" r:id="rId19"/>
    <p:sldId id="479" r:id="rId20"/>
    <p:sldId id="483" r:id="rId21"/>
    <p:sldId id="364" r:id="rId22"/>
    <p:sldId id="480" r:id="rId23"/>
    <p:sldId id="481" r:id="rId24"/>
    <p:sldId id="491" r:id="rId25"/>
    <p:sldId id="482" r:id="rId26"/>
    <p:sldId id="484" r:id="rId27"/>
    <p:sldId id="485" r:id="rId28"/>
    <p:sldId id="488" r:id="rId29"/>
    <p:sldId id="489" r:id="rId30"/>
    <p:sldId id="490" r:id="rId31"/>
    <p:sldId id="402" r:id="rId32"/>
    <p:sldId id="267" r:id="rId33"/>
  </p:sldIdLst>
  <p:sldSz cx="9144000" cy="6858000" type="screen4x3"/>
  <p:notesSz cx="6858000" cy="9144000"/>
  <p:custDataLst>
    <p:tags r:id="rId3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oline Prodger" initials="CP" lastIdx="4" clrIdx="0">
    <p:extLst>
      <p:ext uri="{19B8F6BF-5375-455C-9EA6-DF929625EA0E}">
        <p15:presenceInfo xmlns:p15="http://schemas.microsoft.com/office/powerpoint/2012/main" userId="Caroline Prodger" providerId="None"/>
      </p:ext>
    </p:extLst>
  </p:cmAuthor>
  <p:cmAuthor id="2" name="Simon Topliss" initials="ST" lastIdx="4" clrIdx="1">
    <p:extLst>
      <p:ext uri="{19B8F6BF-5375-455C-9EA6-DF929625EA0E}">
        <p15:presenceInfo xmlns:p15="http://schemas.microsoft.com/office/powerpoint/2012/main" userId="S::stopliss@lcb.ac.uk::6df3080d-b44e-45ec-8575-d458a98a5f5c" providerId="AD"/>
      </p:ext>
    </p:extLst>
  </p:cmAuthor>
  <p:cmAuthor id="3" name="Anwen Roberts" initials="AR" lastIdx="33" clrIdx="2">
    <p:extLst>
      <p:ext uri="{19B8F6BF-5375-455C-9EA6-DF929625EA0E}">
        <p15:presenceInfo xmlns:p15="http://schemas.microsoft.com/office/powerpoint/2012/main" userId="acb94dfec5711bca" providerId="Windows Live"/>
      </p:ext>
    </p:extLst>
  </p:cmAuthor>
  <p:cmAuthor id="4" name="Bonita Searle-Barnes" initials="BSB" lastIdx="1" clrIdx="3">
    <p:extLst>
      <p:ext uri="{19B8F6BF-5375-455C-9EA6-DF929625EA0E}">
        <p15:presenceInfo xmlns:p15="http://schemas.microsoft.com/office/powerpoint/2012/main" userId="S::Bonita.Searle-Barnes@eal.org.uk::e782127f-826a-4a83-a372-afedaa2e0d4f" providerId="AD"/>
      </p:ext>
    </p:extLst>
  </p:cmAuthor>
  <p:cmAuthor id="5" name="robert6p" initials="r" lastIdx="2" clrIdx="4">
    <p:extLst>
      <p:ext uri="{19B8F6BF-5375-455C-9EA6-DF929625EA0E}">
        <p15:presenceInfo xmlns:p15="http://schemas.microsoft.com/office/powerpoint/2012/main" userId="robert6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81E05"/>
    <a:srgbClr val="0077E3"/>
    <a:srgbClr val="000000"/>
    <a:srgbClr val="E30613"/>
    <a:srgbClr val="D9D9D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7C9FBE-D34A-48CA-9C39-79146A67CE1F}" v="27" dt="2021-08-31T13:39:05.1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/>
    <p:restoredTop sz="86531"/>
  </p:normalViewPr>
  <p:slideViewPr>
    <p:cSldViewPr showGuides="1">
      <p:cViewPr varScale="1">
        <p:scale>
          <a:sx n="58" d="100"/>
          <a:sy n="58" d="100"/>
        </p:scale>
        <p:origin x="916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5189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CB7C9FBE-D34A-48CA-9C39-79146A67CE1F}"/>
    <pc:docChg chg="undo custSel addSld delSld modSld">
      <pc:chgData name="Caroline Prodger" userId="e4ef2e75-b60b-401b-8ebe-291bdcf405f4" providerId="ADAL" clId="{CB7C9FBE-D34A-48CA-9C39-79146A67CE1F}" dt="2021-09-07T13:13:08.656" v="427" actId="21"/>
      <pc:docMkLst>
        <pc:docMk/>
      </pc:docMkLst>
      <pc:sldChg chg="addSp delSp modSp mod">
        <pc:chgData name="Caroline Prodger" userId="e4ef2e75-b60b-401b-8ebe-291bdcf405f4" providerId="ADAL" clId="{CB7C9FBE-D34A-48CA-9C39-79146A67CE1F}" dt="2021-09-01T09:11:35.598" v="422" actId="1076"/>
        <pc:sldMkLst>
          <pc:docMk/>
          <pc:sldMk cId="756952736" sldId="370"/>
        </pc:sldMkLst>
        <pc:picChg chg="add mod">
          <ac:chgData name="Caroline Prodger" userId="e4ef2e75-b60b-401b-8ebe-291bdcf405f4" providerId="ADAL" clId="{CB7C9FBE-D34A-48CA-9C39-79146A67CE1F}" dt="2021-09-01T09:11:35.598" v="422" actId="1076"/>
          <ac:picMkLst>
            <pc:docMk/>
            <pc:sldMk cId="756952736" sldId="370"/>
            <ac:picMk id="4" creationId="{DDBD6445-2DF9-479B-9484-6BB789004A10}"/>
          </ac:picMkLst>
        </pc:picChg>
        <pc:picChg chg="del">
          <ac:chgData name="Caroline Prodger" userId="e4ef2e75-b60b-401b-8ebe-291bdcf405f4" providerId="ADAL" clId="{CB7C9FBE-D34A-48CA-9C39-79146A67CE1F}" dt="2021-09-01T09:10:44.177" v="407" actId="478"/>
          <ac:picMkLst>
            <pc:docMk/>
            <pc:sldMk cId="756952736" sldId="370"/>
            <ac:picMk id="33799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CB7C9FBE-D34A-48CA-9C39-79146A67CE1F}" dt="2021-08-31T13:17:51.391" v="100" actId="1076"/>
        <pc:sldMkLst>
          <pc:docMk/>
          <pc:sldMk cId="3888307692" sldId="380"/>
        </pc:sldMkLst>
        <pc:spChg chg="add del mod">
          <ac:chgData name="Caroline Prodger" userId="e4ef2e75-b60b-401b-8ebe-291bdcf405f4" providerId="ADAL" clId="{CB7C9FBE-D34A-48CA-9C39-79146A67CE1F}" dt="2021-08-31T13:17:01.011" v="48" actId="931"/>
          <ac:spMkLst>
            <pc:docMk/>
            <pc:sldMk cId="3888307692" sldId="380"/>
            <ac:spMk id="6" creationId="{F7EAA3AD-D4EB-4FFC-B477-B5E2A1DF6E58}"/>
          </ac:spMkLst>
        </pc:spChg>
        <pc:spChg chg="add mod">
          <ac:chgData name="Caroline Prodger" userId="e4ef2e75-b60b-401b-8ebe-291bdcf405f4" providerId="ADAL" clId="{CB7C9FBE-D34A-48CA-9C39-79146A67CE1F}" dt="2021-08-31T13:17:51.391" v="100" actId="1076"/>
          <ac:spMkLst>
            <pc:docMk/>
            <pc:sldMk cId="3888307692" sldId="380"/>
            <ac:spMk id="9" creationId="{8D855DF8-FF5C-45A4-8192-3C47DAC2D882}"/>
          </ac:spMkLst>
        </pc:spChg>
        <pc:picChg chg="del">
          <ac:chgData name="Caroline Prodger" userId="e4ef2e75-b60b-401b-8ebe-291bdcf405f4" providerId="ADAL" clId="{CB7C9FBE-D34A-48CA-9C39-79146A67CE1F}" dt="2021-08-31T13:16:37.885" v="45" actId="478"/>
          <ac:picMkLst>
            <pc:docMk/>
            <pc:sldMk cId="3888307692" sldId="380"/>
            <ac:picMk id="4" creationId="{00000000-0000-0000-0000-000000000000}"/>
          </ac:picMkLst>
        </pc:picChg>
        <pc:picChg chg="add mod modCrop">
          <ac:chgData name="Caroline Prodger" userId="e4ef2e75-b60b-401b-8ebe-291bdcf405f4" providerId="ADAL" clId="{CB7C9FBE-D34A-48CA-9C39-79146A67CE1F}" dt="2021-08-31T13:17:21.245" v="54" actId="1076"/>
          <ac:picMkLst>
            <pc:docMk/>
            <pc:sldMk cId="3888307692" sldId="380"/>
            <ac:picMk id="8" creationId="{7B8F2849-F071-484C-AC29-BBF86D2A9FC6}"/>
          </ac:picMkLst>
        </pc:picChg>
      </pc:sldChg>
      <pc:sldChg chg="addSp delSp modSp mod">
        <pc:chgData name="Caroline Prodger" userId="e4ef2e75-b60b-401b-8ebe-291bdcf405f4" providerId="ADAL" clId="{CB7C9FBE-D34A-48CA-9C39-79146A67CE1F}" dt="2021-09-07T13:13:08.656" v="427" actId="21"/>
        <pc:sldMkLst>
          <pc:docMk/>
          <pc:sldMk cId="1219332002" sldId="388"/>
        </pc:sldMkLst>
        <pc:spChg chg="add del mod">
          <ac:chgData name="Caroline Prodger" userId="e4ef2e75-b60b-401b-8ebe-291bdcf405f4" providerId="ADAL" clId="{CB7C9FBE-D34A-48CA-9C39-79146A67CE1F}" dt="2021-09-07T13:13:08.656" v="427" actId="21"/>
          <ac:spMkLst>
            <pc:docMk/>
            <pc:sldMk cId="1219332002" sldId="388"/>
            <ac:spMk id="6" creationId="{8035AE6D-1F58-40D5-A363-17C9FEE6BE9C}"/>
          </ac:spMkLst>
        </pc:spChg>
        <pc:picChg chg="del">
          <ac:chgData name="Caroline Prodger" userId="e4ef2e75-b60b-401b-8ebe-291bdcf405f4" providerId="ADAL" clId="{CB7C9FBE-D34A-48CA-9C39-79146A67CE1F}" dt="2021-09-07T13:12:59.717" v="423" actId="478"/>
          <ac:picMkLst>
            <pc:docMk/>
            <pc:sldMk cId="1219332002" sldId="388"/>
            <ac:picMk id="4" creationId="{00000000-0000-0000-0000-000000000000}"/>
          </ac:picMkLst>
        </pc:picChg>
        <pc:picChg chg="add mod">
          <ac:chgData name="Caroline Prodger" userId="e4ef2e75-b60b-401b-8ebe-291bdcf405f4" providerId="ADAL" clId="{CB7C9FBE-D34A-48CA-9C39-79146A67CE1F}" dt="2021-09-07T13:13:04.419" v="426" actId="1076"/>
          <ac:picMkLst>
            <pc:docMk/>
            <pc:sldMk cId="1219332002" sldId="388"/>
            <ac:picMk id="8" creationId="{FDD7AC01-EAA2-4F3A-85D8-89C980D4F6F6}"/>
          </ac:picMkLst>
        </pc:picChg>
      </pc:sldChg>
      <pc:sldChg chg="addSp delSp modSp mod">
        <pc:chgData name="Caroline Prodger" userId="e4ef2e75-b60b-401b-8ebe-291bdcf405f4" providerId="ADAL" clId="{CB7C9FBE-D34A-48CA-9C39-79146A67CE1F}" dt="2021-08-31T13:36:52.538" v="363" actId="1076"/>
        <pc:sldMkLst>
          <pc:docMk/>
          <pc:sldMk cId="3972488424" sldId="421"/>
        </pc:sldMkLst>
        <pc:spChg chg="add del mod">
          <ac:chgData name="Caroline Prodger" userId="e4ef2e75-b60b-401b-8ebe-291bdcf405f4" providerId="ADAL" clId="{CB7C9FBE-D34A-48CA-9C39-79146A67CE1F}" dt="2021-08-31T13:36:35.209" v="351" actId="478"/>
          <ac:spMkLst>
            <pc:docMk/>
            <pc:sldMk cId="3972488424" sldId="421"/>
            <ac:spMk id="3" creationId="{EDA6E24D-BDDB-429E-8621-955E9AC78896}"/>
          </ac:spMkLst>
        </pc:spChg>
        <pc:spChg chg="add del mod">
          <ac:chgData name="Caroline Prodger" userId="e4ef2e75-b60b-401b-8ebe-291bdcf405f4" providerId="ADAL" clId="{CB7C9FBE-D34A-48CA-9C39-79146A67CE1F}" dt="2021-08-31T13:36:36.569" v="352" actId="478"/>
          <ac:spMkLst>
            <pc:docMk/>
            <pc:sldMk cId="3972488424" sldId="421"/>
            <ac:spMk id="5" creationId="{2B52A009-0104-44C9-B638-CDC37726445F}"/>
          </ac:spMkLst>
        </pc:spChg>
        <pc:spChg chg="add del mod">
          <ac:chgData name="Caroline Prodger" userId="e4ef2e75-b60b-401b-8ebe-291bdcf405f4" providerId="ADAL" clId="{CB7C9FBE-D34A-48CA-9C39-79146A67CE1F}" dt="2021-08-31T13:36:44.665" v="359" actId="478"/>
          <ac:spMkLst>
            <pc:docMk/>
            <pc:sldMk cId="3972488424" sldId="421"/>
            <ac:spMk id="6" creationId="{19B65F4C-C6E1-48C4-A160-869F496CF1D9}"/>
          </ac:spMkLst>
        </pc:spChg>
        <pc:spChg chg="add del mod">
          <ac:chgData name="Caroline Prodger" userId="e4ef2e75-b60b-401b-8ebe-291bdcf405f4" providerId="ADAL" clId="{CB7C9FBE-D34A-48CA-9C39-79146A67CE1F}" dt="2021-08-31T13:36:41.225" v="356" actId="478"/>
          <ac:spMkLst>
            <pc:docMk/>
            <pc:sldMk cId="3972488424" sldId="421"/>
            <ac:spMk id="7" creationId="{BF68D8AE-2698-4805-804C-2822FC3B6F0D}"/>
          </ac:spMkLst>
        </pc:spChg>
        <pc:spChg chg="add del mod">
          <ac:chgData name="Caroline Prodger" userId="e4ef2e75-b60b-401b-8ebe-291bdcf405f4" providerId="ADAL" clId="{CB7C9FBE-D34A-48CA-9C39-79146A67CE1F}" dt="2021-08-31T13:29:32.792" v="277" actId="931"/>
          <ac:spMkLst>
            <pc:docMk/>
            <pc:sldMk cId="3972488424" sldId="421"/>
            <ac:spMk id="9" creationId="{4111F03B-D7E8-4253-A05D-5E2B6386D74F}"/>
          </ac:spMkLst>
        </pc:spChg>
        <pc:spChg chg="add del mod">
          <ac:chgData name="Caroline Prodger" userId="e4ef2e75-b60b-401b-8ebe-291bdcf405f4" providerId="ADAL" clId="{CB7C9FBE-D34A-48CA-9C39-79146A67CE1F}" dt="2021-08-31T13:36:42.537" v="357" actId="478"/>
          <ac:spMkLst>
            <pc:docMk/>
            <pc:sldMk cId="3972488424" sldId="421"/>
            <ac:spMk id="12" creationId="{1333B77D-0E57-446C-9462-50E0B2A44C76}"/>
          </ac:spMkLst>
        </pc:spChg>
        <pc:spChg chg="add del mod">
          <ac:chgData name="Caroline Prodger" userId="e4ef2e75-b60b-401b-8ebe-291bdcf405f4" providerId="ADAL" clId="{CB7C9FBE-D34A-48CA-9C39-79146A67CE1F}" dt="2021-08-31T13:36:33.401" v="350" actId="478"/>
          <ac:spMkLst>
            <pc:docMk/>
            <pc:sldMk cId="3972488424" sldId="421"/>
            <ac:spMk id="25" creationId="{4540A1FF-9CA6-4CF3-A90E-D70D1511F788}"/>
          </ac:spMkLst>
        </pc:spChg>
        <pc:picChg chg="del mod">
          <ac:chgData name="Caroline Prodger" userId="e4ef2e75-b60b-401b-8ebe-291bdcf405f4" providerId="ADAL" clId="{CB7C9FBE-D34A-48CA-9C39-79146A67CE1F}" dt="2021-08-31T13:29:24.412" v="276" actId="478"/>
          <ac:picMkLst>
            <pc:docMk/>
            <pc:sldMk cId="3972488424" sldId="421"/>
            <ac:picMk id="4" creationId="{00000000-0000-0000-0000-000000000000}"/>
          </ac:picMkLst>
        </pc:picChg>
        <pc:picChg chg="add del mod">
          <ac:chgData name="Caroline Prodger" userId="e4ef2e75-b60b-401b-8ebe-291bdcf405f4" providerId="ADAL" clId="{CB7C9FBE-D34A-48CA-9C39-79146A67CE1F}" dt="2021-08-31T13:36:30.492" v="349" actId="478"/>
          <ac:picMkLst>
            <pc:docMk/>
            <pc:sldMk cId="3972488424" sldId="421"/>
            <ac:picMk id="11" creationId="{F6EC393C-BB73-4FC9-9694-346503EC4B4D}"/>
          </ac:picMkLst>
        </pc:picChg>
        <pc:picChg chg="add mod">
          <ac:chgData name="Caroline Prodger" userId="e4ef2e75-b60b-401b-8ebe-291bdcf405f4" providerId="ADAL" clId="{CB7C9FBE-D34A-48CA-9C39-79146A67CE1F}" dt="2021-08-31T13:36:52.538" v="363" actId="1076"/>
          <ac:picMkLst>
            <pc:docMk/>
            <pc:sldMk cId="3972488424" sldId="421"/>
            <ac:picMk id="27" creationId="{9F90D494-0DBE-4F95-819A-4A344735227A}"/>
          </ac:picMkLst>
        </pc:picChg>
        <pc:cxnChg chg="add del">
          <ac:chgData name="Caroline Prodger" userId="e4ef2e75-b60b-401b-8ebe-291bdcf405f4" providerId="ADAL" clId="{CB7C9FBE-D34A-48CA-9C39-79146A67CE1F}" dt="2021-08-31T13:36:43.353" v="358" actId="478"/>
          <ac:cxnSpMkLst>
            <pc:docMk/>
            <pc:sldMk cId="3972488424" sldId="421"/>
            <ac:cxnSpMk id="14" creationId="{A1AF31CF-51F9-46AC-B867-DD10157AD43C}"/>
          </ac:cxnSpMkLst>
        </pc:cxnChg>
        <pc:cxnChg chg="add del mod">
          <ac:chgData name="Caroline Prodger" userId="e4ef2e75-b60b-401b-8ebe-291bdcf405f4" providerId="ADAL" clId="{CB7C9FBE-D34A-48CA-9C39-79146A67CE1F}" dt="2021-08-31T13:36:39.353" v="355" actId="478"/>
          <ac:cxnSpMkLst>
            <pc:docMk/>
            <pc:sldMk cId="3972488424" sldId="421"/>
            <ac:cxnSpMk id="15" creationId="{ABC00252-805C-40B6-A3A5-82EF11B0573F}"/>
          </ac:cxnSpMkLst>
        </pc:cxnChg>
        <pc:cxnChg chg="add del mod">
          <ac:chgData name="Caroline Prodger" userId="e4ef2e75-b60b-401b-8ebe-291bdcf405f4" providerId="ADAL" clId="{CB7C9FBE-D34A-48CA-9C39-79146A67CE1F}" dt="2021-08-31T13:36:37.385" v="353" actId="478"/>
          <ac:cxnSpMkLst>
            <pc:docMk/>
            <pc:sldMk cId="3972488424" sldId="421"/>
            <ac:cxnSpMk id="18" creationId="{019FD8D8-9688-4A94-9332-80590FAB3767}"/>
          </ac:cxnSpMkLst>
        </pc:cxnChg>
        <pc:cxnChg chg="add del mod">
          <ac:chgData name="Caroline Prodger" userId="e4ef2e75-b60b-401b-8ebe-291bdcf405f4" providerId="ADAL" clId="{CB7C9FBE-D34A-48CA-9C39-79146A67CE1F}" dt="2021-08-31T13:36:38.281" v="354" actId="478"/>
          <ac:cxnSpMkLst>
            <pc:docMk/>
            <pc:sldMk cId="3972488424" sldId="421"/>
            <ac:cxnSpMk id="22" creationId="{EA511291-20DE-458A-A657-E4EF5D34A9D1}"/>
          </ac:cxnSpMkLst>
        </pc:cxnChg>
      </pc:sldChg>
      <pc:sldChg chg="modSp mod">
        <pc:chgData name="Caroline Prodger" userId="e4ef2e75-b60b-401b-8ebe-291bdcf405f4" providerId="ADAL" clId="{CB7C9FBE-D34A-48CA-9C39-79146A67CE1F}" dt="2021-08-31T12:47:08.861" v="0" actId="1076"/>
        <pc:sldMkLst>
          <pc:docMk/>
          <pc:sldMk cId="2400660405" sldId="480"/>
        </pc:sldMkLst>
        <pc:spChg chg="mod">
          <ac:chgData name="Caroline Prodger" userId="e4ef2e75-b60b-401b-8ebe-291bdcf405f4" providerId="ADAL" clId="{CB7C9FBE-D34A-48CA-9C39-79146A67CE1F}" dt="2021-08-31T12:47:08.861" v="0" actId="1076"/>
          <ac:spMkLst>
            <pc:docMk/>
            <pc:sldMk cId="2400660405" sldId="480"/>
            <ac:spMk id="6146" creationId="{00000000-0000-0000-0000-000000000000}"/>
          </ac:spMkLst>
        </pc:spChg>
      </pc:sldChg>
      <pc:sldChg chg="modSp mod">
        <pc:chgData name="Caroline Prodger" userId="e4ef2e75-b60b-401b-8ebe-291bdcf405f4" providerId="ADAL" clId="{CB7C9FBE-D34A-48CA-9C39-79146A67CE1F}" dt="2021-08-31T12:52:39.563" v="44" actId="1076"/>
        <pc:sldMkLst>
          <pc:docMk/>
          <pc:sldMk cId="1140165747" sldId="481"/>
        </pc:sldMkLst>
        <pc:spChg chg="mod">
          <ac:chgData name="Caroline Prodger" userId="e4ef2e75-b60b-401b-8ebe-291bdcf405f4" providerId="ADAL" clId="{CB7C9FBE-D34A-48CA-9C39-79146A67CE1F}" dt="2021-08-31T12:47:13.983" v="1" actId="1076"/>
          <ac:spMkLst>
            <pc:docMk/>
            <pc:sldMk cId="1140165747" sldId="481"/>
            <ac:spMk id="6146" creationId="{00000000-0000-0000-0000-000000000000}"/>
          </ac:spMkLst>
        </pc:spChg>
        <pc:picChg chg="mod">
          <ac:chgData name="Caroline Prodger" userId="e4ef2e75-b60b-401b-8ebe-291bdcf405f4" providerId="ADAL" clId="{CB7C9FBE-D34A-48CA-9C39-79146A67CE1F}" dt="2021-08-31T12:52:39.563" v="44" actId="1076"/>
          <ac:picMkLst>
            <pc:docMk/>
            <pc:sldMk cId="1140165747" sldId="481"/>
            <ac:picMk id="2050" creationId="{00000000-0000-0000-0000-000000000000}"/>
          </ac:picMkLst>
        </pc:picChg>
      </pc:sldChg>
      <pc:sldChg chg="modSp mod">
        <pc:chgData name="Caroline Prodger" userId="e4ef2e75-b60b-401b-8ebe-291bdcf405f4" providerId="ADAL" clId="{CB7C9FBE-D34A-48CA-9C39-79146A67CE1F}" dt="2021-08-31T13:37:25.362" v="365" actId="1076"/>
        <pc:sldMkLst>
          <pc:docMk/>
          <pc:sldMk cId="2479554998" sldId="482"/>
        </pc:sldMkLst>
        <pc:spChg chg="mod">
          <ac:chgData name="Caroline Prodger" userId="e4ef2e75-b60b-401b-8ebe-291bdcf405f4" providerId="ADAL" clId="{CB7C9FBE-D34A-48CA-9C39-79146A67CE1F}" dt="2021-08-31T13:37:25.362" v="365" actId="1076"/>
          <ac:spMkLst>
            <pc:docMk/>
            <pc:sldMk cId="2479554998" sldId="482"/>
            <ac:spMk id="6146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CB7C9FBE-D34A-48CA-9C39-79146A67CE1F}" dt="2021-09-01T09:11:12.883" v="413" actId="1076"/>
        <pc:sldMkLst>
          <pc:docMk/>
          <pc:sldMk cId="2046345477" sldId="484"/>
        </pc:sldMkLst>
        <pc:spChg chg="add del mod">
          <ac:chgData name="Caroline Prodger" userId="e4ef2e75-b60b-401b-8ebe-291bdcf405f4" providerId="ADAL" clId="{CB7C9FBE-D34A-48CA-9C39-79146A67CE1F}" dt="2021-09-01T09:11:11.024" v="412" actId="478"/>
          <ac:spMkLst>
            <pc:docMk/>
            <pc:sldMk cId="2046345477" sldId="484"/>
            <ac:spMk id="3" creationId="{0D314BAD-E65C-462E-A743-4067E990A0FC}"/>
          </ac:spMkLst>
        </pc:spChg>
        <pc:spChg chg="add del mod">
          <ac:chgData name="Caroline Prodger" userId="e4ef2e75-b60b-401b-8ebe-291bdcf405f4" providerId="ADAL" clId="{CB7C9FBE-D34A-48CA-9C39-79146A67CE1F}" dt="2021-09-01T09:11:10.336" v="411" actId="478"/>
          <ac:spMkLst>
            <pc:docMk/>
            <pc:sldMk cId="2046345477" sldId="484"/>
            <ac:spMk id="4" creationId="{457931BD-0019-4DBF-8B01-8BB00274B99F}"/>
          </ac:spMkLst>
        </pc:spChg>
        <pc:spChg chg="add del mod">
          <ac:chgData name="Caroline Prodger" userId="e4ef2e75-b60b-401b-8ebe-291bdcf405f4" providerId="ADAL" clId="{CB7C9FBE-D34A-48CA-9C39-79146A67CE1F}" dt="2021-09-01T09:11:07.361" v="409" actId="478"/>
          <ac:spMkLst>
            <pc:docMk/>
            <pc:sldMk cId="2046345477" sldId="484"/>
            <ac:spMk id="7" creationId="{C471E86C-3B53-435C-B696-6970F9493BC8}"/>
          </ac:spMkLst>
        </pc:spChg>
        <pc:spChg chg="mod">
          <ac:chgData name="Caroline Prodger" userId="e4ef2e75-b60b-401b-8ebe-291bdcf405f4" providerId="ADAL" clId="{CB7C9FBE-D34A-48CA-9C39-79146A67CE1F}" dt="2021-08-31T12:51:09.861" v="35" actId="14100"/>
          <ac:spMkLst>
            <pc:docMk/>
            <pc:sldMk cId="2046345477" sldId="484"/>
            <ac:spMk id="8" creationId="{69AF0096-5E79-6549-B8CF-CF0EFF299019}"/>
          </ac:spMkLst>
        </pc:spChg>
        <pc:picChg chg="del mod">
          <ac:chgData name="Caroline Prodger" userId="e4ef2e75-b60b-401b-8ebe-291bdcf405f4" providerId="ADAL" clId="{CB7C9FBE-D34A-48CA-9C39-79146A67CE1F}" dt="2021-08-31T12:51:04.318" v="33" actId="478"/>
          <ac:picMkLst>
            <pc:docMk/>
            <pc:sldMk cId="2046345477" sldId="484"/>
            <ac:picMk id="2" creationId="{00000000-0000-0000-0000-000000000000}"/>
          </ac:picMkLst>
        </pc:picChg>
        <pc:picChg chg="add mod">
          <ac:chgData name="Caroline Prodger" userId="e4ef2e75-b60b-401b-8ebe-291bdcf405f4" providerId="ADAL" clId="{CB7C9FBE-D34A-48CA-9C39-79146A67CE1F}" dt="2021-09-01T09:11:12.883" v="413" actId="1076"/>
          <ac:picMkLst>
            <pc:docMk/>
            <pc:sldMk cId="2046345477" sldId="484"/>
            <ac:picMk id="10" creationId="{9827BB5B-E8E3-4458-B3CC-E6A6DA5D7A40}"/>
          </ac:picMkLst>
        </pc:picChg>
        <pc:cxnChg chg="add del mod">
          <ac:chgData name="Caroline Prodger" userId="e4ef2e75-b60b-401b-8ebe-291bdcf405f4" providerId="ADAL" clId="{CB7C9FBE-D34A-48CA-9C39-79146A67CE1F}" dt="2021-09-01T09:11:08.416" v="410" actId="478"/>
          <ac:cxnSpMkLst>
            <pc:docMk/>
            <pc:sldMk cId="2046345477" sldId="484"/>
            <ac:cxnSpMk id="6" creationId="{F781FFDD-CC4C-4C7F-8086-E297BC83746F}"/>
          </ac:cxnSpMkLst>
        </pc:cxnChg>
      </pc:sldChg>
      <pc:sldChg chg="addSp delSp modSp del mod">
        <pc:chgData name="Caroline Prodger" userId="e4ef2e75-b60b-401b-8ebe-291bdcf405f4" providerId="ADAL" clId="{CB7C9FBE-D34A-48CA-9C39-79146A67CE1F}" dt="2021-09-01T09:11:25.586" v="420" actId="1076"/>
        <pc:sldMkLst>
          <pc:docMk/>
          <pc:sldMk cId="819781728" sldId="485"/>
        </pc:sldMkLst>
        <pc:spChg chg="mod">
          <ac:chgData name="Caroline Prodger" userId="e4ef2e75-b60b-401b-8ebe-291bdcf405f4" providerId="ADAL" clId="{CB7C9FBE-D34A-48CA-9C39-79146A67CE1F}" dt="2021-08-31T13:40:51.532" v="406" actId="1076"/>
          <ac:spMkLst>
            <pc:docMk/>
            <pc:sldMk cId="819781728" sldId="485"/>
            <ac:spMk id="5" creationId="{00000000-0000-0000-0000-000000000000}"/>
          </ac:spMkLst>
        </pc:spChg>
        <pc:spChg chg="add del mod">
          <ac:chgData name="Caroline Prodger" userId="e4ef2e75-b60b-401b-8ebe-291bdcf405f4" providerId="ADAL" clId="{CB7C9FBE-D34A-48CA-9C39-79146A67CE1F}" dt="2021-09-01T09:11:22.500" v="418" actId="478"/>
          <ac:spMkLst>
            <pc:docMk/>
            <pc:sldMk cId="819781728" sldId="485"/>
            <ac:spMk id="10" creationId="{B0DA9068-A02B-4C23-BF97-2405739453B9}"/>
          </ac:spMkLst>
        </pc:spChg>
        <pc:spChg chg="add del mod">
          <ac:chgData name="Caroline Prodger" userId="e4ef2e75-b60b-401b-8ebe-291bdcf405f4" providerId="ADAL" clId="{CB7C9FBE-D34A-48CA-9C39-79146A67CE1F}" dt="2021-09-01T09:11:18.241" v="415" actId="478"/>
          <ac:spMkLst>
            <pc:docMk/>
            <pc:sldMk cId="819781728" sldId="485"/>
            <ac:spMk id="11" creationId="{8FF63E44-4546-49F3-A098-560B01AA2373}"/>
          </ac:spMkLst>
        </pc:spChg>
        <pc:spChg chg="add del mod">
          <ac:chgData name="Caroline Prodger" userId="e4ef2e75-b60b-401b-8ebe-291bdcf405f4" providerId="ADAL" clId="{CB7C9FBE-D34A-48CA-9C39-79146A67CE1F}" dt="2021-09-01T09:11:20.833" v="416" actId="478"/>
          <ac:spMkLst>
            <pc:docMk/>
            <pc:sldMk cId="819781728" sldId="485"/>
            <ac:spMk id="13" creationId="{D7A713A9-7AA7-49EE-A119-3CB679D1939A}"/>
          </ac:spMkLst>
        </pc:spChg>
        <pc:spChg chg="mod">
          <ac:chgData name="Caroline Prodger" userId="e4ef2e75-b60b-401b-8ebe-291bdcf405f4" providerId="ADAL" clId="{CB7C9FBE-D34A-48CA-9C39-79146A67CE1F}" dt="2021-08-31T13:40:40.633" v="403" actId="20577"/>
          <ac:spMkLst>
            <pc:docMk/>
            <pc:sldMk cId="819781728" sldId="485"/>
            <ac:spMk id="126978" creationId="{00000000-0000-0000-0000-000000000000}"/>
          </ac:spMkLst>
        </pc:spChg>
        <pc:picChg chg="del">
          <ac:chgData name="Caroline Prodger" userId="e4ef2e75-b60b-401b-8ebe-291bdcf405f4" providerId="ADAL" clId="{CB7C9FBE-D34A-48CA-9C39-79146A67CE1F}" dt="2021-08-31T13:38:30.025" v="367" actId="478"/>
          <ac:picMkLst>
            <pc:docMk/>
            <pc:sldMk cId="819781728" sldId="485"/>
            <ac:picMk id="2" creationId="{00000000-0000-0000-0000-000000000000}"/>
          </ac:picMkLst>
        </pc:picChg>
        <pc:picChg chg="del mod ord">
          <ac:chgData name="Caroline Prodger" userId="e4ef2e75-b60b-401b-8ebe-291bdcf405f4" providerId="ADAL" clId="{CB7C9FBE-D34A-48CA-9C39-79146A67CE1F}" dt="2021-08-31T13:40:43.195" v="404" actId="21"/>
          <ac:picMkLst>
            <pc:docMk/>
            <pc:sldMk cId="819781728" sldId="485"/>
            <ac:picMk id="3" creationId="{00000000-0000-0000-0000-000000000000}"/>
          </ac:picMkLst>
        </pc:picChg>
        <pc:picChg chg="add mod">
          <ac:chgData name="Caroline Prodger" userId="e4ef2e75-b60b-401b-8ebe-291bdcf405f4" providerId="ADAL" clId="{CB7C9FBE-D34A-48CA-9C39-79146A67CE1F}" dt="2021-09-01T09:11:25.586" v="420" actId="1076"/>
          <ac:picMkLst>
            <pc:docMk/>
            <pc:sldMk cId="819781728" sldId="485"/>
            <ac:picMk id="6" creationId="{66EA4E32-9B54-473D-8DF8-8B29FB793D7E}"/>
          </ac:picMkLst>
        </pc:picChg>
        <pc:cxnChg chg="add del mod">
          <ac:chgData name="Caroline Prodger" userId="e4ef2e75-b60b-401b-8ebe-291bdcf405f4" providerId="ADAL" clId="{CB7C9FBE-D34A-48CA-9C39-79146A67CE1F}" dt="2021-09-01T09:11:21.760" v="417" actId="478"/>
          <ac:cxnSpMkLst>
            <pc:docMk/>
            <pc:sldMk cId="819781728" sldId="485"/>
            <ac:cxnSpMk id="12" creationId="{41219530-409B-4DE5-85C5-032BD9A8EC3D}"/>
          </ac:cxnSpMkLst>
        </pc:cxnChg>
      </pc:sldChg>
      <pc:sldChg chg="addSp delSp modSp mod delAnim">
        <pc:chgData name="Caroline Prodger" userId="e4ef2e75-b60b-401b-8ebe-291bdcf405f4" providerId="ADAL" clId="{CB7C9FBE-D34A-48CA-9C39-79146A67CE1F}" dt="2021-08-31T12:52:19.370" v="43" actId="1076"/>
        <pc:sldMkLst>
          <pc:docMk/>
          <pc:sldMk cId="2791060849" sldId="490"/>
        </pc:sldMkLst>
        <pc:graphicFrameChg chg="del">
          <ac:chgData name="Caroline Prodger" userId="e4ef2e75-b60b-401b-8ebe-291bdcf405f4" providerId="ADAL" clId="{CB7C9FBE-D34A-48CA-9C39-79146A67CE1F}" dt="2021-08-31T12:51:56.194" v="36" actId="478"/>
          <ac:graphicFrameMkLst>
            <pc:docMk/>
            <pc:sldMk cId="2791060849" sldId="490"/>
            <ac:graphicFrameMk id="4" creationId="{00000000-0000-0000-0000-000000000000}"/>
          </ac:graphicFrameMkLst>
        </pc:graphicFrameChg>
        <pc:graphicFrameChg chg="add mod">
          <ac:chgData name="Caroline Prodger" userId="e4ef2e75-b60b-401b-8ebe-291bdcf405f4" providerId="ADAL" clId="{CB7C9FBE-D34A-48CA-9C39-79146A67CE1F}" dt="2021-08-31T12:52:19.370" v="43" actId="1076"/>
          <ac:graphicFrameMkLst>
            <pc:docMk/>
            <pc:sldMk cId="2791060849" sldId="490"/>
            <ac:graphicFrameMk id="7" creationId="{74EAD2B0-565F-43E1-87C3-DD12755C61A2}"/>
          </ac:graphicFrameMkLst>
        </pc:graphicFrameChg>
      </pc:sldChg>
      <pc:sldChg chg="modSp mod">
        <pc:chgData name="Caroline Prodger" userId="e4ef2e75-b60b-401b-8ebe-291bdcf405f4" providerId="ADAL" clId="{CB7C9FBE-D34A-48CA-9C39-79146A67CE1F}" dt="2021-08-31T13:37:29.588" v="366" actId="1076"/>
        <pc:sldMkLst>
          <pc:docMk/>
          <pc:sldMk cId="3865340671" sldId="491"/>
        </pc:sldMkLst>
        <pc:spChg chg="mod">
          <ac:chgData name="Caroline Prodger" userId="e4ef2e75-b60b-401b-8ebe-291bdcf405f4" providerId="ADAL" clId="{CB7C9FBE-D34A-48CA-9C39-79146A67CE1F}" dt="2021-08-31T13:37:29.588" v="366" actId="1076"/>
          <ac:spMkLst>
            <pc:docMk/>
            <pc:sldMk cId="3865340671" sldId="491"/>
            <ac:spMk id="6146" creationId="{00000000-0000-0000-0000-000000000000}"/>
          </ac:spMkLst>
        </pc:spChg>
      </pc:sldChg>
      <pc:sldChg chg="new del">
        <pc:chgData name="Caroline Prodger" userId="e4ef2e75-b60b-401b-8ebe-291bdcf405f4" providerId="ADAL" clId="{CB7C9FBE-D34A-48CA-9C39-79146A67CE1F}" dt="2021-08-31T13:16:45.447" v="47" actId="680"/>
        <pc:sldMkLst>
          <pc:docMk/>
          <pc:sldMk cId="2605946194" sldId="493"/>
        </pc:sldMkLst>
      </pc:sldChg>
    </pc:docChg>
  </pc:docChgLst>
  <pc:docChgLst>
    <pc:chgData name="Caroline Prodger" userId="e4ef2e75-b60b-401b-8ebe-291bdcf405f4" providerId="ADAL" clId="{9DDDA0F1-10EE-478E-A286-C2049EAD0F46}"/>
    <pc:docChg chg="custSel addSld delSld modSld">
      <pc:chgData name="Caroline Prodger" userId="e4ef2e75-b60b-401b-8ebe-291bdcf405f4" providerId="ADAL" clId="{9DDDA0F1-10EE-478E-A286-C2049EAD0F46}" dt="2021-05-12T16:55:24.549" v="121" actId="313"/>
      <pc:docMkLst>
        <pc:docMk/>
      </pc:docMkLst>
      <pc:sldChg chg="delCm">
        <pc:chgData name="Caroline Prodger" userId="e4ef2e75-b60b-401b-8ebe-291bdcf405f4" providerId="ADAL" clId="{9DDDA0F1-10EE-478E-A286-C2049EAD0F46}" dt="2021-05-12T16:44:44.134" v="0" actId="1592"/>
        <pc:sldMkLst>
          <pc:docMk/>
          <pc:sldMk cId="0" sldId="256"/>
        </pc:sldMkLst>
      </pc:sldChg>
      <pc:sldChg chg="del">
        <pc:chgData name="Caroline Prodger" userId="e4ef2e75-b60b-401b-8ebe-291bdcf405f4" providerId="ADAL" clId="{9DDDA0F1-10EE-478E-A286-C2049EAD0F46}" dt="2021-05-12T16:55:11.037" v="120" actId="2696"/>
        <pc:sldMkLst>
          <pc:docMk/>
          <pc:sldMk cId="2040964856" sldId="345"/>
        </pc:sldMkLst>
      </pc:sldChg>
      <pc:sldChg chg="addSp modSp mod">
        <pc:chgData name="Caroline Prodger" userId="e4ef2e75-b60b-401b-8ebe-291bdcf405f4" providerId="ADAL" clId="{9DDDA0F1-10EE-478E-A286-C2049EAD0F46}" dt="2021-05-12T16:45:03.537" v="4" actId="1076"/>
        <pc:sldMkLst>
          <pc:docMk/>
          <pc:sldMk cId="858301066" sldId="346"/>
        </pc:sldMkLst>
        <pc:spChg chg="mod">
          <ac:chgData name="Caroline Prodger" userId="e4ef2e75-b60b-401b-8ebe-291bdcf405f4" providerId="ADAL" clId="{9DDDA0F1-10EE-478E-A286-C2049EAD0F46}" dt="2021-05-12T16:45:00.898" v="3" actId="14100"/>
          <ac:spMkLst>
            <pc:docMk/>
            <pc:sldMk cId="858301066" sldId="346"/>
            <ac:spMk id="5" creationId="{DCBFEF3C-E4BE-5B44-A4C6-9DEC8C3C116D}"/>
          </ac:spMkLst>
        </pc:spChg>
        <pc:picChg chg="add mod">
          <ac:chgData name="Caroline Prodger" userId="e4ef2e75-b60b-401b-8ebe-291bdcf405f4" providerId="ADAL" clId="{9DDDA0F1-10EE-478E-A286-C2049EAD0F46}" dt="2021-05-12T16:45:03.537" v="4" actId="1076"/>
          <ac:picMkLst>
            <pc:docMk/>
            <pc:sldMk cId="858301066" sldId="346"/>
            <ac:picMk id="1026" creationId="{C130FC53-42B3-4444-970C-75F9799A3F9B}"/>
          </ac:picMkLst>
        </pc:picChg>
      </pc:sldChg>
      <pc:sldChg chg="modSp mod">
        <pc:chgData name="Caroline Prodger" userId="e4ef2e75-b60b-401b-8ebe-291bdcf405f4" providerId="ADAL" clId="{9DDDA0F1-10EE-478E-A286-C2049EAD0F46}" dt="2021-05-12T16:47:25.845" v="12" actId="20577"/>
        <pc:sldMkLst>
          <pc:docMk/>
          <pc:sldMk cId="2899875157" sldId="353"/>
        </pc:sldMkLst>
        <pc:spChg chg="mod">
          <ac:chgData name="Caroline Prodger" userId="e4ef2e75-b60b-401b-8ebe-291bdcf405f4" providerId="ADAL" clId="{9DDDA0F1-10EE-478E-A286-C2049EAD0F46}" dt="2021-05-12T16:47:25.845" v="12" actId="20577"/>
          <ac:spMkLst>
            <pc:docMk/>
            <pc:sldMk cId="2899875157" sldId="353"/>
            <ac:spMk id="4" creationId="{2FA6746E-AC2B-AC4C-8030-8D04FFDAECEA}"/>
          </ac:spMkLst>
        </pc:spChg>
      </pc:sldChg>
      <pc:sldChg chg="addSp delSp modSp mod">
        <pc:chgData name="Caroline Prodger" userId="e4ef2e75-b60b-401b-8ebe-291bdcf405f4" providerId="ADAL" clId="{9DDDA0F1-10EE-478E-A286-C2049EAD0F46}" dt="2021-05-12T16:54:53.861" v="119" actId="1076"/>
        <pc:sldMkLst>
          <pc:docMk/>
          <pc:sldMk cId="1710732528" sldId="354"/>
        </pc:sldMkLst>
        <pc:spChg chg="add del mod">
          <ac:chgData name="Caroline Prodger" userId="e4ef2e75-b60b-401b-8ebe-291bdcf405f4" providerId="ADAL" clId="{9DDDA0F1-10EE-478E-A286-C2049EAD0F46}" dt="2021-05-12T16:54:51.737" v="118" actId="1076"/>
          <ac:spMkLst>
            <pc:docMk/>
            <pc:sldMk cId="1710732528" sldId="35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9DDDA0F1-10EE-478E-A286-C2049EAD0F46}" dt="2021-05-12T16:53:52.594" v="96" actId="21"/>
          <ac:spMkLst>
            <pc:docMk/>
            <pc:sldMk cId="1710732528" sldId="354"/>
            <ac:spMk id="4" creationId="{CB9E1B70-8900-4026-9B3B-0E5F8313053F}"/>
          </ac:spMkLst>
        </pc:spChg>
        <pc:spChg chg="add del mod">
          <ac:chgData name="Caroline Prodger" userId="e4ef2e75-b60b-401b-8ebe-291bdcf405f4" providerId="ADAL" clId="{9DDDA0F1-10EE-478E-A286-C2049EAD0F46}" dt="2021-05-12T16:54:09.765" v="104" actId="21"/>
          <ac:spMkLst>
            <pc:docMk/>
            <pc:sldMk cId="1710732528" sldId="354"/>
            <ac:spMk id="6" creationId="{88F3BF83-B2C6-4DCA-BBA0-6185D896C01A}"/>
          </ac:spMkLst>
        </pc:spChg>
        <pc:spChg chg="add mod">
          <ac:chgData name="Caroline Prodger" userId="e4ef2e75-b60b-401b-8ebe-291bdcf405f4" providerId="ADAL" clId="{9DDDA0F1-10EE-478E-A286-C2049EAD0F46}" dt="2021-05-12T16:54:41.557" v="115" actId="14100"/>
          <ac:spMkLst>
            <pc:docMk/>
            <pc:sldMk cId="1710732528" sldId="354"/>
            <ac:spMk id="10" creationId="{44513A22-34C7-4484-A6C6-521555E36F34}"/>
          </ac:spMkLst>
        </pc:spChg>
        <pc:picChg chg="add del mod">
          <ac:chgData name="Caroline Prodger" userId="e4ef2e75-b60b-401b-8ebe-291bdcf405f4" providerId="ADAL" clId="{9DDDA0F1-10EE-478E-A286-C2049EAD0F46}" dt="2021-05-12T16:54:09.765" v="104" actId="21"/>
          <ac:picMkLst>
            <pc:docMk/>
            <pc:sldMk cId="1710732528" sldId="354"/>
            <ac:picMk id="7" creationId="{58A19F4A-3C17-4599-98A5-7485A1A07749}"/>
          </ac:picMkLst>
        </pc:picChg>
        <pc:picChg chg="add del mod">
          <ac:chgData name="Caroline Prodger" userId="e4ef2e75-b60b-401b-8ebe-291bdcf405f4" providerId="ADAL" clId="{9DDDA0F1-10EE-478E-A286-C2049EAD0F46}" dt="2021-05-12T16:53:55.474" v="100"/>
          <ac:picMkLst>
            <pc:docMk/>
            <pc:sldMk cId="1710732528" sldId="354"/>
            <ac:picMk id="4098" creationId="{2E2D1E35-9ED8-4592-BD68-366096557EA3}"/>
          </ac:picMkLst>
        </pc:picChg>
        <pc:picChg chg="add mod">
          <ac:chgData name="Caroline Prodger" userId="e4ef2e75-b60b-401b-8ebe-291bdcf405f4" providerId="ADAL" clId="{9DDDA0F1-10EE-478E-A286-C2049EAD0F46}" dt="2021-05-12T16:54:53.861" v="119" actId="1076"/>
          <ac:picMkLst>
            <pc:docMk/>
            <pc:sldMk cId="1710732528" sldId="354"/>
            <ac:picMk id="4100" creationId="{12F2A325-916F-4D5E-810E-5E2FB2E8145D}"/>
          </ac:picMkLst>
        </pc:picChg>
      </pc:sldChg>
      <pc:sldChg chg="modSp mod">
        <pc:chgData name="Caroline Prodger" userId="e4ef2e75-b60b-401b-8ebe-291bdcf405f4" providerId="ADAL" clId="{9DDDA0F1-10EE-478E-A286-C2049EAD0F46}" dt="2021-05-12T16:55:24.549" v="121" actId="313"/>
        <pc:sldMkLst>
          <pc:docMk/>
          <pc:sldMk cId="1003168790" sldId="361"/>
        </pc:sldMkLst>
        <pc:spChg chg="mod">
          <ac:chgData name="Caroline Prodger" userId="e4ef2e75-b60b-401b-8ebe-291bdcf405f4" providerId="ADAL" clId="{9DDDA0F1-10EE-478E-A286-C2049EAD0F46}" dt="2021-05-12T16:55:24.549" v="121" actId="313"/>
          <ac:spMkLst>
            <pc:docMk/>
            <pc:sldMk cId="1003168790" sldId="361"/>
            <ac:spMk id="2" creationId="{79218DB5-BB43-4B64-9D89-5CD0FFA198DE}"/>
          </ac:spMkLst>
        </pc:spChg>
      </pc:sldChg>
      <pc:sldChg chg="addCm delCm modCm">
        <pc:chgData name="Caroline Prodger" userId="e4ef2e75-b60b-401b-8ebe-291bdcf405f4" providerId="ADAL" clId="{9DDDA0F1-10EE-478E-A286-C2049EAD0F46}" dt="2021-05-12T16:46:53.941" v="7"/>
        <pc:sldMkLst>
          <pc:docMk/>
          <pc:sldMk cId="433025634" sldId="363"/>
        </pc:sldMkLst>
      </pc:sldChg>
      <pc:sldChg chg="addSp delSp modSp new mod">
        <pc:chgData name="Caroline Prodger" userId="e4ef2e75-b60b-401b-8ebe-291bdcf405f4" providerId="ADAL" clId="{9DDDA0F1-10EE-478E-A286-C2049EAD0F46}" dt="2021-05-12T16:49:11.649" v="55" actId="1076"/>
        <pc:sldMkLst>
          <pc:docMk/>
          <pc:sldMk cId="2106785053" sldId="364"/>
        </pc:sldMkLst>
        <pc:spChg chg="mod">
          <ac:chgData name="Caroline Prodger" userId="e4ef2e75-b60b-401b-8ebe-291bdcf405f4" providerId="ADAL" clId="{9DDDA0F1-10EE-478E-A286-C2049EAD0F46}" dt="2021-05-12T16:48:34.596" v="49" actId="20577"/>
          <ac:spMkLst>
            <pc:docMk/>
            <pc:sldMk cId="2106785053" sldId="364"/>
            <ac:spMk id="2" creationId="{0D8ABDD1-A339-49B7-A3F2-CA6EBBF8DFFD}"/>
          </ac:spMkLst>
        </pc:spChg>
        <pc:spChg chg="del">
          <ac:chgData name="Caroline Prodger" userId="e4ef2e75-b60b-401b-8ebe-291bdcf405f4" providerId="ADAL" clId="{9DDDA0F1-10EE-478E-A286-C2049EAD0F46}" dt="2021-05-12T16:48:22.717" v="14"/>
          <ac:spMkLst>
            <pc:docMk/>
            <pc:sldMk cId="2106785053" sldId="364"/>
            <ac:spMk id="3" creationId="{5799738B-8694-4780-995B-841E47694A44}"/>
          </ac:spMkLst>
        </pc:spChg>
        <pc:spChg chg="add del mod">
          <ac:chgData name="Caroline Prodger" userId="e4ef2e75-b60b-401b-8ebe-291bdcf405f4" providerId="ADAL" clId="{9DDDA0F1-10EE-478E-A286-C2049EAD0F46}" dt="2021-05-12T16:49:00.733" v="51"/>
          <ac:spMkLst>
            <pc:docMk/>
            <pc:sldMk cId="2106785053" sldId="364"/>
            <ac:spMk id="4" creationId="{1BCB8A0A-7B73-4314-A379-9CFED237E466}"/>
          </ac:spMkLst>
        </pc:spChg>
        <pc:picChg chg="add del mod">
          <ac:chgData name="Caroline Prodger" userId="e4ef2e75-b60b-401b-8ebe-291bdcf405f4" providerId="ADAL" clId="{9DDDA0F1-10EE-478E-A286-C2049EAD0F46}" dt="2021-05-12T16:48:58.041" v="50" actId="478"/>
          <ac:picMkLst>
            <pc:docMk/>
            <pc:sldMk cId="2106785053" sldId="364"/>
            <ac:picMk id="2050" creationId="{D220E32C-351D-4719-8173-C76172C1E767}"/>
          </ac:picMkLst>
        </pc:picChg>
        <pc:picChg chg="add mod">
          <ac:chgData name="Caroline Prodger" userId="e4ef2e75-b60b-401b-8ebe-291bdcf405f4" providerId="ADAL" clId="{9DDDA0F1-10EE-478E-A286-C2049EAD0F46}" dt="2021-05-12T16:49:11.649" v="55" actId="1076"/>
          <ac:picMkLst>
            <pc:docMk/>
            <pc:sldMk cId="2106785053" sldId="364"/>
            <ac:picMk id="2052" creationId="{D6D4C860-F471-4ED2-ABA5-2F027257593F}"/>
          </ac:picMkLst>
        </pc:picChg>
      </pc:sldChg>
      <pc:sldChg chg="addSp delSp modSp new mod">
        <pc:chgData name="Caroline Prodger" userId="e4ef2e75-b60b-401b-8ebe-291bdcf405f4" providerId="ADAL" clId="{9DDDA0F1-10EE-478E-A286-C2049EAD0F46}" dt="2021-05-12T16:52:05.115" v="90" actId="1076"/>
        <pc:sldMkLst>
          <pc:docMk/>
          <pc:sldMk cId="2966803401" sldId="365"/>
        </pc:sldMkLst>
        <pc:spChg chg="mod">
          <ac:chgData name="Caroline Prodger" userId="e4ef2e75-b60b-401b-8ebe-291bdcf405f4" providerId="ADAL" clId="{9DDDA0F1-10EE-478E-A286-C2049EAD0F46}" dt="2021-05-12T16:51:15.215" v="81" actId="20577"/>
          <ac:spMkLst>
            <pc:docMk/>
            <pc:sldMk cId="2966803401" sldId="365"/>
            <ac:spMk id="2" creationId="{466970DC-C26D-4641-98C9-1D3AAA743238}"/>
          </ac:spMkLst>
        </pc:spChg>
        <pc:spChg chg="del">
          <ac:chgData name="Caroline Prodger" userId="e4ef2e75-b60b-401b-8ebe-291bdcf405f4" providerId="ADAL" clId="{9DDDA0F1-10EE-478E-A286-C2049EAD0F46}" dt="2021-05-12T16:51:18.093" v="82"/>
          <ac:spMkLst>
            <pc:docMk/>
            <pc:sldMk cId="2966803401" sldId="365"/>
            <ac:spMk id="3" creationId="{4DC1A745-7F91-4F91-8ECC-5C16F6D65ED2}"/>
          </ac:spMkLst>
        </pc:spChg>
        <pc:picChg chg="add mod">
          <ac:chgData name="Caroline Prodger" userId="e4ef2e75-b60b-401b-8ebe-291bdcf405f4" providerId="ADAL" clId="{9DDDA0F1-10EE-478E-A286-C2049EAD0F46}" dt="2021-05-12T16:52:03.098" v="89" actId="1076"/>
          <ac:picMkLst>
            <pc:docMk/>
            <pc:sldMk cId="2966803401" sldId="365"/>
            <ac:picMk id="3074" creationId="{9F1BD176-3003-4C6E-A42B-4C50B94C4158}"/>
          </ac:picMkLst>
        </pc:picChg>
        <pc:picChg chg="add mod">
          <ac:chgData name="Caroline Prodger" userId="e4ef2e75-b60b-401b-8ebe-291bdcf405f4" providerId="ADAL" clId="{9DDDA0F1-10EE-478E-A286-C2049EAD0F46}" dt="2021-05-12T16:52:05.115" v="90" actId="1076"/>
          <ac:picMkLst>
            <pc:docMk/>
            <pc:sldMk cId="2966803401" sldId="365"/>
            <ac:picMk id="3076" creationId="{2F39A595-3DA9-41BB-919C-182C5BFCDC26}"/>
          </ac:picMkLst>
        </pc:picChg>
      </pc:sldChg>
    </pc:docChg>
  </pc:docChgLst>
  <pc:docChgLst>
    <pc:chgData name="Caroline Prodger" userId="e4ef2e75-b60b-401b-8ebe-291bdcf405f4" providerId="ADAL" clId="{1EE3F2BB-FBA6-4953-A699-24D8C9574AAF}"/>
    <pc:docChg chg="undo custSel addSld modSld sldOrd">
      <pc:chgData name="Caroline Prodger" userId="e4ef2e75-b60b-401b-8ebe-291bdcf405f4" providerId="ADAL" clId="{1EE3F2BB-FBA6-4953-A699-24D8C9574AAF}" dt="2021-06-29T13:47:38.580" v="460" actId="20577"/>
      <pc:docMkLst>
        <pc:docMk/>
      </pc:docMkLst>
      <pc:sldChg chg="modSp mod delCm">
        <pc:chgData name="Caroline Prodger" userId="e4ef2e75-b60b-401b-8ebe-291bdcf405f4" providerId="ADAL" clId="{1EE3F2BB-FBA6-4953-A699-24D8C9574AAF}" dt="2021-06-29T13:13:24.763" v="131"/>
        <pc:sldMkLst>
          <pc:docMk/>
          <pc:sldMk cId="0" sldId="331"/>
        </pc:sldMkLst>
        <pc:spChg chg="mod">
          <ac:chgData name="Caroline Prodger" userId="e4ef2e75-b60b-401b-8ebe-291bdcf405f4" providerId="ADAL" clId="{1EE3F2BB-FBA6-4953-A699-24D8C9574AAF}" dt="2021-06-29T13:13:24.763" v="131"/>
          <ac:spMkLst>
            <pc:docMk/>
            <pc:sldMk cId="0" sldId="331"/>
            <ac:spMk id="5" creationId="{1DC68696-6FE6-5041-B1A2-0717CB7894C7}"/>
          </ac:spMkLst>
        </pc:spChg>
      </pc:sldChg>
      <pc:sldChg chg="modSp mod delCm">
        <pc:chgData name="Caroline Prodger" userId="e4ef2e75-b60b-401b-8ebe-291bdcf405f4" providerId="ADAL" clId="{1EE3F2BB-FBA6-4953-A699-24D8C9574AAF}" dt="2021-06-29T13:20:45.065" v="345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1EE3F2BB-FBA6-4953-A699-24D8C9574AAF}" dt="2021-06-29T13:20:45.065" v="345" actId="20577"/>
          <ac:spMkLst>
            <pc:docMk/>
            <pc:sldMk cId="1710732528" sldId="354"/>
            <ac:spMk id="3" creationId="{00000000-0000-0000-0000-000000000000}"/>
          </ac:spMkLst>
        </pc:spChg>
        <pc:spChg chg="mod">
          <ac:chgData name="Caroline Prodger" userId="e4ef2e75-b60b-401b-8ebe-291bdcf405f4" providerId="ADAL" clId="{1EE3F2BB-FBA6-4953-A699-24D8C9574AAF}" dt="2021-06-29T13:20:01.205" v="340" actId="20577"/>
          <ac:spMkLst>
            <pc:docMk/>
            <pc:sldMk cId="1710732528" sldId="354"/>
            <ac:spMk id="10" creationId="{44513A22-34C7-4484-A6C6-521555E36F34}"/>
          </ac:spMkLst>
        </pc:spChg>
      </pc:sldChg>
      <pc:sldChg chg="ord delCm">
        <pc:chgData name="Caroline Prodger" userId="e4ef2e75-b60b-401b-8ebe-291bdcf405f4" providerId="ADAL" clId="{1EE3F2BB-FBA6-4953-A699-24D8C9574AAF}" dt="2021-06-29T13:29:20.116" v="453"/>
        <pc:sldMkLst>
          <pc:docMk/>
          <pc:sldMk cId="1003168790" sldId="361"/>
        </pc:sldMkLst>
      </pc:sldChg>
      <pc:sldChg chg="modSp mod delCm">
        <pc:chgData name="Caroline Prodger" userId="e4ef2e75-b60b-401b-8ebe-291bdcf405f4" providerId="ADAL" clId="{1EE3F2BB-FBA6-4953-A699-24D8C9574AAF}" dt="2021-06-29T13:21:12.010" v="349" actId="20577"/>
        <pc:sldMkLst>
          <pc:docMk/>
          <pc:sldMk cId="1448458667" sldId="362"/>
        </pc:sldMkLst>
        <pc:spChg chg="mod">
          <ac:chgData name="Caroline Prodger" userId="e4ef2e75-b60b-401b-8ebe-291bdcf405f4" providerId="ADAL" clId="{1EE3F2BB-FBA6-4953-A699-24D8C9574AAF}" dt="2021-06-29T13:21:12.010" v="349" actId="20577"/>
          <ac:spMkLst>
            <pc:docMk/>
            <pc:sldMk cId="1448458667" sldId="362"/>
            <ac:spMk id="3" creationId="{00000000-0000-0000-0000-000000000000}"/>
          </ac:spMkLst>
        </pc:spChg>
      </pc:sldChg>
      <pc:sldChg chg="modSp mod">
        <pc:chgData name="Caroline Prodger" userId="e4ef2e75-b60b-401b-8ebe-291bdcf405f4" providerId="ADAL" clId="{1EE3F2BB-FBA6-4953-A699-24D8C9574AAF}" dt="2021-06-29T13:47:38.580" v="460" actId="20577"/>
        <pc:sldMkLst>
          <pc:docMk/>
          <pc:sldMk cId="433025634" sldId="363"/>
        </pc:sldMkLst>
        <pc:spChg chg="mod">
          <ac:chgData name="Caroline Prodger" userId="e4ef2e75-b60b-401b-8ebe-291bdcf405f4" providerId="ADAL" clId="{1EE3F2BB-FBA6-4953-A699-24D8C9574AAF}" dt="2021-06-29T13:47:38.580" v="460" actId="20577"/>
          <ac:spMkLst>
            <pc:docMk/>
            <pc:sldMk cId="433025634" sldId="363"/>
            <ac:spMk id="2" creationId="{00000000-0000-0000-0000-000000000000}"/>
          </ac:spMkLst>
        </pc:spChg>
      </pc:sldChg>
      <pc:sldChg chg="addSp modSp mod modNotesTx">
        <pc:chgData name="Caroline Prodger" userId="e4ef2e75-b60b-401b-8ebe-291bdcf405f4" providerId="ADAL" clId="{1EE3F2BB-FBA6-4953-A699-24D8C9574AAF}" dt="2021-06-29T13:28:20.505" v="448" actId="313"/>
        <pc:sldMkLst>
          <pc:docMk/>
          <pc:sldMk cId="1750801168" sldId="366"/>
        </pc:sldMkLst>
        <pc:spChg chg="mod">
          <ac:chgData name="Caroline Prodger" userId="e4ef2e75-b60b-401b-8ebe-291bdcf405f4" providerId="ADAL" clId="{1EE3F2BB-FBA6-4953-A699-24D8C9574AAF}" dt="2021-06-29T13:28:20.505" v="448" actId="313"/>
          <ac:spMkLst>
            <pc:docMk/>
            <pc:sldMk cId="1750801168" sldId="366"/>
            <ac:spMk id="2" creationId="{00000000-0000-0000-0000-000000000000}"/>
          </ac:spMkLst>
        </pc:spChg>
        <pc:spChg chg="add mod">
          <ac:chgData name="Caroline Prodger" userId="e4ef2e75-b60b-401b-8ebe-291bdcf405f4" providerId="ADAL" clId="{1EE3F2BB-FBA6-4953-A699-24D8C9574AAF}" dt="2021-06-29T13:26:06.404" v="443" actId="20577"/>
          <ac:spMkLst>
            <pc:docMk/>
            <pc:sldMk cId="1750801168" sldId="366"/>
            <ac:spMk id="3" creationId="{96CF913F-3B7B-4FFC-9093-7BFA8D0D4A70}"/>
          </ac:spMkLst>
        </pc:spChg>
        <pc:spChg chg="mod">
          <ac:chgData name="Caroline Prodger" userId="e4ef2e75-b60b-401b-8ebe-291bdcf405f4" providerId="ADAL" clId="{1EE3F2BB-FBA6-4953-A699-24D8C9574AAF}" dt="2021-06-29T13:26:00.753" v="438" actId="14100"/>
          <ac:spMkLst>
            <pc:docMk/>
            <pc:sldMk cId="1750801168" sldId="366"/>
            <ac:spMk id="5" creationId="{1DC68696-6FE6-5041-B1A2-0717CB7894C7}"/>
          </ac:spMkLst>
        </pc:spChg>
        <pc:picChg chg="add mod">
          <ac:chgData name="Caroline Prodger" userId="e4ef2e75-b60b-401b-8ebe-291bdcf405f4" providerId="ADAL" clId="{1EE3F2BB-FBA6-4953-A699-24D8C9574AAF}" dt="2021-06-29T13:28:15.114" v="446" actId="1076"/>
          <ac:picMkLst>
            <pc:docMk/>
            <pc:sldMk cId="1750801168" sldId="366"/>
            <ac:picMk id="6" creationId="{1849E8D2-3B8A-4C9D-B21A-9572C2380DE4}"/>
          </ac:picMkLst>
        </pc:picChg>
      </pc:sldChg>
      <pc:sldChg chg="modSp new mod">
        <pc:chgData name="Caroline Prodger" userId="e4ef2e75-b60b-401b-8ebe-291bdcf405f4" providerId="ADAL" clId="{1EE3F2BB-FBA6-4953-A699-24D8C9574AAF}" dt="2021-06-29T13:10:27.106" v="116" actId="12"/>
        <pc:sldMkLst>
          <pc:docMk/>
          <pc:sldMk cId="1387815120" sldId="367"/>
        </pc:sldMkLst>
        <pc:spChg chg="mod">
          <ac:chgData name="Caroline Prodger" userId="e4ef2e75-b60b-401b-8ebe-291bdcf405f4" providerId="ADAL" clId="{1EE3F2BB-FBA6-4953-A699-24D8C9574AAF}" dt="2021-06-29T13:06:12.165" v="48" actId="20577"/>
          <ac:spMkLst>
            <pc:docMk/>
            <pc:sldMk cId="1387815120" sldId="367"/>
            <ac:spMk id="2" creationId="{A192FB70-642A-4D35-AA52-C8BDD9127A8B}"/>
          </ac:spMkLst>
        </pc:spChg>
        <pc:spChg chg="mod">
          <ac:chgData name="Caroline Prodger" userId="e4ef2e75-b60b-401b-8ebe-291bdcf405f4" providerId="ADAL" clId="{1EE3F2BB-FBA6-4953-A699-24D8C9574AAF}" dt="2021-06-29T13:10:27.106" v="116" actId="12"/>
          <ac:spMkLst>
            <pc:docMk/>
            <pc:sldMk cId="1387815120" sldId="367"/>
            <ac:spMk id="3" creationId="{E68A748C-AD4B-48E8-B228-2D1F4B608BF0}"/>
          </ac:spMkLst>
        </pc:spChg>
      </pc:sldChg>
      <pc:sldChg chg="modSp new mod">
        <pc:chgData name="Caroline Prodger" userId="e4ef2e75-b60b-401b-8ebe-291bdcf405f4" providerId="ADAL" clId="{1EE3F2BB-FBA6-4953-A699-24D8C9574AAF}" dt="2021-06-29T13:16:43.463" v="264" actId="20577"/>
        <pc:sldMkLst>
          <pc:docMk/>
          <pc:sldMk cId="3621509877" sldId="368"/>
        </pc:sldMkLst>
        <pc:spChg chg="mod">
          <ac:chgData name="Caroline Prodger" userId="e4ef2e75-b60b-401b-8ebe-291bdcf405f4" providerId="ADAL" clId="{1EE3F2BB-FBA6-4953-A699-24D8C9574AAF}" dt="2021-06-29T13:14:54.966" v="152" actId="20577"/>
          <ac:spMkLst>
            <pc:docMk/>
            <pc:sldMk cId="3621509877" sldId="368"/>
            <ac:spMk id="2" creationId="{17C08692-D504-4189-A75D-35AE95C2CB12}"/>
          </ac:spMkLst>
        </pc:spChg>
        <pc:spChg chg="mod">
          <ac:chgData name="Caroline Prodger" userId="e4ef2e75-b60b-401b-8ebe-291bdcf405f4" providerId="ADAL" clId="{1EE3F2BB-FBA6-4953-A699-24D8C9574AAF}" dt="2021-06-29T13:16:43.463" v="264" actId="20577"/>
          <ac:spMkLst>
            <pc:docMk/>
            <pc:sldMk cId="3621509877" sldId="368"/>
            <ac:spMk id="3" creationId="{7307921C-1D03-4C23-AFF1-8556C1FA1ADF}"/>
          </ac:spMkLst>
        </pc:spChg>
      </pc:sldChg>
    </pc:docChg>
  </pc:docChgLst>
  <pc:docChgLst>
    <pc:chgData name="Caroline Prodger" userId="e4ef2e75-b60b-401b-8ebe-291bdcf405f4" providerId="ADAL" clId="{E683E2E5-EED6-4708-AD6E-CB7D3FFD2162}"/>
    <pc:docChg chg="custSel addSld delSld modSld">
      <pc:chgData name="Caroline Prodger" userId="e4ef2e75-b60b-401b-8ebe-291bdcf405f4" providerId="ADAL" clId="{E683E2E5-EED6-4708-AD6E-CB7D3FFD2162}" dt="2021-03-25T12:02:30.572" v="990"/>
      <pc:docMkLst>
        <pc:docMk/>
      </pc:docMkLst>
      <pc:sldChg chg="modSp mod addCm modCm">
        <pc:chgData name="Caroline Prodger" userId="e4ef2e75-b60b-401b-8ebe-291bdcf405f4" providerId="ADAL" clId="{E683E2E5-EED6-4708-AD6E-CB7D3FFD2162}" dt="2021-03-25T12:02:30.572" v="990"/>
        <pc:sldMkLst>
          <pc:docMk/>
          <pc:sldMk cId="0" sldId="256"/>
        </pc:sldMkLst>
        <pc:spChg chg="mod">
          <ac:chgData name="Caroline Prodger" userId="e4ef2e75-b60b-401b-8ebe-291bdcf405f4" providerId="ADAL" clId="{E683E2E5-EED6-4708-AD6E-CB7D3FFD2162}" dt="2021-03-25T11:45:24.228" v="1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Cm delCm">
        <pc:chgData name="Caroline Prodger" userId="e4ef2e75-b60b-401b-8ebe-291bdcf405f4" providerId="ADAL" clId="{E683E2E5-EED6-4708-AD6E-CB7D3FFD2162}" dt="2021-03-25T12:01:36.727" v="988" actId="1592"/>
        <pc:sldMkLst>
          <pc:docMk/>
          <pc:sldMk cId="0" sldId="267"/>
        </pc:sldMkLst>
      </pc:sldChg>
      <pc:sldChg chg="delSp modSp mod">
        <pc:chgData name="Caroline Prodger" userId="e4ef2e75-b60b-401b-8ebe-291bdcf405f4" providerId="ADAL" clId="{E683E2E5-EED6-4708-AD6E-CB7D3FFD2162}" dt="2021-03-25T11:55:24.624" v="681" actId="20577"/>
        <pc:sldMkLst>
          <pc:docMk/>
          <pc:sldMk cId="0" sldId="331"/>
        </pc:sldMkLst>
        <pc:spChg chg="mod">
          <ac:chgData name="Caroline Prodger" userId="e4ef2e75-b60b-401b-8ebe-291bdcf405f4" providerId="ADAL" clId="{E683E2E5-EED6-4708-AD6E-CB7D3FFD2162}" dt="2021-03-25T11:53:53.091" v="635" actId="20577"/>
          <ac:spMkLst>
            <pc:docMk/>
            <pc:sldMk cId="0" sldId="331"/>
            <ac:spMk id="2" creationId="{00000000-0000-0000-0000-000000000000}"/>
          </ac:spMkLst>
        </pc:spChg>
        <pc:spChg chg="mod">
          <ac:chgData name="Caroline Prodger" userId="e4ef2e75-b60b-401b-8ebe-291bdcf405f4" providerId="ADAL" clId="{E683E2E5-EED6-4708-AD6E-CB7D3FFD2162}" dt="2021-03-25T11:55:24.624" v="681" actId="20577"/>
          <ac:spMkLst>
            <pc:docMk/>
            <pc:sldMk cId="0" sldId="331"/>
            <ac:spMk id="5" creationId="{1DC68696-6FE6-5041-B1A2-0717CB7894C7}"/>
          </ac:spMkLst>
        </pc:spChg>
        <pc:picChg chg="del">
          <ac:chgData name="Caroline Prodger" userId="e4ef2e75-b60b-401b-8ebe-291bdcf405f4" providerId="ADAL" clId="{E683E2E5-EED6-4708-AD6E-CB7D3FFD2162}" dt="2021-03-25T11:52:36.786" v="523" actId="478"/>
          <ac:picMkLst>
            <pc:docMk/>
            <pc:sldMk cId="0" sldId="331"/>
            <ac:picMk id="2050" creationId="{0F3401B0-0D77-3244-B9A7-1A3E0612A716}"/>
          </ac:picMkLst>
        </pc:picChg>
      </pc:sldChg>
      <pc:sldChg chg="delSp modSp del mod">
        <pc:chgData name="Caroline Prodger" userId="e4ef2e75-b60b-401b-8ebe-291bdcf405f4" providerId="ADAL" clId="{E683E2E5-EED6-4708-AD6E-CB7D3FFD2162}" dt="2021-03-25T11:46:13.599" v="49" actId="2696"/>
        <pc:sldMkLst>
          <pc:docMk/>
          <pc:sldMk cId="611168073" sldId="343"/>
        </pc:sldMkLst>
        <pc:spChg chg="mod">
          <ac:chgData name="Caroline Prodger" userId="e4ef2e75-b60b-401b-8ebe-291bdcf405f4" providerId="ADAL" clId="{E683E2E5-EED6-4708-AD6E-CB7D3FFD2162}" dt="2021-03-25T11:46:09.664" v="48" actId="21"/>
          <ac:spMkLst>
            <pc:docMk/>
            <pc:sldMk cId="611168073" sldId="343"/>
            <ac:spMk id="3" creationId="{68581819-AC6B-E947-9100-FC567A48798C}"/>
          </ac:spMkLst>
        </pc:spChg>
        <pc:spChg chg="del mod">
          <ac:chgData name="Caroline Prodger" userId="e4ef2e75-b60b-401b-8ebe-291bdcf405f4" providerId="ADAL" clId="{E683E2E5-EED6-4708-AD6E-CB7D3FFD2162}" dt="2021-03-25T11:45:42.893" v="30" actId="21"/>
          <ac:spMkLst>
            <pc:docMk/>
            <pc:sldMk cId="611168073" sldId="343"/>
            <ac:spMk id="2054" creationId="{00000000-0000-0000-0000-000000000000}"/>
          </ac:spMkLst>
        </pc:spChg>
      </pc:sldChg>
      <pc:sldChg chg="delSp modSp mod">
        <pc:chgData name="Caroline Prodger" userId="e4ef2e75-b60b-401b-8ebe-291bdcf405f4" providerId="ADAL" clId="{E683E2E5-EED6-4708-AD6E-CB7D3FFD2162}" dt="2021-03-25T12:00:59.296" v="982" actId="20577"/>
        <pc:sldMkLst>
          <pc:docMk/>
          <pc:sldMk cId="2040964856" sldId="345"/>
        </pc:sldMkLst>
        <pc:spChg chg="mod">
          <ac:chgData name="Caroline Prodger" userId="e4ef2e75-b60b-401b-8ebe-291bdcf405f4" providerId="ADAL" clId="{E683E2E5-EED6-4708-AD6E-CB7D3FFD2162}" dt="2021-03-25T12:00:25.570" v="967" actId="20577"/>
          <ac:spMkLst>
            <pc:docMk/>
            <pc:sldMk cId="2040964856" sldId="345"/>
            <ac:spMk id="2" creationId="{00000000-0000-0000-0000-000000000000}"/>
          </ac:spMkLst>
        </pc:spChg>
        <pc:spChg chg="mod">
          <ac:chgData name="Caroline Prodger" userId="e4ef2e75-b60b-401b-8ebe-291bdcf405f4" providerId="ADAL" clId="{E683E2E5-EED6-4708-AD6E-CB7D3FFD2162}" dt="2021-03-25T12:00:59.296" v="982" actId="20577"/>
          <ac:spMkLst>
            <pc:docMk/>
            <pc:sldMk cId="2040964856" sldId="345"/>
            <ac:spMk id="3" creationId="{00000000-0000-0000-0000-000000000000}"/>
          </ac:spMkLst>
        </pc:spChg>
        <pc:picChg chg="del">
          <ac:chgData name="Caroline Prodger" userId="e4ef2e75-b60b-401b-8ebe-291bdcf405f4" providerId="ADAL" clId="{E683E2E5-EED6-4708-AD6E-CB7D3FFD2162}" dt="2021-03-25T12:00:03.941" v="919" actId="478"/>
          <ac:picMkLst>
            <pc:docMk/>
            <pc:sldMk cId="2040964856" sldId="345"/>
            <ac:picMk id="3074" creationId="{3B35E5FD-6AE6-0D46-A624-9F4D8AE3038D}"/>
          </ac:picMkLst>
        </pc:picChg>
      </pc:sldChg>
      <pc:sldChg chg="delSp modSp mod modNotesTx">
        <pc:chgData name="Caroline Prodger" userId="e4ef2e75-b60b-401b-8ebe-291bdcf405f4" providerId="ADAL" clId="{E683E2E5-EED6-4708-AD6E-CB7D3FFD2162}" dt="2021-03-25T11:50:12.524" v="268" actId="12"/>
        <pc:sldMkLst>
          <pc:docMk/>
          <pc:sldMk cId="858301066" sldId="346"/>
        </pc:sldMkLst>
        <pc:spChg chg="mod">
          <ac:chgData name="Caroline Prodger" userId="e4ef2e75-b60b-401b-8ebe-291bdcf405f4" providerId="ADAL" clId="{E683E2E5-EED6-4708-AD6E-CB7D3FFD2162}" dt="2021-03-25T11:49:29.784" v="204" actId="20577"/>
          <ac:spMkLst>
            <pc:docMk/>
            <pc:sldMk cId="858301066" sldId="346"/>
            <ac:spMk id="3" creationId="{68581819-AC6B-E947-9100-FC567A48798C}"/>
          </ac:spMkLst>
        </pc:spChg>
        <pc:spChg chg="mod">
          <ac:chgData name="Caroline Prodger" userId="e4ef2e75-b60b-401b-8ebe-291bdcf405f4" providerId="ADAL" clId="{E683E2E5-EED6-4708-AD6E-CB7D3FFD2162}" dt="2021-03-25T11:50:12.524" v="268" actId="12"/>
          <ac:spMkLst>
            <pc:docMk/>
            <pc:sldMk cId="858301066" sldId="346"/>
            <ac:spMk id="5" creationId="{DCBFEF3C-E4BE-5B44-A4C6-9DEC8C3C116D}"/>
          </ac:spMkLst>
        </pc:spChg>
        <pc:picChg chg="del">
          <ac:chgData name="Caroline Prodger" userId="e4ef2e75-b60b-401b-8ebe-291bdcf405f4" providerId="ADAL" clId="{E683E2E5-EED6-4708-AD6E-CB7D3FFD2162}" dt="2021-03-25T11:48:56.952" v="164" actId="478"/>
          <ac:picMkLst>
            <pc:docMk/>
            <pc:sldMk cId="858301066" sldId="346"/>
            <ac:picMk id="1026" creationId="{EBA802C3-26F0-B349-8D2B-3448F6A9E7F5}"/>
          </ac:picMkLst>
        </pc:picChg>
      </pc:sldChg>
      <pc:sldChg chg="del">
        <pc:chgData name="Caroline Prodger" userId="e4ef2e75-b60b-401b-8ebe-291bdcf405f4" providerId="ADAL" clId="{E683E2E5-EED6-4708-AD6E-CB7D3FFD2162}" dt="2021-03-25T12:01:07.787" v="983" actId="2696"/>
        <pc:sldMkLst>
          <pc:docMk/>
          <pc:sldMk cId="2779718798" sldId="348"/>
        </pc:sldMkLst>
      </pc:sldChg>
      <pc:sldChg chg="modSp mod">
        <pc:chgData name="Caroline Prodger" userId="e4ef2e75-b60b-401b-8ebe-291bdcf405f4" providerId="ADAL" clId="{E683E2E5-EED6-4708-AD6E-CB7D3FFD2162}" dt="2021-03-25T11:52:29.482" v="522" actId="12"/>
        <pc:sldMkLst>
          <pc:docMk/>
          <pc:sldMk cId="2899875157" sldId="353"/>
        </pc:sldMkLst>
        <pc:spChg chg="mod">
          <ac:chgData name="Caroline Prodger" userId="e4ef2e75-b60b-401b-8ebe-291bdcf405f4" providerId="ADAL" clId="{E683E2E5-EED6-4708-AD6E-CB7D3FFD2162}" dt="2021-03-25T11:51:50.464" v="425" actId="20577"/>
          <ac:spMkLst>
            <pc:docMk/>
            <pc:sldMk cId="2899875157" sldId="353"/>
            <ac:spMk id="3" creationId="{68581819-AC6B-E947-9100-FC567A48798C}"/>
          </ac:spMkLst>
        </pc:spChg>
        <pc:spChg chg="mod">
          <ac:chgData name="Caroline Prodger" userId="e4ef2e75-b60b-401b-8ebe-291bdcf405f4" providerId="ADAL" clId="{E683E2E5-EED6-4708-AD6E-CB7D3FFD2162}" dt="2021-03-25T11:52:29.482" v="522" actId="12"/>
          <ac:spMkLst>
            <pc:docMk/>
            <pc:sldMk cId="2899875157" sldId="353"/>
            <ac:spMk id="4" creationId="{2FA6746E-AC2B-AC4C-8030-8D04FFDAECEA}"/>
          </ac:spMkLst>
        </pc:spChg>
      </pc:sldChg>
      <pc:sldChg chg="modSp mod">
        <pc:chgData name="Caroline Prodger" userId="e4ef2e75-b60b-401b-8ebe-291bdcf405f4" providerId="ADAL" clId="{E683E2E5-EED6-4708-AD6E-CB7D3FFD2162}" dt="2021-03-25T11:59:53.473" v="918" actId="20577"/>
        <pc:sldMkLst>
          <pc:docMk/>
          <pc:sldMk cId="1710732528" sldId="354"/>
        </pc:sldMkLst>
        <pc:spChg chg="mod">
          <ac:chgData name="Caroline Prodger" userId="e4ef2e75-b60b-401b-8ebe-291bdcf405f4" providerId="ADAL" clId="{E683E2E5-EED6-4708-AD6E-CB7D3FFD2162}" dt="2021-03-25T11:55:41.904" v="719" actId="20577"/>
          <ac:spMkLst>
            <pc:docMk/>
            <pc:sldMk cId="1710732528" sldId="354"/>
            <ac:spMk id="2" creationId="{00000000-0000-0000-0000-000000000000}"/>
          </ac:spMkLst>
        </pc:spChg>
        <pc:spChg chg="mod">
          <ac:chgData name="Caroline Prodger" userId="e4ef2e75-b60b-401b-8ebe-291bdcf405f4" providerId="ADAL" clId="{E683E2E5-EED6-4708-AD6E-CB7D3FFD2162}" dt="2021-03-25T11:59:53.473" v="918" actId="20577"/>
          <ac:spMkLst>
            <pc:docMk/>
            <pc:sldMk cId="1710732528" sldId="354"/>
            <ac:spMk id="3" creationId="{00000000-0000-0000-0000-000000000000}"/>
          </ac:spMkLst>
        </pc:spChg>
      </pc:sldChg>
      <pc:sldChg chg="del">
        <pc:chgData name="Caroline Prodger" userId="e4ef2e75-b60b-401b-8ebe-291bdcf405f4" providerId="ADAL" clId="{E683E2E5-EED6-4708-AD6E-CB7D3FFD2162}" dt="2021-03-25T12:01:10.920" v="984" actId="2696"/>
        <pc:sldMkLst>
          <pc:docMk/>
          <pc:sldMk cId="4090163740" sldId="355"/>
        </pc:sldMkLst>
      </pc:sldChg>
      <pc:sldChg chg="del">
        <pc:chgData name="Caroline Prodger" userId="e4ef2e75-b60b-401b-8ebe-291bdcf405f4" providerId="ADAL" clId="{E683E2E5-EED6-4708-AD6E-CB7D3FFD2162}" dt="2021-03-25T12:01:18.415" v="985" actId="2696"/>
        <pc:sldMkLst>
          <pc:docMk/>
          <pc:sldMk cId="121565530" sldId="356"/>
        </pc:sldMkLst>
      </pc:sldChg>
      <pc:sldChg chg="del">
        <pc:chgData name="Caroline Prodger" userId="e4ef2e75-b60b-401b-8ebe-291bdcf405f4" providerId="ADAL" clId="{E683E2E5-EED6-4708-AD6E-CB7D3FFD2162}" dt="2021-03-25T12:01:20.644" v="986" actId="2696"/>
        <pc:sldMkLst>
          <pc:docMk/>
          <pc:sldMk cId="535053243" sldId="357"/>
        </pc:sldMkLst>
      </pc:sldChg>
      <pc:sldChg chg="delSp modSp mod modNotesTx">
        <pc:chgData name="Caroline Prodger" userId="e4ef2e75-b60b-401b-8ebe-291bdcf405f4" providerId="ADAL" clId="{E683E2E5-EED6-4708-AD6E-CB7D3FFD2162}" dt="2021-03-25T11:48:48.510" v="163" actId="12"/>
        <pc:sldMkLst>
          <pc:docMk/>
          <pc:sldMk cId="502822001" sldId="358"/>
        </pc:sldMkLst>
        <pc:spChg chg="mod">
          <ac:chgData name="Caroline Prodger" userId="e4ef2e75-b60b-401b-8ebe-291bdcf405f4" providerId="ADAL" clId="{E683E2E5-EED6-4708-AD6E-CB7D3FFD2162}" dt="2021-03-25T11:46:18.659" v="50"/>
          <ac:spMkLst>
            <pc:docMk/>
            <pc:sldMk cId="502822001" sldId="358"/>
            <ac:spMk id="3" creationId="{68581819-AC6B-E947-9100-FC567A48798C}"/>
          </ac:spMkLst>
        </pc:spChg>
        <pc:spChg chg="mod">
          <ac:chgData name="Caroline Prodger" userId="e4ef2e75-b60b-401b-8ebe-291bdcf405f4" providerId="ADAL" clId="{E683E2E5-EED6-4708-AD6E-CB7D3FFD2162}" dt="2021-03-25T11:48:48.510" v="163" actId="12"/>
          <ac:spMkLst>
            <pc:docMk/>
            <pc:sldMk cId="502822001" sldId="358"/>
            <ac:spMk id="5" creationId="{DCBFEF3C-E4BE-5B44-A4C6-9DEC8C3C116D}"/>
          </ac:spMkLst>
        </pc:spChg>
        <pc:picChg chg="del">
          <ac:chgData name="Caroline Prodger" userId="e4ef2e75-b60b-401b-8ebe-291bdcf405f4" providerId="ADAL" clId="{E683E2E5-EED6-4708-AD6E-CB7D3FFD2162}" dt="2021-03-25T11:46:21" v="51" actId="21"/>
          <ac:picMkLst>
            <pc:docMk/>
            <pc:sldMk cId="502822001" sldId="358"/>
            <ac:picMk id="1026" creationId="{EBA802C3-26F0-B349-8D2B-3448F6A9E7F5}"/>
          </ac:picMkLst>
        </pc:picChg>
      </pc:sldChg>
      <pc:sldChg chg="modSp new mod">
        <pc:chgData name="Caroline Prodger" userId="e4ef2e75-b60b-401b-8ebe-291bdcf405f4" providerId="ADAL" clId="{E683E2E5-EED6-4708-AD6E-CB7D3FFD2162}" dt="2021-03-25T11:53:15.472" v="604" actId="20577"/>
        <pc:sldMkLst>
          <pc:docMk/>
          <pc:sldMk cId="967930248" sldId="359"/>
        </pc:sldMkLst>
        <pc:spChg chg="mod">
          <ac:chgData name="Caroline Prodger" userId="e4ef2e75-b60b-401b-8ebe-291bdcf405f4" providerId="ADAL" clId="{E683E2E5-EED6-4708-AD6E-CB7D3FFD2162}" dt="2021-03-25T11:53:15.472" v="604" actId="20577"/>
          <ac:spMkLst>
            <pc:docMk/>
            <pc:sldMk cId="967930248" sldId="359"/>
            <ac:spMk id="2" creationId="{8C40FAF8-82CE-432C-BF57-6BDBAEA406F5}"/>
          </ac:spMkLst>
        </pc:spChg>
        <pc:spChg chg="mod">
          <ac:chgData name="Caroline Prodger" userId="e4ef2e75-b60b-401b-8ebe-291bdcf405f4" providerId="ADAL" clId="{E683E2E5-EED6-4708-AD6E-CB7D3FFD2162}" dt="2021-03-25T11:53:08.848" v="587" actId="20577"/>
          <ac:spMkLst>
            <pc:docMk/>
            <pc:sldMk cId="967930248" sldId="359"/>
            <ac:spMk id="3" creationId="{66474580-0C8C-4C3A-96F4-A1E73CAD6BA9}"/>
          </ac:spMkLst>
        </pc:spChg>
      </pc:sldChg>
      <pc:sldChg chg="modSp new mod">
        <pc:chgData name="Caroline Prodger" userId="e4ef2e75-b60b-401b-8ebe-291bdcf405f4" providerId="ADAL" clId="{E683E2E5-EED6-4708-AD6E-CB7D3FFD2162}" dt="2021-03-25T11:58:46.475" v="770" actId="313"/>
        <pc:sldMkLst>
          <pc:docMk/>
          <pc:sldMk cId="647608081" sldId="360"/>
        </pc:sldMkLst>
        <pc:spChg chg="mod">
          <ac:chgData name="Caroline Prodger" userId="e4ef2e75-b60b-401b-8ebe-291bdcf405f4" providerId="ADAL" clId="{E683E2E5-EED6-4708-AD6E-CB7D3FFD2162}" dt="2021-03-25T11:56:30.928" v="741" actId="20577"/>
          <ac:spMkLst>
            <pc:docMk/>
            <pc:sldMk cId="647608081" sldId="360"/>
            <ac:spMk id="2" creationId="{79218DB5-BB43-4B64-9D89-5CD0FFA198DE}"/>
          </ac:spMkLst>
        </pc:spChg>
        <pc:spChg chg="mod">
          <ac:chgData name="Caroline Prodger" userId="e4ef2e75-b60b-401b-8ebe-291bdcf405f4" providerId="ADAL" clId="{E683E2E5-EED6-4708-AD6E-CB7D3FFD2162}" dt="2021-03-25T11:58:46.475" v="770" actId="313"/>
          <ac:spMkLst>
            <pc:docMk/>
            <pc:sldMk cId="647608081" sldId="360"/>
            <ac:spMk id="3" creationId="{FD6CEA36-06F9-4CC8-9AC5-6025C48AB134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9/10/2021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bc.co.uk/bitesize/guides/z8b2pv4/revision/1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648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29166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08023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2813" eaLnBrk="1" fontAlgn="base" hangingPunct="1">
              <a:spcBef>
                <a:spcPct val="0"/>
              </a:spcBef>
              <a:spcAft>
                <a:spcPct val="0"/>
              </a:spcAft>
            </a:pPr>
            <a:fld id="{4EB9A72A-0F06-4943-9764-3EB57FCCDB7A}" type="slidenum">
              <a:rPr lang="en-US" b="1" smtClean="0">
                <a:solidFill>
                  <a:srgbClr val="FFFFFF"/>
                </a:solidFill>
                <a:latin typeface="Trebuchet MS" pitchFamily="34" charset="0"/>
              </a:rPr>
              <a:pPr defTabSz="912813" eaLnBrk="1" fontAlgn="base" hangingPunct="1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b="1" dirty="0">
              <a:solidFill>
                <a:srgbClr val="FF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0573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dirty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912813" eaLnBrk="1" fontAlgn="base" hangingPunct="1">
              <a:spcBef>
                <a:spcPct val="0"/>
              </a:spcBef>
              <a:spcAft>
                <a:spcPct val="0"/>
              </a:spcAft>
            </a:pPr>
            <a:fld id="{4EB9A72A-0F06-4943-9764-3EB57FCCDB7A}" type="slidenum">
              <a:rPr lang="en-US" b="1" smtClean="0">
                <a:solidFill>
                  <a:srgbClr val="FFFFFF"/>
                </a:solidFill>
                <a:latin typeface="Trebuchet MS" pitchFamily="34" charset="0"/>
              </a:rPr>
              <a:pPr defTabSz="912813" eaLnBrk="1" fontAlgn="base" hangingPunct="1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b="1">
              <a:solidFill>
                <a:srgbClr val="FFFFFF"/>
              </a:solidFill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4176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b="1" dirty="0">
                <a:latin typeface="Arial" panose="020B0604020202020204" pitchFamily="34" charset="0"/>
              </a:rPr>
              <a:t>Speaker notes</a:t>
            </a:r>
            <a:endParaRPr lang="en-GB" altLang="en-US" dirty="0">
              <a:latin typeface="Arial" panose="020B0604020202020204" pitchFamily="34" charset="0"/>
            </a:endParaRPr>
          </a:p>
          <a:p>
            <a:r>
              <a:rPr lang="en-GB" altLang="en-US" dirty="0">
                <a:latin typeface="Arial" panose="020B0604020202020204" pitchFamily="34" charset="0"/>
              </a:rPr>
              <a:t>Efficiency is expressed as a percentage, and it indicates the relationship between the amount of power that goes in and the amount of power produced. This allows us to compare machines for efficiency. If a machine has a lower percentage rating it is said to be less efficient and therefore has more losses.</a:t>
            </a:r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1EEB4E49-0CE5-480C-8113-E5D8AC5A1DE8}" type="slidenum">
              <a:rPr lang="en-US" altLang="en-US">
                <a:solidFill>
                  <a:schemeClr val="bg1"/>
                </a:solidFill>
                <a:latin typeface="Trebuchet MS" panose="020B0603020202020204" pitchFamily="34" charset="0"/>
              </a:rPr>
              <a:pPr>
                <a:spcBef>
                  <a:spcPct val="50000"/>
                </a:spcBef>
              </a:pPr>
              <a:t>26</a:t>
            </a:fld>
            <a:endParaRPr lang="en-US" alt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78570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552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6056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224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B6D34E8-F293-4E16-86DD-060E017392D8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5364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 dirty="0">
              <a:latin typeface="Arial" panose="020B0604020202020204" pitchFamily="34" charset="0"/>
            </a:endParaRPr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</a:pPr>
            <a:fld id="{D69A96C7-E56D-4A5E-AC50-CF5B69E335ED}" type="slidenum">
              <a:rPr lang="en-US" altLang="en-US" smtClean="0">
                <a:solidFill>
                  <a:schemeClr val="bg1"/>
                </a:solidFill>
                <a:latin typeface="Trebuchet MS" panose="020B0603020202020204" pitchFamily="34" charset="0"/>
              </a:rPr>
              <a:pPr>
                <a:spcBef>
                  <a:spcPct val="50000"/>
                </a:spcBef>
              </a:pPr>
              <a:t>9</a:t>
            </a:fld>
            <a:endParaRPr lang="en-US" alt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4557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more on Ohms Law see </a:t>
            </a:r>
            <a:r>
              <a:rPr lang="en-US" dirty="0">
                <a:hlinkClick r:id="rId3"/>
              </a:rPr>
              <a:t>Ohm's Law and resistance - Ohm's Law - National 5 Physics Revision - BBC Bitesize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64338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8E1C0D-0947-4267-B733-CCCFC44A0889}" type="slidenum">
              <a:rPr lang="en-US" smtClean="0">
                <a:latin typeface="Trebuchet MS" pitchFamily="34" charset="0"/>
              </a:rPr>
              <a:pPr/>
              <a:t>11</a:t>
            </a:fld>
            <a:endParaRPr lang="en-US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3362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https://www.allaboutcircuits.com/textbook/direct-current/chpt-5/simple-parallel-circuits/</a:t>
            </a:r>
          </a:p>
          <a:p>
            <a:endParaRPr lang="en-US" dirty="0"/>
          </a:p>
          <a:p>
            <a:r>
              <a:rPr lang="en-US" dirty="0"/>
              <a:t>https://www.allaboutcircuits.com/textbook/direct-current/chpt-5/simple-series-circuits/#:~:text=Current%3A%20The%20amount%20of%20current,of%20the%20individual%20voltage%20drops.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31293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324715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6235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2928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85232-C42B-4264-B303-87BA811CDF3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95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861C0F-5D57-4097-883E-59DAE68FB13E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8738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6D359-9172-4F90-960C-1DB5C5EF06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416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29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 descr="City &amp; Guilds and EAL logo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0801" y="5866089"/>
            <a:ext cx="1655999" cy="5016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Building Services Engineering for Construction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350 Building Services Engineering Core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D18425FF-0882-4F94-8261-ADB59842062E}"/>
              </a:ext>
            </a:extLst>
          </p:cNvPr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6713538" y="264047"/>
            <a:ext cx="1962150" cy="409575"/>
          </a:xfrm>
          <a:prstGeom prst="rect">
            <a:avLst/>
          </a:prstGeom>
        </p:spPr>
      </p:pic>
      <p:sp>
        <p:nvSpPr>
          <p:cNvPr id="10" name="Rectangle 1">
            <a:extLst>
              <a:ext uri="{FF2B5EF4-FFF2-40B4-BE49-F238E27FC236}">
                <a16:creationId xmlns:a16="http://schemas.microsoft.com/office/drawing/2014/main" id="{A4FEEEC1-FC4D-4024-940A-ED19CB08C77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95536" y="6450159"/>
            <a:ext cx="8892480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© 2021 City and Guilds of London Institute. All rights reserved.</a:t>
            </a:r>
            <a:endParaRPr kumimoji="0" lang="en-GB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7557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52" r:id="rId6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16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532362"/>
            <a:ext cx="8153400" cy="2514600"/>
          </a:xfrm>
        </p:spPr>
        <p:txBody>
          <a:bodyPr anchor="t"/>
          <a:lstStyle/>
          <a:p>
            <a:r>
              <a:rPr lang="en-GB" dirty="0">
                <a:solidFill>
                  <a:schemeClr val="tx1"/>
                </a:solidFill>
              </a:rPr>
              <a:t>2.5 Electricity principles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r>
              <a:rPr lang="en-GB" dirty="0"/>
              <a:t>PowerPoint 5: Electrical theory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int </a:t>
            </a:r>
            <a:r>
              <a:rPr sz="6600" dirty="0" err="1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entation</a:t>
            </a:r>
            <a:endParaRPr sz="6600" dirty="0">
              <a:solidFill>
                <a:schemeClr val="bg1"/>
              </a:solidFill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788868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2. Construction science principles</a:t>
            </a:r>
            <a:endParaRPr lang="en-GB" sz="2400" dirty="0"/>
          </a:p>
          <a:p>
            <a:endParaRPr lang="en-GB" sz="2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Ohm’s law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DC68696-6FE6-5041-B1A2-0717CB7894C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898777" cy="4248000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Ohm’s law states that voltage (V) = current (I) x resistance (R)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V = IR </a:t>
            </a:r>
            <a:r>
              <a:rPr lang="en-US" dirty="0"/>
              <a:t> 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 resistance is R. Resistance is measured in ohms (Ω).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 </a:t>
            </a:r>
            <a:r>
              <a:rPr lang="en-US" b="1" i="0" dirty="0">
                <a:solidFill>
                  <a:srgbClr val="231F20"/>
                </a:solidFill>
                <a:effectLst/>
              </a:rPr>
              <a:t>voltage</a:t>
            </a:r>
            <a:r>
              <a:rPr lang="en-US" b="0" i="0" dirty="0">
                <a:solidFill>
                  <a:srgbClr val="231F20"/>
                </a:solidFill>
                <a:effectLst/>
              </a:rPr>
              <a:t> is V, it is measured in volts (V).</a:t>
            </a:r>
          </a:p>
          <a:p>
            <a:pPr algn="l"/>
            <a:r>
              <a:rPr lang="en-US" b="0" i="0" dirty="0">
                <a:solidFill>
                  <a:srgbClr val="231F20"/>
                </a:solidFill>
                <a:effectLst/>
              </a:rPr>
              <a:t>The symbol for current is I, it is measured in amperes (A).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6CF913F-3B7B-4FFC-9093-7BFA8D0D4A70}"/>
              </a:ext>
            </a:extLst>
          </p:cNvPr>
          <p:cNvSpPr txBox="1"/>
          <p:nvPr/>
        </p:nvSpPr>
        <p:spPr>
          <a:xfrm>
            <a:off x="5374432" y="1390588"/>
            <a:ext cx="3312368" cy="409342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b="1" dirty="0"/>
              <a:t>Example</a:t>
            </a:r>
          </a:p>
          <a:p>
            <a:endParaRPr lang="en-GB" b="1" dirty="0"/>
          </a:p>
          <a:p>
            <a:r>
              <a:rPr lang="en-US" b="0" i="0" dirty="0">
                <a:solidFill>
                  <a:srgbClr val="231F20"/>
                </a:solidFill>
                <a:effectLst/>
              </a:rPr>
              <a:t>A </a:t>
            </a:r>
            <a:r>
              <a:rPr lang="en-US" dirty="0">
                <a:solidFill>
                  <a:srgbClr val="231F20"/>
                </a:solidFill>
              </a:rPr>
              <a:t>torch uses a 3V battery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dirty="0">
                <a:solidFill>
                  <a:srgbClr val="231F20"/>
                </a:solidFill>
              </a:rPr>
              <a:t>which</a:t>
            </a:r>
            <a:r>
              <a:rPr lang="en-US" b="1" dirty="0">
                <a:solidFill>
                  <a:srgbClr val="231F20"/>
                </a:solidFill>
              </a:rPr>
              <a:t>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takes a current of 0.3A. </a:t>
            </a:r>
          </a:p>
          <a:p>
            <a:r>
              <a:rPr lang="en-US" b="0" i="0" dirty="0">
                <a:solidFill>
                  <a:srgbClr val="231F20"/>
                </a:solidFill>
                <a:effectLst/>
              </a:rPr>
              <a:t>Calculate the resistance.</a:t>
            </a:r>
          </a:p>
          <a:p>
            <a:endParaRPr lang="en-US" b="0" i="0" dirty="0">
              <a:solidFill>
                <a:srgbClr val="231F20"/>
              </a:solidFill>
              <a:effectLst/>
            </a:endParaRPr>
          </a:p>
          <a:p>
            <a:r>
              <a:rPr lang="en-US" dirty="0">
                <a:solidFill>
                  <a:srgbClr val="231F20"/>
                </a:solidFill>
              </a:rPr>
              <a:t>V = IR</a:t>
            </a:r>
          </a:p>
          <a:p>
            <a:r>
              <a:rPr lang="en-US" dirty="0">
                <a:solidFill>
                  <a:srgbClr val="231F20"/>
                </a:solidFill>
              </a:rPr>
              <a:t>3 = 0.3 x R</a:t>
            </a:r>
          </a:p>
          <a:p>
            <a:r>
              <a:rPr lang="en-US" dirty="0">
                <a:solidFill>
                  <a:srgbClr val="231F20"/>
                </a:solidFill>
              </a:rPr>
              <a:t>R = 3/0.3</a:t>
            </a:r>
          </a:p>
          <a:p>
            <a:r>
              <a:rPr lang="en-US" dirty="0">
                <a:solidFill>
                  <a:srgbClr val="231F20"/>
                </a:solidFill>
              </a:rPr>
              <a:t>R = 10 </a:t>
            </a:r>
            <a:r>
              <a:rPr lang="en-US" b="0" i="0" dirty="0">
                <a:solidFill>
                  <a:srgbClr val="231F20"/>
                </a:solidFill>
                <a:effectLst/>
              </a:rPr>
              <a:t>Ω</a:t>
            </a:r>
          </a:p>
          <a:p>
            <a:endParaRPr lang="en-US" dirty="0">
              <a:solidFill>
                <a:srgbClr val="231F20"/>
              </a:solidFill>
            </a:endParaRPr>
          </a:p>
          <a:p>
            <a:endParaRPr lang="en-US" dirty="0">
              <a:solidFill>
                <a:srgbClr val="231F2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49E8D2-3B8A-4C9D-B21A-9572C2380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240" y="3462502"/>
            <a:ext cx="1694690" cy="1694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01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Ohm’s law triangle</a:t>
            </a:r>
          </a:p>
        </p:txBody>
      </p:sp>
      <p:sp>
        <p:nvSpPr>
          <p:cNvPr id="33795" name="Rectangle 2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7" name="Rectangle 6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33798" name="Rectangle 8"/>
          <p:cNvSpPr>
            <a:spLocks noChangeArrowheads="1"/>
          </p:cNvSpPr>
          <p:nvPr/>
        </p:nvSpPr>
        <p:spPr bwMode="auto">
          <a:xfrm>
            <a:off x="0" y="0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80165" tIns="40083" rIns="80165" bIns="40083" anchor="ctr">
            <a:spAutoFit/>
          </a:bodyPr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6FF255-62B2-5345-AF6C-DBD2F9AA6C79}"/>
              </a:ext>
            </a:extLst>
          </p:cNvPr>
          <p:cNvSpPr/>
          <p:nvPr/>
        </p:nvSpPr>
        <p:spPr>
          <a:xfrm>
            <a:off x="381966" y="1423306"/>
            <a:ext cx="858252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The relationship between voltage (V), resistance (R) and current (I) is defined by Ohm’s law and can be show as a simple formula. To help transpose this formula it can be placed into a triangle. To determine a property of a circuit (eg voltage), cover over the V in the triangle with the associated </a:t>
            </a:r>
            <a:r>
              <a:rPr lang="en-US" dirty="0"/>
              <a:t>÷, </a:t>
            </a:r>
            <a:r>
              <a:rPr lang="en-GB" dirty="0"/>
              <a:t>and you are left with I × R.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BD6445-2DF9-479B-9484-6BB789004A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8862" y="3212976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952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Voltage, current and resistance: in series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GB" b="1" dirty="0"/>
              <a:t>Current</a:t>
            </a:r>
            <a:r>
              <a:rPr lang="en-GB" dirty="0"/>
              <a:t> – the amount of </a:t>
            </a:r>
            <a:r>
              <a:rPr lang="en-GB" b="1" dirty="0"/>
              <a:t>current</a:t>
            </a:r>
            <a:r>
              <a:rPr lang="en-GB" dirty="0"/>
              <a:t> is the same through any component in a </a:t>
            </a:r>
            <a:r>
              <a:rPr lang="en-GB" b="1" dirty="0"/>
              <a:t>series circuit</a:t>
            </a:r>
            <a:r>
              <a:rPr lang="en-GB" dirty="0"/>
              <a:t>. 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total </a:t>
            </a:r>
            <a:r>
              <a:rPr lang="en-GB" b="1" dirty="0"/>
              <a:t>resistance</a:t>
            </a:r>
            <a:r>
              <a:rPr lang="en-GB" dirty="0"/>
              <a:t> of any </a:t>
            </a:r>
            <a:r>
              <a:rPr lang="en-GB" b="1" dirty="0"/>
              <a:t>series circuit</a:t>
            </a:r>
            <a:r>
              <a:rPr lang="en-GB" dirty="0"/>
              <a:t> is equal to the sum of the individual </a:t>
            </a:r>
            <a:r>
              <a:rPr lang="en-GB" b="1" dirty="0"/>
              <a:t>resistances</a:t>
            </a:r>
            <a:r>
              <a:rPr lang="en-GB" dirty="0"/>
              <a:t>. 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supply </a:t>
            </a:r>
            <a:r>
              <a:rPr lang="en-GB" b="1" dirty="0"/>
              <a:t>voltage</a:t>
            </a:r>
            <a:r>
              <a:rPr lang="en-GB" dirty="0"/>
              <a:t> in a </a:t>
            </a:r>
            <a:r>
              <a:rPr lang="en-GB" b="1" dirty="0"/>
              <a:t>series circuit</a:t>
            </a:r>
            <a:r>
              <a:rPr lang="en-GB" dirty="0"/>
              <a:t> is equal to the sum of the individual </a:t>
            </a:r>
            <a:r>
              <a:rPr lang="en-GB" b="1" dirty="0"/>
              <a:t>voltage</a:t>
            </a:r>
            <a:r>
              <a:rPr lang="en-GB" dirty="0"/>
              <a:t> drop.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9342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772400" cy="432048"/>
          </a:xfrm>
        </p:spPr>
        <p:txBody>
          <a:bodyPr/>
          <a:lstStyle/>
          <a:p>
            <a:r>
              <a:rPr lang="en-GB" dirty="0"/>
              <a:t>Resistors in series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88D1064-9EB0-5146-84DA-CE1A9F6BCB26}"/>
              </a:ext>
            </a:extLst>
          </p:cNvPr>
          <p:cNvSpPr/>
          <p:nvPr/>
        </p:nvSpPr>
        <p:spPr>
          <a:xfrm>
            <a:off x="467543" y="1634897"/>
            <a:ext cx="677449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In the ‘old fashioned’ way of wiring Christmas lights, if one filiment failed, every light went out.</a:t>
            </a:r>
          </a:p>
        </p:txBody>
      </p:sp>
      <p:pic>
        <p:nvPicPr>
          <p:cNvPr id="8" name="Content Placeholder 7" descr="Diagram&#10;&#10;Description automatically generated">
            <a:extLst>
              <a:ext uri="{FF2B5EF4-FFF2-40B4-BE49-F238E27FC236}">
                <a16:creationId xmlns:a16="http://schemas.microsoft.com/office/drawing/2014/main" id="{7B8F2849-F071-484C-AC29-BBF86D2A9F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67178"/>
          <a:stretch/>
        </p:blipFill>
        <p:spPr>
          <a:xfrm>
            <a:off x="971600" y="2564904"/>
            <a:ext cx="4773750" cy="2834506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D855DF8-FF5C-45A4-8192-3C47DAC2D882}"/>
              </a:ext>
            </a:extLst>
          </p:cNvPr>
          <p:cNvSpPr txBox="1"/>
          <p:nvPr/>
        </p:nvSpPr>
        <p:spPr>
          <a:xfrm>
            <a:off x="5956505" y="3933056"/>
            <a:ext cx="2571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A series circuit of lights is shown here.</a:t>
            </a:r>
          </a:p>
        </p:txBody>
      </p:sp>
    </p:spTree>
    <p:extLst>
      <p:ext uri="{BB962C8B-B14F-4D97-AF65-F5344CB8AC3E}">
        <p14:creationId xmlns:p14="http://schemas.microsoft.com/office/powerpoint/2010/main" val="38883076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70055"/>
            <a:ext cx="7772400" cy="432048"/>
          </a:xfrm>
        </p:spPr>
        <p:txBody>
          <a:bodyPr/>
          <a:lstStyle/>
          <a:p>
            <a:r>
              <a:rPr lang="en-GB" dirty="0"/>
              <a:t>Resistors in series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1115" y="1670481"/>
            <a:ext cx="77992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series, current is common to all resistors. Unless the resistors are equal, the majority voltage will develop across the biggest resistor.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DD7AC01-EAA2-4F3A-85D8-89C980D4F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967" y="2904334"/>
            <a:ext cx="6832065" cy="2865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3320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02431" y="1065213"/>
            <a:ext cx="8218488" cy="465137"/>
          </a:xfrm>
        </p:spPr>
        <p:txBody>
          <a:bodyPr/>
          <a:lstStyle/>
          <a:p>
            <a:pPr eaLnBrk="1" hangingPunct="1"/>
            <a:r>
              <a:rPr lang="en-GB" dirty="0"/>
              <a:t>Resistors in series: total resistance</a:t>
            </a:r>
            <a:br>
              <a:rPr lang="en-GB" altLang="en-US" sz="2000" b="0" dirty="0">
                <a:solidFill>
                  <a:schemeClr val="tx1"/>
                </a:solidFill>
                <a:latin typeface="+mn-lt"/>
              </a:rPr>
            </a:br>
            <a:endParaRPr lang="en-GB" altLang="en-US" sz="2000" b="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99592" y="3280740"/>
            <a:ext cx="5029200" cy="2315465"/>
            <a:chOff x="1295400" y="2286000"/>
            <a:chExt cx="5029200" cy="2315465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12954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</a:t>
              </a: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2362200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R1 4</a:t>
              </a:r>
              <a:r>
                <a:rPr lang="en-GB" altLang="en-US" sz="1800" dirty="0">
                  <a:latin typeface="+mn-lt"/>
                </a:rPr>
                <a:t>Ω</a:t>
              </a:r>
              <a:r>
                <a:rPr lang="en-US" altLang="en-US" sz="1800" dirty="0"/>
                <a:t> </a:t>
              </a:r>
            </a:p>
          </p:txBody>
        </p:sp>
        <p:sp>
          <p:nvSpPr>
            <p:cNvPr id="4102" name="Line 9"/>
            <p:cNvSpPr>
              <a:spLocks noChangeShapeType="1"/>
            </p:cNvSpPr>
            <p:nvPr/>
          </p:nvSpPr>
          <p:spPr bwMode="auto">
            <a:xfrm>
              <a:off x="32766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                  </a:t>
              </a:r>
            </a:p>
          </p:txBody>
        </p:sp>
        <p:sp>
          <p:nvSpPr>
            <p:cNvPr id="4103" name="Rectangle 10"/>
            <p:cNvSpPr>
              <a:spLocks noChangeArrowheads="1"/>
            </p:cNvSpPr>
            <p:nvPr/>
          </p:nvSpPr>
          <p:spPr bwMode="auto">
            <a:xfrm>
              <a:off x="4308723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>
                  <a:latin typeface="+mn-lt"/>
                </a:rPr>
                <a:t>R2 6</a:t>
              </a:r>
              <a:r>
                <a:rPr lang="en-GB" altLang="en-US" sz="1800" dirty="0">
                  <a:latin typeface="+mn-lt"/>
                </a:rPr>
                <a:t>Ω</a:t>
              </a:r>
              <a:endParaRPr lang="en-US" altLang="en-US" sz="1800" dirty="0">
                <a:latin typeface="+mn-lt"/>
              </a:endParaRPr>
            </a:p>
          </p:txBody>
        </p:sp>
        <p:sp>
          <p:nvSpPr>
            <p:cNvPr id="4104" name="Line 11"/>
            <p:cNvSpPr>
              <a:spLocks noChangeShapeType="1"/>
            </p:cNvSpPr>
            <p:nvPr/>
          </p:nvSpPr>
          <p:spPr bwMode="auto">
            <a:xfrm>
              <a:off x="52578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6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2209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 flipH="1">
              <a:off x="4495800" y="4419600"/>
              <a:ext cx="1828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8" name="Line 15"/>
            <p:cNvSpPr>
              <a:spLocks noChangeShapeType="1"/>
            </p:cNvSpPr>
            <p:nvPr/>
          </p:nvSpPr>
          <p:spPr bwMode="auto">
            <a:xfrm>
              <a:off x="6324600" y="24384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9" name="Text Box 16"/>
            <p:cNvSpPr txBox="1">
              <a:spLocks noChangeArrowheads="1"/>
            </p:cNvSpPr>
            <p:nvPr/>
          </p:nvSpPr>
          <p:spPr bwMode="auto">
            <a:xfrm>
              <a:off x="3649121" y="4262911"/>
              <a:ext cx="662361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600" dirty="0">
                  <a:latin typeface="+mn-lt"/>
                </a:rPr>
                <a:t>240V</a:t>
              </a:r>
            </a:p>
          </p:txBody>
        </p:sp>
      </p:grp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402431" y="2412125"/>
            <a:ext cx="552142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Total resistance (RT) = 4 + 6</a:t>
            </a:r>
          </a:p>
          <a:p>
            <a:pPr eaLnBrk="1" hangingPunct="1"/>
            <a:r>
              <a:rPr lang="en-GB" altLang="en-US" dirty="0">
                <a:latin typeface="+mn-lt"/>
              </a:rPr>
              <a:t>			     = 10 Ω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936" y="1609635"/>
            <a:ext cx="59766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dirty="0"/>
              <a:t>The total resistance for the circuit shown here is calculated as:</a:t>
            </a:r>
            <a:endParaRPr lang="en-GB" dirty="0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899592" y="3445728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687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02431" y="1065213"/>
            <a:ext cx="8218488" cy="465137"/>
          </a:xfrm>
        </p:spPr>
        <p:txBody>
          <a:bodyPr/>
          <a:lstStyle/>
          <a:p>
            <a:pPr eaLnBrk="1" hangingPunct="1"/>
            <a:r>
              <a:rPr lang="en-GB" dirty="0"/>
              <a:t>Resistors in series: volt drop</a:t>
            </a:r>
            <a:endParaRPr lang="en-GB" altLang="en-US" b="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295400" y="2286000"/>
            <a:ext cx="5029200" cy="2324517"/>
            <a:chOff x="1295400" y="2286000"/>
            <a:chExt cx="5029200" cy="2324517"/>
          </a:xfrm>
        </p:grpSpPr>
        <p:sp>
          <p:nvSpPr>
            <p:cNvPr id="4100" name="Line 4"/>
            <p:cNvSpPr>
              <a:spLocks noChangeShapeType="1"/>
            </p:cNvSpPr>
            <p:nvPr/>
          </p:nvSpPr>
          <p:spPr bwMode="auto">
            <a:xfrm>
              <a:off x="12954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</a:t>
              </a:r>
            </a:p>
          </p:txBody>
        </p:sp>
        <p:sp>
          <p:nvSpPr>
            <p:cNvPr id="4101" name="Rectangle 5"/>
            <p:cNvSpPr>
              <a:spLocks noChangeArrowheads="1"/>
            </p:cNvSpPr>
            <p:nvPr/>
          </p:nvSpPr>
          <p:spPr bwMode="auto">
            <a:xfrm>
              <a:off x="2362200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/>
                <a:t>R1 4</a:t>
              </a:r>
              <a:r>
                <a:rPr lang="en-GB" altLang="en-US" sz="1800" dirty="0">
                  <a:latin typeface="+mn-lt"/>
                </a:rPr>
                <a:t>Ω</a:t>
              </a:r>
              <a:r>
                <a:rPr lang="en-US" altLang="en-US" sz="1800" dirty="0"/>
                <a:t> </a:t>
              </a:r>
            </a:p>
          </p:txBody>
        </p:sp>
        <p:sp>
          <p:nvSpPr>
            <p:cNvPr id="4102" name="Line 9"/>
            <p:cNvSpPr>
              <a:spLocks noChangeShapeType="1"/>
            </p:cNvSpPr>
            <p:nvPr/>
          </p:nvSpPr>
          <p:spPr bwMode="auto">
            <a:xfrm>
              <a:off x="32766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r>
                <a:rPr lang="en-GB" dirty="0"/>
                <a:t>                   </a:t>
              </a:r>
            </a:p>
          </p:txBody>
        </p:sp>
        <p:sp>
          <p:nvSpPr>
            <p:cNvPr id="4103" name="Rectangle 10"/>
            <p:cNvSpPr>
              <a:spLocks noChangeArrowheads="1"/>
            </p:cNvSpPr>
            <p:nvPr/>
          </p:nvSpPr>
          <p:spPr bwMode="auto">
            <a:xfrm>
              <a:off x="4308723" y="2286000"/>
              <a:ext cx="914400" cy="3810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800" dirty="0">
                  <a:latin typeface="+mn-lt"/>
                </a:rPr>
                <a:t>R2 6</a:t>
              </a:r>
              <a:r>
                <a:rPr lang="en-GB" altLang="en-US" sz="1800" dirty="0">
                  <a:latin typeface="+mn-lt"/>
                </a:rPr>
                <a:t>Ω</a:t>
              </a:r>
              <a:endParaRPr lang="en-US" altLang="en-US" sz="1800" dirty="0">
                <a:latin typeface="+mn-lt"/>
              </a:endParaRPr>
            </a:p>
          </p:txBody>
        </p:sp>
        <p:sp>
          <p:nvSpPr>
            <p:cNvPr id="4104" name="Line 11"/>
            <p:cNvSpPr>
              <a:spLocks noChangeShapeType="1"/>
            </p:cNvSpPr>
            <p:nvPr/>
          </p:nvSpPr>
          <p:spPr bwMode="auto">
            <a:xfrm>
              <a:off x="5257800" y="2438400"/>
              <a:ext cx="1066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6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2209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7" name="Line 14"/>
            <p:cNvSpPr>
              <a:spLocks noChangeShapeType="1"/>
            </p:cNvSpPr>
            <p:nvPr/>
          </p:nvSpPr>
          <p:spPr bwMode="auto">
            <a:xfrm flipH="1">
              <a:off x="4495800" y="4419600"/>
              <a:ext cx="1828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8" name="Line 15"/>
            <p:cNvSpPr>
              <a:spLocks noChangeShapeType="1"/>
            </p:cNvSpPr>
            <p:nvPr/>
          </p:nvSpPr>
          <p:spPr bwMode="auto">
            <a:xfrm>
              <a:off x="6324600" y="2438400"/>
              <a:ext cx="0" cy="19812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4109" name="Text Box 16"/>
            <p:cNvSpPr txBox="1">
              <a:spLocks noChangeArrowheads="1"/>
            </p:cNvSpPr>
            <p:nvPr/>
          </p:nvSpPr>
          <p:spPr bwMode="auto">
            <a:xfrm>
              <a:off x="3581400" y="4271963"/>
              <a:ext cx="72006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600" dirty="0">
                  <a:latin typeface="+mj-lt"/>
                </a:rPr>
                <a:t>230 V</a:t>
              </a:r>
            </a:p>
          </p:txBody>
        </p:sp>
      </p:grp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6570712" y="3293813"/>
            <a:ext cx="132600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RT = 10</a:t>
            </a:r>
            <a:r>
              <a:rPr lang="el-GR" altLang="en-US" dirty="0">
                <a:latin typeface="+mn-lt"/>
              </a:rPr>
              <a:t>Ω</a:t>
            </a:r>
            <a:endParaRPr lang="en-GB" altLang="en-US" dirty="0">
              <a:latin typeface="+mn-lt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572000" y="5089934"/>
            <a:ext cx="199285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R2 = 23 x 6</a:t>
            </a:r>
          </a:p>
          <a:p>
            <a:pPr eaLnBrk="1" hangingPunct="1"/>
            <a:r>
              <a:rPr lang="en-GB" altLang="en-US" dirty="0">
                <a:latin typeface="+mn-lt"/>
              </a:rPr>
              <a:t>= 138V</a:t>
            </a:r>
          </a:p>
        </p:txBody>
      </p:sp>
      <p:sp>
        <p:nvSpPr>
          <p:cNvPr id="3" name="Rectangle 2"/>
          <p:cNvSpPr/>
          <p:nvPr/>
        </p:nvSpPr>
        <p:spPr>
          <a:xfrm>
            <a:off x="347936" y="1609635"/>
            <a:ext cx="78244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en-US" sz="1800" dirty="0"/>
              <a:t>The drawing shows how to calculate the volt drop across each resistor the circuit.</a:t>
            </a:r>
            <a:endParaRPr lang="en-GB" sz="1800" dirty="0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>
            <a:off x="1314450" y="24384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789954" y="5084901"/>
            <a:ext cx="195117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R1 = 23 x 4</a:t>
            </a:r>
          </a:p>
          <a:p>
            <a:pPr eaLnBrk="1" hangingPunct="1"/>
            <a:r>
              <a:rPr lang="en-GB" altLang="en-US" dirty="0">
                <a:latin typeface="+mn-lt"/>
              </a:rPr>
              <a:t>= 92V</a:t>
            </a:r>
          </a:p>
        </p:txBody>
      </p:sp>
      <p:sp>
        <p:nvSpPr>
          <p:cNvPr id="2" name="Rectangle 1"/>
          <p:cNvSpPr/>
          <p:nvPr/>
        </p:nvSpPr>
        <p:spPr>
          <a:xfrm>
            <a:off x="6570712" y="3726311"/>
            <a:ext cx="10585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/>
            <a:r>
              <a:rPr lang="en-GB" altLang="en-US" dirty="0">
                <a:latin typeface="+mn-lt"/>
              </a:rPr>
              <a:t>I = 23 A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789954" y="4605987"/>
            <a:ext cx="15424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= I x R1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4520448" y="4674583"/>
            <a:ext cx="15007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VD = I x R2</a:t>
            </a:r>
          </a:p>
        </p:txBody>
      </p:sp>
    </p:spTree>
    <p:extLst>
      <p:ext uri="{BB962C8B-B14F-4D97-AF65-F5344CB8AC3E}">
        <p14:creationId xmlns:p14="http://schemas.microsoft.com/office/powerpoint/2010/main" val="32260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parallel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148"/>
            <a:ext cx="7787208" cy="3983084"/>
          </a:xfrm>
        </p:spPr>
        <p:txBody>
          <a:bodyPr/>
          <a:lstStyle/>
          <a:p>
            <a:r>
              <a:rPr lang="en-US" dirty="0"/>
              <a:t>In a parallel circuit the voltage is equal across all components.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total circuit current is equal to the sum of all the individual branch currents.</a:t>
            </a:r>
            <a:r>
              <a:rPr lang="en-GB" dirty="0"/>
              <a:t> 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Individual resistances diminish to equal a smaller total resistance rather than adding together to make the total.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In other words, the total resistance is always less than the smallest value.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This has implications when measuring a given point in a circuit. </a:t>
            </a:r>
          </a:p>
        </p:txBody>
      </p:sp>
    </p:spTree>
    <p:extLst>
      <p:ext uri="{BB962C8B-B14F-4D97-AF65-F5344CB8AC3E}">
        <p14:creationId xmlns:p14="http://schemas.microsoft.com/office/powerpoint/2010/main" val="1691447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484784"/>
            <a:ext cx="7499176" cy="32213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lang="en-GB" dirty="0"/>
              <a:t>In a parallel circuit:</a:t>
            </a:r>
          </a:p>
          <a:p>
            <a:pPr>
              <a:spcAft>
                <a:spcPts val="400"/>
              </a:spcAft>
            </a:pPr>
            <a:endParaRPr lang="en-GB" dirty="0"/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Voltage is the same and common to all resistors.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Current divides through separate branches.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total is always less than the smallest value.</a:t>
            </a:r>
          </a:p>
          <a:p>
            <a:pPr marL="342900" indent="-342900">
              <a:spcAft>
                <a:spcPts val="4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Unless resistors are all equal, the majority of the current will flow throught the branch with least resistance.</a:t>
            </a:r>
          </a:p>
          <a:p>
            <a:pPr marL="342900" indent="-342900">
              <a:spcAft>
                <a:spcPts val="400"/>
              </a:spcAft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spcAft>
                <a:spcPts val="400"/>
              </a:spcAft>
            </a:pPr>
            <a:r>
              <a:rPr lang="en-GB" dirty="0"/>
              <a:t> </a:t>
            </a:r>
          </a:p>
        </p:txBody>
      </p:sp>
      <p:pic>
        <p:nvPicPr>
          <p:cNvPr id="8194" name="Picture 2" descr="resistors in parall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2559" y="4303816"/>
            <a:ext cx="2667769" cy="154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7120EAEB-7D47-BC40-AF75-04C9A52C85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Resistors in parallel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305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395536" y="1105201"/>
            <a:ext cx="8229600" cy="473075"/>
          </a:xfrm>
        </p:spPr>
        <p:txBody>
          <a:bodyPr/>
          <a:lstStyle/>
          <a:p>
            <a:pPr eaLnBrk="1" hangingPunct="1"/>
            <a:r>
              <a:rPr lang="en-US" dirty="0"/>
              <a:t>Calculating resistances in parallel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876627" y="3692450"/>
            <a:ext cx="64152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/>
              <a:t>40V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" y="4188445"/>
            <a:ext cx="727280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cannot just add the resistor values in a parallel circuit to calculate resistance, and the required equations are complex. Therefore the easiest method is to use a calculator with mathematical functions.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95400" y="1866900"/>
            <a:ext cx="3780656" cy="1994148"/>
            <a:chOff x="1295400" y="1866900"/>
            <a:chExt cx="4572000" cy="2552700"/>
          </a:xfrm>
        </p:grpSpPr>
        <p:sp>
          <p:nvSpPr>
            <p:cNvPr id="6147" name="Line 4"/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/>
                <a:t>R1  12</a:t>
              </a:r>
              <a:r>
                <a:rPr lang="el-GR" altLang="en-US" dirty="0"/>
                <a:t>Ω</a:t>
              </a:r>
              <a:endParaRPr lang="en-GB" altLang="en-US" dirty="0"/>
            </a:p>
          </p:txBody>
        </p:sp>
        <p:sp>
          <p:nvSpPr>
            <p:cNvPr id="6150" name="Rectangle 10"/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dirty="0"/>
                <a:t>R2    6</a:t>
              </a:r>
              <a:r>
                <a:rPr lang="el-GR" altLang="en-US" dirty="0"/>
                <a:t>Ω</a:t>
              </a:r>
              <a:endParaRPr lang="en-GB" altLang="en-US" dirty="0"/>
            </a:p>
          </p:txBody>
        </p:sp>
        <p:sp>
          <p:nvSpPr>
            <p:cNvPr id="6151" name="Line 11"/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2" name="Line 12"/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3" name="Line 13"/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4" name="Line 12"/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5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40066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An electricity–water analogy</a:t>
            </a:r>
          </a:p>
        </p:txBody>
      </p:sp>
      <p:pic>
        <p:nvPicPr>
          <p:cNvPr id="27" name="Picture 26" descr="Diagram&#10;&#10;Description automatically generated">
            <a:extLst>
              <a:ext uri="{FF2B5EF4-FFF2-40B4-BE49-F238E27FC236}">
                <a16:creationId xmlns:a16="http://schemas.microsoft.com/office/drawing/2014/main" id="{9F90D494-0DBE-4F95-819A-4A34473522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333" y="1505994"/>
            <a:ext cx="7678222" cy="4344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4884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4943" y="1086120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Look for the </a:t>
            </a:r>
            <a:r>
              <a:rPr lang="en-GB" dirty="0">
                <a:latin typeface="Comic Sans MS" panose="030F0702030302020204" pitchFamily="66" charset="0"/>
              </a:rPr>
              <a:t>X</a:t>
            </a:r>
            <a:r>
              <a:rPr lang="en-GB" dirty="0"/>
              <a:t>ˉ¹ or 1/x function</a:t>
            </a:r>
            <a:endParaRPr lang="en-GB" altLang="en-US" dirty="0"/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504686" y="3759726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6147" name="Line 4"/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48" name="Rectangle 5"/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6150" name="Rectangle 10"/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6151" name="Line 11"/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2" name="Line 12"/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3" name="Line 13"/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4" name="Line 12"/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6155" name="Line 13"/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15" name="Line 11"/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pic>
        <p:nvPicPr>
          <p:cNvPr id="2050" name="Picture 2" descr="SOLVED: Where is the Reciprocal key on the Casio fx-83gt - Fixy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948" y="1420128"/>
            <a:ext cx="2028825" cy="2247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1246271" y="4206001"/>
            <a:ext cx="63841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800" dirty="0">
                <a:latin typeface="+mn-lt"/>
              </a:rPr>
              <a:t>Enter the value of each resistor followed by Xˉ¹:</a:t>
            </a:r>
          </a:p>
          <a:p>
            <a:pPr eaLnBrk="1" hangingPunct="1"/>
            <a:endParaRPr lang="en-GB" altLang="en-US" sz="1800" dirty="0">
              <a:latin typeface="+mn-lt"/>
            </a:endParaRPr>
          </a:p>
          <a:p>
            <a:pPr eaLnBrk="1" hangingPunct="1"/>
            <a:r>
              <a:rPr lang="en-GB" altLang="en-US" sz="1800" dirty="0">
                <a:latin typeface="+mn-lt"/>
              </a:rPr>
              <a:t>RT = 12 </a:t>
            </a:r>
            <a:r>
              <a:rPr lang="en-GB" sz="1800" dirty="0">
                <a:latin typeface="+mn-lt"/>
              </a:rPr>
              <a:t>Xˉ¹ + 6 Xˉ¹</a:t>
            </a:r>
          </a:p>
          <a:p>
            <a:pPr eaLnBrk="1" hangingPunct="1"/>
            <a:r>
              <a:rPr lang="en-GB" sz="1800" dirty="0">
                <a:latin typeface="+mn-lt"/>
              </a:rPr>
              <a:t>RT = 0.25, then press Xˉ¹ one more time: RT = 4</a:t>
            </a:r>
            <a:r>
              <a:rPr lang="el-GR" sz="1800" dirty="0">
                <a:latin typeface="+mn-lt"/>
              </a:rPr>
              <a:t>Ω</a:t>
            </a:r>
            <a:endParaRPr lang="en-GB" altLang="en-US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40165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7200" y="1136636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Given RT = 4</a:t>
            </a:r>
            <a:r>
              <a:rPr lang="el-GR" altLang="en-US" dirty="0"/>
              <a:t>Ω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6156" name="TextBox 15"/>
          <p:cNvSpPr txBox="1">
            <a:spLocks noChangeArrowheads="1"/>
          </p:cNvSpPr>
          <p:nvPr/>
        </p:nvSpPr>
        <p:spPr bwMode="auto">
          <a:xfrm>
            <a:off x="2503025" y="3728948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5320762" y="2944118"/>
            <a:ext cx="2837257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I = </a:t>
            </a:r>
            <a:r>
              <a:rPr lang="en-GB" altLang="en-US" u="sng" dirty="0">
                <a:latin typeface="+mn-lt"/>
              </a:rPr>
              <a:t>V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R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 = </a:t>
            </a:r>
            <a:r>
              <a:rPr lang="en-GB" altLang="en-US" u="sng" dirty="0">
                <a:latin typeface="+mn-lt"/>
              </a:rPr>
              <a:t>40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4 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 = 10A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5320762" y="2140662"/>
            <a:ext cx="26697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Given RT = 4</a:t>
            </a:r>
            <a:r>
              <a:rPr lang="el-GR" altLang="en-US" dirty="0">
                <a:latin typeface="+mn-lt"/>
              </a:rPr>
              <a:t>Ω</a:t>
            </a:r>
            <a:r>
              <a:rPr lang="en-GB" altLang="en-US" dirty="0">
                <a:latin typeface="+mn-lt"/>
              </a:rPr>
              <a:t>, then, 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737F8C54-24F5-B048-8828-A51A9D97083B}"/>
              </a:ext>
            </a:extLst>
          </p:cNvPr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20" name="Line 4">
              <a:extLst>
                <a:ext uri="{FF2B5EF4-FFF2-40B4-BE49-F238E27FC236}">
                  <a16:creationId xmlns:a16="http://schemas.microsoft.com/office/drawing/2014/main" id="{0C7DBE3E-BC4E-A941-942D-E3EC381C0F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2" name="Rectangle 5">
              <a:extLst>
                <a:ext uri="{FF2B5EF4-FFF2-40B4-BE49-F238E27FC236}">
                  <a16:creationId xmlns:a16="http://schemas.microsoft.com/office/drawing/2014/main" id="{F8E237F5-AB20-0540-9AF3-DAFD3294C8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3" name="Rectangle 10">
              <a:extLst>
                <a:ext uri="{FF2B5EF4-FFF2-40B4-BE49-F238E27FC236}">
                  <a16:creationId xmlns:a16="http://schemas.microsoft.com/office/drawing/2014/main" id="{3DDA9A0A-154C-E24E-BD43-C5FD21024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4" name="Line 11">
              <a:extLst>
                <a:ext uri="{FF2B5EF4-FFF2-40B4-BE49-F238E27FC236}">
                  <a16:creationId xmlns:a16="http://schemas.microsoft.com/office/drawing/2014/main" id="{818C41D6-0D26-3F44-B58C-CFA5581143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Line 12">
              <a:extLst>
                <a:ext uri="{FF2B5EF4-FFF2-40B4-BE49-F238E27FC236}">
                  <a16:creationId xmlns:a16="http://schemas.microsoft.com/office/drawing/2014/main" id="{C4ECCA98-D2B2-A54B-A0F4-EBCBF80E1B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Line 13">
              <a:extLst>
                <a:ext uri="{FF2B5EF4-FFF2-40B4-BE49-F238E27FC236}">
                  <a16:creationId xmlns:a16="http://schemas.microsoft.com/office/drawing/2014/main" id="{AC7505DB-3279-D446-AB43-FE914637A4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Line 12">
              <a:extLst>
                <a:ext uri="{FF2B5EF4-FFF2-40B4-BE49-F238E27FC236}">
                  <a16:creationId xmlns:a16="http://schemas.microsoft.com/office/drawing/2014/main" id="{D7652282-437F-EB45-B896-371DBA792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Line 13">
              <a:extLst>
                <a:ext uri="{FF2B5EF4-FFF2-40B4-BE49-F238E27FC236}">
                  <a16:creationId xmlns:a16="http://schemas.microsoft.com/office/drawing/2014/main" id="{4FC0B771-2CCA-204E-AAEF-0280438CD3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9" name="Line 13">
              <a:extLst>
                <a:ext uri="{FF2B5EF4-FFF2-40B4-BE49-F238E27FC236}">
                  <a16:creationId xmlns:a16="http://schemas.microsoft.com/office/drawing/2014/main" id="{F3B520F5-4168-3B41-9257-517C2DC9E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30" name="Line 11">
              <a:extLst>
                <a:ext uri="{FF2B5EF4-FFF2-40B4-BE49-F238E27FC236}">
                  <a16:creationId xmlns:a16="http://schemas.microsoft.com/office/drawing/2014/main" id="{4B5FFC44-FF6A-8E4F-AA68-888DE6934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86534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 idx="4294967295"/>
          </p:nvPr>
        </p:nvSpPr>
        <p:spPr>
          <a:xfrm>
            <a:off x="457200" y="1095732"/>
            <a:ext cx="8229600" cy="473075"/>
          </a:xfrm>
        </p:spPr>
        <p:txBody>
          <a:bodyPr/>
          <a:lstStyle/>
          <a:p>
            <a:pPr eaLnBrk="1" hangingPunct="1"/>
            <a:r>
              <a:rPr lang="en-GB" altLang="en-US" dirty="0"/>
              <a:t>To calculate the current through each branch</a:t>
            </a: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4883982" y="2166982"/>
            <a:ext cx="3312368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IR1 = </a:t>
            </a:r>
            <a:r>
              <a:rPr lang="en-GB" altLang="en-US" u="sng" dirty="0">
                <a:latin typeface="+mn-lt"/>
              </a:rPr>
              <a:t>40</a:t>
            </a:r>
            <a:r>
              <a:rPr lang="en-GB" altLang="en-US" dirty="0">
                <a:latin typeface="+mn-lt"/>
              </a:rPr>
              <a:t> = 10A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     6</a:t>
            </a:r>
          </a:p>
          <a:p>
            <a:pPr eaLnBrk="1" hangingPunct="1"/>
            <a:endParaRPr lang="en-GB" altLang="en-US" dirty="0">
              <a:latin typeface="+mn-lt"/>
            </a:endParaRPr>
          </a:p>
          <a:p>
            <a:pPr eaLnBrk="1" hangingPunct="1"/>
            <a:r>
              <a:rPr lang="en-GB" altLang="en-US" dirty="0">
                <a:latin typeface="+mn-lt"/>
              </a:rPr>
              <a:t>IR2 = </a:t>
            </a:r>
            <a:r>
              <a:rPr lang="en-GB" altLang="en-US" u="sng" dirty="0">
                <a:latin typeface="+mn-lt"/>
              </a:rPr>
              <a:t>40</a:t>
            </a:r>
            <a:r>
              <a:rPr lang="en-GB" altLang="en-US" dirty="0">
                <a:latin typeface="+mn-lt"/>
              </a:rPr>
              <a:t> = 6.67A</a:t>
            </a:r>
          </a:p>
          <a:p>
            <a:pPr eaLnBrk="1" hangingPunct="1"/>
            <a:r>
              <a:rPr lang="en-GB" altLang="en-US" dirty="0">
                <a:latin typeface="+mn-lt"/>
              </a:rPr>
              <a:t>           6 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53E97C9C-0CF7-B24F-830E-398D83665CFA}"/>
              </a:ext>
            </a:extLst>
          </p:cNvPr>
          <p:cNvGrpSpPr/>
          <p:nvPr/>
        </p:nvGrpSpPr>
        <p:grpSpPr>
          <a:xfrm>
            <a:off x="1295400" y="1866900"/>
            <a:ext cx="2948929" cy="2062103"/>
            <a:chOff x="1295400" y="1866900"/>
            <a:chExt cx="4572000" cy="2552700"/>
          </a:xfrm>
        </p:grpSpPr>
        <p:sp>
          <p:nvSpPr>
            <p:cNvPr id="19" name="Line 4">
              <a:extLst>
                <a:ext uri="{FF2B5EF4-FFF2-40B4-BE49-F238E27FC236}">
                  <a16:creationId xmlns:a16="http://schemas.microsoft.com/office/drawing/2014/main" id="{9DAB7733-0358-C54B-ABC8-649055E765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0" name="Rectangle 5">
              <a:extLst>
                <a:ext uri="{FF2B5EF4-FFF2-40B4-BE49-F238E27FC236}">
                  <a16:creationId xmlns:a16="http://schemas.microsoft.com/office/drawing/2014/main" id="{E8D1839C-DFF2-6E40-8290-9E4A59952A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5816" y="1866900"/>
              <a:ext cx="1328513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R1  12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1" name="Rectangle 10">
              <a:extLst>
                <a:ext uri="{FF2B5EF4-FFF2-40B4-BE49-F238E27FC236}">
                  <a16:creationId xmlns:a16="http://schemas.microsoft.com/office/drawing/2014/main" id="{C36027FC-827B-724D-B06F-BD9F4BB32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6674" y="2857500"/>
              <a:ext cx="1297655" cy="685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GB" altLang="en-US" sz="1400" dirty="0"/>
                <a:t>R2  6</a:t>
              </a:r>
              <a:r>
                <a:rPr lang="el-GR" altLang="en-US" sz="1400" dirty="0"/>
                <a:t>Ω</a:t>
              </a:r>
              <a:endParaRPr lang="en-GB" altLang="en-US" sz="1400" dirty="0"/>
            </a:p>
          </p:txBody>
        </p:sp>
        <p:sp>
          <p:nvSpPr>
            <p:cNvPr id="22" name="Line 11">
              <a:extLst>
                <a:ext uri="{FF2B5EF4-FFF2-40B4-BE49-F238E27FC236}">
                  <a16:creationId xmlns:a16="http://schemas.microsoft.com/office/drawing/2014/main" id="{9AE96D40-A409-F047-BB04-F8FEBB2435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9" y="3200400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3" name="Line 12">
              <a:extLst>
                <a:ext uri="{FF2B5EF4-FFF2-40B4-BE49-F238E27FC236}">
                  <a16:creationId xmlns:a16="http://schemas.microsoft.com/office/drawing/2014/main" id="{CAB43AFF-AD2A-AA46-8DC9-48D9AA1DEB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5400" y="2286000"/>
              <a:ext cx="0" cy="21336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4" name="Line 13">
              <a:extLst>
                <a:ext uri="{FF2B5EF4-FFF2-40B4-BE49-F238E27FC236}">
                  <a16:creationId xmlns:a16="http://schemas.microsoft.com/office/drawing/2014/main" id="{6FA45E9A-7263-1647-A86D-8006074AFD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32004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5" name="Line 12">
              <a:extLst>
                <a:ext uri="{FF2B5EF4-FFF2-40B4-BE49-F238E27FC236}">
                  <a16:creationId xmlns:a16="http://schemas.microsoft.com/office/drawing/2014/main" id="{39E2F533-4D6A-2F4A-A088-387DF50AD8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209800"/>
              <a:ext cx="0" cy="22098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6" name="Line 13">
              <a:extLst>
                <a:ext uri="{FF2B5EF4-FFF2-40B4-BE49-F238E27FC236}">
                  <a16:creationId xmlns:a16="http://schemas.microsoft.com/office/drawing/2014/main" id="{8E2EE851-4B25-CD40-ACEC-C2FCC5728E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95400" y="4419600"/>
              <a:ext cx="18492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49181BA7-8165-A843-859A-CA67CDBBF7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46984" y="4419600"/>
              <a:ext cx="16204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  <p:sp>
          <p:nvSpPr>
            <p:cNvPr id="28" name="Line 11">
              <a:extLst>
                <a:ext uri="{FF2B5EF4-FFF2-40B4-BE49-F238E27FC236}">
                  <a16:creationId xmlns:a16="http://schemas.microsoft.com/office/drawing/2014/main" id="{D8C267EB-696C-2A43-B9E0-CD85CD1FF5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4328" y="2238375"/>
              <a:ext cx="16230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 dirty="0"/>
            </a:p>
          </p:txBody>
        </p:sp>
      </p:grpSp>
      <p:sp>
        <p:nvSpPr>
          <p:cNvPr id="29" name="TextBox 15">
            <a:extLst>
              <a:ext uri="{FF2B5EF4-FFF2-40B4-BE49-F238E27FC236}">
                <a16:creationId xmlns:a16="http://schemas.microsoft.com/office/drawing/2014/main" id="{79650C07-3B79-2244-BAD2-33EDEE8029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3025" y="3759726"/>
            <a:ext cx="548548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1600" dirty="0"/>
              <a:t>40V</a:t>
            </a:r>
          </a:p>
        </p:txBody>
      </p:sp>
    </p:spTree>
    <p:extLst>
      <p:ext uri="{BB962C8B-B14F-4D97-AF65-F5344CB8AC3E}">
        <p14:creationId xmlns:p14="http://schemas.microsoft.com/office/powerpoint/2010/main" val="2479554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052736"/>
            <a:ext cx="7772400" cy="745976"/>
          </a:xfrm>
        </p:spPr>
        <p:txBody>
          <a:bodyPr/>
          <a:lstStyle/>
          <a:p>
            <a:r>
              <a:rPr lang="en-GB" dirty="0">
                <a:latin typeface="Arial" pitchFamily="34" charset="0"/>
              </a:rPr>
              <a:t>The power triangle</a:t>
            </a:r>
          </a:p>
        </p:txBody>
      </p:sp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2" name="Rectangle 8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 dirty="0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8" name="Text Box 18">
            <a:extLst>
              <a:ext uri="{FF2B5EF4-FFF2-40B4-BE49-F238E27FC236}">
                <a16:creationId xmlns:a16="http://schemas.microsoft.com/office/drawing/2014/main" id="{69AF0096-5E79-6549-B8CF-CF0EFF2990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155" y="2842846"/>
            <a:ext cx="35871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dirty="0">
                <a:latin typeface="+mn-lt"/>
              </a:rPr>
              <a:t>Like the Ohm’s law triangle, the power triangle helps you to remember how to calculate I (current).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827BB5B-E8E3-4458-B3CC-E6A6DA5D7A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1880971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4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297360"/>
            <a:ext cx="7772400" cy="745976"/>
          </a:xfrm>
        </p:spPr>
        <p:txBody>
          <a:bodyPr/>
          <a:lstStyle/>
          <a:p>
            <a:r>
              <a:rPr lang="en-GB" dirty="0">
                <a:latin typeface="Arial" pitchFamily="34" charset="0"/>
              </a:rPr>
              <a:t>Using the power triangle</a:t>
            </a:r>
          </a:p>
        </p:txBody>
      </p:sp>
      <p:sp>
        <p:nvSpPr>
          <p:cNvPr id="126979" name="Rectangle 2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0" name="Rectangle 4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1" name="Rectangle 6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126982" name="Rectangle 8"/>
          <p:cNvSpPr>
            <a:spLocks noChangeArrowheads="1"/>
          </p:cNvSpPr>
          <p:nvPr/>
        </p:nvSpPr>
        <p:spPr bwMode="auto">
          <a:xfrm>
            <a:off x="4491038" y="-255588"/>
            <a:ext cx="161925" cy="51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0056" tIns="40028" rIns="80056" bIns="40028" anchor="ctr">
            <a:spAutoFit/>
          </a:bodyPr>
          <a:lstStyle/>
          <a:p>
            <a:pPr algn="ctr" defTabSz="800100">
              <a:spcBef>
                <a:spcPct val="50000"/>
              </a:spcBef>
            </a:pPr>
            <a:endParaRPr lang="en-US" sz="2800" b="1">
              <a:solidFill>
                <a:srgbClr val="FFFFFF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68144" y="2679883"/>
            <a:ext cx="1178208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4400" dirty="0">
                <a:latin typeface="+mn-lt"/>
                <a:cs typeface="Times New Roman" panose="02020603050405020304" pitchFamily="18" charset="0"/>
              </a:rPr>
              <a:t>I</a:t>
            </a:r>
            <a:r>
              <a:rPr lang="en-GB" sz="4400" dirty="0">
                <a:latin typeface="+mn-lt"/>
              </a:rPr>
              <a:t> = </a:t>
            </a:r>
            <a:r>
              <a:rPr lang="en-GB" sz="4400" u="sng" dirty="0">
                <a:latin typeface="+mn-lt"/>
              </a:rPr>
              <a:t>P</a:t>
            </a:r>
          </a:p>
          <a:p>
            <a:r>
              <a:rPr lang="en-GB" sz="4400" dirty="0">
                <a:latin typeface="+mn-lt"/>
              </a:rPr>
              <a:t>     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6EA4E32-9B54-473D-8DF8-8B29FB793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1880971"/>
            <a:ext cx="3315163" cy="309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781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4474"/>
            <a:ext cx="8074057" cy="502318"/>
          </a:xfrm>
        </p:spPr>
        <p:txBody>
          <a:bodyPr>
            <a:normAutofit/>
          </a:bodyPr>
          <a:lstStyle/>
          <a:p>
            <a:r>
              <a:rPr lang="en-GB" dirty="0">
                <a:latin typeface="Arial" pitchFamily="34" charset="0"/>
              </a:rPr>
              <a:t>Calculating energy</a:t>
            </a:r>
            <a:endParaRPr lang="en-GB" b="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937468"/>
            <a:ext cx="43204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How much energy is produced over a period of 5 minutes?</a:t>
            </a:r>
          </a:p>
          <a:p>
            <a:endParaRPr lang="en-GB" dirty="0">
              <a:latin typeface="Comic Sans MS" panose="030F0702030302020204" pitchFamily="66" charset="0"/>
            </a:endParaRPr>
          </a:p>
          <a:p>
            <a:r>
              <a:rPr lang="en-GB" dirty="0">
                <a:latin typeface="+mn-lt"/>
              </a:rPr>
              <a:t>Formula for energy: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 = V x I x time in seconds </a:t>
            </a:r>
          </a:p>
          <a:p>
            <a:endParaRPr lang="en-GB" u="sng" dirty="0">
              <a:latin typeface="+mn-lt"/>
              <a:hlinkClick r:id="rId2" action="ppaction://hlinksldjump"/>
            </a:endParaRPr>
          </a:p>
          <a:p>
            <a:r>
              <a:rPr lang="en-GB" dirty="0">
                <a:latin typeface="+mn-lt"/>
              </a:rPr>
              <a:t>E = 24 x 2 x 5 (min) x 60 (secs)</a:t>
            </a:r>
          </a:p>
          <a:p>
            <a:endParaRPr lang="en-GB" dirty="0">
              <a:latin typeface="+mn-lt"/>
            </a:endParaRPr>
          </a:p>
          <a:p>
            <a:r>
              <a:rPr lang="en-GB" dirty="0">
                <a:latin typeface="+mn-lt"/>
              </a:rPr>
              <a:t>E = 14400J or 14.4kJ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4D97F6-1D9C-4B78-8C93-118BBF5F2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37468"/>
            <a:ext cx="3774803" cy="199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952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Calculating efficiency</a:t>
            </a:r>
          </a:p>
        </p:txBody>
      </p:sp>
      <p:graphicFrame>
        <p:nvGraphicFramePr>
          <p:cNvPr id="92163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50024949"/>
              </p:ext>
            </p:extLst>
          </p:nvPr>
        </p:nvGraphicFramePr>
        <p:xfrm>
          <a:off x="1043608" y="2879390"/>
          <a:ext cx="6032649" cy="10992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298700" imgH="419100" progId="Equation.3">
                  <p:embed/>
                </p:oleObj>
              </mc:Choice>
              <mc:Fallback>
                <p:oleObj name="Equation" r:id="rId3" imgW="2298700" imgH="419100" progId="Equation.3">
                  <p:embed/>
                  <p:pic>
                    <p:nvPicPr>
                      <p:cNvPr id="9216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2879390"/>
                        <a:ext cx="6032649" cy="109922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57389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2955" y="1105456"/>
            <a:ext cx="7772400" cy="429262"/>
          </a:xfrm>
        </p:spPr>
        <p:txBody>
          <a:bodyPr/>
          <a:lstStyle/>
          <a:p>
            <a:r>
              <a:rPr lang="en-GB" dirty="0"/>
              <a:t>Efficiency: calculation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955" y="1682600"/>
            <a:ext cx="7772400" cy="3810000"/>
          </a:xfrm>
        </p:spPr>
        <p:txBody>
          <a:bodyPr/>
          <a:lstStyle/>
          <a:p>
            <a:r>
              <a:rPr lang="en-GB" dirty="0"/>
              <a:t>To calculate the efficiency of a motor if its accepts 3kW of input power but produces 2kW:</a:t>
            </a:r>
          </a:p>
          <a:p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603301" y="3756800"/>
            <a:ext cx="41743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Eff = </a:t>
            </a:r>
            <a:r>
              <a:rPr lang="en-GB" sz="2400" u="sng" dirty="0"/>
              <a:t>2000 x 100</a:t>
            </a:r>
          </a:p>
          <a:p>
            <a:r>
              <a:rPr lang="en-GB" sz="2400" dirty="0"/>
              <a:t>             3000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19239" y="4735679"/>
            <a:ext cx="19055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Eff = 66.6%</a:t>
            </a:r>
            <a:r>
              <a:rPr lang="en-GB" sz="3600" dirty="0"/>
              <a:t> </a:t>
            </a:r>
          </a:p>
        </p:txBody>
      </p:sp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74EAD2B0-565F-43E1-87C3-DD12755C61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4104873"/>
              </p:ext>
            </p:extLst>
          </p:nvPr>
        </p:nvGraphicFramePr>
        <p:xfrm>
          <a:off x="2267744" y="2518101"/>
          <a:ext cx="5024538" cy="91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98700" imgH="419100" progId="Equation.3">
                  <p:embed/>
                </p:oleObj>
              </mc:Choice>
              <mc:Fallback>
                <p:oleObj name="Equation" r:id="rId2" imgW="2298700" imgH="419100" progId="Equation.3">
                  <p:embed/>
                  <p:pic>
                    <p:nvPicPr>
                      <p:cNvPr id="7" name="Object 5">
                        <a:extLst>
                          <a:ext uri="{FF2B5EF4-FFF2-40B4-BE49-F238E27FC236}">
                            <a16:creationId xmlns:a16="http://schemas.microsoft.com/office/drawing/2014/main" id="{74EAD2B0-565F-43E1-87C3-DD12755C61A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2518101"/>
                        <a:ext cx="5024538" cy="9155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06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19189"/>
            <a:ext cx="7772400" cy="443698"/>
          </a:xfrm>
        </p:spPr>
        <p:txBody>
          <a:bodyPr/>
          <a:lstStyle/>
          <a:p>
            <a:pPr eaLnBrk="1" hangingPunct="1">
              <a:defRPr/>
            </a:pPr>
            <a:r>
              <a:rPr lang="en-GB" dirty="0"/>
              <a:t>Ammeters 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08942" y="1412776"/>
            <a:ext cx="82487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latin typeface="+mn-lt"/>
              </a:rPr>
              <a:t>Ammeters measure current (amps). </a:t>
            </a: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In a circuit it is critically important that the ammeter is</a:t>
            </a:r>
            <a:r>
              <a:rPr lang="en-GB" altLang="en-US" sz="2000" b="1" dirty="0">
                <a:solidFill>
                  <a:schemeClr val="tx2"/>
                </a:solidFill>
                <a:latin typeface="+mn-lt"/>
              </a:rPr>
              <a:t> connected in series</a:t>
            </a: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.</a:t>
            </a:r>
          </a:p>
        </p:txBody>
      </p:sp>
      <p:sp>
        <p:nvSpPr>
          <p:cNvPr id="12292" name="Text Box 24"/>
          <p:cNvSpPr txBox="1">
            <a:spLocks noChangeArrowheads="1"/>
          </p:cNvSpPr>
          <p:nvPr/>
        </p:nvSpPr>
        <p:spPr bwMode="auto">
          <a:xfrm>
            <a:off x="508942" y="3578423"/>
            <a:ext cx="8077200" cy="2092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Comic Sans MS" panose="030F0702030302020204" pitchFamily="66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In other words, the ammeter is connected within the circuit, and the circuit current flows through it, very much like water flowing through a water meter.  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2000" dirty="0">
                <a:solidFill>
                  <a:schemeClr val="tx2"/>
                </a:solidFill>
                <a:latin typeface="+mn-lt"/>
              </a:rPr>
              <a:t>If an ammeter is connected in parallel then the circuit current could take an alternative route through the ammeter and could possibly destroy it.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2255565"/>
            <a:ext cx="3240360" cy="126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787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218DB5-BB43-4B64-9D89-5CD0FFA19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382588"/>
          </a:xfrm>
        </p:spPr>
        <p:txBody>
          <a:bodyPr/>
          <a:lstStyle/>
          <a:p>
            <a:r>
              <a:rPr lang="en-GB" dirty="0"/>
              <a:t>Units of measurement revisited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6CEA36-06F9-4CC8-9AC5-6025C48AB1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579296" cy="5013344"/>
          </a:xfrm>
        </p:spPr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The base SI unit of amperes (A) –  often shortened to ‘amp’, measures is the </a:t>
            </a:r>
            <a:r>
              <a:rPr lang="en-US" b="1" dirty="0"/>
              <a:t>flow</a:t>
            </a:r>
            <a:r>
              <a:rPr lang="en-US" dirty="0"/>
              <a:t> of electrons and therefore electrical current (I). For example, standard lighting circuits typically draw about 5A, whereas typical socket outlets are rated at 13A.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Volt (V)</a:t>
            </a:r>
            <a:r>
              <a:rPr lang="en-US" b="0" i="0" dirty="0">
                <a:solidFill>
                  <a:srgbClr val="666666"/>
                </a:solidFill>
                <a:effectLst/>
                <a:latin typeface="Roboto"/>
              </a:rPr>
              <a:t> 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is the derived unit for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electric potential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electric potential difference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(voltage) and </a:t>
            </a:r>
            <a:r>
              <a:rPr lang="en-US" b="1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electromotive force</a:t>
            </a:r>
            <a:r>
              <a:rPr lang="en-US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 (generator or battery output).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Voltage can be thought of as ‘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electrical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pressure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’.</a:t>
            </a:r>
            <a:endParaRPr lang="en-US" b="0" i="0" dirty="0"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03168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9C01B7-DC8E-6E4E-91B7-926A87D23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Units of measurement revisited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FF8EF8-3199-FB4A-83C2-6B643CC076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An </a:t>
            </a:r>
            <a:r>
              <a:rPr lang="en-US" b="1" dirty="0"/>
              <a:t>ohm</a:t>
            </a:r>
            <a:r>
              <a:rPr lang="en-US" dirty="0"/>
              <a:t> (</a:t>
            </a:r>
            <a:r>
              <a:rPr lang="el-GR" dirty="0"/>
              <a:t>Ω</a:t>
            </a:r>
            <a:r>
              <a:rPr lang="en-GB" dirty="0"/>
              <a:t>)</a:t>
            </a:r>
            <a:r>
              <a:rPr lang="en-US" dirty="0"/>
              <a:t> is the derived unit of electrical </a:t>
            </a:r>
            <a:r>
              <a:rPr lang="en-US" b="1" dirty="0"/>
              <a:t>resistance</a:t>
            </a:r>
            <a:r>
              <a:rPr lang="en-US" dirty="0"/>
              <a:t>.</a:t>
            </a:r>
            <a:endParaRPr lang="en-GB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watt (W) is an SI unit of power used to measure the </a:t>
            </a:r>
            <a:r>
              <a:rPr lang="en-GB" b="1" dirty="0"/>
              <a:t>rate of energy transfer</a:t>
            </a:r>
            <a:r>
              <a:rPr lang="en-GB" dirty="0"/>
              <a:t>.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coulomb is the derived unit of electrical </a:t>
            </a:r>
            <a:r>
              <a:rPr lang="en-GB" b="1" dirty="0"/>
              <a:t>charge</a:t>
            </a:r>
            <a:r>
              <a:rPr lang="en-GB" dirty="0"/>
              <a:t>.</a:t>
            </a:r>
            <a:endParaRPr lang="en-GB" b="1" dirty="0"/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 joule is the SI unit for </a:t>
            </a:r>
            <a:r>
              <a:rPr lang="en-GB" b="1" dirty="0"/>
              <a:t>energy over time</a:t>
            </a:r>
            <a:r>
              <a:rPr lang="en-GB" dirty="0"/>
              <a:t> (ie the amount of electrical power used over time).</a:t>
            </a:r>
            <a:endParaRPr lang="en-US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215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C08692-D504-4189-A75D-35AE95C2C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Resistance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07921C-1D03-4C23-AFF1-8556C1FA1AD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US" b="0" i="0" dirty="0">
                <a:effectLst/>
              </a:rPr>
              <a:t>All </a:t>
            </a:r>
            <a:r>
              <a:rPr lang="en-US" b="1" i="0" dirty="0">
                <a:effectLst/>
              </a:rPr>
              <a:t>conductors</a:t>
            </a:r>
            <a:r>
              <a:rPr lang="en-US" b="0" i="0" dirty="0">
                <a:effectLst/>
              </a:rPr>
              <a:t> show some opposition to electrical </a:t>
            </a:r>
            <a:r>
              <a:rPr lang="en-US" b="1" i="0" dirty="0">
                <a:effectLst/>
              </a:rPr>
              <a:t>current</a:t>
            </a:r>
            <a:r>
              <a:rPr lang="en-US" b="0" i="0" dirty="0">
                <a:effectLst/>
              </a:rPr>
              <a:t>. This opposition to current is called </a:t>
            </a:r>
            <a:r>
              <a:rPr lang="en-US" b="1" i="0" dirty="0">
                <a:effectLst/>
              </a:rPr>
              <a:t>resistance</a:t>
            </a:r>
            <a:r>
              <a:rPr lang="en-US" b="0" i="0" dirty="0">
                <a:effectLst/>
              </a:rPr>
              <a:t>. There are several factors that affect the resistance of a conductor such as: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m</a:t>
            </a:r>
            <a:r>
              <a:rPr lang="en-US" b="1" i="0" dirty="0">
                <a:effectLst/>
              </a:rPr>
              <a:t>aterial</a:t>
            </a:r>
            <a:r>
              <a:rPr lang="en-US" b="0" i="0" dirty="0">
                <a:effectLst/>
              </a:rPr>
              <a:t> – copper is a better conductor than steel as it has a lower resistance, although silver is the best conductor of all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/>
              <a:t>thickness</a:t>
            </a:r>
            <a:r>
              <a:rPr lang="en-US" dirty="0"/>
              <a:t> – wires with smaller diameters have greater resistance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length</a:t>
            </a:r>
            <a:r>
              <a:rPr lang="en-US" b="0" i="0" dirty="0">
                <a:effectLst/>
              </a:rPr>
              <a:t> – the longer the wire, the greater the resistance</a:t>
            </a:r>
          </a:p>
          <a:p>
            <a:pPr marL="342900" indent="-342900" algn="l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</a:rPr>
              <a:t>temperature</a:t>
            </a:r>
            <a:r>
              <a:rPr lang="en-US" b="0" i="0" dirty="0">
                <a:effectLst/>
              </a:rPr>
              <a:t> – heating a wire increases its resistance.</a:t>
            </a:r>
          </a:p>
          <a:p>
            <a:pPr algn="l"/>
            <a:r>
              <a:rPr lang="en-US" b="0" i="0" dirty="0">
                <a:effectLst/>
              </a:rPr>
              <a:t>The two main ways of increasing the current in an electrical circuit are by increasing the voltage or by decreasing the resistance.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215098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latin typeface="+mn-lt"/>
              </a:rPr>
              <a:t>Conductivity and resistivity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92796"/>
            <a:ext cx="8229600" cy="3672408"/>
          </a:xfrm>
        </p:spPr>
        <p:txBody>
          <a:bodyPr/>
          <a:lstStyle/>
          <a:p>
            <a:pPr eaLnBrk="1" hangingPunct="1"/>
            <a:r>
              <a:rPr lang="en-GB" b="1" dirty="0"/>
              <a:t>Electrical conductivity</a:t>
            </a:r>
            <a:r>
              <a:rPr lang="en-GB" dirty="0"/>
              <a:t> is a measure of a material’s ability to conduct electricity – </a:t>
            </a:r>
            <a:r>
              <a:rPr lang="en-GB" b="1" dirty="0"/>
              <a:t>current flow</a:t>
            </a:r>
            <a:r>
              <a:rPr lang="en-GB" dirty="0"/>
              <a:t>.</a:t>
            </a:r>
          </a:p>
          <a:p>
            <a:pPr eaLnBrk="1" hangingPunct="1"/>
            <a:r>
              <a:rPr lang="en-GB" b="1" dirty="0"/>
              <a:t>Resistance</a:t>
            </a:r>
            <a:r>
              <a:rPr lang="en-GB" dirty="0"/>
              <a:t> is in opposition to current flow.</a:t>
            </a:r>
          </a:p>
          <a:p>
            <a:pPr eaLnBrk="1" hangingPunct="1"/>
            <a:r>
              <a:rPr lang="en-GB" b="1" dirty="0"/>
              <a:t>Resistivity</a:t>
            </a:r>
            <a:r>
              <a:rPr lang="en-GB" dirty="0"/>
              <a:t> relates to the conductor material, and is a constant value for a given conductor, measured in ohms/meter (</a:t>
            </a:r>
            <a:r>
              <a:rPr lang="el-GR" dirty="0"/>
              <a:t>Ω/</a:t>
            </a:r>
            <a:r>
              <a:rPr lang="en-GB" dirty="0"/>
              <a:t>m).</a:t>
            </a:r>
          </a:p>
          <a:p>
            <a:pPr eaLnBrk="1" hangingPunct="1"/>
            <a:r>
              <a:rPr lang="en-GB" dirty="0"/>
              <a:t>Think of it in these terms:</a:t>
            </a:r>
          </a:p>
          <a:p>
            <a:pPr algn="ctr" eaLnBrk="1" hangingPunct="1"/>
            <a:r>
              <a:rPr lang="en-GB" b="1" dirty="0"/>
              <a:t>Conductors resist very little,</a:t>
            </a:r>
          </a:p>
          <a:p>
            <a:pPr algn="ctr" eaLnBrk="1" hangingPunct="1"/>
            <a:r>
              <a:rPr lang="en-GB" b="1" dirty="0"/>
              <a:t>while insulators resist a lot</a:t>
            </a:r>
          </a:p>
          <a:p>
            <a:pPr eaLnBrk="1" hangingPunct="1"/>
            <a:endParaRPr lang="en-GB" dirty="0"/>
          </a:p>
          <a:p>
            <a:pPr eaLnBrk="1" hangingPunct="1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249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467544" y="1032696"/>
            <a:ext cx="7772400" cy="768375"/>
          </a:xfrm>
        </p:spPr>
        <p:txBody>
          <a:bodyPr/>
          <a:lstStyle/>
          <a:p>
            <a:r>
              <a:rPr lang="en-GB" dirty="0"/>
              <a:t>Formula for resistance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67544" y="1671228"/>
            <a:ext cx="7772400" cy="3810000"/>
          </a:xfrm>
        </p:spPr>
        <p:txBody>
          <a:bodyPr/>
          <a:lstStyle/>
          <a:p>
            <a:r>
              <a:rPr lang="en-GB" dirty="0"/>
              <a:t>The resistance formula shown here is very important because it shows that: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resistance is </a:t>
            </a:r>
            <a:r>
              <a:rPr lang="en-GB" b="1" dirty="0"/>
              <a:t>directly proportional</a:t>
            </a:r>
            <a:r>
              <a:rPr lang="en-GB" dirty="0"/>
              <a:t> to length</a:t>
            </a:r>
          </a:p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resistance is </a:t>
            </a:r>
            <a:r>
              <a:rPr lang="en-GB" b="1" dirty="0"/>
              <a:t>indirectly proportional</a:t>
            </a:r>
            <a:r>
              <a:rPr lang="en-GB" dirty="0"/>
              <a:t> to area.</a:t>
            </a:r>
          </a:p>
          <a:p>
            <a:endParaRPr lang="en-GB" dirty="0"/>
          </a:p>
          <a:p>
            <a:endParaRPr lang="en-GB" dirty="0"/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96284" y="3550783"/>
            <a:ext cx="1952740" cy="151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 bwMode="auto">
          <a:xfrm flipV="1">
            <a:off x="5394418" y="3662834"/>
            <a:ext cx="0" cy="82616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1" name="Straight Arrow Connector 10"/>
          <p:cNvCxnSpPr/>
          <p:nvPr/>
        </p:nvCxnSpPr>
        <p:spPr bwMode="auto">
          <a:xfrm flipV="1">
            <a:off x="2764230" y="3662834"/>
            <a:ext cx="0" cy="82616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Straight Arrow Connector 13"/>
          <p:cNvCxnSpPr/>
          <p:nvPr/>
        </p:nvCxnSpPr>
        <p:spPr bwMode="auto">
          <a:xfrm>
            <a:off x="2764230" y="4688163"/>
            <a:ext cx="0" cy="745501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Straight Arrow Connector 14"/>
          <p:cNvCxnSpPr/>
          <p:nvPr/>
        </p:nvCxnSpPr>
        <p:spPr bwMode="auto">
          <a:xfrm flipH="1" flipV="1">
            <a:off x="5358254" y="4671441"/>
            <a:ext cx="2055" cy="678772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9600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72521" y="1135057"/>
            <a:ext cx="7772400" cy="576064"/>
          </a:xfrm>
        </p:spPr>
        <p:txBody>
          <a:bodyPr/>
          <a:lstStyle/>
          <a:p>
            <a:r>
              <a:rPr lang="en-GB" dirty="0"/>
              <a:t>Formula for resistance</a:t>
            </a:r>
            <a:br>
              <a:rPr lang="en-GB" dirty="0"/>
            </a:br>
            <a:endParaRPr lang="en-GB" dirty="0"/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>
          <a:xfrm>
            <a:off x="475346" y="2060848"/>
            <a:ext cx="4238657" cy="3810000"/>
          </a:xfrm>
        </p:spPr>
        <p:txBody>
          <a:bodyPr/>
          <a:lstStyle/>
          <a:p>
            <a:pPr>
              <a:defRPr/>
            </a:pPr>
            <a:r>
              <a:rPr sz="2400" dirty="0">
                <a:solidFill>
                  <a:srgbClr val="D81E05"/>
                </a:solidFill>
              </a:rPr>
              <a:t>Increasing the length</a:t>
            </a:r>
          </a:p>
          <a:p>
            <a:pPr marL="0" indent="0">
              <a:buNone/>
              <a:defRPr/>
            </a:pPr>
            <a:r>
              <a:rPr sz="2400" b="1" dirty="0">
                <a:solidFill>
                  <a:srgbClr val="D81E05"/>
                </a:solidFill>
              </a:rPr>
              <a:t>increases </a:t>
            </a:r>
            <a:r>
              <a:rPr sz="2400" dirty="0">
                <a:solidFill>
                  <a:srgbClr val="D81E05"/>
                </a:solidFill>
              </a:rPr>
              <a:t>the resistance</a:t>
            </a:r>
            <a:r>
              <a:rPr sz="3422" dirty="0">
                <a:solidFill>
                  <a:srgbClr val="D81E05"/>
                </a:solidFill>
              </a:rPr>
              <a:t> </a:t>
            </a:r>
            <a:r>
              <a:rPr sz="3422" b="1" dirty="0">
                <a:solidFill>
                  <a:srgbClr val="FF0000"/>
                </a:solidFill>
              </a:rPr>
              <a:t> </a:t>
            </a:r>
            <a:endParaRPr sz="3422" dirty="0">
              <a:solidFill>
                <a:srgbClr val="FF0000"/>
              </a:solidFill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sz="3422" b="1" dirty="0"/>
          </a:p>
          <a:p>
            <a:pPr>
              <a:defRPr/>
            </a:pPr>
            <a:r>
              <a:rPr sz="2400" dirty="0">
                <a:solidFill>
                  <a:srgbClr val="003171"/>
                </a:solidFill>
              </a:rPr>
              <a:t>Increasing the area (size)</a:t>
            </a:r>
          </a:p>
          <a:p>
            <a:pPr marL="0" indent="0">
              <a:buNone/>
              <a:defRPr/>
            </a:pPr>
            <a:r>
              <a:rPr sz="2400" b="1" dirty="0">
                <a:solidFill>
                  <a:srgbClr val="003171"/>
                </a:solidFill>
              </a:rPr>
              <a:t>decreases </a:t>
            </a:r>
            <a:r>
              <a:rPr sz="2400" dirty="0">
                <a:solidFill>
                  <a:srgbClr val="003171"/>
                </a:solidFill>
              </a:rPr>
              <a:t>the resistance</a:t>
            </a:r>
            <a:r>
              <a:rPr sz="3422" dirty="0">
                <a:solidFill>
                  <a:srgbClr val="003171"/>
                </a:solidFill>
              </a:rPr>
              <a:t> 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sz="3422" dirty="0"/>
          </a:p>
        </p:txBody>
      </p:sp>
      <p:pic>
        <p:nvPicPr>
          <p:cNvPr id="5" name="Content Placeholder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08609" y="1808239"/>
            <a:ext cx="2566080" cy="19844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Arrow Connector 5"/>
          <p:cNvCxnSpPr/>
          <p:nvPr/>
        </p:nvCxnSpPr>
        <p:spPr bwMode="auto">
          <a:xfrm flipV="1">
            <a:off x="7956376" y="1711121"/>
            <a:ext cx="0" cy="111650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" name="Straight Arrow Connector 6"/>
          <p:cNvCxnSpPr/>
          <p:nvPr/>
        </p:nvCxnSpPr>
        <p:spPr bwMode="auto">
          <a:xfrm flipV="1">
            <a:off x="4949606" y="1711121"/>
            <a:ext cx="7800" cy="1116508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Straight Arrow Connector 7"/>
          <p:cNvCxnSpPr/>
          <p:nvPr/>
        </p:nvCxnSpPr>
        <p:spPr bwMode="auto">
          <a:xfrm>
            <a:off x="4968027" y="3198245"/>
            <a:ext cx="0" cy="992226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7956376" y="3175097"/>
            <a:ext cx="0" cy="992225"/>
          </a:xfrm>
          <a:prstGeom prst="straightConnector1">
            <a:avLst/>
          </a:prstGeom>
          <a:solidFill>
            <a:schemeClr val="accent1"/>
          </a:solidFill>
          <a:ln w="66675" cap="flat" cmpd="sng" algn="ctr">
            <a:solidFill>
              <a:srgbClr val="00317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698807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4"/>
            <a:ext cx="7772400" cy="333851"/>
          </a:xfrm>
        </p:spPr>
        <p:txBody>
          <a:bodyPr/>
          <a:lstStyle/>
          <a:p>
            <a:r>
              <a:rPr lang="en-GB" altLang="en-US" dirty="0">
                <a:latin typeface="Arial" panose="020B0604020202020204" pitchFamily="34" charset="0"/>
              </a:rPr>
              <a:t>Calculating circuit resistance</a:t>
            </a:r>
          </a:p>
        </p:txBody>
      </p:sp>
      <p:sp>
        <p:nvSpPr>
          <p:cNvPr id="25603" name="Content Placeholder 5"/>
          <p:cNvSpPr>
            <a:spLocks noGrp="1"/>
          </p:cNvSpPr>
          <p:nvPr>
            <p:ph idx="1"/>
          </p:nvPr>
        </p:nvSpPr>
        <p:spPr>
          <a:xfrm>
            <a:off x="462865" y="1628800"/>
            <a:ext cx="8141583" cy="4248472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When calculating the resistance of a circuit, it is important that its length, size and resistivity are in the same unit.</a:t>
            </a:r>
          </a:p>
          <a:p>
            <a:r>
              <a:rPr lang="en-GB" dirty="0"/>
              <a:t>However, although length and resistivity tend to be represented in metres (m), the sizing of electrical cables tends to come in mm² (cross-sectional area).</a:t>
            </a:r>
          </a:p>
          <a:p>
            <a:r>
              <a:rPr lang="en-GB" dirty="0"/>
              <a:t>As m² = m x m (with each metre = 1000mm), in total there is a six decimal place difference. In other words, when we convert, we divide our cable size in mm² by 1,000,000. </a:t>
            </a:r>
            <a:r>
              <a:rPr altLang="en-US" dirty="0"/>
              <a:t>In general it is easier to attach </a:t>
            </a:r>
            <a:r>
              <a:rPr lang="en-GB" altLang="en-US" dirty="0"/>
              <a:t>a ‘magic number’: </a:t>
            </a:r>
            <a:r>
              <a:rPr lang="en-GB" altLang="en-US" b="1" dirty="0"/>
              <a:t>10ˉ⁶</a:t>
            </a:r>
            <a:r>
              <a:rPr lang="en-GB" altLang="en-US" dirty="0"/>
              <a:t>.</a:t>
            </a:r>
          </a:p>
          <a:p>
            <a:r>
              <a:rPr lang="en-GB" altLang="en-US" dirty="0"/>
              <a:t>Therefore, when converting a 1.5mm² cable it becomes 1.5 x 10ˉ⁶m.</a:t>
            </a:r>
            <a:endParaRPr altLang="en-US" dirty="0"/>
          </a:p>
        </p:txBody>
      </p:sp>
      <p:sp>
        <p:nvSpPr>
          <p:cNvPr id="31748" name="Rectangle 2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49" name="Rectangle 4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31751" name="Rectangle 8"/>
          <p:cNvSpPr>
            <a:spLocks noChangeArrowheads="1"/>
          </p:cNvSpPr>
          <p:nvPr/>
        </p:nvSpPr>
        <p:spPr bwMode="auto">
          <a:xfrm>
            <a:off x="4479635" y="-62795"/>
            <a:ext cx="184731" cy="513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rgbClr val="006184"/>
              </a:buClr>
              <a:buFont typeface="Wingdings" panose="05000000000000000000" pitchFamily="2" charset="2"/>
              <a:buChar char="§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6184"/>
              </a:buClr>
              <a:buFont typeface="Arial" panose="020B0604020202020204" pitchFamily="34" charset="0"/>
              <a:buChar char="●"/>
              <a:defRPr sz="2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en-US" altLang="en-US" sz="2738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67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uiExpand="1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99F16286C48BA4FB36DA225EFE1545E" ma:contentTypeVersion="4" ma:contentTypeDescription="Create a new document." ma:contentTypeScope="" ma:versionID="e53d2e6a40ee7e4eea57efa1f1203e0b">
  <xsd:schema xmlns:xsd="http://www.w3.org/2001/XMLSchema" xmlns:xs="http://www.w3.org/2001/XMLSchema" xmlns:p="http://schemas.microsoft.com/office/2006/metadata/properties" xmlns:ns2="4b678ced-8ee3-4992-8a93-8a291cb51b09" targetNamespace="http://schemas.microsoft.com/office/2006/metadata/properties" ma:root="true" ma:fieldsID="629eada1725efa428db74041cb4d564d" ns2:_="">
    <xsd:import namespace="4b678ced-8ee3-4992-8a93-8a291cb51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b678ced-8ee3-4992-8a93-8a291cb51b0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E2D497-7A29-48FF-B70E-D4E6E9DE78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b678ced-8ee3-4992-8a93-8a291cb51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E4D87F-AC50-41CB-992C-892B9046A3A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97B3D66-4524-41A5-9F0D-DE7CDA7C662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1232</TotalTime>
  <Words>1586</Words>
  <Application>Microsoft Office PowerPoint</Application>
  <PresentationFormat>On-screen Show (4:3)</PresentationFormat>
  <Paragraphs>192</Paragraphs>
  <Slides>29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7" baseType="lpstr">
      <vt:lpstr>Arial</vt:lpstr>
      <vt:lpstr>Comic Sans MS</vt:lpstr>
      <vt:lpstr>Lucida Grande</vt:lpstr>
      <vt:lpstr>Roboto</vt:lpstr>
      <vt:lpstr>Times New Roman</vt:lpstr>
      <vt:lpstr>Trebuchet MS</vt:lpstr>
      <vt:lpstr>1_Default Design</vt:lpstr>
      <vt:lpstr>Equation</vt:lpstr>
      <vt:lpstr>2.5 Electricity principles   PowerPoint 5: Electrical theory</vt:lpstr>
      <vt:lpstr>An electricity–water analogy</vt:lpstr>
      <vt:lpstr>Units of measurement revisited</vt:lpstr>
      <vt:lpstr>Units of measurement revisited</vt:lpstr>
      <vt:lpstr>Resistance</vt:lpstr>
      <vt:lpstr>Conductivity and resistivity</vt:lpstr>
      <vt:lpstr>Formula for resistance</vt:lpstr>
      <vt:lpstr>Formula for resistance </vt:lpstr>
      <vt:lpstr>Calculating circuit resistance</vt:lpstr>
      <vt:lpstr>Ohm’s law</vt:lpstr>
      <vt:lpstr>Ohm’s law triangle</vt:lpstr>
      <vt:lpstr>Voltage, current and resistance: in series</vt:lpstr>
      <vt:lpstr>Resistors in series</vt:lpstr>
      <vt:lpstr>Resistors in series</vt:lpstr>
      <vt:lpstr>Resistors in series: total resistance </vt:lpstr>
      <vt:lpstr>Resistors in series: volt drop</vt:lpstr>
      <vt:lpstr>Resistors in parallel</vt:lpstr>
      <vt:lpstr>Resistors in parallel</vt:lpstr>
      <vt:lpstr>Calculating resistances in parallel</vt:lpstr>
      <vt:lpstr>Look for the Xˉ¹ or 1/x function</vt:lpstr>
      <vt:lpstr>Given RT = 4Ω</vt:lpstr>
      <vt:lpstr>To calculate the current through each branch</vt:lpstr>
      <vt:lpstr>The power triangle</vt:lpstr>
      <vt:lpstr>Using the power triangle</vt:lpstr>
      <vt:lpstr>Calculating energy</vt:lpstr>
      <vt:lpstr>Calculating efficiency</vt:lpstr>
      <vt:lpstr>Efficiency: calculation example</vt:lpstr>
      <vt:lpstr>Ammeters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242</cp:revision>
  <dcterms:created xsi:type="dcterms:W3CDTF">2013-05-28T00:38:54Z</dcterms:created>
  <dcterms:modified xsi:type="dcterms:W3CDTF">2021-09-10T12:13:14Z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0x010100B99F16286C48BA4FB36DA225EFE1545E</vt:lpwstr>
  </property>
</Properties>
</file>