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27"/>
  </p:notesMasterIdLst>
  <p:handoutMasterIdLst>
    <p:handoutMasterId r:id="rId28"/>
  </p:handoutMasterIdLst>
  <p:sldIdLst>
    <p:sldId id="256" r:id="rId5"/>
    <p:sldId id="346" r:id="rId6"/>
    <p:sldId id="374" r:id="rId7"/>
    <p:sldId id="373" r:id="rId8"/>
    <p:sldId id="375" r:id="rId9"/>
    <p:sldId id="376" r:id="rId10"/>
    <p:sldId id="353" r:id="rId11"/>
    <p:sldId id="359" r:id="rId12"/>
    <p:sldId id="360" r:id="rId13"/>
    <p:sldId id="361" r:id="rId14"/>
    <p:sldId id="331" r:id="rId15"/>
    <p:sldId id="364" r:id="rId16"/>
    <p:sldId id="354" r:id="rId17"/>
    <p:sldId id="377" r:id="rId18"/>
    <p:sldId id="345" r:id="rId19"/>
    <p:sldId id="366" r:id="rId20"/>
    <p:sldId id="367" r:id="rId21"/>
    <p:sldId id="369" r:id="rId22"/>
    <p:sldId id="368" r:id="rId23"/>
    <p:sldId id="372" r:id="rId24"/>
    <p:sldId id="378" r:id="rId25"/>
    <p:sldId id="267" r:id="rId26"/>
  </p:sldIdLst>
  <p:sldSz cx="9144000" cy="6858000" type="screen4x3"/>
  <p:notesSz cx="6858000" cy="9144000"/>
  <p:custDataLst>
    <p:tags r:id="rId2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mon Topliss" initials="ST" lastIdx="3" clrIdx="0">
    <p:extLst>
      <p:ext uri="{19B8F6BF-5375-455C-9EA6-DF929625EA0E}">
        <p15:presenceInfo xmlns:p15="http://schemas.microsoft.com/office/powerpoint/2012/main" userId="S::stopliss@lcb.ac.uk::6df3080d-b44e-45ec-8575-d458a98a5f5c" providerId="AD"/>
      </p:ext>
    </p:extLst>
  </p:cmAuthor>
  <p:cmAuthor id="2" name="Anwen Roberts" initials="AR" lastIdx="6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3" name="Caroline Prodger" initials="CP" lastIdx="2" clrIdx="2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75FB86-9938-4D87-9588-60281CF7526E}" v="3" dt="2021-09-01T09:44:09.3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976"/>
    <p:restoredTop sz="95890"/>
  </p:normalViewPr>
  <p:slideViewPr>
    <p:cSldViewPr showGuides="1">
      <p:cViewPr varScale="1">
        <p:scale>
          <a:sx n="62" d="100"/>
          <a:sy n="62" d="100"/>
        </p:scale>
        <p:origin x="812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DD4212C-825C-4298-A078-D09F869F0975}"/>
    <pc:docChg chg="custSel addSld delSld modSld">
      <pc:chgData name="Caroline Prodger" userId="e4ef2e75-b60b-401b-8ebe-291bdcf405f4" providerId="ADAL" clId="{2DD4212C-825C-4298-A078-D09F869F0975}" dt="2021-03-25T12:24:45.890" v="277" actId="2696"/>
      <pc:docMkLst>
        <pc:docMk/>
      </pc:docMkLst>
      <pc:sldChg chg="modSp mod">
        <pc:chgData name="Caroline Prodger" userId="e4ef2e75-b60b-401b-8ebe-291bdcf405f4" providerId="ADAL" clId="{2DD4212C-825C-4298-A078-D09F869F0975}" dt="2021-03-25T12:15:44.799" v="8" actId="20577"/>
        <pc:sldMkLst>
          <pc:docMk/>
          <pc:sldMk cId="0" sldId="256"/>
        </pc:sldMkLst>
        <pc:spChg chg="mod">
          <ac:chgData name="Caroline Prodger" userId="e4ef2e75-b60b-401b-8ebe-291bdcf405f4" providerId="ADAL" clId="{2DD4212C-825C-4298-A078-D09F869F0975}" dt="2021-03-25T12:15:44.799" v="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2DD4212C-825C-4298-A078-D09F869F0975}" dt="2021-03-25T12:24:20.021" v="273" actId="20577"/>
        <pc:sldMkLst>
          <pc:docMk/>
          <pc:sldMk cId="0" sldId="331"/>
        </pc:sldMkLst>
        <pc:spChg chg="mod">
          <ac:chgData name="Caroline Prodger" userId="e4ef2e75-b60b-401b-8ebe-291bdcf405f4" providerId="ADAL" clId="{2DD4212C-825C-4298-A078-D09F869F0975}" dt="2021-03-25T12:20:09.022" v="179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2DD4212C-825C-4298-A078-D09F869F0975}" dt="2021-03-25T12:24:20.021" v="273" actId="20577"/>
          <ac:spMkLst>
            <pc:docMk/>
            <pc:sldMk cId="0" sldId="331"/>
            <ac:spMk id="5" creationId="{1DC68696-6FE6-5041-B1A2-0717CB7894C7}"/>
          </ac:spMkLst>
        </pc:spChg>
        <pc:spChg chg="add del mod">
          <ac:chgData name="Caroline Prodger" userId="e4ef2e75-b60b-401b-8ebe-291bdcf405f4" providerId="ADAL" clId="{2DD4212C-825C-4298-A078-D09F869F0975}" dt="2021-03-25T12:23:06.446" v="265" actId="478"/>
          <ac:spMkLst>
            <pc:docMk/>
            <pc:sldMk cId="0" sldId="331"/>
            <ac:spMk id="6" creationId="{714DBCBB-E1E7-4AF4-BCE6-860E5C6A6A26}"/>
          </ac:spMkLst>
        </pc:spChg>
        <pc:picChg chg="del">
          <ac:chgData name="Caroline Prodger" userId="e4ef2e75-b60b-401b-8ebe-291bdcf405f4" providerId="ADAL" clId="{2DD4212C-825C-4298-A078-D09F869F0975}" dt="2021-03-25T12:19:30.400" v="150" actId="478"/>
          <ac:picMkLst>
            <pc:docMk/>
            <pc:sldMk cId="0" sldId="331"/>
            <ac:picMk id="2050" creationId="{0F3401B0-0D77-3244-B9A7-1A3E0612A716}"/>
          </ac:picMkLst>
        </pc:picChg>
      </pc:sldChg>
      <pc:sldChg chg="modSp del mod">
        <pc:chgData name="Caroline Prodger" userId="e4ef2e75-b60b-401b-8ebe-291bdcf405f4" providerId="ADAL" clId="{2DD4212C-825C-4298-A078-D09F869F0975}" dt="2021-03-25T12:16:07.536" v="15" actId="2696"/>
        <pc:sldMkLst>
          <pc:docMk/>
          <pc:sldMk cId="611168073" sldId="343"/>
        </pc:sldMkLst>
        <pc:spChg chg="mod">
          <ac:chgData name="Caroline Prodger" userId="e4ef2e75-b60b-401b-8ebe-291bdcf405f4" providerId="ADAL" clId="{2DD4212C-825C-4298-A078-D09F869F0975}" dt="2021-03-25T12:15:58.670" v="14" actId="20577"/>
          <ac:spMkLst>
            <pc:docMk/>
            <pc:sldMk cId="611168073" sldId="343"/>
            <ac:spMk id="3" creationId="{68581819-AC6B-E947-9100-FC567A48798C}"/>
          </ac:spMkLst>
        </pc:spChg>
      </pc:sldChg>
      <pc:sldChg chg="delSp modSp mod">
        <pc:chgData name="Caroline Prodger" userId="e4ef2e75-b60b-401b-8ebe-291bdcf405f4" providerId="ADAL" clId="{2DD4212C-825C-4298-A078-D09F869F0975}" dt="2021-03-25T12:23:51.546" v="270" actId="21"/>
        <pc:sldMkLst>
          <pc:docMk/>
          <pc:sldMk cId="2040964856" sldId="345"/>
        </pc:sldMkLst>
        <pc:spChg chg="mod">
          <ac:chgData name="Caroline Prodger" userId="e4ef2e75-b60b-401b-8ebe-291bdcf405f4" providerId="ADAL" clId="{2DD4212C-825C-4298-A078-D09F869F0975}" dt="2021-03-25T12:22:17.309" v="252" actId="20577"/>
          <ac:spMkLst>
            <pc:docMk/>
            <pc:sldMk cId="2040964856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2DD4212C-825C-4298-A078-D09F869F0975}" dt="2021-03-25T12:23:51.546" v="270" actId="21"/>
          <ac:spMkLst>
            <pc:docMk/>
            <pc:sldMk cId="2040964856" sldId="345"/>
            <ac:spMk id="3" creationId="{00000000-0000-0000-0000-000000000000}"/>
          </ac:spMkLst>
        </pc:spChg>
        <pc:picChg chg="del">
          <ac:chgData name="Caroline Prodger" userId="e4ef2e75-b60b-401b-8ebe-291bdcf405f4" providerId="ADAL" clId="{2DD4212C-825C-4298-A078-D09F869F0975}" dt="2021-03-25T12:22:02.205" v="214" actId="478"/>
          <ac:picMkLst>
            <pc:docMk/>
            <pc:sldMk cId="2040964856" sldId="345"/>
            <ac:picMk id="3074" creationId="{3B35E5FD-6AE6-0D46-A624-9F4D8AE3038D}"/>
          </ac:picMkLst>
        </pc:picChg>
      </pc:sldChg>
      <pc:sldChg chg="delSp modSp mod">
        <pc:chgData name="Caroline Prodger" userId="e4ef2e75-b60b-401b-8ebe-291bdcf405f4" providerId="ADAL" clId="{2DD4212C-825C-4298-A078-D09F869F0975}" dt="2021-03-25T12:23:19.726" v="269" actId="20577"/>
        <pc:sldMkLst>
          <pc:docMk/>
          <pc:sldMk cId="858301066" sldId="346"/>
        </pc:sldMkLst>
        <pc:spChg chg="mod">
          <ac:chgData name="Caroline Prodger" userId="e4ef2e75-b60b-401b-8ebe-291bdcf405f4" providerId="ADAL" clId="{2DD4212C-825C-4298-A078-D09F869F0975}" dt="2021-03-25T12:19:55.949" v="159" actId="20577"/>
          <ac:spMkLst>
            <pc:docMk/>
            <pc:sldMk cId="858301066" sldId="346"/>
            <ac:spMk id="3" creationId="{68581819-AC6B-E947-9100-FC567A48798C}"/>
          </ac:spMkLst>
        </pc:spChg>
        <pc:spChg chg="mod">
          <ac:chgData name="Caroline Prodger" userId="e4ef2e75-b60b-401b-8ebe-291bdcf405f4" providerId="ADAL" clId="{2DD4212C-825C-4298-A078-D09F869F0975}" dt="2021-03-25T12:23:19.726" v="269" actId="20577"/>
          <ac:spMkLst>
            <pc:docMk/>
            <pc:sldMk cId="858301066" sldId="346"/>
            <ac:spMk id="5" creationId="{DCBFEF3C-E4BE-5B44-A4C6-9DEC8C3C116D}"/>
          </ac:spMkLst>
        </pc:spChg>
        <pc:picChg chg="del">
          <ac:chgData name="Caroline Prodger" userId="e4ef2e75-b60b-401b-8ebe-291bdcf405f4" providerId="ADAL" clId="{2DD4212C-825C-4298-A078-D09F869F0975}" dt="2021-03-25T12:17:37.244" v="100" actId="478"/>
          <ac:picMkLst>
            <pc:docMk/>
            <pc:sldMk cId="858301066" sldId="346"/>
            <ac:picMk id="1026" creationId="{EBA802C3-26F0-B349-8D2B-3448F6A9E7F5}"/>
          </ac:picMkLst>
        </pc:picChg>
      </pc:sldChg>
      <pc:sldChg chg="del">
        <pc:chgData name="Caroline Prodger" userId="e4ef2e75-b60b-401b-8ebe-291bdcf405f4" providerId="ADAL" clId="{2DD4212C-825C-4298-A078-D09F869F0975}" dt="2021-03-25T12:24:38.638" v="274" actId="2696"/>
        <pc:sldMkLst>
          <pc:docMk/>
          <pc:sldMk cId="2779718798" sldId="348"/>
        </pc:sldMkLst>
      </pc:sldChg>
      <pc:sldChg chg="modSp mod">
        <pc:chgData name="Caroline Prodger" userId="e4ef2e75-b60b-401b-8ebe-291bdcf405f4" providerId="ADAL" clId="{2DD4212C-825C-4298-A078-D09F869F0975}" dt="2021-03-25T12:21:26.686" v="204" actId="20577"/>
        <pc:sldMkLst>
          <pc:docMk/>
          <pc:sldMk cId="2899875157" sldId="353"/>
        </pc:sldMkLst>
        <pc:spChg chg="mod">
          <ac:chgData name="Caroline Prodger" userId="e4ef2e75-b60b-401b-8ebe-291bdcf405f4" providerId="ADAL" clId="{2DD4212C-825C-4298-A078-D09F869F0975}" dt="2021-03-25T12:19:12.271" v="144" actId="20577"/>
          <ac:spMkLst>
            <pc:docMk/>
            <pc:sldMk cId="2899875157" sldId="353"/>
            <ac:spMk id="3" creationId="{68581819-AC6B-E947-9100-FC567A48798C}"/>
          </ac:spMkLst>
        </pc:spChg>
        <pc:spChg chg="mod">
          <ac:chgData name="Caroline Prodger" userId="e4ef2e75-b60b-401b-8ebe-291bdcf405f4" providerId="ADAL" clId="{2DD4212C-825C-4298-A078-D09F869F0975}" dt="2021-03-25T12:21:26.686" v="204" actId="20577"/>
          <ac:spMkLst>
            <pc:docMk/>
            <pc:sldMk cId="2899875157" sldId="353"/>
            <ac:spMk id="4" creationId="{2FA6746E-AC2B-AC4C-8030-8D04FFDAECEA}"/>
          </ac:spMkLst>
        </pc:spChg>
      </pc:sldChg>
      <pc:sldChg chg="modSp mod">
        <pc:chgData name="Caroline Prodger" userId="e4ef2e75-b60b-401b-8ebe-291bdcf405f4" providerId="ADAL" clId="{2DD4212C-825C-4298-A078-D09F869F0975}" dt="2021-03-25T12:23:59.103" v="272"/>
        <pc:sldMkLst>
          <pc:docMk/>
          <pc:sldMk cId="1710732528" sldId="354"/>
        </pc:sldMkLst>
        <pc:spChg chg="mod">
          <ac:chgData name="Caroline Prodger" userId="e4ef2e75-b60b-401b-8ebe-291bdcf405f4" providerId="ADAL" clId="{2DD4212C-825C-4298-A078-D09F869F0975}" dt="2021-03-25T12:20:51.775" v="194" actId="20577"/>
          <ac:spMkLst>
            <pc:docMk/>
            <pc:sldMk cId="1710732528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2DD4212C-825C-4298-A078-D09F869F0975}" dt="2021-03-25T12:23:59.103" v="272"/>
          <ac:spMkLst>
            <pc:docMk/>
            <pc:sldMk cId="1710732528" sldId="354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2DD4212C-825C-4298-A078-D09F869F0975}" dt="2021-03-25T12:24:41.246" v="275" actId="2696"/>
        <pc:sldMkLst>
          <pc:docMk/>
          <pc:sldMk cId="4090163740" sldId="355"/>
        </pc:sldMkLst>
      </pc:sldChg>
      <pc:sldChg chg="del">
        <pc:chgData name="Caroline Prodger" userId="e4ef2e75-b60b-401b-8ebe-291bdcf405f4" providerId="ADAL" clId="{2DD4212C-825C-4298-A078-D09F869F0975}" dt="2021-03-25T12:24:43.573" v="276" actId="2696"/>
        <pc:sldMkLst>
          <pc:docMk/>
          <pc:sldMk cId="121565530" sldId="356"/>
        </pc:sldMkLst>
      </pc:sldChg>
      <pc:sldChg chg="del">
        <pc:chgData name="Caroline Prodger" userId="e4ef2e75-b60b-401b-8ebe-291bdcf405f4" providerId="ADAL" clId="{2DD4212C-825C-4298-A078-D09F869F0975}" dt="2021-03-25T12:24:45.890" v="277" actId="2696"/>
        <pc:sldMkLst>
          <pc:docMk/>
          <pc:sldMk cId="535053243" sldId="357"/>
        </pc:sldMkLst>
      </pc:sldChg>
      <pc:sldChg chg="modSp new mod">
        <pc:chgData name="Caroline Prodger" userId="e4ef2e75-b60b-401b-8ebe-291bdcf405f4" providerId="ADAL" clId="{2DD4212C-825C-4298-A078-D09F869F0975}" dt="2021-03-25T12:17:31.777" v="99" actId="20577"/>
        <pc:sldMkLst>
          <pc:docMk/>
          <pc:sldMk cId="3569321153" sldId="358"/>
        </pc:sldMkLst>
        <pc:spChg chg="mod">
          <ac:chgData name="Caroline Prodger" userId="e4ef2e75-b60b-401b-8ebe-291bdcf405f4" providerId="ADAL" clId="{2DD4212C-825C-4298-A078-D09F869F0975}" dt="2021-03-25T12:16:19.293" v="31" actId="20577"/>
          <ac:spMkLst>
            <pc:docMk/>
            <pc:sldMk cId="3569321153" sldId="358"/>
            <ac:spMk id="2" creationId="{BB32B1BC-2D95-4E0F-A6EC-42C0181F0520}"/>
          </ac:spMkLst>
        </pc:spChg>
        <pc:spChg chg="mod">
          <ac:chgData name="Caroline Prodger" userId="e4ef2e75-b60b-401b-8ebe-291bdcf405f4" providerId="ADAL" clId="{2DD4212C-825C-4298-A078-D09F869F0975}" dt="2021-03-25T12:17:31.777" v="99" actId="20577"/>
          <ac:spMkLst>
            <pc:docMk/>
            <pc:sldMk cId="3569321153" sldId="358"/>
            <ac:spMk id="3" creationId="{F92A16ED-2C3A-4C75-BE4B-854DB1E00A3E}"/>
          </ac:spMkLst>
        </pc:spChg>
      </pc:sldChg>
    </pc:docChg>
  </pc:docChgLst>
  <pc:docChgLst>
    <pc:chgData name="Caroline Prodger" userId="e4ef2e75-b60b-401b-8ebe-291bdcf405f4" providerId="ADAL" clId="{26E49397-A78A-4269-822B-50B8BF98F718}"/>
    <pc:docChg chg="undo custSel addSld modSld sldOrd">
      <pc:chgData name="Caroline Prodger" userId="e4ef2e75-b60b-401b-8ebe-291bdcf405f4" providerId="ADAL" clId="{26E49397-A78A-4269-822B-50B8BF98F718}" dt="2021-06-30T12:38:38.636" v="2225" actId="20577"/>
      <pc:docMkLst>
        <pc:docMk/>
      </pc:docMkLst>
      <pc:sldChg chg="addSp modSp mod">
        <pc:chgData name="Caroline Prodger" userId="e4ef2e75-b60b-401b-8ebe-291bdcf405f4" providerId="ADAL" clId="{26E49397-A78A-4269-822B-50B8BF98F718}" dt="2021-06-30T11:55:40.256" v="1725" actId="20577"/>
        <pc:sldMkLst>
          <pc:docMk/>
          <pc:sldMk cId="0" sldId="331"/>
        </pc:sldMkLst>
        <pc:spChg chg="mod">
          <ac:chgData name="Caroline Prodger" userId="e4ef2e75-b60b-401b-8ebe-291bdcf405f4" providerId="ADAL" clId="{26E49397-A78A-4269-822B-50B8BF98F718}" dt="2021-06-30T11:54:24.955" v="1700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26E49397-A78A-4269-822B-50B8BF98F718}" dt="2021-06-30T11:55:40.256" v="1725" actId="20577"/>
          <ac:spMkLst>
            <pc:docMk/>
            <pc:sldMk cId="0" sldId="331"/>
            <ac:spMk id="5" creationId="{1DC68696-6FE6-5041-B1A2-0717CB7894C7}"/>
          </ac:spMkLst>
        </pc:spChg>
        <pc:spChg chg="add mod">
          <ac:chgData name="Caroline Prodger" userId="e4ef2e75-b60b-401b-8ebe-291bdcf405f4" providerId="ADAL" clId="{26E49397-A78A-4269-822B-50B8BF98F718}" dt="2021-06-30T11:55:15.352" v="1716" actId="113"/>
          <ac:spMkLst>
            <pc:docMk/>
            <pc:sldMk cId="0" sldId="331"/>
            <ac:spMk id="7" creationId="{A70D7E82-1E4E-4228-9945-1F736DC94F6E}"/>
          </ac:spMkLst>
        </pc:spChg>
        <pc:picChg chg="add mod">
          <ac:chgData name="Caroline Prodger" userId="e4ef2e75-b60b-401b-8ebe-291bdcf405f4" providerId="ADAL" clId="{26E49397-A78A-4269-822B-50B8BF98F718}" dt="2021-06-30T11:54:41.680" v="1706" actId="1076"/>
          <ac:picMkLst>
            <pc:docMk/>
            <pc:sldMk cId="0" sldId="331"/>
            <ac:picMk id="4" creationId="{5A4C0379-9887-4456-A9BC-43DB6648518A}"/>
          </ac:picMkLst>
        </pc:picChg>
      </pc:sldChg>
      <pc:sldChg chg="modSp mod">
        <pc:chgData name="Caroline Prodger" userId="e4ef2e75-b60b-401b-8ebe-291bdcf405f4" providerId="ADAL" clId="{26E49397-A78A-4269-822B-50B8BF98F718}" dt="2021-06-30T11:03:40.051" v="354" actId="12"/>
        <pc:sldMkLst>
          <pc:docMk/>
          <pc:sldMk cId="858301066" sldId="346"/>
        </pc:sldMkLst>
        <pc:spChg chg="mod">
          <ac:chgData name="Caroline Prodger" userId="e4ef2e75-b60b-401b-8ebe-291bdcf405f4" providerId="ADAL" clId="{26E49397-A78A-4269-822B-50B8BF98F718}" dt="2021-06-30T11:03:40.051" v="354" actId="12"/>
          <ac:spMkLst>
            <pc:docMk/>
            <pc:sldMk cId="858301066" sldId="346"/>
            <ac:spMk id="5" creationId="{DCBFEF3C-E4BE-5B44-A4C6-9DEC8C3C116D}"/>
          </ac:spMkLst>
        </pc:spChg>
      </pc:sldChg>
      <pc:sldChg chg="addSp modSp mod">
        <pc:chgData name="Caroline Prodger" userId="e4ef2e75-b60b-401b-8ebe-291bdcf405f4" providerId="ADAL" clId="{26E49397-A78A-4269-822B-50B8BF98F718}" dt="2021-06-30T11:41:04.724" v="1461" actId="1076"/>
        <pc:sldMkLst>
          <pc:docMk/>
          <pc:sldMk cId="2899875157" sldId="353"/>
        </pc:sldMkLst>
        <pc:spChg chg="mod">
          <ac:chgData name="Caroline Prodger" userId="e4ef2e75-b60b-401b-8ebe-291bdcf405f4" providerId="ADAL" clId="{26E49397-A78A-4269-822B-50B8BF98F718}" dt="2021-06-30T11:37:58.749" v="1447"/>
          <ac:spMkLst>
            <pc:docMk/>
            <pc:sldMk cId="2899875157" sldId="353"/>
            <ac:spMk id="3" creationId="{68581819-AC6B-E947-9100-FC567A48798C}"/>
          </ac:spMkLst>
        </pc:spChg>
        <pc:spChg chg="mod">
          <ac:chgData name="Caroline Prodger" userId="e4ef2e75-b60b-401b-8ebe-291bdcf405f4" providerId="ADAL" clId="{26E49397-A78A-4269-822B-50B8BF98F718}" dt="2021-06-30T11:40:59.709" v="1459" actId="14100"/>
          <ac:spMkLst>
            <pc:docMk/>
            <pc:sldMk cId="2899875157" sldId="353"/>
            <ac:spMk id="4" creationId="{2FA6746E-AC2B-AC4C-8030-8D04FFDAECEA}"/>
          </ac:spMkLst>
        </pc:spChg>
        <pc:picChg chg="add mod">
          <ac:chgData name="Caroline Prodger" userId="e4ef2e75-b60b-401b-8ebe-291bdcf405f4" providerId="ADAL" clId="{26E49397-A78A-4269-822B-50B8BF98F718}" dt="2021-06-30T11:41:04.724" v="1461" actId="1076"/>
          <ac:picMkLst>
            <pc:docMk/>
            <pc:sldMk cId="2899875157" sldId="353"/>
            <ac:picMk id="5" creationId="{50871852-BFA1-49FD-93DC-453766647D31}"/>
          </ac:picMkLst>
        </pc:picChg>
      </pc:sldChg>
      <pc:sldChg chg="addSp modSp mod">
        <pc:chgData name="Caroline Prodger" userId="e4ef2e75-b60b-401b-8ebe-291bdcf405f4" providerId="ADAL" clId="{26E49397-A78A-4269-822B-50B8BF98F718}" dt="2021-06-30T12:38:38.636" v="2225" actId="20577"/>
        <pc:sldMkLst>
          <pc:docMk/>
          <pc:sldMk cId="1710732528" sldId="354"/>
        </pc:sldMkLst>
        <pc:spChg chg="mod">
          <ac:chgData name="Caroline Prodger" userId="e4ef2e75-b60b-401b-8ebe-291bdcf405f4" providerId="ADAL" clId="{26E49397-A78A-4269-822B-50B8BF98F718}" dt="2021-06-30T11:00:23.059" v="329" actId="20577"/>
          <ac:spMkLst>
            <pc:docMk/>
            <pc:sldMk cId="1710732528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26E49397-A78A-4269-822B-50B8BF98F718}" dt="2021-06-30T12:38:38.636" v="2225" actId="20577"/>
          <ac:spMkLst>
            <pc:docMk/>
            <pc:sldMk cId="1710732528" sldId="354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26E49397-A78A-4269-822B-50B8BF98F718}" dt="2021-06-30T11:02:15.349" v="350" actId="1076"/>
          <ac:picMkLst>
            <pc:docMk/>
            <pc:sldMk cId="1710732528" sldId="354"/>
            <ac:picMk id="5" creationId="{DA86E781-AE47-459A-A1FF-4E9C6ABBC0BD}"/>
          </ac:picMkLst>
        </pc:picChg>
      </pc:sldChg>
      <pc:sldChg chg="addSp delSp modSp mod">
        <pc:chgData name="Caroline Prodger" userId="e4ef2e75-b60b-401b-8ebe-291bdcf405f4" providerId="ADAL" clId="{26E49397-A78A-4269-822B-50B8BF98F718}" dt="2021-06-30T11:42:28.938" v="1467" actId="1076"/>
        <pc:sldMkLst>
          <pc:docMk/>
          <pc:sldMk cId="1436011155" sldId="359"/>
        </pc:sldMkLst>
        <pc:spChg chg="mod">
          <ac:chgData name="Caroline Prodger" userId="e4ef2e75-b60b-401b-8ebe-291bdcf405f4" providerId="ADAL" clId="{26E49397-A78A-4269-822B-50B8BF98F718}" dt="2021-06-30T11:41:21.729" v="1464" actId="20577"/>
          <ac:spMkLst>
            <pc:docMk/>
            <pc:sldMk cId="1436011155" sldId="359"/>
            <ac:spMk id="3" creationId="{68581819-AC6B-E947-9100-FC567A48798C}"/>
          </ac:spMkLst>
        </pc:spChg>
        <pc:picChg chg="add mod">
          <ac:chgData name="Caroline Prodger" userId="e4ef2e75-b60b-401b-8ebe-291bdcf405f4" providerId="ADAL" clId="{26E49397-A78A-4269-822B-50B8BF98F718}" dt="2021-06-30T11:42:28.938" v="1467" actId="1076"/>
          <ac:picMkLst>
            <pc:docMk/>
            <pc:sldMk cId="1436011155" sldId="359"/>
            <ac:picMk id="5" creationId="{A2452E1A-88D2-40AB-9A88-ADEBB1A5933B}"/>
          </ac:picMkLst>
        </pc:picChg>
        <pc:picChg chg="del">
          <ac:chgData name="Caroline Prodger" userId="e4ef2e75-b60b-401b-8ebe-291bdcf405f4" providerId="ADAL" clId="{26E49397-A78A-4269-822B-50B8BF98F718}" dt="2021-06-30T11:42:18.451" v="1465" actId="478"/>
          <ac:picMkLst>
            <pc:docMk/>
            <pc:sldMk cId="1436011155" sldId="359"/>
            <ac:picMk id="2052" creationId="{FCDB08A5-03D2-42CB-AF0F-0DBB7A91036F}"/>
          </ac:picMkLst>
        </pc:picChg>
      </pc:sldChg>
      <pc:sldChg chg="addSp delSp modSp mod">
        <pc:chgData name="Caroline Prodger" userId="e4ef2e75-b60b-401b-8ebe-291bdcf405f4" providerId="ADAL" clId="{26E49397-A78A-4269-822B-50B8BF98F718}" dt="2021-06-30T11:44:32.480" v="1548" actId="20577"/>
        <pc:sldMkLst>
          <pc:docMk/>
          <pc:sldMk cId="3258803669" sldId="360"/>
        </pc:sldMkLst>
        <pc:spChg chg="mod">
          <ac:chgData name="Caroline Prodger" userId="e4ef2e75-b60b-401b-8ebe-291bdcf405f4" providerId="ADAL" clId="{26E49397-A78A-4269-822B-50B8BF98F718}" dt="2021-06-30T11:42:46.208" v="1476" actId="20577"/>
          <ac:spMkLst>
            <pc:docMk/>
            <pc:sldMk cId="3258803669" sldId="360"/>
            <ac:spMk id="3" creationId="{68581819-AC6B-E947-9100-FC567A48798C}"/>
          </ac:spMkLst>
        </pc:spChg>
        <pc:spChg chg="mod">
          <ac:chgData name="Caroline Prodger" userId="e4ef2e75-b60b-401b-8ebe-291bdcf405f4" providerId="ADAL" clId="{26E49397-A78A-4269-822B-50B8BF98F718}" dt="2021-06-30T11:44:32.480" v="1548" actId="20577"/>
          <ac:spMkLst>
            <pc:docMk/>
            <pc:sldMk cId="3258803669" sldId="360"/>
            <ac:spMk id="4" creationId="{2FA6746E-AC2B-AC4C-8030-8D04FFDAECEA}"/>
          </ac:spMkLst>
        </pc:spChg>
        <pc:picChg chg="del mod">
          <ac:chgData name="Caroline Prodger" userId="e4ef2e75-b60b-401b-8ebe-291bdcf405f4" providerId="ADAL" clId="{26E49397-A78A-4269-822B-50B8BF98F718}" dt="2021-06-30T11:43:21.888" v="1478" actId="478"/>
          <ac:picMkLst>
            <pc:docMk/>
            <pc:sldMk cId="3258803669" sldId="360"/>
            <ac:picMk id="5" creationId="{FE955F07-A62A-427C-9762-9243CBFE4AFE}"/>
          </ac:picMkLst>
        </pc:picChg>
        <pc:picChg chg="add mod">
          <ac:chgData name="Caroline Prodger" userId="e4ef2e75-b60b-401b-8ebe-291bdcf405f4" providerId="ADAL" clId="{26E49397-A78A-4269-822B-50B8BF98F718}" dt="2021-06-30T11:43:32.709" v="1484" actId="1076"/>
          <ac:picMkLst>
            <pc:docMk/>
            <pc:sldMk cId="3258803669" sldId="360"/>
            <ac:picMk id="6" creationId="{19F60029-46CC-4123-9BC6-5185901BFC1E}"/>
          </ac:picMkLst>
        </pc:picChg>
      </pc:sldChg>
      <pc:sldChg chg="modSp mod delCm modCm">
        <pc:chgData name="Caroline Prodger" userId="e4ef2e75-b60b-401b-8ebe-291bdcf405f4" providerId="ADAL" clId="{26E49397-A78A-4269-822B-50B8BF98F718}" dt="2021-06-30T11:46:23.856" v="1605" actId="20577"/>
        <pc:sldMkLst>
          <pc:docMk/>
          <pc:sldMk cId="2345501014" sldId="361"/>
        </pc:sldMkLst>
        <pc:spChg chg="mod">
          <ac:chgData name="Caroline Prodger" userId="e4ef2e75-b60b-401b-8ebe-291bdcf405f4" providerId="ADAL" clId="{26E49397-A78A-4269-822B-50B8BF98F718}" dt="2021-06-30T11:44:46.336" v="1551" actId="20577"/>
          <ac:spMkLst>
            <pc:docMk/>
            <pc:sldMk cId="2345501014" sldId="361"/>
            <ac:spMk id="3" creationId="{68581819-AC6B-E947-9100-FC567A48798C}"/>
          </ac:spMkLst>
        </pc:spChg>
        <pc:spChg chg="mod">
          <ac:chgData name="Caroline Prodger" userId="e4ef2e75-b60b-401b-8ebe-291bdcf405f4" providerId="ADAL" clId="{26E49397-A78A-4269-822B-50B8BF98F718}" dt="2021-06-30T11:46:23.856" v="1605" actId="20577"/>
          <ac:spMkLst>
            <pc:docMk/>
            <pc:sldMk cId="2345501014" sldId="361"/>
            <ac:spMk id="4" creationId="{2FA6746E-AC2B-AC4C-8030-8D04FFDAECEA}"/>
          </ac:spMkLst>
        </pc:spChg>
      </pc:sldChg>
      <pc:sldChg chg="modSp mod delCm">
        <pc:chgData name="Caroline Prodger" userId="e4ef2e75-b60b-401b-8ebe-291bdcf405f4" providerId="ADAL" clId="{26E49397-A78A-4269-822B-50B8BF98F718}" dt="2021-06-30T12:16:24.381" v="1744" actId="20577"/>
        <pc:sldMkLst>
          <pc:docMk/>
          <pc:sldMk cId="3521600261" sldId="362"/>
        </pc:sldMkLst>
        <pc:spChg chg="mod">
          <ac:chgData name="Caroline Prodger" userId="e4ef2e75-b60b-401b-8ebe-291bdcf405f4" providerId="ADAL" clId="{26E49397-A78A-4269-822B-50B8BF98F718}" dt="2021-06-30T12:16:24.381" v="1744" actId="20577"/>
          <ac:spMkLst>
            <pc:docMk/>
            <pc:sldMk cId="3521600261" sldId="362"/>
            <ac:spMk id="5" creationId="{1DC68696-6FE6-5041-B1A2-0717CB7894C7}"/>
          </ac:spMkLst>
        </pc:spChg>
      </pc:sldChg>
      <pc:sldChg chg="modSp mod ord addCm modCm modNotesTx">
        <pc:chgData name="Caroline Prodger" userId="e4ef2e75-b60b-401b-8ebe-291bdcf405f4" providerId="ADAL" clId="{26E49397-A78A-4269-822B-50B8BF98F718}" dt="2021-06-30T12:30:09.995" v="1853"/>
        <pc:sldMkLst>
          <pc:docMk/>
          <pc:sldMk cId="1337432639" sldId="364"/>
        </pc:sldMkLst>
        <pc:spChg chg="mod">
          <ac:chgData name="Caroline Prodger" userId="e4ef2e75-b60b-401b-8ebe-291bdcf405f4" providerId="ADAL" clId="{26E49397-A78A-4269-822B-50B8BF98F718}" dt="2021-06-30T12:20:53.149" v="1797" actId="20577"/>
          <ac:spMkLst>
            <pc:docMk/>
            <pc:sldMk cId="1337432639" sldId="364"/>
            <ac:spMk id="2" creationId="{00000000-0000-0000-0000-000000000000}"/>
          </ac:spMkLst>
        </pc:spChg>
        <pc:spChg chg="mod">
          <ac:chgData name="Caroline Prodger" userId="e4ef2e75-b60b-401b-8ebe-291bdcf405f4" providerId="ADAL" clId="{26E49397-A78A-4269-822B-50B8BF98F718}" dt="2021-06-30T12:26:34.132" v="1849" actId="20577"/>
          <ac:spMkLst>
            <pc:docMk/>
            <pc:sldMk cId="1337432639" sldId="364"/>
            <ac:spMk id="5" creationId="{1DC68696-6FE6-5041-B1A2-0717CB7894C7}"/>
          </ac:spMkLst>
        </pc:spChg>
      </pc:sldChg>
      <pc:sldChg chg="modSp mod delCm">
        <pc:chgData name="Caroline Prodger" userId="e4ef2e75-b60b-401b-8ebe-291bdcf405f4" providerId="ADAL" clId="{26E49397-A78A-4269-822B-50B8BF98F718}" dt="2021-06-30T10:48:57.223" v="41" actId="1592"/>
        <pc:sldMkLst>
          <pc:docMk/>
          <pc:sldMk cId="957221220" sldId="366"/>
        </pc:sldMkLst>
        <pc:spChg chg="mod">
          <ac:chgData name="Caroline Prodger" userId="e4ef2e75-b60b-401b-8ebe-291bdcf405f4" providerId="ADAL" clId="{26E49397-A78A-4269-822B-50B8BF98F718}" dt="2021-06-30T10:48:54.132" v="39" actId="20577"/>
          <ac:spMkLst>
            <pc:docMk/>
            <pc:sldMk cId="957221220" sldId="366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26E49397-A78A-4269-822B-50B8BF98F718}" dt="2021-06-30T10:51:14.821" v="56"/>
        <pc:sldMkLst>
          <pc:docMk/>
          <pc:sldMk cId="951902350" sldId="369"/>
        </pc:sldMkLst>
        <pc:spChg chg="mod">
          <ac:chgData name="Caroline Prodger" userId="e4ef2e75-b60b-401b-8ebe-291bdcf405f4" providerId="ADAL" clId="{26E49397-A78A-4269-822B-50B8BF98F718}" dt="2021-06-30T10:51:12.292" v="54" actId="21"/>
          <ac:spMkLst>
            <pc:docMk/>
            <pc:sldMk cId="951902350" sldId="369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26E49397-A78A-4269-822B-50B8BF98F718}" dt="2021-06-30T10:50:49.668" v="49"/>
          <ac:spMkLst>
            <pc:docMk/>
            <pc:sldMk cId="951902350" sldId="369"/>
            <ac:spMk id="4" creationId="{88CC5F30-957C-4713-A1D6-60E9CB3AFABB}"/>
          </ac:spMkLst>
        </pc:spChg>
        <pc:spChg chg="add del mod">
          <ac:chgData name="Caroline Prodger" userId="e4ef2e75-b60b-401b-8ebe-291bdcf405f4" providerId="ADAL" clId="{26E49397-A78A-4269-822B-50B8BF98F718}" dt="2021-06-30T10:51:14.821" v="56"/>
          <ac:spMkLst>
            <pc:docMk/>
            <pc:sldMk cId="951902350" sldId="369"/>
            <ac:spMk id="5" creationId="{20EFBD01-3F74-4F39-BB46-CFDE828026CF}"/>
          </ac:spMkLst>
        </pc:spChg>
      </pc:sldChg>
      <pc:sldChg chg="addSp modSp mod">
        <pc:chgData name="Caroline Prodger" userId="e4ef2e75-b60b-401b-8ebe-291bdcf405f4" providerId="ADAL" clId="{26E49397-A78A-4269-822B-50B8BF98F718}" dt="2021-06-30T11:10:30.423" v="824" actId="1076"/>
        <pc:sldMkLst>
          <pc:docMk/>
          <pc:sldMk cId="1104091126" sldId="370"/>
        </pc:sldMkLst>
        <pc:spChg chg="add mod">
          <ac:chgData name="Caroline Prodger" userId="e4ef2e75-b60b-401b-8ebe-291bdcf405f4" providerId="ADAL" clId="{26E49397-A78A-4269-822B-50B8BF98F718}" dt="2021-06-30T11:10:27.960" v="823" actId="1076"/>
          <ac:spMkLst>
            <pc:docMk/>
            <pc:sldMk cId="1104091126" sldId="370"/>
            <ac:spMk id="6" creationId="{7528705F-9D30-404C-9326-6AC9056431DC}"/>
          </ac:spMkLst>
        </pc:spChg>
        <pc:picChg chg="mod">
          <ac:chgData name="Caroline Prodger" userId="e4ef2e75-b60b-401b-8ebe-291bdcf405f4" providerId="ADAL" clId="{26E49397-A78A-4269-822B-50B8BF98F718}" dt="2021-06-30T11:10:30.423" v="824" actId="1076"/>
          <ac:picMkLst>
            <pc:docMk/>
            <pc:sldMk cId="1104091126" sldId="370"/>
            <ac:picMk id="5" creationId="{8CEF2362-AD30-4146-A091-EDAA589FEF2F}"/>
          </ac:picMkLst>
        </pc:picChg>
      </pc:sldChg>
      <pc:sldChg chg="addSp modSp new mod ord modNotesTx">
        <pc:chgData name="Caroline Prodger" userId="e4ef2e75-b60b-401b-8ebe-291bdcf405f4" providerId="ADAL" clId="{26E49397-A78A-4269-822B-50B8BF98F718}" dt="2021-06-30T10:59:25.297" v="312"/>
        <pc:sldMkLst>
          <pc:docMk/>
          <pc:sldMk cId="544253108" sldId="372"/>
        </pc:sldMkLst>
        <pc:spChg chg="mod">
          <ac:chgData name="Caroline Prodger" userId="e4ef2e75-b60b-401b-8ebe-291bdcf405f4" providerId="ADAL" clId="{26E49397-A78A-4269-822B-50B8BF98F718}" dt="2021-06-30T10:51:39.508" v="87" actId="20577"/>
          <ac:spMkLst>
            <pc:docMk/>
            <pc:sldMk cId="544253108" sldId="372"/>
            <ac:spMk id="2" creationId="{06F5FE78-B3C8-4D36-A8A8-6CDC56B38362}"/>
          </ac:spMkLst>
        </pc:spChg>
        <pc:spChg chg="mod">
          <ac:chgData name="Caroline Prodger" userId="e4ef2e75-b60b-401b-8ebe-291bdcf405f4" providerId="ADAL" clId="{26E49397-A78A-4269-822B-50B8BF98F718}" dt="2021-06-30T10:58:52.692" v="308" actId="20577"/>
          <ac:spMkLst>
            <pc:docMk/>
            <pc:sldMk cId="544253108" sldId="372"/>
            <ac:spMk id="3" creationId="{56846A5A-5101-4CDA-A39C-02117074D179}"/>
          </ac:spMkLst>
        </pc:spChg>
        <pc:picChg chg="add mod">
          <ac:chgData name="Caroline Prodger" userId="e4ef2e75-b60b-401b-8ebe-291bdcf405f4" providerId="ADAL" clId="{26E49397-A78A-4269-822B-50B8BF98F718}" dt="2021-06-30T10:58:57.164" v="309" actId="1076"/>
          <ac:picMkLst>
            <pc:docMk/>
            <pc:sldMk cId="544253108" sldId="372"/>
            <ac:picMk id="5" creationId="{9074DDAB-0B83-4421-9B32-F665A846656F}"/>
          </ac:picMkLst>
        </pc:picChg>
      </pc:sldChg>
      <pc:sldChg chg="addSp modSp new mod">
        <pc:chgData name="Caroline Prodger" userId="e4ef2e75-b60b-401b-8ebe-291bdcf405f4" providerId="ADAL" clId="{26E49397-A78A-4269-822B-50B8BF98F718}" dt="2021-06-30T11:16:35.343" v="848" actId="1076"/>
        <pc:sldMkLst>
          <pc:docMk/>
          <pc:sldMk cId="1215583114" sldId="373"/>
        </pc:sldMkLst>
        <pc:spChg chg="mod">
          <ac:chgData name="Caroline Prodger" userId="e4ef2e75-b60b-401b-8ebe-291bdcf405f4" providerId="ADAL" clId="{26E49397-A78A-4269-822B-50B8BF98F718}" dt="2021-06-30T11:10:55.579" v="830" actId="21"/>
          <ac:spMkLst>
            <pc:docMk/>
            <pc:sldMk cId="1215583114" sldId="373"/>
            <ac:spMk id="2" creationId="{5323100A-8F42-4FEC-90F5-2208B9C80951}"/>
          </ac:spMkLst>
        </pc:spChg>
        <pc:spChg chg="mod">
          <ac:chgData name="Caroline Prodger" userId="e4ef2e75-b60b-401b-8ebe-291bdcf405f4" providerId="ADAL" clId="{26E49397-A78A-4269-822B-50B8BF98F718}" dt="2021-06-30T11:12:48.220" v="843" actId="113"/>
          <ac:spMkLst>
            <pc:docMk/>
            <pc:sldMk cId="1215583114" sldId="373"/>
            <ac:spMk id="3" creationId="{867308C2-4BFE-45E6-9EDE-B09B5D693238}"/>
          </ac:spMkLst>
        </pc:spChg>
        <pc:picChg chg="add mod">
          <ac:chgData name="Caroline Prodger" userId="e4ef2e75-b60b-401b-8ebe-291bdcf405f4" providerId="ADAL" clId="{26E49397-A78A-4269-822B-50B8BF98F718}" dt="2021-06-30T11:16:35.343" v="848" actId="1076"/>
          <ac:picMkLst>
            <pc:docMk/>
            <pc:sldMk cId="1215583114" sldId="373"/>
            <ac:picMk id="5" creationId="{037E96DC-01E6-4D35-A59A-0A75A2D47466}"/>
          </ac:picMkLst>
        </pc:picChg>
      </pc:sldChg>
      <pc:sldChg chg="modSp new mod ord">
        <pc:chgData name="Caroline Prodger" userId="e4ef2e75-b60b-401b-8ebe-291bdcf405f4" providerId="ADAL" clId="{26E49397-A78A-4269-822B-50B8BF98F718}" dt="2021-06-30T11:12:32.019" v="842" actId="20577"/>
        <pc:sldMkLst>
          <pc:docMk/>
          <pc:sldMk cId="768372761" sldId="374"/>
        </pc:sldMkLst>
        <pc:spChg chg="mod">
          <ac:chgData name="Caroline Prodger" userId="e4ef2e75-b60b-401b-8ebe-291bdcf405f4" providerId="ADAL" clId="{26E49397-A78A-4269-822B-50B8BF98F718}" dt="2021-06-30T11:09:50.994" v="813" actId="20577"/>
          <ac:spMkLst>
            <pc:docMk/>
            <pc:sldMk cId="768372761" sldId="374"/>
            <ac:spMk id="2" creationId="{BC5C5F3E-F66C-4D07-851C-8AF522CA239E}"/>
          </ac:spMkLst>
        </pc:spChg>
        <pc:spChg chg="mod">
          <ac:chgData name="Caroline Prodger" userId="e4ef2e75-b60b-401b-8ebe-291bdcf405f4" providerId="ADAL" clId="{26E49397-A78A-4269-822B-50B8BF98F718}" dt="2021-06-30T11:12:32.019" v="842" actId="20577"/>
          <ac:spMkLst>
            <pc:docMk/>
            <pc:sldMk cId="768372761" sldId="374"/>
            <ac:spMk id="3" creationId="{3AAF819E-72EC-4692-8553-1BC2FEBC0066}"/>
          </ac:spMkLst>
        </pc:spChg>
      </pc:sldChg>
      <pc:sldChg chg="addSp modSp new mod">
        <pc:chgData name="Caroline Prodger" userId="e4ef2e75-b60b-401b-8ebe-291bdcf405f4" providerId="ADAL" clId="{26E49397-A78A-4269-822B-50B8BF98F718}" dt="2021-06-30T11:23:42.720" v="971" actId="1076"/>
        <pc:sldMkLst>
          <pc:docMk/>
          <pc:sldMk cId="32122493" sldId="375"/>
        </pc:sldMkLst>
        <pc:spChg chg="mod">
          <ac:chgData name="Caroline Prodger" userId="e4ef2e75-b60b-401b-8ebe-291bdcf405f4" providerId="ADAL" clId="{26E49397-A78A-4269-822B-50B8BF98F718}" dt="2021-06-30T11:11:06.546" v="836" actId="20577"/>
          <ac:spMkLst>
            <pc:docMk/>
            <pc:sldMk cId="32122493" sldId="375"/>
            <ac:spMk id="2" creationId="{03E93D43-351F-494B-9156-7B480E51F07B}"/>
          </ac:spMkLst>
        </pc:spChg>
        <pc:spChg chg="mod">
          <ac:chgData name="Caroline Prodger" userId="e4ef2e75-b60b-401b-8ebe-291bdcf405f4" providerId="ADAL" clId="{26E49397-A78A-4269-822B-50B8BF98F718}" dt="2021-06-30T11:20:11.394" v="964" actId="20577"/>
          <ac:spMkLst>
            <pc:docMk/>
            <pc:sldMk cId="32122493" sldId="375"/>
            <ac:spMk id="3" creationId="{D6344854-14CE-43C1-B04C-9BD6642D142D}"/>
          </ac:spMkLst>
        </pc:spChg>
        <pc:picChg chg="add mod">
          <ac:chgData name="Caroline Prodger" userId="e4ef2e75-b60b-401b-8ebe-291bdcf405f4" providerId="ADAL" clId="{26E49397-A78A-4269-822B-50B8BF98F718}" dt="2021-06-30T11:23:42.720" v="971" actId="1076"/>
          <ac:picMkLst>
            <pc:docMk/>
            <pc:sldMk cId="32122493" sldId="375"/>
            <ac:picMk id="5" creationId="{7BCD9BC0-B0A8-454F-B8D3-BB64A7DE7B28}"/>
          </ac:picMkLst>
        </pc:picChg>
      </pc:sldChg>
      <pc:sldChg chg="addSp delSp modSp new mod">
        <pc:chgData name="Caroline Prodger" userId="e4ef2e75-b60b-401b-8ebe-291bdcf405f4" providerId="ADAL" clId="{26E49397-A78A-4269-822B-50B8BF98F718}" dt="2021-06-30T11:31:00.658" v="1443" actId="20577"/>
        <pc:sldMkLst>
          <pc:docMk/>
          <pc:sldMk cId="872747272" sldId="376"/>
        </pc:sldMkLst>
        <pc:spChg chg="mod">
          <ac:chgData name="Caroline Prodger" userId="e4ef2e75-b60b-401b-8ebe-291bdcf405f4" providerId="ADAL" clId="{26E49397-A78A-4269-822B-50B8BF98F718}" dt="2021-06-30T11:24:09.570" v="1007" actId="20577"/>
          <ac:spMkLst>
            <pc:docMk/>
            <pc:sldMk cId="872747272" sldId="376"/>
            <ac:spMk id="2" creationId="{CC450013-723A-409D-A273-134B7FEA49BB}"/>
          </ac:spMkLst>
        </pc:spChg>
        <pc:spChg chg="del">
          <ac:chgData name="Caroline Prodger" userId="e4ef2e75-b60b-401b-8ebe-291bdcf405f4" providerId="ADAL" clId="{26E49397-A78A-4269-822B-50B8BF98F718}" dt="2021-06-30T11:25:15.087" v="1008" actId="931"/>
          <ac:spMkLst>
            <pc:docMk/>
            <pc:sldMk cId="872747272" sldId="376"/>
            <ac:spMk id="3" creationId="{E9171448-2A31-448F-8EB7-A5497A3AB91B}"/>
          </ac:spMkLst>
        </pc:spChg>
        <pc:spChg chg="add mod">
          <ac:chgData name="Caroline Prodger" userId="e4ef2e75-b60b-401b-8ebe-291bdcf405f4" providerId="ADAL" clId="{26E49397-A78A-4269-822B-50B8BF98F718}" dt="2021-06-30T11:27:23.474" v="1059" actId="20577"/>
          <ac:spMkLst>
            <pc:docMk/>
            <pc:sldMk cId="872747272" sldId="376"/>
            <ac:spMk id="7" creationId="{0D3AAE07-F121-48C0-9947-59CA7C6B8452}"/>
          </ac:spMkLst>
        </pc:spChg>
        <pc:spChg chg="add mod">
          <ac:chgData name="Caroline Prodger" userId="e4ef2e75-b60b-401b-8ebe-291bdcf405f4" providerId="ADAL" clId="{26E49397-A78A-4269-822B-50B8BF98F718}" dt="2021-06-30T11:31:00.658" v="1443" actId="20577"/>
          <ac:spMkLst>
            <pc:docMk/>
            <pc:sldMk cId="872747272" sldId="376"/>
            <ac:spMk id="8" creationId="{8A9D6A54-FBC6-480B-BEDB-B26E4E433586}"/>
          </ac:spMkLst>
        </pc:spChg>
        <pc:picChg chg="add mod">
          <ac:chgData name="Caroline Prodger" userId="e4ef2e75-b60b-401b-8ebe-291bdcf405f4" providerId="ADAL" clId="{26E49397-A78A-4269-822B-50B8BF98F718}" dt="2021-06-30T11:25:19.333" v="1011" actId="1076"/>
          <ac:picMkLst>
            <pc:docMk/>
            <pc:sldMk cId="872747272" sldId="376"/>
            <ac:picMk id="5" creationId="{40624C25-766D-4E77-8944-CF30F9E15402}"/>
          </ac:picMkLst>
        </pc:picChg>
      </pc:sldChg>
      <pc:sldChg chg="addSp delSp modSp new mod">
        <pc:chgData name="Caroline Prodger" userId="e4ef2e75-b60b-401b-8ebe-291bdcf405f4" providerId="ADAL" clId="{26E49397-A78A-4269-822B-50B8BF98F718}" dt="2021-06-30T12:37:56.219" v="2214"/>
        <pc:sldMkLst>
          <pc:docMk/>
          <pc:sldMk cId="70795709" sldId="377"/>
        </pc:sldMkLst>
        <pc:spChg chg="mod">
          <ac:chgData name="Caroline Prodger" userId="e4ef2e75-b60b-401b-8ebe-291bdcf405f4" providerId="ADAL" clId="{26E49397-A78A-4269-822B-50B8BF98F718}" dt="2021-06-30T12:31:04.476" v="1884" actId="20577"/>
          <ac:spMkLst>
            <pc:docMk/>
            <pc:sldMk cId="70795709" sldId="377"/>
            <ac:spMk id="2" creationId="{F143EC9E-663A-4DA8-8B8F-1C915BEDA291}"/>
          </ac:spMkLst>
        </pc:spChg>
        <pc:spChg chg="mod">
          <ac:chgData name="Caroline Prodger" userId="e4ef2e75-b60b-401b-8ebe-291bdcf405f4" providerId="ADAL" clId="{26E49397-A78A-4269-822B-50B8BF98F718}" dt="2021-06-30T12:37:27.324" v="2192" actId="20577"/>
          <ac:spMkLst>
            <pc:docMk/>
            <pc:sldMk cId="70795709" sldId="377"/>
            <ac:spMk id="3" creationId="{49F00742-F034-40B2-AEB4-9A7E9937644B}"/>
          </ac:spMkLst>
        </pc:spChg>
        <pc:spChg chg="add del mod">
          <ac:chgData name="Caroline Prodger" userId="e4ef2e75-b60b-401b-8ebe-291bdcf405f4" providerId="ADAL" clId="{26E49397-A78A-4269-822B-50B8BF98F718}" dt="2021-06-30T12:37:56.219" v="2214"/>
          <ac:spMkLst>
            <pc:docMk/>
            <pc:sldMk cId="70795709" sldId="377"/>
            <ac:spMk id="4" creationId="{098D016C-4EF4-44C5-9AA6-459818014C8A}"/>
          </ac:spMkLst>
        </pc:spChg>
        <pc:spChg chg="add mod">
          <ac:chgData name="Caroline Prodger" userId="e4ef2e75-b60b-401b-8ebe-291bdcf405f4" providerId="ADAL" clId="{26E49397-A78A-4269-822B-50B8BF98F718}" dt="2021-06-30T12:36:36.437" v="2151" actId="14100"/>
          <ac:spMkLst>
            <pc:docMk/>
            <pc:sldMk cId="70795709" sldId="377"/>
            <ac:spMk id="5" creationId="{7B9B8202-CA46-4D80-8BBF-DF0BC62A6D75}"/>
          </ac:spMkLst>
        </pc:spChg>
        <pc:spChg chg="add mod">
          <ac:chgData name="Caroline Prodger" userId="e4ef2e75-b60b-401b-8ebe-291bdcf405f4" providerId="ADAL" clId="{26E49397-A78A-4269-822B-50B8BF98F718}" dt="2021-06-30T12:37:21.506" v="2185" actId="14100"/>
          <ac:spMkLst>
            <pc:docMk/>
            <pc:sldMk cId="70795709" sldId="377"/>
            <ac:spMk id="6" creationId="{80B5FC10-29CB-420B-9E4C-EE4B832051A0}"/>
          </ac:spMkLst>
        </pc:spChg>
        <pc:spChg chg="add mod">
          <ac:chgData name="Caroline Prodger" userId="e4ef2e75-b60b-401b-8ebe-291bdcf405f4" providerId="ADAL" clId="{26E49397-A78A-4269-822B-50B8BF98F718}" dt="2021-06-30T12:37:45.288" v="2212" actId="14100"/>
          <ac:spMkLst>
            <pc:docMk/>
            <pc:sldMk cId="70795709" sldId="377"/>
            <ac:spMk id="7" creationId="{86C8AB8C-EC74-4A71-BC8D-8BB1DC7443FF}"/>
          </ac:spMkLst>
        </pc:spChg>
      </pc:sldChg>
    </pc:docChg>
  </pc:docChgLst>
  <pc:docChgLst>
    <pc:chgData name="Caroline Prodger" userId="e4ef2e75-b60b-401b-8ebe-291bdcf405f4" providerId="ADAL" clId="{7A4D0D8D-BD96-4681-AD79-2FF4283C7E93}"/>
    <pc:docChg chg="custSel addSld modSld">
      <pc:chgData name="Caroline Prodger" userId="e4ef2e75-b60b-401b-8ebe-291bdcf405f4" providerId="ADAL" clId="{7A4D0D8D-BD96-4681-AD79-2FF4283C7E93}" dt="2021-05-12T17:15:01.919" v="100" actId="20577"/>
      <pc:docMkLst>
        <pc:docMk/>
      </pc:docMkLst>
      <pc:sldChg chg="modSp mod">
        <pc:chgData name="Caroline Prodger" userId="e4ef2e75-b60b-401b-8ebe-291bdcf405f4" providerId="ADAL" clId="{7A4D0D8D-BD96-4681-AD79-2FF4283C7E93}" dt="2021-05-12T17:09:59.727" v="36" actId="20577"/>
        <pc:sldMkLst>
          <pc:docMk/>
          <pc:sldMk cId="0" sldId="331"/>
        </pc:sldMkLst>
        <pc:spChg chg="mod">
          <ac:chgData name="Caroline Prodger" userId="e4ef2e75-b60b-401b-8ebe-291bdcf405f4" providerId="ADAL" clId="{7A4D0D8D-BD96-4681-AD79-2FF4283C7E93}" dt="2021-05-12T17:09:59.727" v="36" actId="20577"/>
          <ac:spMkLst>
            <pc:docMk/>
            <pc:sldMk cId="0" sldId="331"/>
            <ac:spMk id="5" creationId="{1DC68696-6FE6-5041-B1A2-0717CB7894C7}"/>
          </ac:spMkLst>
        </pc:spChg>
      </pc:sldChg>
      <pc:sldChg chg="modSp mod">
        <pc:chgData name="Caroline Prodger" userId="e4ef2e75-b60b-401b-8ebe-291bdcf405f4" providerId="ADAL" clId="{7A4D0D8D-BD96-4681-AD79-2FF4283C7E93}" dt="2021-05-12T17:10:19.333" v="40" actId="20577"/>
        <pc:sldMkLst>
          <pc:docMk/>
          <pc:sldMk cId="1710732528" sldId="354"/>
        </pc:sldMkLst>
        <pc:spChg chg="mod">
          <ac:chgData name="Caroline Prodger" userId="e4ef2e75-b60b-401b-8ebe-291bdcf405f4" providerId="ADAL" clId="{7A4D0D8D-BD96-4681-AD79-2FF4283C7E93}" dt="2021-05-12T17:10:19.333" v="40" actId="20577"/>
          <ac:spMkLst>
            <pc:docMk/>
            <pc:sldMk cId="1710732528" sldId="354"/>
            <ac:spMk id="3" creationId="{00000000-0000-0000-0000-000000000000}"/>
          </ac:spMkLst>
        </pc:spChg>
      </pc:sldChg>
      <pc:sldChg chg="addSp delSp modSp">
        <pc:chgData name="Caroline Prodger" userId="e4ef2e75-b60b-401b-8ebe-291bdcf405f4" providerId="ADAL" clId="{7A4D0D8D-BD96-4681-AD79-2FF4283C7E93}" dt="2021-05-12T17:06:37.856" v="4"/>
        <pc:sldMkLst>
          <pc:docMk/>
          <pc:sldMk cId="3569321153" sldId="358"/>
        </pc:sldMkLst>
        <pc:spChg chg="add del">
          <ac:chgData name="Caroline Prodger" userId="e4ef2e75-b60b-401b-8ebe-291bdcf405f4" providerId="ADAL" clId="{7A4D0D8D-BD96-4681-AD79-2FF4283C7E93}" dt="2021-05-12T17:06:36.106" v="3" actId="21"/>
          <ac:spMkLst>
            <pc:docMk/>
            <pc:sldMk cId="3569321153" sldId="358"/>
            <ac:spMk id="3" creationId="{F92A16ED-2C3A-4C75-BE4B-854DB1E00A3E}"/>
          </ac:spMkLst>
        </pc:spChg>
        <pc:spChg chg="add del mod">
          <ac:chgData name="Caroline Prodger" userId="e4ef2e75-b60b-401b-8ebe-291bdcf405f4" providerId="ADAL" clId="{7A4D0D8D-BD96-4681-AD79-2FF4283C7E93}" dt="2021-05-12T17:06:36.106" v="3" actId="21"/>
          <ac:spMkLst>
            <pc:docMk/>
            <pc:sldMk cId="3569321153" sldId="358"/>
            <ac:spMk id="4" creationId="{70C20173-7DFC-4011-9188-27FF4443552E}"/>
          </ac:spMkLst>
        </pc:spChg>
        <pc:picChg chg="add del">
          <ac:chgData name="Caroline Prodger" userId="e4ef2e75-b60b-401b-8ebe-291bdcf405f4" providerId="ADAL" clId="{7A4D0D8D-BD96-4681-AD79-2FF4283C7E93}" dt="2021-05-12T17:06:37.856" v="4"/>
          <ac:picMkLst>
            <pc:docMk/>
            <pc:sldMk cId="3569321153" sldId="358"/>
            <ac:picMk id="1026" creationId="{C4933DCD-4A4B-4524-BADE-89DE2AB42045}"/>
          </ac:picMkLst>
        </pc:picChg>
      </pc:sldChg>
      <pc:sldChg chg="addSp delSp modSp mod">
        <pc:chgData name="Caroline Prodger" userId="e4ef2e75-b60b-401b-8ebe-291bdcf405f4" providerId="ADAL" clId="{7A4D0D8D-BD96-4681-AD79-2FF4283C7E93}" dt="2021-05-12T17:09:48.170" v="35" actId="1076"/>
        <pc:sldMkLst>
          <pc:docMk/>
          <pc:sldMk cId="1436011155" sldId="359"/>
        </pc:sldMkLst>
        <pc:spChg chg="mod">
          <ac:chgData name="Caroline Prodger" userId="e4ef2e75-b60b-401b-8ebe-291bdcf405f4" providerId="ADAL" clId="{7A4D0D8D-BD96-4681-AD79-2FF4283C7E93}" dt="2021-05-12T17:09:00.835" v="32" actId="14100"/>
          <ac:spMkLst>
            <pc:docMk/>
            <pc:sldMk cId="1436011155" sldId="359"/>
            <ac:spMk id="4" creationId="{2FA6746E-AC2B-AC4C-8030-8D04FFDAECEA}"/>
          </ac:spMkLst>
        </pc:spChg>
        <pc:picChg chg="add del mod">
          <ac:chgData name="Caroline Prodger" userId="e4ef2e75-b60b-401b-8ebe-291bdcf405f4" providerId="ADAL" clId="{7A4D0D8D-BD96-4681-AD79-2FF4283C7E93}" dt="2021-05-12T17:08:39.731" v="27" actId="21"/>
          <ac:picMkLst>
            <pc:docMk/>
            <pc:sldMk cId="1436011155" sldId="359"/>
            <ac:picMk id="2050" creationId="{A92518F4-4399-48DA-9FF7-6F10C6FE7B62}"/>
          </ac:picMkLst>
        </pc:picChg>
        <pc:picChg chg="add mod">
          <ac:chgData name="Caroline Prodger" userId="e4ef2e75-b60b-401b-8ebe-291bdcf405f4" providerId="ADAL" clId="{7A4D0D8D-BD96-4681-AD79-2FF4283C7E93}" dt="2021-05-12T17:09:48.170" v="35" actId="1076"/>
          <ac:picMkLst>
            <pc:docMk/>
            <pc:sldMk cId="1436011155" sldId="359"/>
            <ac:picMk id="2052" creationId="{FCDB08A5-03D2-42CB-AF0F-0DBB7A91036F}"/>
          </ac:picMkLst>
        </pc:picChg>
      </pc:sldChg>
      <pc:sldChg chg="addSp modSp mod">
        <pc:chgData name="Caroline Prodger" userId="e4ef2e75-b60b-401b-8ebe-291bdcf405f4" providerId="ADAL" clId="{7A4D0D8D-BD96-4681-AD79-2FF4283C7E93}" dt="2021-05-12T17:08:48.998" v="31" actId="1076"/>
        <pc:sldMkLst>
          <pc:docMk/>
          <pc:sldMk cId="3258803669" sldId="360"/>
        </pc:sldMkLst>
        <pc:spChg chg="mod">
          <ac:chgData name="Caroline Prodger" userId="e4ef2e75-b60b-401b-8ebe-291bdcf405f4" providerId="ADAL" clId="{7A4D0D8D-BD96-4681-AD79-2FF4283C7E93}" dt="2021-05-12T17:08:43.829" v="28" actId="14100"/>
          <ac:spMkLst>
            <pc:docMk/>
            <pc:sldMk cId="3258803669" sldId="360"/>
            <ac:spMk id="4" creationId="{2FA6746E-AC2B-AC4C-8030-8D04FFDAECEA}"/>
          </ac:spMkLst>
        </pc:spChg>
        <pc:picChg chg="add mod">
          <ac:chgData name="Caroline Prodger" userId="e4ef2e75-b60b-401b-8ebe-291bdcf405f4" providerId="ADAL" clId="{7A4D0D8D-BD96-4681-AD79-2FF4283C7E93}" dt="2021-05-12T17:08:48.998" v="31" actId="1076"/>
          <ac:picMkLst>
            <pc:docMk/>
            <pc:sldMk cId="3258803669" sldId="360"/>
            <ac:picMk id="5" creationId="{FE955F07-A62A-427C-9762-9243CBFE4AFE}"/>
          </ac:picMkLst>
        </pc:picChg>
      </pc:sldChg>
      <pc:sldChg chg="delCm">
        <pc:chgData name="Caroline Prodger" userId="e4ef2e75-b60b-401b-8ebe-291bdcf405f4" providerId="ADAL" clId="{7A4D0D8D-BD96-4681-AD79-2FF4283C7E93}" dt="2021-05-12T17:05:11.064" v="0" actId="1592"/>
        <pc:sldMkLst>
          <pc:docMk/>
          <pc:sldMk cId="3521600261" sldId="362"/>
        </pc:sldMkLst>
      </pc:sldChg>
      <pc:sldChg chg="addSp delSp modSp new mod">
        <pc:chgData name="Caroline Prodger" userId="e4ef2e75-b60b-401b-8ebe-291bdcf405f4" providerId="ADAL" clId="{7A4D0D8D-BD96-4681-AD79-2FF4283C7E93}" dt="2021-05-12T17:07:03.247" v="22" actId="20577"/>
        <pc:sldMkLst>
          <pc:docMk/>
          <pc:sldMk cId="1104091126" sldId="370"/>
        </pc:sldMkLst>
        <pc:spChg chg="mod">
          <ac:chgData name="Caroline Prodger" userId="e4ef2e75-b60b-401b-8ebe-291bdcf405f4" providerId="ADAL" clId="{7A4D0D8D-BD96-4681-AD79-2FF4283C7E93}" dt="2021-05-12T17:07:03.247" v="22" actId="20577"/>
          <ac:spMkLst>
            <pc:docMk/>
            <pc:sldMk cId="1104091126" sldId="370"/>
            <ac:spMk id="2" creationId="{A41C03D8-AFAD-45D4-87E2-69523233931E}"/>
          </ac:spMkLst>
        </pc:spChg>
        <pc:spChg chg="del">
          <ac:chgData name="Caroline Prodger" userId="e4ef2e75-b60b-401b-8ebe-291bdcf405f4" providerId="ADAL" clId="{7A4D0D8D-BD96-4681-AD79-2FF4283C7E93}" dt="2021-05-12T17:06:54.740" v="8" actId="21"/>
          <ac:spMkLst>
            <pc:docMk/>
            <pc:sldMk cId="1104091126" sldId="370"/>
            <ac:spMk id="3" creationId="{49CEEFB0-A686-439D-B86F-0FE9A8ACB4F3}"/>
          </ac:spMkLst>
        </pc:spChg>
        <pc:spChg chg="add del mod">
          <ac:chgData name="Caroline Prodger" userId="e4ef2e75-b60b-401b-8ebe-291bdcf405f4" providerId="ADAL" clId="{7A4D0D8D-BD96-4681-AD79-2FF4283C7E93}" dt="2021-05-12T17:06:52.118" v="7" actId="21"/>
          <ac:spMkLst>
            <pc:docMk/>
            <pc:sldMk cId="1104091126" sldId="370"/>
            <ac:spMk id="4" creationId="{0FA2017D-BDE6-4E75-A647-1D735C5BB302}"/>
          </ac:spMkLst>
        </pc:spChg>
        <pc:picChg chg="add mod">
          <ac:chgData name="Caroline Prodger" userId="e4ef2e75-b60b-401b-8ebe-291bdcf405f4" providerId="ADAL" clId="{7A4D0D8D-BD96-4681-AD79-2FF4283C7E93}" dt="2021-05-12T17:06:57.250" v="9" actId="1076"/>
          <ac:picMkLst>
            <pc:docMk/>
            <pc:sldMk cId="1104091126" sldId="370"/>
            <ac:picMk id="5" creationId="{8CEF2362-AD30-4146-A091-EDAA589FEF2F}"/>
          </ac:picMkLst>
        </pc:picChg>
      </pc:sldChg>
      <pc:sldChg chg="addSp delSp modSp new mod">
        <pc:chgData name="Caroline Prodger" userId="e4ef2e75-b60b-401b-8ebe-291bdcf405f4" providerId="ADAL" clId="{7A4D0D8D-BD96-4681-AD79-2FF4283C7E93}" dt="2021-05-12T17:15:01.919" v="100" actId="20577"/>
        <pc:sldMkLst>
          <pc:docMk/>
          <pc:sldMk cId="1075452473" sldId="371"/>
        </pc:sldMkLst>
        <pc:spChg chg="mod">
          <ac:chgData name="Caroline Prodger" userId="e4ef2e75-b60b-401b-8ebe-291bdcf405f4" providerId="ADAL" clId="{7A4D0D8D-BD96-4681-AD79-2FF4283C7E93}" dt="2021-05-12T17:15:01.919" v="100" actId="20577"/>
          <ac:spMkLst>
            <pc:docMk/>
            <pc:sldMk cId="1075452473" sldId="371"/>
            <ac:spMk id="2" creationId="{CA8F2725-67F8-465A-B1CD-01A36FEB9CB6}"/>
          </ac:spMkLst>
        </pc:spChg>
        <pc:spChg chg="del">
          <ac:chgData name="Caroline Prodger" userId="e4ef2e75-b60b-401b-8ebe-291bdcf405f4" providerId="ADAL" clId="{7A4D0D8D-BD96-4681-AD79-2FF4283C7E93}" dt="2021-05-12T17:14:35.707" v="42"/>
          <ac:spMkLst>
            <pc:docMk/>
            <pc:sldMk cId="1075452473" sldId="371"/>
            <ac:spMk id="3" creationId="{C3587369-6DC2-4329-B20B-0285412A0652}"/>
          </ac:spMkLst>
        </pc:spChg>
        <pc:picChg chg="add mod">
          <ac:chgData name="Caroline Prodger" userId="e4ef2e75-b60b-401b-8ebe-291bdcf405f4" providerId="ADAL" clId="{7A4D0D8D-BD96-4681-AD79-2FF4283C7E93}" dt="2021-05-12T17:14:35.707" v="42"/>
          <ac:picMkLst>
            <pc:docMk/>
            <pc:sldMk cId="1075452473" sldId="371"/>
            <ac:picMk id="5122" creationId="{8E0E735B-361F-43FB-9C13-1ED6309F6E59}"/>
          </ac:picMkLst>
        </pc:picChg>
      </pc:sldChg>
    </pc:docChg>
  </pc:docChgLst>
  <pc:docChgLst>
    <pc:chgData name="Caroline Prodger" userId="e4ef2e75-b60b-401b-8ebe-291bdcf405f4" providerId="ADAL" clId="{9E75FB86-9938-4D87-9588-60281CF7526E}"/>
    <pc:docChg chg="undo custSel modSld">
      <pc:chgData name="Caroline Prodger" userId="e4ef2e75-b60b-401b-8ebe-291bdcf405f4" providerId="ADAL" clId="{9E75FB86-9938-4D87-9588-60281CF7526E}" dt="2021-09-01T09:45:08.820" v="22" actId="1076"/>
      <pc:docMkLst>
        <pc:docMk/>
      </pc:docMkLst>
      <pc:sldChg chg="modSp mod">
        <pc:chgData name="Caroline Prodger" userId="e4ef2e75-b60b-401b-8ebe-291bdcf405f4" providerId="ADAL" clId="{9E75FB86-9938-4D87-9588-60281CF7526E}" dt="2021-09-01T09:40:21.086" v="11" actId="120"/>
        <pc:sldMkLst>
          <pc:docMk/>
          <pc:sldMk cId="2040964856" sldId="345"/>
        </pc:sldMkLst>
        <pc:spChg chg="mod">
          <ac:chgData name="Caroline Prodger" userId="e4ef2e75-b60b-401b-8ebe-291bdcf405f4" providerId="ADAL" clId="{9E75FB86-9938-4D87-9588-60281CF7526E}" dt="2021-09-01T09:40:21.086" v="11" actId="120"/>
          <ac:spMkLst>
            <pc:docMk/>
            <pc:sldMk cId="2040964856" sldId="345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E75FB86-9938-4D87-9588-60281CF7526E}" dt="2021-09-01T09:39:45.459" v="9" actId="1076"/>
        <pc:sldMkLst>
          <pc:docMk/>
          <pc:sldMk cId="858301066" sldId="346"/>
        </pc:sldMkLst>
        <pc:spChg chg="mod">
          <ac:chgData name="Caroline Prodger" userId="e4ef2e75-b60b-401b-8ebe-291bdcf405f4" providerId="ADAL" clId="{9E75FB86-9938-4D87-9588-60281CF7526E}" dt="2021-09-01T09:39:43.578" v="8" actId="14100"/>
          <ac:spMkLst>
            <pc:docMk/>
            <pc:sldMk cId="858301066" sldId="346"/>
            <ac:spMk id="5" creationId="{DCBFEF3C-E4BE-5B44-A4C6-9DEC8C3C116D}"/>
          </ac:spMkLst>
        </pc:spChg>
        <pc:picChg chg="del">
          <ac:chgData name="Caroline Prodger" userId="e4ef2e75-b60b-401b-8ebe-291bdcf405f4" providerId="ADAL" clId="{9E75FB86-9938-4D87-9588-60281CF7526E}" dt="2021-09-01T09:39:02.046" v="0" actId="478"/>
          <ac:picMkLst>
            <pc:docMk/>
            <pc:sldMk cId="858301066" sldId="346"/>
            <ac:picMk id="4" creationId="{0E686CC3-5A4D-6B4B-934B-0316ABF90990}"/>
          </ac:picMkLst>
        </pc:picChg>
        <pc:picChg chg="add mod">
          <ac:chgData name="Caroline Prodger" userId="e4ef2e75-b60b-401b-8ebe-291bdcf405f4" providerId="ADAL" clId="{9E75FB86-9938-4D87-9588-60281CF7526E}" dt="2021-09-01T09:39:45.459" v="9" actId="1076"/>
          <ac:picMkLst>
            <pc:docMk/>
            <pc:sldMk cId="858301066" sldId="346"/>
            <ac:picMk id="6" creationId="{94BC39C4-99DF-4CC3-842A-E0FDE61D5C60}"/>
          </ac:picMkLst>
        </pc:picChg>
      </pc:sldChg>
      <pc:sldChg chg="modSp mod">
        <pc:chgData name="Caroline Prodger" userId="e4ef2e75-b60b-401b-8ebe-291bdcf405f4" providerId="ADAL" clId="{9E75FB86-9938-4D87-9588-60281CF7526E}" dt="2021-09-01T09:40:33.218" v="14" actId="1076"/>
        <pc:sldMkLst>
          <pc:docMk/>
          <pc:sldMk cId="3697641025" sldId="367"/>
        </pc:sldMkLst>
        <pc:picChg chg="mod">
          <ac:chgData name="Caroline Prodger" userId="e4ef2e75-b60b-401b-8ebe-291bdcf405f4" providerId="ADAL" clId="{9E75FB86-9938-4D87-9588-60281CF7526E}" dt="2021-09-01T09:40:33.218" v="14" actId="1076"/>
          <ac:picMkLst>
            <pc:docMk/>
            <pc:sldMk cId="3697641025" sldId="367"/>
            <ac:picMk id="5" creationId="{E843DBF2-7B4E-43AE-8F4C-FF37939515CF}"/>
          </ac:picMkLst>
        </pc:picChg>
      </pc:sldChg>
      <pc:sldChg chg="modSp mod">
        <pc:chgData name="Caroline Prodger" userId="e4ef2e75-b60b-401b-8ebe-291bdcf405f4" providerId="ADAL" clId="{9E75FB86-9938-4D87-9588-60281CF7526E}" dt="2021-09-01T09:40:49.140" v="17" actId="1076"/>
        <pc:sldMkLst>
          <pc:docMk/>
          <pc:sldMk cId="951902350" sldId="369"/>
        </pc:sldMkLst>
        <pc:spChg chg="mod">
          <ac:chgData name="Caroline Prodger" userId="e4ef2e75-b60b-401b-8ebe-291bdcf405f4" providerId="ADAL" clId="{9E75FB86-9938-4D87-9588-60281CF7526E}" dt="2021-09-01T09:40:49.140" v="17" actId="1076"/>
          <ac:spMkLst>
            <pc:docMk/>
            <pc:sldMk cId="951902350" sldId="369"/>
            <ac:spMk id="4" creationId="{0EDD719E-230A-6F46-9012-6985FA23D708}"/>
          </ac:spMkLst>
        </pc:spChg>
        <pc:picChg chg="mod">
          <ac:chgData name="Caroline Prodger" userId="e4ef2e75-b60b-401b-8ebe-291bdcf405f4" providerId="ADAL" clId="{9E75FB86-9938-4D87-9588-60281CF7526E}" dt="2021-09-01T09:40:45.040" v="15" actId="14100"/>
          <ac:picMkLst>
            <pc:docMk/>
            <pc:sldMk cId="951902350" sldId="369"/>
            <ac:picMk id="5" creationId="{76CC40CC-2A9D-1947-B9C4-0909006F2864}"/>
          </ac:picMkLst>
        </pc:picChg>
      </pc:sldChg>
      <pc:sldChg chg="addSp modSp mod">
        <pc:chgData name="Caroline Prodger" userId="e4ef2e75-b60b-401b-8ebe-291bdcf405f4" providerId="ADAL" clId="{9E75FB86-9938-4D87-9588-60281CF7526E}" dt="2021-09-01T09:45:08.820" v="22" actId="1076"/>
        <pc:sldMkLst>
          <pc:docMk/>
          <pc:sldMk cId="544253108" sldId="372"/>
        </pc:sldMkLst>
        <pc:picChg chg="add mod">
          <ac:chgData name="Caroline Prodger" userId="e4ef2e75-b60b-401b-8ebe-291bdcf405f4" providerId="ADAL" clId="{9E75FB86-9938-4D87-9588-60281CF7526E}" dt="2021-09-01T09:45:08.820" v="22" actId="1076"/>
          <ac:picMkLst>
            <pc:docMk/>
            <pc:sldMk cId="544253108" sldId="372"/>
            <ac:picMk id="5" creationId="{E92683D9-D3B1-41DC-8927-098E31CAB2A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uidance/combined-heat-and-power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e360.yale.edu/features/urban-heat-can-white-roofs-help-cool-the-worlds-warming-cities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0524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https://www.popularmechanics.com/home/interior-projects/how-to/a149/1275121/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06831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http://hyperphysics.phy-astr.gsu.edu/hbase/work2.html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7462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http://hyperphysics.phy-astr.gsu.edu/hbase/work2.html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81849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Combined heat and power - GOV.UK (www.gov.uk)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98634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See: </a:t>
            </a:r>
            <a:r>
              <a:rPr lang="en-US" dirty="0">
                <a:hlinkClick r:id="rId3"/>
              </a:rPr>
              <a:t>Urban Heat: Can White Roofs Help Cool World's Warming Cities? - Yale E360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8452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0413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583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5454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1041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44484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791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https://www.cse.org.uk/advice/renewable-energy/solar-hot-water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88784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https://www.malagasolar.eu/what-is-photovoltaics/</a:t>
            </a:r>
          </a:p>
          <a:p>
            <a:endParaRPr lang="en-US" dirty="0"/>
          </a:p>
          <a:p>
            <a:r>
              <a:rPr lang="en-US" dirty="0"/>
              <a:t>Tutor notes:</a:t>
            </a:r>
          </a:p>
          <a:p>
            <a:r>
              <a:rPr lang="en-US" dirty="0"/>
              <a:t>The PV solar cells produce direct current, the invertor is required to change it to alternating current.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4014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424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260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22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8282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2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tA2A_3f0O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r>
              <a:rPr lang="en-GB" dirty="0"/>
              <a:t>PowerPoint 7: Heat principles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2. Construction science principles</a:t>
            </a:r>
          </a:p>
          <a:p>
            <a:endParaRPr lang="en-GB" sz="2400" b="1" dirty="0"/>
          </a:p>
          <a:p>
            <a:r>
              <a:rPr lang="en-GB" sz="2400" b="1" dirty="0"/>
              <a:t>2.7 Heat principles</a:t>
            </a:r>
            <a:endParaRPr lang="en-GB" sz="2400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Effects of moisture on construction materials</a:t>
            </a:r>
            <a:br>
              <a:rPr lang="en-US" dirty="0"/>
            </a:b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  <a:ea typeface="ＭＳ Ｐゴシック" pitchFamily="-105" charset="-128"/>
              </a:rPr>
              <a:t>Timber</a:t>
            </a:r>
            <a:r>
              <a:rPr lang="en-US" dirty="0">
                <a:latin typeface="+mj-lt"/>
                <a:ea typeface="ＭＳ Ｐゴシック" pitchFamily="-105" charset="-128"/>
              </a:rPr>
              <a:t> – when timber becomes damp due to condensation over time, this can result in the timber starting to break down and rot. The wood then loses its structural integrity.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  <a:ea typeface="ＭＳ Ｐゴシック" pitchFamily="-105" charset="-128"/>
              </a:rPr>
              <a:t>Plaster </a:t>
            </a:r>
            <a:r>
              <a:rPr lang="en-US" dirty="0">
                <a:latin typeface="+mj-lt"/>
                <a:ea typeface="ＭＳ Ｐゴシック" pitchFamily="-105" charset="-128"/>
              </a:rPr>
              <a:t>– wet plaster becomes mouldy and deteriorates.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  <a:ea typeface="ＭＳ Ｐゴシック" pitchFamily="-105" charset="-128"/>
              </a:rPr>
              <a:t>Steel </a:t>
            </a:r>
            <a:r>
              <a:rPr lang="en-US" dirty="0">
                <a:latin typeface="+mj-lt"/>
                <a:ea typeface="ＭＳ Ｐゴシック" pitchFamily="-105" charset="-128"/>
              </a:rPr>
              <a:t>– rust (corrosion) develops over time.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  <a:ea typeface="ＭＳ Ｐゴシック" pitchFamily="-105" charset="-128"/>
              </a:rPr>
              <a:t>Paintwork</a:t>
            </a:r>
            <a:r>
              <a:rPr lang="en-US" dirty="0">
                <a:latin typeface="+mj-lt"/>
                <a:ea typeface="ＭＳ Ｐゴシック" pitchFamily="-105" charset="-128"/>
              </a:rPr>
              <a:t> – fungal spores have to be treated and wiped off paintwork which may require recoating.</a:t>
            </a:r>
          </a:p>
          <a:p>
            <a:r>
              <a:rPr lang="en-US" dirty="0">
                <a:latin typeface="+mj-lt"/>
              </a:rPr>
              <a:t>M</a:t>
            </a:r>
            <a:r>
              <a:rPr lang="en-US" dirty="0">
                <a:effectLst/>
                <a:latin typeface="+mj-lt"/>
              </a:rPr>
              <a:t>oisture can also cause corrosion within electrical components and wiring, which must then be replaced.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5501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Thermal conductivity: R-, K- and U-values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C68696-6FE6-5041-B1A2-0717CB7894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5934" y="4149080"/>
            <a:ext cx="5814258" cy="2088232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The U value </a:t>
            </a:r>
            <a:r>
              <a:rPr lang="en-US" dirty="0"/>
              <a:t>is the total thermal resistance of a building, expressed as 1/R</a:t>
            </a:r>
            <a:r>
              <a:rPr lang="en-US" baseline="-25000" dirty="0"/>
              <a:t>t</a:t>
            </a:r>
            <a:r>
              <a:rPr lang="en-US" dirty="0"/>
              <a:t>. This produces a value which must meet Part L of the approved documents for building regulations. </a:t>
            </a:r>
            <a:r>
              <a:rPr lang="en-GB" dirty="0"/>
              <a:t>U-values are always measured in W/m</a:t>
            </a:r>
            <a:r>
              <a:rPr lang="en-GB" baseline="30000" dirty="0"/>
              <a:t>2</a:t>
            </a:r>
            <a:r>
              <a:rPr lang="en-GB" dirty="0"/>
              <a:t>K (watts per metre squared kelvin).</a:t>
            </a:r>
            <a:r>
              <a:rPr lang="en-GB" dirty="0">
                <a:effectLst/>
              </a:rPr>
              <a:t> 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pic>
        <p:nvPicPr>
          <p:cNvPr id="4" name="Picture 3" descr="A picture containing person, wall, indoor&#10;&#10;Description automatically generated">
            <a:extLst>
              <a:ext uri="{FF2B5EF4-FFF2-40B4-BE49-F238E27FC236}">
                <a16:creationId xmlns:a16="http://schemas.microsoft.com/office/drawing/2014/main" id="{5A4C0379-9887-4456-A9BC-43DB664851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52692" y="1492066"/>
            <a:ext cx="2831976" cy="18889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0D7E82-1E4E-4228-9945-1F736DC94F6E}"/>
              </a:ext>
            </a:extLst>
          </p:cNvPr>
          <p:cNvSpPr txBox="1"/>
          <p:nvPr/>
        </p:nvSpPr>
        <p:spPr>
          <a:xfrm>
            <a:off x="439147" y="1492066"/>
            <a:ext cx="524493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</a:t>
            </a:r>
            <a:r>
              <a:rPr lang="en-US" b="1" dirty="0"/>
              <a:t> R-value </a:t>
            </a:r>
            <a:r>
              <a:rPr lang="en-US" dirty="0"/>
              <a:t>is a measure of the thermal resistance of a material. </a:t>
            </a:r>
            <a:r>
              <a:rPr lang="en-US" b="0" i="0" dirty="0">
                <a:solidFill>
                  <a:srgbClr val="111111"/>
                </a:solidFill>
                <a:effectLst/>
                <a:latin typeface="Roboto" panose="02000000000000000000" pitchFamily="2" charset="0"/>
              </a:rPr>
              <a:t>The higher the R-value, the greater the insulating power.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The R-value is calculated by dividing the thickness of a material in metres by its </a:t>
            </a:r>
            <a:r>
              <a:rPr lang="en-US" b="1" dirty="0"/>
              <a:t>K-value</a:t>
            </a:r>
            <a:r>
              <a:rPr lang="en-US" dirty="0"/>
              <a:t> (its thermal conductivity). </a:t>
            </a:r>
            <a:r>
              <a:rPr lang="en-US" dirty="0">
                <a:solidFill>
                  <a:srgbClr val="333333"/>
                </a:solidFill>
              </a:rPr>
              <a:t>R-value</a:t>
            </a:r>
            <a:r>
              <a:rPr lang="en-US" dirty="0"/>
              <a:t> information is available when selecting suitable insulation</a:t>
            </a:r>
            <a:r>
              <a:rPr lang="en-US" dirty="0">
                <a:solidFill>
                  <a:srgbClr val="333333"/>
                </a:solidFill>
              </a:rPr>
              <a:t>.</a:t>
            </a: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Thermal conductivity calculations</a:t>
            </a:r>
            <a:br>
              <a:rPr lang="en-US" dirty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C68696-6FE6-5041-B1A2-0717CB7894C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653317"/>
                <a:ext cx="8435280" cy="3551365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b="1" dirty="0"/>
                  <a:t>Resistance (R)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b="1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Resistance is calculated as R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den>
                    </m:f>
                  </m:oMath>
                </a14:m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T is the thickness in metres, K relates to thermal conductivity (the ‘K factor’). 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dirty="0"/>
                  <a:t>Thus to calculate the resistance (U) of a standard brick if its K-value is 0.84 we divide its thickness by its thermal conductivity, in this case 0.100 ÷ 0.84, giving us 0.11.</a:t>
                </a:r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  <a:p>
                <a:pPr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dirty="0"/>
              </a:p>
            </p:txBody>
          </p:sp>
        </mc:Choice>
        <mc:Fallback xmlns="">
          <p:sp>
            <p:nvSpPr>
              <p:cNvPr id="5" name="Content Placeholder 4">
                <a:extLst>
                  <a:ext uri="{FF2B5EF4-FFF2-40B4-BE49-F238E27FC236}">
                    <a16:creationId xmlns:a16="http://schemas.microsoft.com/office/drawing/2014/main" id="{1DC68696-6FE6-5041-B1A2-0717CB7894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653317"/>
                <a:ext cx="8435280" cy="3551365"/>
              </a:xfrm>
              <a:blipFill>
                <a:blip r:embed="rId3"/>
                <a:stretch>
                  <a:fillRect l="-1805" t="-2500" r="-24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7432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Effects of thermal expansion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5626968" cy="4338000"/>
          </a:xfrm>
        </p:spPr>
        <p:txBody>
          <a:bodyPr/>
          <a:lstStyle/>
          <a:p>
            <a:r>
              <a:rPr lang="en-US" dirty="0"/>
              <a:t>All materials expand and contract due to changes in temperature. If this is not allowed for in building design, then cracking can occur.</a:t>
            </a:r>
          </a:p>
          <a:p>
            <a:r>
              <a:rPr lang="en-US" dirty="0"/>
              <a:t>For example, every 6m in a brick wall there has to be a vertical </a:t>
            </a:r>
            <a:r>
              <a:rPr lang="en-US" b="1" dirty="0"/>
              <a:t>expansion joint </a:t>
            </a:r>
            <a:r>
              <a:rPr lang="en-US" dirty="0"/>
              <a:t>to allow the wall to accommodate changes in temperature.</a:t>
            </a:r>
          </a:p>
          <a:p>
            <a:r>
              <a:rPr lang="en-US" dirty="0"/>
              <a:t>Timber expands and contracts in relation to its moisture content, causing it to crack. For example, green oak is notorious for movement when it dries out.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picture containing brick, building material, building&#10;&#10;Description automatically generated">
            <a:extLst>
              <a:ext uri="{FF2B5EF4-FFF2-40B4-BE49-F238E27FC236}">
                <a16:creationId xmlns:a16="http://schemas.microsoft.com/office/drawing/2014/main" id="{DA86E781-AE47-459A-A1FF-4E9C6ABBC0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208" y="1905000"/>
            <a:ext cx="206349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325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3EC9E-663A-4DA8-8B8F-1C915BEDA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Thermal expansion calculations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00742-F034-40B2-AEB4-9A7E993764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 fontAlgn="base"/>
            <a:r>
              <a:rPr lang="en-US" b="0" i="0" dirty="0">
                <a:effectLst/>
              </a:rPr>
              <a:t>To calculate the effects of thermal linear expansion you need to know the following variables.</a:t>
            </a:r>
          </a:p>
          <a:p>
            <a:pPr algn="l" fontAlgn="base"/>
            <a:r>
              <a:rPr lang="en-US" b="0" i="0" dirty="0">
                <a:effectLst/>
              </a:rPr>
              <a:t>The original length, the </a:t>
            </a:r>
            <a:r>
              <a:rPr lang="en-US" dirty="0"/>
              <a:t>c</a:t>
            </a:r>
            <a:r>
              <a:rPr lang="en-US" b="0" i="0" u="none" strike="noStrike" dirty="0">
                <a:effectLst/>
              </a:rPr>
              <a:t>oefficient of linear thermal expansion</a:t>
            </a:r>
            <a:r>
              <a:rPr lang="en-US" u="none" strike="noStrike" dirty="0"/>
              <a:t>, the i</a:t>
            </a:r>
            <a:r>
              <a:rPr lang="en-US" b="0" i="0" dirty="0">
                <a:effectLst/>
              </a:rPr>
              <a:t>nitial temperature and the final temperature.</a:t>
            </a:r>
          </a:p>
          <a:p>
            <a:r>
              <a:rPr lang="en-GB" dirty="0"/>
              <a:t>Common coefficients of linear thermal expansion can be found in </a:t>
            </a:r>
            <a:r>
              <a:rPr lang="en-US" dirty="0"/>
              <a:t>manufacturers’ data sheets and other obvious sources of reference.</a:t>
            </a:r>
          </a:p>
          <a:p>
            <a:endParaRPr lang="en-US" dirty="0"/>
          </a:p>
          <a:p>
            <a:r>
              <a:rPr lang="en-US" dirty="0"/>
              <a:t>Change in length = 		    x		   x</a:t>
            </a:r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9B8202-CA46-4D80-8BBF-DF0BC62A6D75}"/>
              </a:ext>
            </a:extLst>
          </p:cNvPr>
          <p:cNvSpPr txBox="1"/>
          <p:nvPr/>
        </p:nvSpPr>
        <p:spPr>
          <a:xfrm>
            <a:off x="2659079" y="4466971"/>
            <a:ext cx="172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i="0" u="none" strike="noStrike" dirty="0">
                <a:effectLst/>
              </a:rPr>
              <a:t>Coefficient of linear thermal expansion</a:t>
            </a:r>
            <a:endParaRPr lang="en-GB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B5FC10-29CB-420B-9E4C-EE4B832051A0}"/>
              </a:ext>
            </a:extLst>
          </p:cNvPr>
          <p:cNvSpPr txBox="1"/>
          <p:nvPr/>
        </p:nvSpPr>
        <p:spPr>
          <a:xfrm>
            <a:off x="4675303" y="4482645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Change in temperature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C8AB8C-EC74-4A71-BC8D-8BB1DC7443FF}"/>
              </a:ext>
            </a:extLst>
          </p:cNvPr>
          <p:cNvSpPr txBox="1"/>
          <p:nvPr/>
        </p:nvSpPr>
        <p:spPr>
          <a:xfrm>
            <a:off x="6589150" y="462114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Original length</a:t>
            </a:r>
          </a:p>
        </p:txBody>
      </p:sp>
    </p:spTree>
    <p:extLst>
      <p:ext uri="{BB962C8B-B14F-4D97-AF65-F5344CB8AC3E}">
        <p14:creationId xmlns:p14="http://schemas.microsoft.com/office/powerpoint/2010/main" val="707957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pPr algn="ctr"/>
            <a:r>
              <a:rPr lang="en-US" b="1" dirty="0"/>
              <a:t>Solar black vacuum tubes</a:t>
            </a:r>
            <a:r>
              <a:rPr lang="en-US" dirty="0"/>
              <a:t>. These convert a mixture of water and antifreeze into hot water via a heat exchanger.</a:t>
            </a:r>
          </a:p>
          <a:p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34C4A0A-E4C7-0B44-BAB4-41AB2740D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307606"/>
            <a:ext cx="4896544" cy="312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9648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pPr algn="ctr"/>
            <a:r>
              <a:rPr lang="en-US" b="1" dirty="0"/>
              <a:t>Photovoltaic cells</a:t>
            </a:r>
            <a:r>
              <a:rPr lang="en-US" dirty="0"/>
              <a:t> create direct current through silicone conductors built into a panel. An invertor turns this into AC at 230V.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DD67230-C78F-E24D-A27A-BAD0B383C0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7916" y="2380662"/>
            <a:ext cx="5268168" cy="296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2212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992447" y="1616143"/>
            <a:ext cx="7159104" cy="5161176"/>
          </a:xfrm>
        </p:spPr>
        <p:txBody>
          <a:bodyPr/>
          <a:lstStyle/>
          <a:p>
            <a:pPr algn="ctr"/>
            <a:r>
              <a:rPr lang="en-US" b="1" dirty="0"/>
              <a:t>Heat recovery</a:t>
            </a:r>
            <a:r>
              <a:rPr lang="en-US" dirty="0"/>
              <a:t> takes latent heat from exhaust air and recovers it to use on fresh air.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43DBF2-7B4E-43AE-8F4C-FF3793951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4506" y="2196006"/>
            <a:ext cx="5434987" cy="36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6410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power within a building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r>
              <a:rPr lang="en-US" dirty="0"/>
              <a:t>The previous heating methods using renewables are increasing, but gas and electric power are very commonly used for hot water, radiators and underfloor heating.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Gas boilers are slowly being phased out as the UK government drives to reduce emissions that affect global warming.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DD719E-230A-6F46-9012-6985FA23D708}"/>
              </a:ext>
            </a:extLst>
          </p:cNvPr>
          <p:cNvSpPr txBox="1"/>
          <p:nvPr/>
        </p:nvSpPr>
        <p:spPr>
          <a:xfrm>
            <a:off x="4139952" y="4003730"/>
            <a:ext cx="4402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Alternative, more sustainable heating systems are being proposed to replace boilers, including ground and air source heat pumps.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CC40CC-2A9D-1947-B9C4-0909006F28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424" y="4005064"/>
            <a:ext cx="3284250" cy="184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9023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Heating and cooling buildings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9827" y="1512000"/>
            <a:ext cx="8229600" cy="4338000"/>
          </a:xfrm>
        </p:spPr>
        <p:txBody>
          <a:bodyPr/>
          <a:lstStyle/>
          <a:p>
            <a:r>
              <a:rPr lang="en-US" dirty="0"/>
              <a:t>To cool a building occupants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open windows to allow the movement of air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use shading to reduce solar heat gain.</a:t>
            </a:r>
          </a:p>
          <a:p>
            <a:r>
              <a:rPr lang="en-US" dirty="0"/>
              <a:t>To warm a building occupants can: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close windows to reduce airflow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use traditional or heat recovery systems.</a:t>
            </a:r>
          </a:p>
          <a:p>
            <a:r>
              <a:rPr lang="en-US" dirty="0"/>
              <a:t>From a design point of view, orientating buildings so that they face south to maximise sunlight will maximise warmth.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121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Heat transfer and loss</a:t>
            </a:r>
            <a:br>
              <a:rPr lang="en-GB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CBFEF3C-E4BE-5B44-A4C6-9DEC8C3C11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114800" cy="424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Heat transfer refers to </a:t>
            </a:r>
            <a:r>
              <a:rPr lang="en-US" b="1" dirty="0"/>
              <a:t>conduction</a:t>
            </a:r>
            <a:r>
              <a:rPr lang="en-US" dirty="0"/>
              <a:t>, </a:t>
            </a:r>
            <a:r>
              <a:rPr lang="en-US" b="1" dirty="0"/>
              <a:t>convection</a:t>
            </a:r>
            <a:r>
              <a:rPr lang="en-US" dirty="0"/>
              <a:t> and </a:t>
            </a:r>
            <a:r>
              <a:rPr lang="en-US" b="1" dirty="0"/>
              <a:t>radiation</a:t>
            </a:r>
            <a:r>
              <a:rPr lang="en-US" dirty="0"/>
              <a:t>. How they are managed within a building will have a direct effect on that building’s ‘environmental footprint’.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Heat loss in a building is affected by the fabric, the extent and type of ventilation and the internal air temperature.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4BC39C4-99DF-4CC3-842A-E0FDE61D5C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700808"/>
            <a:ext cx="3635896" cy="264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01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5FE78-B3C8-4D36-A8A8-6CDC56B38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Combined heat and power (CHP)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846A5A-5101-4CDA-A39C-02117074D17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B0C0C"/>
                </a:solidFill>
                <a:effectLst/>
              </a:rPr>
              <a:t>CHP is a highly efficient process that captures and utilises heat that is a by-product of the electricity generation process. It is suitable for large structures or areas where there is a need for electricity and thermal energy (eg manufacturing, commercial buildings, etc).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rgbClr val="0B0C0C"/>
                </a:solidFill>
                <a:effectLst/>
              </a:rPr>
              <a:t>By generating heat and power simultaneously, CHP can reduce carbon emissions by up to 30% compared to the separate means of conventional generation via a boiler and a power station. For more information see </a:t>
            </a:r>
            <a:r>
              <a:rPr lang="en-GB" dirty="0">
                <a:hlinkClick r:id="rId3"/>
              </a:rPr>
              <a:t>https://youtu.be/DtA2A_3f0Os</a:t>
            </a:r>
            <a:r>
              <a:rPr lang="en-GB" dirty="0"/>
              <a:t>.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92683D9-D3B1-41DC-8927-098E31CAB2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4588532"/>
            <a:ext cx="2271268" cy="151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253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B6384-58EA-41F3-8DDC-7B97695D3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Sustainable homes for the future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7B02C6-DA1C-4E66-A765-96ED7CB40D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2709088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Global temperatures are forecast to rise by 1ºC on average due to global warming.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This could see the Earth experiencing greater extremes of temperature and have an impact of demand for housing that can cope with different temperature ranges.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Housing design for the future should consider the impact of climate on demand for heating and cooling/ventilation, avoiding high energy demands from heating systems and air conditioning.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7C4608-88A1-485C-85DD-936EAD1631C2}"/>
              </a:ext>
            </a:extLst>
          </p:cNvPr>
          <p:cNvSpPr txBox="1"/>
          <p:nvPr/>
        </p:nvSpPr>
        <p:spPr>
          <a:xfrm>
            <a:off x="395536" y="4667735"/>
            <a:ext cx="77048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 addition to innovative building design, simple measures such as painting roofs white could reduce heat build-up in cities.</a:t>
            </a:r>
          </a:p>
        </p:txBody>
      </p:sp>
    </p:spTree>
    <p:extLst>
      <p:ext uri="{BB962C8B-B14F-4D97-AF65-F5344CB8AC3E}">
        <p14:creationId xmlns:p14="http://schemas.microsoft.com/office/powerpoint/2010/main" val="33816636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C5F3E-F66C-4D07-851C-8AF522CA2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AF819E-72EC-4692-8553-1BC2FEBC006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Conduction refers to heat moving through a material or from one material to another via direct contact.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heat is transported as atoms vibrate with kinetic energy.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Some materials (eg metals) conduct efficiently, whereas non-metals and gases are poor conductors.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8372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3100A-8F42-4FEC-90F5-2208B9C80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Convection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308C2-4BFE-45E6-9EDE-B09B5D69323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31F20"/>
                </a:solidFill>
                <a:effectLst/>
              </a:rPr>
              <a:t>Heat energy is transferred from hot places to cooler places by convection.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231F20"/>
                </a:solidFill>
                <a:effectLst/>
              </a:rPr>
              <a:t>Convection occurs when particles with a lot of heat energy in a </a:t>
            </a:r>
            <a:r>
              <a:rPr lang="en-US" b="1" i="0" dirty="0">
                <a:solidFill>
                  <a:srgbClr val="231F20"/>
                </a:solidFill>
                <a:effectLst/>
              </a:rPr>
              <a:t>liquid </a:t>
            </a:r>
            <a:r>
              <a:rPr lang="en-US" i="0" dirty="0">
                <a:solidFill>
                  <a:srgbClr val="231F20"/>
                </a:solidFill>
                <a:effectLst/>
              </a:rPr>
              <a:t>or</a:t>
            </a:r>
            <a:r>
              <a:rPr lang="en-US" b="1" i="0" dirty="0">
                <a:solidFill>
                  <a:srgbClr val="231F20"/>
                </a:solidFill>
                <a:effectLst/>
              </a:rPr>
              <a:t> gas </a:t>
            </a:r>
            <a:r>
              <a:rPr lang="en-US" b="0" i="0" dirty="0">
                <a:solidFill>
                  <a:srgbClr val="231F20"/>
                </a:solidFill>
                <a:effectLst/>
              </a:rPr>
              <a:t>move and take the place of particles with less heat energy.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7E96DC-01E6-4D35-A59A-0A75A2D4746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822" y="3140968"/>
            <a:ext cx="2424355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58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93D43-351F-494B-9156-7B480E51F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Radiation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44854-14CE-43C1-B04C-9BD6642D142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31F20"/>
                </a:solidFill>
                <a:effectLst/>
              </a:rPr>
              <a:t>Unlike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conduction</a:t>
            </a:r>
            <a:r>
              <a:rPr lang="en-US" b="0" i="0" dirty="0">
                <a:solidFill>
                  <a:srgbClr val="231F20"/>
                </a:solidFill>
                <a:effectLst/>
              </a:rPr>
              <a:t> and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convection</a:t>
            </a:r>
            <a:r>
              <a:rPr lang="en-US" i="0" dirty="0">
                <a:solidFill>
                  <a:srgbClr val="231F20"/>
                </a:solidFill>
                <a:effectLst/>
              </a:rPr>
              <a:t>,</a:t>
            </a:r>
            <a:r>
              <a:rPr lang="en-US" b="0" i="0" dirty="0">
                <a:solidFill>
                  <a:srgbClr val="231F20"/>
                </a:solidFill>
                <a:effectLst/>
              </a:rPr>
              <a:t> which require particles in a solid, liquid or gas, infrared radiation is a type of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electromagnetic radiation</a:t>
            </a:r>
            <a:r>
              <a:rPr lang="en-US" b="0" i="0" dirty="0">
                <a:solidFill>
                  <a:srgbClr val="231F20"/>
                </a:solidFill>
                <a:effectLst/>
              </a:rPr>
              <a:t> that involves waves.</a:t>
            </a:r>
          </a:p>
          <a:p>
            <a:r>
              <a:rPr lang="en-US" dirty="0">
                <a:solidFill>
                  <a:srgbClr val="231F20"/>
                </a:solidFill>
              </a:rPr>
              <a:t>The sun is </a:t>
            </a:r>
            <a:r>
              <a:rPr lang="en-GB" b="0" i="0" dirty="0">
                <a:solidFill>
                  <a:srgbClr val="231F20"/>
                </a:solidFill>
                <a:effectLst/>
              </a:rPr>
              <a:t>150 million km</a:t>
            </a:r>
            <a:r>
              <a:rPr lang="en-US" dirty="0">
                <a:solidFill>
                  <a:srgbClr val="231F20"/>
                </a:solidFill>
              </a:rPr>
              <a:t> away, but we still experience its heating effects via radiation.</a:t>
            </a:r>
            <a:endParaRPr lang="en-GB" dirty="0"/>
          </a:p>
        </p:txBody>
      </p:sp>
      <p:pic>
        <p:nvPicPr>
          <p:cNvPr id="5" name="Picture 4" descr="A picture containing text, star&#10;&#10;Description automatically generated">
            <a:extLst>
              <a:ext uri="{FF2B5EF4-FFF2-40B4-BE49-F238E27FC236}">
                <a16:creationId xmlns:a16="http://schemas.microsoft.com/office/drawing/2014/main" id="{7BCD9BC0-B0A8-454F-B8D3-BB64A7DE7B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792" y="3514596"/>
            <a:ext cx="3335423" cy="236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2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50013-723A-409D-A273-134B7FEA49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Reducing heat transfer in buildings</a:t>
            </a:r>
          </a:p>
        </p:txBody>
      </p:sp>
      <p:pic>
        <p:nvPicPr>
          <p:cNvPr id="5" name="Content Placeholder 4" descr="A person holding a phone&#10;&#10;Description automatically generated with low confidence">
            <a:extLst>
              <a:ext uri="{FF2B5EF4-FFF2-40B4-BE49-F238E27FC236}">
                <a16:creationId xmlns:a16="http://schemas.microsoft.com/office/drawing/2014/main" id="{40624C25-766D-4E77-8944-CF30F9E1540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6448" y="3429000"/>
            <a:ext cx="3048000" cy="2029968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3AAE07-F121-48C0-9947-59CA7C6B8452}"/>
              </a:ext>
            </a:extLst>
          </p:cNvPr>
          <p:cNvSpPr txBox="1"/>
          <p:nvPr/>
        </p:nvSpPr>
        <p:spPr>
          <a:xfrm>
            <a:off x="457200" y="1536174"/>
            <a:ext cx="8147248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0" i="0" dirty="0">
                <a:solidFill>
                  <a:srgbClr val="231F20"/>
                </a:solidFill>
                <a:effectLst/>
                <a:latin typeface="+mn-lt"/>
              </a:rPr>
              <a:t>Heat is lost from homes by:</a:t>
            </a:r>
          </a:p>
          <a:p>
            <a:pPr algn="l"/>
            <a:endParaRPr lang="en-US" b="0" i="0" dirty="0">
              <a:solidFill>
                <a:srgbClr val="231F20"/>
              </a:solidFill>
              <a:effectLst/>
              <a:latin typeface="+mn-lt"/>
            </a:endParaRP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231F20"/>
                </a:solidFill>
                <a:effectLst/>
                <a:latin typeface="+mn-lt"/>
              </a:rPr>
              <a:t>conduction</a:t>
            </a:r>
            <a:r>
              <a:rPr lang="en-US" b="0" i="0" dirty="0">
                <a:solidFill>
                  <a:srgbClr val="231F20"/>
                </a:solidFill>
                <a:effectLst/>
                <a:latin typeface="+mn-lt"/>
              </a:rPr>
              <a:t> through the walls, floor, roof and windows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231F20"/>
                </a:solidFill>
                <a:latin typeface="+mn-lt"/>
              </a:rPr>
              <a:t>c</a:t>
            </a:r>
            <a:r>
              <a:rPr lang="en-US" b="1" i="0" dirty="0">
                <a:solidFill>
                  <a:srgbClr val="231F20"/>
                </a:solidFill>
                <a:effectLst/>
                <a:latin typeface="+mn-lt"/>
              </a:rPr>
              <a:t>onvection</a:t>
            </a:r>
            <a:r>
              <a:rPr lang="en-US" b="0" i="0" dirty="0">
                <a:solidFill>
                  <a:srgbClr val="231F20"/>
                </a:solidFill>
                <a:effectLst/>
                <a:latin typeface="+mn-lt"/>
              </a:rPr>
              <a:t> – when cold air ente</a:t>
            </a:r>
            <a:r>
              <a:rPr lang="en-US" dirty="0">
                <a:solidFill>
                  <a:srgbClr val="231F20"/>
                </a:solidFill>
                <a:latin typeface="+mn-lt"/>
              </a:rPr>
              <a:t>rs </a:t>
            </a:r>
            <a:r>
              <a:rPr lang="en-US" b="0" i="0" dirty="0">
                <a:solidFill>
                  <a:srgbClr val="231F20"/>
                </a:solidFill>
                <a:effectLst/>
                <a:latin typeface="+mn-lt"/>
              </a:rPr>
              <a:t>through doors and window gaps, convection currents transfer heat energy </a:t>
            </a:r>
            <a:r>
              <a:rPr lang="en-US" dirty="0">
                <a:solidFill>
                  <a:srgbClr val="231F20"/>
                </a:solidFill>
              </a:rPr>
              <a:t>to the loft/roof</a:t>
            </a:r>
            <a:endParaRPr lang="en-US" b="0" i="0" dirty="0">
              <a:solidFill>
                <a:srgbClr val="231F20"/>
              </a:solidFill>
              <a:effectLst/>
              <a:latin typeface="+mn-lt"/>
            </a:endParaRP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231F20"/>
                </a:solidFill>
                <a:effectLst/>
                <a:latin typeface="+mn-lt"/>
              </a:rPr>
              <a:t>radiation</a:t>
            </a:r>
            <a:r>
              <a:rPr lang="en-US" b="0" i="0" dirty="0">
                <a:solidFill>
                  <a:srgbClr val="231F20"/>
                </a:solidFill>
                <a:effectLst/>
                <a:latin typeface="+mn-lt"/>
              </a:rPr>
              <a:t> through the walls, roof and windows.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231F20"/>
              </a:solidFill>
              <a:latin typeface="+mn-lt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1800" b="0" i="0" dirty="0">
              <a:solidFill>
                <a:srgbClr val="231F20"/>
              </a:solidFill>
              <a:effectLst/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9D6A54-FBC6-480B-BEDB-B26E4E433586}"/>
              </a:ext>
            </a:extLst>
          </p:cNvPr>
          <p:cNvSpPr txBox="1"/>
          <p:nvPr/>
        </p:nvSpPr>
        <p:spPr>
          <a:xfrm>
            <a:off x="457201" y="3911008"/>
            <a:ext cx="54829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Carpets, curtains and double glazing all reduce heat loss.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Cavity wall insulation prevents air circulating in the cavity.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Roof insulation also reduces heat loss through the roof.</a:t>
            </a:r>
          </a:p>
        </p:txBody>
      </p:sp>
    </p:spTree>
    <p:extLst>
      <p:ext uri="{BB962C8B-B14F-4D97-AF65-F5344CB8AC3E}">
        <p14:creationId xmlns:p14="http://schemas.microsoft.com/office/powerpoint/2010/main" val="872747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air: temperature, density and humidity</a:t>
            </a:r>
            <a:br>
              <a:rPr lang="en-US" dirty="0"/>
            </a:b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898776" cy="433800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Temperature:</a:t>
            </a:r>
            <a:r>
              <a:rPr lang="en-US" dirty="0"/>
              <a:t> in the UK we have to design heating systems for a range of temperatures from -1 to 21 degrees Celsius.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Density:</a:t>
            </a:r>
            <a:r>
              <a:rPr lang="en-US" dirty="0"/>
              <a:t> air has density – the higher up you go in the atmosphere the less dense air becomes.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Humidity: </a:t>
            </a:r>
            <a:r>
              <a:rPr lang="en-US" dirty="0"/>
              <a:t>air contains water vapour which is measured as a percentage (%) in terms of humidity.</a:t>
            </a: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0871852-BFA1-49FD-93DC-453766647D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2767" y="2276872"/>
            <a:ext cx="4066322" cy="212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875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Condensation</a:t>
            </a: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915000" cy="4338000"/>
          </a:xfrm>
        </p:spPr>
        <p:txBody>
          <a:bodyPr/>
          <a:lstStyle/>
          <a:p>
            <a:r>
              <a:rPr lang="en-US" dirty="0"/>
              <a:t>Condensation occurs when hot, humid air touches a colder surface. For example, a kettle’s steam landing on a cold window surface produces droplets of moisture.</a:t>
            </a:r>
          </a:p>
          <a:p>
            <a:r>
              <a:rPr lang="en-US" dirty="0"/>
              <a:t>Condensation can occur as a surface feature or interstitially, eg inside a material such as a brick or block of a cavity wall.</a:t>
            </a:r>
          </a:p>
          <a:p>
            <a:r>
              <a:rPr lang="en-US" dirty="0"/>
              <a:t>Condensation occurs in poorly heated, poorly ventilated and poorly insulated buildings. The damp produced by condensation encourages mould, which can be the cause of health problems.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452E1A-88D2-40AB-9A88-ADEBB1A593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784" y="1905000"/>
            <a:ext cx="2033016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011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581819-AC6B-E947-9100-FC567A487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Reducing condensation</a:t>
            </a:r>
            <a:br>
              <a:rPr lang="en-GB" dirty="0"/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6746E-AC2B-AC4C-8030-8D04FFDAECE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050904" cy="4005232"/>
          </a:xfrm>
        </p:spPr>
        <p:txBody>
          <a:bodyPr/>
          <a:lstStyle/>
          <a:p>
            <a:r>
              <a:rPr lang="en-US" dirty="0"/>
              <a:t>Modern building design reduces condensation through a variety of methods.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Increased levels of cavity insulation (150mm wide).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Reduction in air leakage from the building.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Background ventilation (the flow of air into a building without the need to open a window).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Ventilation at source – eg extractors over cookers, fans in bathrooms.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9F60029-46CC-4123-9BC6-5185901BFC1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390588"/>
            <a:ext cx="2501955" cy="37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8036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97B3D66-4524-41A5-9F0D-DE7CDA7C66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7E4D87F-AC50-41CB-992C-892B9046A3A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DE2D497-7A29-48FF-B70E-D4E6E9DE78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1513</Words>
  <Application>Microsoft Office PowerPoint</Application>
  <PresentationFormat>On-screen Show (4:3)</PresentationFormat>
  <Paragraphs>136</Paragraphs>
  <Slides>22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Cambria Math</vt:lpstr>
      <vt:lpstr>Lucida Grande</vt:lpstr>
      <vt:lpstr>Roboto</vt:lpstr>
      <vt:lpstr>Times New Roman</vt:lpstr>
      <vt:lpstr>1_Default Design</vt:lpstr>
      <vt:lpstr>PowerPoint 7: Heat principles</vt:lpstr>
      <vt:lpstr>Heat transfer and loss </vt:lpstr>
      <vt:lpstr>Conduction</vt:lpstr>
      <vt:lpstr>Convection</vt:lpstr>
      <vt:lpstr>Radiation</vt:lpstr>
      <vt:lpstr>Reducing heat transfer in buildings</vt:lpstr>
      <vt:lpstr>Characteristics of air: temperature, density and humidity  </vt:lpstr>
      <vt:lpstr>Condensation </vt:lpstr>
      <vt:lpstr>Reducing condensation </vt:lpstr>
      <vt:lpstr>Effects of moisture on construction materials  </vt:lpstr>
      <vt:lpstr>Thermal conductivity: R-, K- and U-values </vt:lpstr>
      <vt:lpstr>Thermal conductivity calculations </vt:lpstr>
      <vt:lpstr>Effects of thermal expansion</vt:lpstr>
      <vt:lpstr>Thermal expansion calculations</vt:lpstr>
      <vt:lpstr>Generating power within a building</vt:lpstr>
      <vt:lpstr>Generating power within a building</vt:lpstr>
      <vt:lpstr>Generating power within a building</vt:lpstr>
      <vt:lpstr>Generating power within a building</vt:lpstr>
      <vt:lpstr>Heating and cooling buildings</vt:lpstr>
      <vt:lpstr>Combined heat and power (CHP)</vt:lpstr>
      <vt:lpstr>Sustainable homes for the future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180</cp:revision>
  <dcterms:created xsi:type="dcterms:W3CDTF">2013-05-28T00:38:54Z</dcterms:created>
  <dcterms:modified xsi:type="dcterms:W3CDTF">2021-09-10T12:25:15Z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