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1"/>
  </p:sldMasterIdLst>
  <p:notesMasterIdLst>
    <p:notesMasterId r:id="rId22"/>
  </p:notesMasterIdLst>
  <p:handoutMasterIdLst>
    <p:handoutMasterId r:id="rId23"/>
  </p:handoutMasterIdLst>
  <p:sldIdLst>
    <p:sldId id="385" r:id="rId2"/>
    <p:sldId id="386" r:id="rId3"/>
    <p:sldId id="387" r:id="rId4"/>
    <p:sldId id="328" r:id="rId5"/>
    <p:sldId id="388" r:id="rId6"/>
    <p:sldId id="389" r:id="rId7"/>
    <p:sldId id="390" r:id="rId8"/>
    <p:sldId id="391" r:id="rId9"/>
    <p:sldId id="392" r:id="rId10"/>
    <p:sldId id="393" r:id="rId11"/>
    <p:sldId id="394" r:id="rId12"/>
    <p:sldId id="395" r:id="rId13"/>
    <p:sldId id="396" r:id="rId14"/>
    <p:sldId id="397" r:id="rId15"/>
    <p:sldId id="398" r:id="rId16"/>
    <p:sldId id="399" r:id="rId17"/>
    <p:sldId id="361" r:id="rId18"/>
    <p:sldId id="362" r:id="rId19"/>
    <p:sldId id="384"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cmAuthor id="2" name="mark ablett" initials="ma" lastIdx="6" clrIdx="1"/>
  <p:cmAuthor id="3" name="Tommy ." initials="T." lastIdx="5" clrIdx="2"/>
  <p:cmAuthor id="4" name="Sandra Stafford" initials="S" lastIdx="4"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A063A2-AF71-4B25-9009-88BBB5554EC8}" v="1" dt="2021-09-21T15:15:14.256"/>
    <p1510:client id="{25270E74-F8C9-4636-8ECC-8087837D40C3}" v="4" dt="2021-09-21T10:38:48.8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vertBarState="minimized">
    <p:restoredLeft sz="25796"/>
    <p:restoredTop sz="86448"/>
  </p:normalViewPr>
  <p:slideViewPr>
    <p:cSldViewPr showGuides="1">
      <p:cViewPr varScale="1">
        <p:scale>
          <a:sx n="58" d="100"/>
          <a:sy n="58" d="100"/>
        </p:scale>
        <p:origin x="1860" y="3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80406E46-F563-4FF9-B2C2-A70B9CC82611}"/>
    <pc:docChg chg="undo custSel addSld delSld modSld">
      <pc:chgData name="Tommy ." userId="1be9750d281bf5b3" providerId="LiveId" clId="{80406E46-F563-4FF9-B2C2-A70B9CC82611}" dt="2021-08-21T15:50:29.264" v="29" actId="47"/>
      <pc:docMkLst>
        <pc:docMk/>
      </pc:docMkLst>
      <pc:sldChg chg="modSp mod">
        <pc:chgData name="Tommy ." userId="1be9750d281bf5b3" providerId="LiveId" clId="{80406E46-F563-4FF9-B2C2-A70B9CC82611}" dt="2021-08-21T15:29:31.962" v="7" actId="20577"/>
        <pc:sldMkLst>
          <pc:docMk/>
          <pc:sldMk cId="2023220183" sldId="256"/>
        </pc:sldMkLst>
        <pc:spChg chg="mod">
          <ac:chgData name="Tommy ." userId="1be9750d281bf5b3" providerId="LiveId" clId="{80406E46-F563-4FF9-B2C2-A70B9CC82611}" dt="2021-08-21T15:29:31.962" v="7" actId="20577"/>
          <ac:spMkLst>
            <pc:docMk/>
            <pc:sldMk cId="2023220183" sldId="256"/>
            <ac:spMk id="2053" creationId="{00000000-0000-0000-0000-000000000000}"/>
          </ac:spMkLst>
        </pc:spChg>
      </pc:sldChg>
      <pc:sldChg chg="add del">
        <pc:chgData name="Tommy ." userId="1be9750d281bf5b3" providerId="LiveId" clId="{80406E46-F563-4FF9-B2C2-A70B9CC82611}" dt="2021-08-21T15:50:18.413" v="19" actId="47"/>
        <pc:sldMkLst>
          <pc:docMk/>
          <pc:sldMk cId="3725424091" sldId="267"/>
        </pc:sldMkLst>
      </pc:sldChg>
      <pc:sldChg chg="del">
        <pc:chgData name="Tommy ." userId="1be9750d281bf5b3" providerId="LiveId" clId="{80406E46-F563-4FF9-B2C2-A70B9CC82611}" dt="2021-08-21T15:50:11.494" v="13" actId="47"/>
        <pc:sldMkLst>
          <pc:docMk/>
          <pc:sldMk cId="2802205891" sldId="348"/>
        </pc:sldMkLst>
      </pc:sldChg>
      <pc:sldChg chg="del">
        <pc:chgData name="Tommy ." userId="1be9750d281bf5b3" providerId="LiveId" clId="{80406E46-F563-4FF9-B2C2-A70B9CC82611}" dt="2021-08-21T15:50:29.264" v="29" actId="47"/>
        <pc:sldMkLst>
          <pc:docMk/>
          <pc:sldMk cId="2907147660" sldId="363"/>
        </pc:sldMkLst>
      </pc:sldChg>
      <pc:sldChg chg="del">
        <pc:chgData name="Tommy ." userId="1be9750d281bf5b3" providerId="LiveId" clId="{80406E46-F563-4FF9-B2C2-A70B9CC82611}" dt="2021-08-21T15:50:09.993" v="11" actId="47"/>
        <pc:sldMkLst>
          <pc:docMk/>
          <pc:sldMk cId="1986236346" sldId="364"/>
        </pc:sldMkLst>
      </pc:sldChg>
      <pc:sldChg chg="del">
        <pc:chgData name="Tommy ." userId="1be9750d281bf5b3" providerId="LiveId" clId="{80406E46-F563-4FF9-B2C2-A70B9CC82611}" dt="2021-08-21T15:50:12.217" v="14" actId="47"/>
        <pc:sldMkLst>
          <pc:docMk/>
          <pc:sldMk cId="145621548" sldId="365"/>
        </pc:sldMkLst>
      </pc:sldChg>
      <pc:sldChg chg="del">
        <pc:chgData name="Tommy ." userId="1be9750d281bf5b3" providerId="LiveId" clId="{80406E46-F563-4FF9-B2C2-A70B9CC82611}" dt="2021-08-21T15:50:24.992" v="25" actId="47"/>
        <pc:sldMkLst>
          <pc:docMk/>
          <pc:sldMk cId="2953062772" sldId="366"/>
        </pc:sldMkLst>
      </pc:sldChg>
      <pc:sldChg chg="del">
        <pc:chgData name="Tommy ." userId="1be9750d281bf5b3" providerId="LiveId" clId="{80406E46-F563-4FF9-B2C2-A70B9CC82611}" dt="2021-08-21T15:50:26.831" v="27" actId="47"/>
        <pc:sldMkLst>
          <pc:docMk/>
          <pc:sldMk cId="4008744721" sldId="367"/>
        </pc:sldMkLst>
      </pc:sldChg>
      <pc:sldChg chg="del">
        <pc:chgData name="Tommy ." userId="1be9750d281bf5b3" providerId="LiveId" clId="{80406E46-F563-4FF9-B2C2-A70B9CC82611}" dt="2021-08-21T15:50:08.507" v="9" actId="47"/>
        <pc:sldMkLst>
          <pc:docMk/>
          <pc:sldMk cId="1556099515" sldId="368"/>
        </pc:sldMkLst>
      </pc:sldChg>
      <pc:sldChg chg="del">
        <pc:chgData name="Tommy ." userId="1be9750d281bf5b3" providerId="LiveId" clId="{80406E46-F563-4FF9-B2C2-A70B9CC82611}" dt="2021-08-21T15:50:09.246" v="10" actId="47"/>
        <pc:sldMkLst>
          <pc:docMk/>
          <pc:sldMk cId="2125950629" sldId="369"/>
        </pc:sldMkLst>
      </pc:sldChg>
      <pc:sldChg chg="del">
        <pc:chgData name="Tommy ." userId="1be9750d281bf5b3" providerId="LiveId" clId="{80406E46-F563-4FF9-B2C2-A70B9CC82611}" dt="2021-08-21T15:50:20.227" v="20" actId="47"/>
        <pc:sldMkLst>
          <pc:docMk/>
          <pc:sldMk cId="3767318742" sldId="374"/>
        </pc:sldMkLst>
      </pc:sldChg>
      <pc:sldChg chg="del">
        <pc:chgData name="Tommy ." userId="1be9750d281bf5b3" providerId="LiveId" clId="{80406E46-F563-4FF9-B2C2-A70B9CC82611}" dt="2021-08-21T15:50:24.046" v="24" actId="47"/>
        <pc:sldMkLst>
          <pc:docMk/>
          <pc:sldMk cId="3573653466" sldId="375"/>
        </pc:sldMkLst>
      </pc:sldChg>
      <pc:sldChg chg="del">
        <pc:chgData name="Tommy ." userId="1be9750d281bf5b3" providerId="LiveId" clId="{80406E46-F563-4FF9-B2C2-A70B9CC82611}" dt="2021-08-21T15:50:23.208" v="23" actId="47"/>
        <pc:sldMkLst>
          <pc:docMk/>
          <pc:sldMk cId="255093701" sldId="376"/>
        </pc:sldMkLst>
      </pc:sldChg>
      <pc:sldChg chg="del">
        <pc:chgData name="Tommy ." userId="1be9750d281bf5b3" providerId="LiveId" clId="{80406E46-F563-4FF9-B2C2-A70B9CC82611}" dt="2021-08-21T15:50:21.366" v="21" actId="47"/>
        <pc:sldMkLst>
          <pc:docMk/>
          <pc:sldMk cId="3032340847" sldId="377"/>
        </pc:sldMkLst>
      </pc:sldChg>
      <pc:sldChg chg="del">
        <pc:chgData name="Tommy ." userId="1be9750d281bf5b3" providerId="LiveId" clId="{80406E46-F563-4FF9-B2C2-A70B9CC82611}" dt="2021-08-21T15:50:15.843" v="17" actId="47"/>
        <pc:sldMkLst>
          <pc:docMk/>
          <pc:sldMk cId="3103806692" sldId="378"/>
        </pc:sldMkLst>
      </pc:sldChg>
      <pc:sldChg chg="del">
        <pc:chgData name="Tommy ." userId="1be9750d281bf5b3" providerId="LiveId" clId="{80406E46-F563-4FF9-B2C2-A70B9CC82611}" dt="2021-08-21T15:50:22.340" v="22" actId="47"/>
        <pc:sldMkLst>
          <pc:docMk/>
          <pc:sldMk cId="2840260071" sldId="379"/>
        </pc:sldMkLst>
      </pc:sldChg>
      <pc:sldChg chg="del">
        <pc:chgData name="Tommy ." userId="1be9750d281bf5b3" providerId="LiveId" clId="{80406E46-F563-4FF9-B2C2-A70B9CC82611}" dt="2021-08-21T15:50:25.877" v="26" actId="47"/>
        <pc:sldMkLst>
          <pc:docMk/>
          <pc:sldMk cId="2330738090" sldId="380"/>
        </pc:sldMkLst>
      </pc:sldChg>
      <pc:sldChg chg="del">
        <pc:chgData name="Tommy ." userId="1be9750d281bf5b3" providerId="LiveId" clId="{80406E46-F563-4FF9-B2C2-A70B9CC82611}" dt="2021-08-21T15:50:13.896" v="16" actId="47"/>
        <pc:sldMkLst>
          <pc:docMk/>
          <pc:sldMk cId="4119615886" sldId="381"/>
        </pc:sldMkLst>
      </pc:sldChg>
      <pc:sldChg chg="del">
        <pc:chgData name="Tommy ." userId="1be9750d281bf5b3" providerId="LiveId" clId="{80406E46-F563-4FF9-B2C2-A70B9CC82611}" dt="2021-08-21T15:50:13.034" v="15" actId="47"/>
        <pc:sldMkLst>
          <pc:docMk/>
          <pc:sldMk cId="3315961508" sldId="382"/>
        </pc:sldMkLst>
      </pc:sldChg>
      <pc:sldChg chg="del">
        <pc:chgData name="Tommy ." userId="1be9750d281bf5b3" providerId="LiveId" clId="{80406E46-F563-4FF9-B2C2-A70B9CC82611}" dt="2021-08-21T15:50:27.894" v="28" actId="47"/>
        <pc:sldMkLst>
          <pc:docMk/>
          <pc:sldMk cId="727201331" sldId="383"/>
        </pc:sldMkLst>
      </pc:sldChg>
      <pc:sldChg chg="del">
        <pc:chgData name="Tommy ." userId="1be9750d281bf5b3" providerId="LiveId" clId="{80406E46-F563-4FF9-B2C2-A70B9CC82611}" dt="2021-08-21T15:50:10.762" v="12" actId="47"/>
        <pc:sldMkLst>
          <pc:docMk/>
          <pc:sldMk cId="4112689515" sldId="385"/>
        </pc:sldMkLst>
      </pc:sldChg>
      <pc:sldChg chg="del addCm modCm">
        <pc:chgData name="Tommy ." userId="1be9750d281bf5b3" providerId="LiveId" clId="{80406E46-F563-4FF9-B2C2-A70B9CC82611}" dt="2021-08-21T15:50:07.558" v="8" actId="47"/>
        <pc:sldMkLst>
          <pc:docMk/>
          <pc:sldMk cId="1857146275" sldId="386"/>
        </pc:sldMkLst>
      </pc:sldChg>
    </pc:docChg>
  </pc:docChgLst>
  <pc:docChgLst>
    <pc:chgData name="Caroline Prodger" userId="e4ef2e75-b60b-401b-8ebe-291bdcf405f4" providerId="ADAL" clId="{25270E74-F8C9-4636-8ECC-8087837D40C3}"/>
    <pc:docChg chg="custSel addSld delSld modSld sldOrd addMainMaster modMainMaster">
      <pc:chgData name="Caroline Prodger" userId="e4ef2e75-b60b-401b-8ebe-291bdcf405f4" providerId="ADAL" clId="{25270E74-F8C9-4636-8ECC-8087837D40C3}" dt="2021-09-21T10:40:07.993" v="57" actId="20577"/>
      <pc:docMkLst>
        <pc:docMk/>
      </pc:docMkLst>
      <pc:sldChg chg="del">
        <pc:chgData name="Caroline Prodger" userId="e4ef2e75-b60b-401b-8ebe-291bdcf405f4" providerId="ADAL" clId="{25270E74-F8C9-4636-8ECC-8087837D40C3}" dt="2021-09-20T13:41:29.630" v="2" actId="2696"/>
        <pc:sldMkLst>
          <pc:docMk/>
          <pc:sldMk cId="2023220183" sldId="256"/>
        </pc:sldMkLst>
      </pc:sldChg>
      <pc:sldChg chg="delCm">
        <pc:chgData name="Caroline Prodger" userId="e4ef2e75-b60b-401b-8ebe-291bdcf405f4" providerId="ADAL" clId="{25270E74-F8C9-4636-8ECC-8087837D40C3}" dt="2021-09-20T13:46:17.588" v="46" actId="1592"/>
        <pc:sldMkLst>
          <pc:docMk/>
          <pc:sldMk cId="3725424091" sldId="267"/>
        </pc:sldMkLst>
      </pc:sldChg>
      <pc:sldChg chg="modSp">
        <pc:chgData name="Caroline Prodger" userId="e4ef2e75-b60b-401b-8ebe-291bdcf405f4" providerId="ADAL" clId="{25270E74-F8C9-4636-8ECC-8087837D40C3}" dt="2021-09-20T13:46:53.116" v="49"/>
        <pc:sldMkLst>
          <pc:docMk/>
          <pc:sldMk cId="1879987383" sldId="328"/>
        </pc:sldMkLst>
        <pc:spChg chg="mod">
          <ac:chgData name="Caroline Prodger" userId="e4ef2e75-b60b-401b-8ebe-291bdcf405f4" providerId="ADAL" clId="{25270E74-F8C9-4636-8ECC-8087837D40C3}" dt="2021-09-20T13:46:53.116" v="49"/>
          <ac:spMkLst>
            <pc:docMk/>
            <pc:sldMk cId="1879987383" sldId="328"/>
            <ac:spMk id="3074" creationId="{00000000-0000-0000-0000-000000000000}"/>
          </ac:spMkLst>
        </pc:spChg>
      </pc:sldChg>
      <pc:sldChg chg="del">
        <pc:chgData name="Caroline Prodger" userId="e4ef2e75-b60b-401b-8ebe-291bdcf405f4" providerId="ADAL" clId="{25270E74-F8C9-4636-8ECC-8087837D40C3}" dt="2021-09-20T13:43:25.402" v="20" actId="2696"/>
        <pc:sldMkLst>
          <pc:docMk/>
          <pc:sldMk cId="3730510653" sldId="351"/>
        </pc:sldMkLst>
      </pc:sldChg>
      <pc:sldChg chg="del">
        <pc:chgData name="Caroline Prodger" userId="e4ef2e75-b60b-401b-8ebe-291bdcf405f4" providerId="ADAL" clId="{25270E74-F8C9-4636-8ECC-8087837D40C3}" dt="2021-09-20T13:43:51.523" v="26" actId="2696"/>
        <pc:sldMkLst>
          <pc:docMk/>
          <pc:sldMk cId="504017900" sldId="352"/>
        </pc:sldMkLst>
      </pc:sldChg>
      <pc:sldChg chg="del">
        <pc:chgData name="Caroline Prodger" userId="e4ef2e75-b60b-401b-8ebe-291bdcf405f4" providerId="ADAL" clId="{25270E74-F8C9-4636-8ECC-8087837D40C3}" dt="2021-09-20T13:43:36.061" v="23" actId="2696"/>
        <pc:sldMkLst>
          <pc:docMk/>
          <pc:sldMk cId="2326963209" sldId="353"/>
        </pc:sldMkLst>
      </pc:sldChg>
      <pc:sldChg chg="del">
        <pc:chgData name="Caroline Prodger" userId="e4ef2e75-b60b-401b-8ebe-291bdcf405f4" providerId="ADAL" clId="{25270E74-F8C9-4636-8ECC-8087837D40C3}" dt="2021-09-20T13:44:06.127" v="29" actId="2696"/>
        <pc:sldMkLst>
          <pc:docMk/>
          <pc:sldMk cId="3240478966" sldId="354"/>
        </pc:sldMkLst>
      </pc:sldChg>
      <pc:sldChg chg="del">
        <pc:chgData name="Caroline Prodger" userId="e4ef2e75-b60b-401b-8ebe-291bdcf405f4" providerId="ADAL" clId="{25270E74-F8C9-4636-8ECC-8087837D40C3}" dt="2021-09-20T13:44:19.434" v="32" actId="2696"/>
        <pc:sldMkLst>
          <pc:docMk/>
          <pc:sldMk cId="1550889703" sldId="355"/>
        </pc:sldMkLst>
      </pc:sldChg>
      <pc:sldChg chg="del">
        <pc:chgData name="Caroline Prodger" userId="e4ef2e75-b60b-401b-8ebe-291bdcf405f4" providerId="ADAL" clId="{25270E74-F8C9-4636-8ECC-8087837D40C3}" dt="2021-09-20T13:44:29.625" v="35" actId="2696"/>
        <pc:sldMkLst>
          <pc:docMk/>
          <pc:sldMk cId="3251500730" sldId="356"/>
        </pc:sldMkLst>
      </pc:sldChg>
      <pc:sldChg chg="del">
        <pc:chgData name="Caroline Prodger" userId="e4ef2e75-b60b-401b-8ebe-291bdcf405f4" providerId="ADAL" clId="{25270E74-F8C9-4636-8ECC-8087837D40C3}" dt="2021-09-20T13:42:35.353" v="9" actId="2696"/>
        <pc:sldMkLst>
          <pc:docMk/>
          <pc:sldMk cId="3718934933" sldId="358"/>
        </pc:sldMkLst>
      </pc:sldChg>
      <pc:sldChg chg="del">
        <pc:chgData name="Caroline Prodger" userId="e4ef2e75-b60b-401b-8ebe-291bdcf405f4" providerId="ADAL" clId="{25270E74-F8C9-4636-8ECC-8087837D40C3}" dt="2021-09-20T13:44:46.916" v="38" actId="2696"/>
        <pc:sldMkLst>
          <pc:docMk/>
          <pc:sldMk cId="2449810421" sldId="359"/>
        </pc:sldMkLst>
      </pc:sldChg>
      <pc:sldChg chg="del">
        <pc:chgData name="Caroline Prodger" userId="e4ef2e75-b60b-401b-8ebe-291bdcf405f4" providerId="ADAL" clId="{25270E74-F8C9-4636-8ECC-8087837D40C3}" dt="2021-09-20T13:45:08.763" v="44" actId="2696"/>
        <pc:sldMkLst>
          <pc:docMk/>
          <pc:sldMk cId="2276957935" sldId="360"/>
        </pc:sldMkLst>
      </pc:sldChg>
      <pc:sldChg chg="modSp">
        <pc:chgData name="Caroline Prodger" userId="e4ef2e75-b60b-401b-8ebe-291bdcf405f4" providerId="ADAL" clId="{25270E74-F8C9-4636-8ECC-8087837D40C3}" dt="2021-09-20T13:46:53.116" v="49"/>
        <pc:sldMkLst>
          <pc:docMk/>
          <pc:sldMk cId="1193973933" sldId="361"/>
        </pc:sldMkLst>
        <pc:spChg chg="mod">
          <ac:chgData name="Caroline Prodger" userId="e4ef2e75-b60b-401b-8ebe-291bdcf405f4" providerId="ADAL" clId="{25270E74-F8C9-4636-8ECC-8087837D40C3}" dt="2021-09-20T13:46:53.116" v="49"/>
          <ac:spMkLst>
            <pc:docMk/>
            <pc:sldMk cId="1193973933" sldId="361"/>
            <ac:spMk id="2" creationId="{FDF66F44-6777-614D-B755-935495DEB0B1}"/>
          </ac:spMkLst>
        </pc:spChg>
        <pc:spChg chg="mod">
          <ac:chgData name="Caroline Prodger" userId="e4ef2e75-b60b-401b-8ebe-291bdcf405f4" providerId="ADAL" clId="{25270E74-F8C9-4636-8ECC-8087837D40C3}" dt="2021-09-20T13:46:53.116" v="49"/>
          <ac:spMkLst>
            <pc:docMk/>
            <pc:sldMk cId="1193973933" sldId="361"/>
            <ac:spMk id="3" creationId="{2C6C12FC-C8B3-F74C-8BFD-DFF7B3CE8F6E}"/>
          </ac:spMkLst>
        </pc:spChg>
      </pc:sldChg>
      <pc:sldChg chg="modSp">
        <pc:chgData name="Caroline Prodger" userId="e4ef2e75-b60b-401b-8ebe-291bdcf405f4" providerId="ADAL" clId="{25270E74-F8C9-4636-8ECC-8087837D40C3}" dt="2021-09-20T13:46:53.116" v="49"/>
        <pc:sldMkLst>
          <pc:docMk/>
          <pc:sldMk cId="3361635335" sldId="362"/>
        </pc:sldMkLst>
        <pc:spChg chg="mod">
          <ac:chgData name="Caroline Prodger" userId="e4ef2e75-b60b-401b-8ebe-291bdcf405f4" providerId="ADAL" clId="{25270E74-F8C9-4636-8ECC-8087837D40C3}" dt="2021-09-20T13:46:53.116" v="49"/>
          <ac:spMkLst>
            <pc:docMk/>
            <pc:sldMk cId="3361635335" sldId="362"/>
            <ac:spMk id="2" creationId="{186C073A-A1AE-7546-8098-74327BC11638}"/>
          </ac:spMkLst>
        </pc:spChg>
      </pc:sldChg>
      <pc:sldChg chg="del">
        <pc:chgData name="Caroline Prodger" userId="e4ef2e75-b60b-401b-8ebe-291bdcf405f4" providerId="ADAL" clId="{25270E74-F8C9-4636-8ECC-8087837D40C3}" dt="2021-09-20T13:42:52.910" v="12" actId="2696"/>
        <pc:sldMkLst>
          <pc:docMk/>
          <pc:sldMk cId="3843470273" sldId="371"/>
        </pc:sldMkLst>
      </pc:sldChg>
      <pc:sldChg chg="del">
        <pc:chgData name="Caroline Prodger" userId="e4ef2e75-b60b-401b-8ebe-291bdcf405f4" providerId="ADAL" clId="{25270E74-F8C9-4636-8ECC-8087837D40C3}" dt="2021-09-20T13:44:57.618" v="41" actId="2696"/>
        <pc:sldMkLst>
          <pc:docMk/>
          <pc:sldMk cId="1898190478" sldId="373"/>
        </pc:sldMkLst>
      </pc:sldChg>
      <pc:sldChg chg="modSp add mod">
        <pc:chgData name="Caroline Prodger" userId="e4ef2e75-b60b-401b-8ebe-291bdcf405f4" providerId="ADAL" clId="{25270E74-F8C9-4636-8ECC-8087837D40C3}" dt="2021-09-21T10:40:07.993" v="57" actId="20577"/>
        <pc:sldMkLst>
          <pc:docMk/>
          <pc:sldMk cId="626685706" sldId="384"/>
        </pc:sldMkLst>
        <pc:spChg chg="mod">
          <ac:chgData name="Caroline Prodger" userId="e4ef2e75-b60b-401b-8ebe-291bdcf405f4" providerId="ADAL" clId="{25270E74-F8C9-4636-8ECC-8087837D40C3}" dt="2021-09-21T10:40:07.993" v="57" actId="20577"/>
          <ac:spMkLst>
            <pc:docMk/>
            <pc:sldMk cId="626685706" sldId="384"/>
            <ac:spMk id="3" creationId="{6E60EEC0-5B32-4B9C-8AA5-A0AB0895A2D4}"/>
          </ac:spMkLst>
        </pc:spChg>
      </pc:sldChg>
      <pc:sldChg chg="del">
        <pc:chgData name="Caroline Prodger" userId="e4ef2e75-b60b-401b-8ebe-291bdcf405f4" providerId="ADAL" clId="{25270E74-F8C9-4636-8ECC-8087837D40C3}" dt="2021-09-20T13:43:14.782" v="17" actId="2696"/>
        <pc:sldMkLst>
          <pc:docMk/>
          <pc:sldMk cId="3720659613" sldId="384"/>
        </pc:sldMkLst>
      </pc:sldChg>
      <pc:sldChg chg="add">
        <pc:chgData name="Caroline Prodger" userId="e4ef2e75-b60b-401b-8ebe-291bdcf405f4" providerId="ADAL" clId="{25270E74-F8C9-4636-8ECC-8087837D40C3}" dt="2021-09-20T13:41:24.984" v="1"/>
        <pc:sldMkLst>
          <pc:docMk/>
          <pc:sldMk cId="3502011913" sldId="385"/>
        </pc:sldMkLst>
      </pc:sldChg>
      <pc:sldChg chg="modSp add ord">
        <pc:chgData name="Caroline Prodger" userId="e4ef2e75-b60b-401b-8ebe-291bdcf405f4" providerId="ADAL" clId="{25270E74-F8C9-4636-8ECC-8087837D40C3}" dt="2021-09-20T13:46:53.116" v="49"/>
        <pc:sldMkLst>
          <pc:docMk/>
          <pc:sldMk cId="1086078634" sldId="386"/>
        </pc:sldMkLst>
        <pc:spChg chg="mod">
          <ac:chgData name="Caroline Prodger" userId="e4ef2e75-b60b-401b-8ebe-291bdcf405f4" providerId="ADAL" clId="{25270E74-F8C9-4636-8ECC-8087837D40C3}" dt="2021-09-20T13:46:53.116" v="49"/>
          <ac:spMkLst>
            <pc:docMk/>
            <pc:sldMk cId="1086078634" sldId="386"/>
            <ac:spMk id="2" creationId="{7DF550D9-02FB-4863-9AFF-3E3EBD487D58}"/>
          </ac:spMkLst>
        </pc:spChg>
        <pc:spChg chg="mod">
          <ac:chgData name="Caroline Prodger" userId="e4ef2e75-b60b-401b-8ebe-291bdcf405f4" providerId="ADAL" clId="{25270E74-F8C9-4636-8ECC-8087837D40C3}" dt="2021-09-20T13:46:53.116" v="49"/>
          <ac:spMkLst>
            <pc:docMk/>
            <pc:sldMk cId="1086078634" sldId="386"/>
            <ac:spMk id="3" creationId="{74E8497C-19CB-4D2A-B4B3-B28648D304C3}"/>
          </ac:spMkLst>
        </pc:spChg>
      </pc:sldChg>
      <pc:sldChg chg="modSp add">
        <pc:chgData name="Caroline Prodger" userId="e4ef2e75-b60b-401b-8ebe-291bdcf405f4" providerId="ADAL" clId="{25270E74-F8C9-4636-8ECC-8087837D40C3}" dt="2021-09-20T13:46:53.116" v="49"/>
        <pc:sldMkLst>
          <pc:docMk/>
          <pc:sldMk cId="4124443070" sldId="387"/>
        </pc:sldMkLst>
        <pc:spChg chg="mod">
          <ac:chgData name="Caroline Prodger" userId="e4ef2e75-b60b-401b-8ebe-291bdcf405f4" providerId="ADAL" clId="{25270E74-F8C9-4636-8ECC-8087837D40C3}" dt="2021-09-20T13:46:53.116" v="49"/>
          <ac:spMkLst>
            <pc:docMk/>
            <pc:sldMk cId="4124443070" sldId="387"/>
            <ac:spMk id="2" creationId="{3FDF6C38-4DE3-D447-8011-9507B634EF89}"/>
          </ac:spMkLst>
        </pc:spChg>
      </pc:sldChg>
      <pc:sldChg chg="modSp add">
        <pc:chgData name="Caroline Prodger" userId="e4ef2e75-b60b-401b-8ebe-291bdcf405f4" providerId="ADAL" clId="{25270E74-F8C9-4636-8ECC-8087837D40C3}" dt="2021-09-20T13:46:53.116" v="49"/>
        <pc:sldMkLst>
          <pc:docMk/>
          <pc:sldMk cId="269657269" sldId="388"/>
        </pc:sldMkLst>
        <pc:spChg chg="mod">
          <ac:chgData name="Caroline Prodger" userId="e4ef2e75-b60b-401b-8ebe-291bdcf405f4" providerId="ADAL" clId="{25270E74-F8C9-4636-8ECC-8087837D40C3}" dt="2021-09-20T13:46:53.116" v="49"/>
          <ac:spMkLst>
            <pc:docMk/>
            <pc:sldMk cId="269657269" sldId="388"/>
            <ac:spMk id="2" creationId="{9E587E11-B9FF-4C7D-9F16-94369DC72374}"/>
          </ac:spMkLst>
        </pc:spChg>
        <pc:picChg chg="mod">
          <ac:chgData name="Caroline Prodger" userId="e4ef2e75-b60b-401b-8ebe-291bdcf405f4" providerId="ADAL" clId="{25270E74-F8C9-4636-8ECC-8087837D40C3}" dt="2021-09-20T13:46:53.116" v="49"/>
          <ac:picMkLst>
            <pc:docMk/>
            <pc:sldMk cId="269657269" sldId="388"/>
            <ac:picMk id="4" creationId="{075EF0E7-3070-4898-9EF8-8A0768DA2F04}"/>
          </ac:picMkLst>
        </pc:picChg>
      </pc:sldChg>
      <pc:sldChg chg="modSp add">
        <pc:chgData name="Caroline Prodger" userId="e4ef2e75-b60b-401b-8ebe-291bdcf405f4" providerId="ADAL" clId="{25270E74-F8C9-4636-8ECC-8087837D40C3}" dt="2021-09-20T13:46:53.116" v="49"/>
        <pc:sldMkLst>
          <pc:docMk/>
          <pc:sldMk cId="3843470273" sldId="389"/>
        </pc:sldMkLst>
        <pc:spChg chg="mod">
          <ac:chgData name="Caroline Prodger" userId="e4ef2e75-b60b-401b-8ebe-291bdcf405f4" providerId="ADAL" clId="{25270E74-F8C9-4636-8ECC-8087837D40C3}" dt="2021-09-20T13:46:53.116" v="49"/>
          <ac:spMkLst>
            <pc:docMk/>
            <pc:sldMk cId="3843470273" sldId="389"/>
            <ac:spMk id="2" creationId="{9BB7FA09-41CA-7546-8329-342A43083533}"/>
          </ac:spMkLst>
        </pc:spChg>
      </pc:sldChg>
      <pc:sldChg chg="modSp add">
        <pc:chgData name="Caroline Prodger" userId="e4ef2e75-b60b-401b-8ebe-291bdcf405f4" providerId="ADAL" clId="{25270E74-F8C9-4636-8ECC-8087837D40C3}" dt="2021-09-20T13:46:53.116" v="49"/>
        <pc:sldMkLst>
          <pc:docMk/>
          <pc:sldMk cId="1910653088" sldId="390"/>
        </pc:sldMkLst>
        <pc:spChg chg="mod">
          <ac:chgData name="Caroline Prodger" userId="e4ef2e75-b60b-401b-8ebe-291bdcf405f4" providerId="ADAL" clId="{25270E74-F8C9-4636-8ECC-8087837D40C3}" dt="2021-09-20T13:46:53.116" v="49"/>
          <ac:spMkLst>
            <pc:docMk/>
            <pc:sldMk cId="1910653088" sldId="390"/>
            <ac:spMk id="2" creationId="{EACE93C1-DF60-C340-85C4-A64D862429FA}"/>
          </ac:spMkLst>
        </pc:spChg>
      </pc:sldChg>
      <pc:sldChg chg="modSp add">
        <pc:chgData name="Caroline Prodger" userId="e4ef2e75-b60b-401b-8ebe-291bdcf405f4" providerId="ADAL" clId="{25270E74-F8C9-4636-8ECC-8087837D40C3}" dt="2021-09-20T13:46:53.116" v="49"/>
        <pc:sldMkLst>
          <pc:docMk/>
          <pc:sldMk cId="1387655479" sldId="391"/>
        </pc:sldMkLst>
        <pc:spChg chg="mod">
          <ac:chgData name="Caroline Prodger" userId="e4ef2e75-b60b-401b-8ebe-291bdcf405f4" providerId="ADAL" clId="{25270E74-F8C9-4636-8ECC-8087837D40C3}" dt="2021-09-20T13:46:53.116" v="49"/>
          <ac:spMkLst>
            <pc:docMk/>
            <pc:sldMk cId="1387655479" sldId="391"/>
            <ac:spMk id="2" creationId="{EACE93C1-DF60-C340-85C4-A64D862429FA}"/>
          </ac:spMkLst>
        </pc:spChg>
      </pc:sldChg>
      <pc:sldChg chg="modSp add">
        <pc:chgData name="Caroline Prodger" userId="e4ef2e75-b60b-401b-8ebe-291bdcf405f4" providerId="ADAL" clId="{25270E74-F8C9-4636-8ECC-8087837D40C3}" dt="2021-09-20T13:46:53.116" v="49"/>
        <pc:sldMkLst>
          <pc:docMk/>
          <pc:sldMk cId="4255119177" sldId="392"/>
        </pc:sldMkLst>
        <pc:spChg chg="mod">
          <ac:chgData name="Caroline Prodger" userId="e4ef2e75-b60b-401b-8ebe-291bdcf405f4" providerId="ADAL" clId="{25270E74-F8C9-4636-8ECC-8087837D40C3}" dt="2021-09-20T13:46:53.116" v="49"/>
          <ac:spMkLst>
            <pc:docMk/>
            <pc:sldMk cId="4255119177" sldId="392"/>
            <ac:spMk id="2" creationId="{2EA1A286-A476-4D4C-871A-88D0D1B92612}"/>
          </ac:spMkLst>
        </pc:spChg>
      </pc:sldChg>
      <pc:sldChg chg="modSp add">
        <pc:chgData name="Caroline Prodger" userId="e4ef2e75-b60b-401b-8ebe-291bdcf405f4" providerId="ADAL" clId="{25270E74-F8C9-4636-8ECC-8087837D40C3}" dt="2021-09-20T13:46:53.116" v="49"/>
        <pc:sldMkLst>
          <pc:docMk/>
          <pc:sldMk cId="3867539174" sldId="393"/>
        </pc:sldMkLst>
        <pc:spChg chg="mod">
          <ac:chgData name="Caroline Prodger" userId="e4ef2e75-b60b-401b-8ebe-291bdcf405f4" providerId="ADAL" clId="{25270E74-F8C9-4636-8ECC-8087837D40C3}" dt="2021-09-20T13:46:53.116" v="49"/>
          <ac:spMkLst>
            <pc:docMk/>
            <pc:sldMk cId="3867539174" sldId="393"/>
            <ac:spMk id="2" creationId="{F4945DCE-5188-F442-B61B-CF71C5B1CEA7}"/>
          </ac:spMkLst>
        </pc:spChg>
      </pc:sldChg>
      <pc:sldChg chg="modSp add">
        <pc:chgData name="Caroline Prodger" userId="e4ef2e75-b60b-401b-8ebe-291bdcf405f4" providerId="ADAL" clId="{25270E74-F8C9-4636-8ECC-8087837D40C3}" dt="2021-09-20T13:46:53.116" v="49"/>
        <pc:sldMkLst>
          <pc:docMk/>
          <pc:sldMk cId="865390586" sldId="394"/>
        </pc:sldMkLst>
        <pc:spChg chg="mod">
          <ac:chgData name="Caroline Prodger" userId="e4ef2e75-b60b-401b-8ebe-291bdcf405f4" providerId="ADAL" clId="{25270E74-F8C9-4636-8ECC-8087837D40C3}" dt="2021-09-20T13:46:53.116" v="49"/>
          <ac:spMkLst>
            <pc:docMk/>
            <pc:sldMk cId="865390586" sldId="394"/>
            <ac:spMk id="2" creationId="{9382166F-231A-0845-8B65-C2A58A4FC758}"/>
          </ac:spMkLst>
        </pc:spChg>
      </pc:sldChg>
      <pc:sldChg chg="modSp add">
        <pc:chgData name="Caroline Prodger" userId="e4ef2e75-b60b-401b-8ebe-291bdcf405f4" providerId="ADAL" clId="{25270E74-F8C9-4636-8ECC-8087837D40C3}" dt="2021-09-20T13:46:53.116" v="49"/>
        <pc:sldMkLst>
          <pc:docMk/>
          <pc:sldMk cId="2190977715" sldId="395"/>
        </pc:sldMkLst>
        <pc:spChg chg="mod">
          <ac:chgData name="Caroline Prodger" userId="e4ef2e75-b60b-401b-8ebe-291bdcf405f4" providerId="ADAL" clId="{25270E74-F8C9-4636-8ECC-8087837D40C3}" dt="2021-09-20T13:46:53.116" v="49"/>
          <ac:spMkLst>
            <pc:docMk/>
            <pc:sldMk cId="2190977715" sldId="395"/>
            <ac:spMk id="2" creationId="{92100864-5DE7-154F-A63C-ACBEBFD4893D}"/>
          </ac:spMkLst>
        </pc:spChg>
      </pc:sldChg>
      <pc:sldChg chg="modSp add">
        <pc:chgData name="Caroline Prodger" userId="e4ef2e75-b60b-401b-8ebe-291bdcf405f4" providerId="ADAL" clId="{25270E74-F8C9-4636-8ECC-8087837D40C3}" dt="2021-09-20T13:46:53.116" v="49"/>
        <pc:sldMkLst>
          <pc:docMk/>
          <pc:sldMk cId="2454229375" sldId="396"/>
        </pc:sldMkLst>
        <pc:spChg chg="mod">
          <ac:chgData name="Caroline Prodger" userId="e4ef2e75-b60b-401b-8ebe-291bdcf405f4" providerId="ADAL" clId="{25270E74-F8C9-4636-8ECC-8087837D40C3}" dt="2021-09-20T13:46:53.116" v="49"/>
          <ac:spMkLst>
            <pc:docMk/>
            <pc:sldMk cId="2454229375" sldId="396"/>
            <ac:spMk id="2" creationId="{DE285090-6F4C-094F-A523-77DD309129F5}"/>
          </ac:spMkLst>
        </pc:spChg>
      </pc:sldChg>
      <pc:sldChg chg="modSp add">
        <pc:chgData name="Caroline Prodger" userId="e4ef2e75-b60b-401b-8ebe-291bdcf405f4" providerId="ADAL" clId="{25270E74-F8C9-4636-8ECC-8087837D40C3}" dt="2021-09-20T13:46:53.116" v="49"/>
        <pc:sldMkLst>
          <pc:docMk/>
          <pc:sldMk cId="1916507374" sldId="397"/>
        </pc:sldMkLst>
        <pc:spChg chg="mod">
          <ac:chgData name="Caroline Prodger" userId="e4ef2e75-b60b-401b-8ebe-291bdcf405f4" providerId="ADAL" clId="{25270E74-F8C9-4636-8ECC-8087837D40C3}" dt="2021-09-20T13:46:53.116" v="49"/>
          <ac:spMkLst>
            <pc:docMk/>
            <pc:sldMk cId="1916507374" sldId="397"/>
            <ac:spMk id="2" creationId="{779260DB-012D-EE47-9EEC-9D19482CD415}"/>
          </ac:spMkLst>
        </pc:spChg>
      </pc:sldChg>
      <pc:sldChg chg="modSp add">
        <pc:chgData name="Caroline Prodger" userId="e4ef2e75-b60b-401b-8ebe-291bdcf405f4" providerId="ADAL" clId="{25270E74-F8C9-4636-8ECC-8087837D40C3}" dt="2021-09-20T13:46:53.116" v="49"/>
        <pc:sldMkLst>
          <pc:docMk/>
          <pc:sldMk cId="2810518012" sldId="398"/>
        </pc:sldMkLst>
        <pc:spChg chg="mod">
          <ac:chgData name="Caroline Prodger" userId="e4ef2e75-b60b-401b-8ebe-291bdcf405f4" providerId="ADAL" clId="{25270E74-F8C9-4636-8ECC-8087837D40C3}" dt="2021-09-20T13:46:53.116" v="49"/>
          <ac:spMkLst>
            <pc:docMk/>
            <pc:sldMk cId="2810518012" sldId="398"/>
            <ac:spMk id="2" creationId="{C70549A8-548C-7343-9955-4F0FCBA5E3AA}"/>
          </ac:spMkLst>
        </pc:spChg>
      </pc:sldChg>
      <pc:sldChg chg="modSp add addCm delCm">
        <pc:chgData name="Caroline Prodger" userId="e4ef2e75-b60b-401b-8ebe-291bdcf405f4" providerId="ADAL" clId="{25270E74-F8C9-4636-8ECC-8087837D40C3}" dt="2021-09-20T13:46:53.116" v="49"/>
        <pc:sldMkLst>
          <pc:docMk/>
          <pc:sldMk cId="2570371888" sldId="399"/>
        </pc:sldMkLst>
        <pc:spChg chg="mod">
          <ac:chgData name="Caroline Prodger" userId="e4ef2e75-b60b-401b-8ebe-291bdcf405f4" providerId="ADAL" clId="{25270E74-F8C9-4636-8ECC-8087837D40C3}" dt="2021-09-20T13:46:53.116" v="49"/>
          <ac:spMkLst>
            <pc:docMk/>
            <pc:sldMk cId="2570371888" sldId="399"/>
            <ac:spMk id="2" creationId="{CD2BE579-7D69-D941-90AF-82E08AAB87BB}"/>
          </ac:spMkLst>
        </pc:spChg>
      </pc:sldChg>
      <pc:sldChg chg="new del">
        <pc:chgData name="Caroline Prodger" userId="e4ef2e75-b60b-401b-8ebe-291bdcf405f4" providerId="ADAL" clId="{25270E74-F8C9-4636-8ECC-8087837D40C3}" dt="2021-09-21T10:38:56.105" v="54" actId="2696"/>
        <pc:sldMkLst>
          <pc:docMk/>
          <pc:sldMk cId="3970239341" sldId="400"/>
        </pc:sldMkLst>
      </pc:sldChg>
      <pc:sldMasterChg chg="modSp mod">
        <pc:chgData name="Caroline Prodger" userId="e4ef2e75-b60b-401b-8ebe-291bdcf405f4" providerId="ADAL" clId="{25270E74-F8C9-4636-8ECC-8087837D40C3}" dt="2021-09-21T10:39:56.600" v="56" actId="20577"/>
        <pc:sldMasterMkLst>
          <pc:docMk/>
          <pc:sldMasterMk cId="4234801753" sldId="2147483653"/>
        </pc:sldMasterMkLst>
        <pc:spChg chg="mod">
          <ac:chgData name="Caroline Prodger" userId="e4ef2e75-b60b-401b-8ebe-291bdcf405f4" providerId="ADAL" clId="{25270E74-F8C9-4636-8ECC-8087837D40C3}" dt="2021-09-21T10:39:56.600" v="56" actId="20577"/>
          <ac:spMkLst>
            <pc:docMk/>
            <pc:sldMasterMk cId="4234801753" sldId="2147483653"/>
            <ac:spMk id="12" creationId="{00000000-0000-0000-0000-000000000000}"/>
          </ac:spMkLst>
        </pc:spChg>
      </pc:sldMasterChg>
      <pc:sldMasterChg chg="add addSldLayout">
        <pc:chgData name="Caroline Prodger" userId="e4ef2e75-b60b-401b-8ebe-291bdcf405f4" providerId="ADAL" clId="{25270E74-F8C9-4636-8ECC-8087837D40C3}" dt="2021-09-20T13:41:38.006" v="3" actId="27028"/>
        <pc:sldMasterMkLst>
          <pc:docMk/>
          <pc:sldMasterMk cId="1179160909" sldId="2147483655"/>
        </pc:sldMasterMkLst>
        <pc:sldLayoutChg chg="add">
          <pc:chgData name="Caroline Prodger" userId="e4ef2e75-b60b-401b-8ebe-291bdcf405f4" providerId="ADAL" clId="{25270E74-F8C9-4636-8ECC-8087837D40C3}" dt="2021-09-20T13:41:38.006" v="3" actId="27028"/>
          <pc:sldLayoutMkLst>
            <pc:docMk/>
            <pc:sldMasterMk cId="1179160909" sldId="2147483655"/>
            <pc:sldLayoutMk cId="2450277474" sldId="2147483654"/>
          </pc:sldLayoutMkLst>
        </pc:sldLayoutChg>
        <pc:sldLayoutChg chg="add">
          <pc:chgData name="Caroline Prodger" userId="e4ef2e75-b60b-401b-8ebe-291bdcf405f4" providerId="ADAL" clId="{25270E74-F8C9-4636-8ECC-8087837D40C3}" dt="2021-09-20T13:41:24.984" v="0" actId="27028"/>
          <pc:sldLayoutMkLst>
            <pc:docMk/>
            <pc:sldMasterMk cId="1179160909" sldId="2147483655"/>
            <pc:sldLayoutMk cId="199229759" sldId="2147483656"/>
          </pc:sldLayoutMkLst>
        </pc:sldLayoutChg>
      </pc:sldMasterChg>
    </pc:docChg>
  </pc:docChgLst>
  <pc:docChgLst>
    <pc:chgData name="Caroline Prodger" userId="e4ef2e75-b60b-401b-8ebe-291bdcf405f4" providerId="ADAL" clId="{69D879FF-250E-4807-AEA3-808823D8F840}"/>
    <pc:docChg chg="undo custSel modSld">
      <pc:chgData name="Caroline Prodger" userId="e4ef2e75-b60b-401b-8ebe-291bdcf405f4" providerId="ADAL" clId="{69D879FF-250E-4807-AEA3-808823D8F840}" dt="2021-08-27T12:08:12.610" v="121" actId="20577"/>
      <pc:docMkLst>
        <pc:docMk/>
      </pc:docMkLst>
      <pc:sldChg chg="modSp mod delCm">
        <pc:chgData name="Caroline Prodger" userId="e4ef2e75-b60b-401b-8ebe-291bdcf405f4" providerId="ADAL" clId="{69D879FF-250E-4807-AEA3-808823D8F840}" dt="2021-08-27T11:53:12.209" v="25" actId="20577"/>
        <pc:sldMkLst>
          <pc:docMk/>
          <pc:sldMk cId="3730510653" sldId="351"/>
        </pc:sldMkLst>
        <pc:spChg chg="mod">
          <ac:chgData name="Caroline Prodger" userId="e4ef2e75-b60b-401b-8ebe-291bdcf405f4" providerId="ADAL" clId="{69D879FF-250E-4807-AEA3-808823D8F840}" dt="2021-08-27T11:53:12.209" v="25" actId="20577"/>
          <ac:spMkLst>
            <pc:docMk/>
            <pc:sldMk cId="3730510653" sldId="351"/>
            <ac:spMk id="3" creationId="{AC5E2001-3148-4FF4-BB43-13456D7760FA}"/>
          </ac:spMkLst>
        </pc:spChg>
      </pc:sldChg>
      <pc:sldChg chg="addSp delSp modSp mod modNotesTx">
        <pc:chgData name="Caroline Prodger" userId="e4ef2e75-b60b-401b-8ebe-291bdcf405f4" providerId="ADAL" clId="{69D879FF-250E-4807-AEA3-808823D8F840}" dt="2021-08-27T12:04:15.681" v="94" actId="1076"/>
        <pc:sldMkLst>
          <pc:docMk/>
          <pc:sldMk cId="2449810421" sldId="359"/>
        </pc:sldMkLst>
        <pc:picChg chg="add mod">
          <ac:chgData name="Caroline Prodger" userId="e4ef2e75-b60b-401b-8ebe-291bdcf405f4" providerId="ADAL" clId="{69D879FF-250E-4807-AEA3-808823D8F840}" dt="2021-08-27T12:04:15.681" v="94" actId="1076"/>
          <ac:picMkLst>
            <pc:docMk/>
            <pc:sldMk cId="2449810421" sldId="359"/>
            <ac:picMk id="5" creationId="{03406BB3-0B7C-447C-A62C-362D8ACEC817}"/>
          </ac:picMkLst>
        </pc:picChg>
        <pc:picChg chg="del">
          <ac:chgData name="Caroline Prodger" userId="e4ef2e75-b60b-401b-8ebe-291bdcf405f4" providerId="ADAL" clId="{69D879FF-250E-4807-AEA3-808823D8F840}" dt="2021-08-27T12:03:44.336" v="86" actId="478"/>
          <ac:picMkLst>
            <pc:docMk/>
            <pc:sldMk cId="2449810421" sldId="359"/>
            <ac:picMk id="3074" creationId="{01DB5151-FB45-C442-94A7-12843567E576}"/>
          </ac:picMkLst>
        </pc:picChg>
        <pc:picChg chg="del">
          <ac:chgData name="Caroline Prodger" userId="e4ef2e75-b60b-401b-8ebe-291bdcf405f4" providerId="ADAL" clId="{69D879FF-250E-4807-AEA3-808823D8F840}" dt="2021-08-27T12:03:42.321" v="85" actId="478"/>
          <ac:picMkLst>
            <pc:docMk/>
            <pc:sldMk cId="2449810421" sldId="359"/>
            <ac:picMk id="3078" creationId="{AE3D639D-4C76-4243-8D4C-AE21EB55F1BB}"/>
          </ac:picMkLst>
        </pc:picChg>
      </pc:sldChg>
      <pc:sldChg chg="modSp mod">
        <pc:chgData name="Caroline Prodger" userId="e4ef2e75-b60b-401b-8ebe-291bdcf405f4" providerId="ADAL" clId="{69D879FF-250E-4807-AEA3-808823D8F840}" dt="2021-08-27T12:04:51.524" v="96" actId="1076"/>
        <pc:sldMkLst>
          <pc:docMk/>
          <pc:sldMk cId="3361635335" sldId="362"/>
        </pc:sldMkLst>
        <pc:spChg chg="mod">
          <ac:chgData name="Caroline Prodger" userId="e4ef2e75-b60b-401b-8ebe-291bdcf405f4" providerId="ADAL" clId="{69D879FF-250E-4807-AEA3-808823D8F840}" dt="2021-08-27T12:04:51.524" v="96" actId="1076"/>
          <ac:spMkLst>
            <pc:docMk/>
            <pc:sldMk cId="3361635335" sldId="362"/>
            <ac:spMk id="3" creationId="{B2B38BEF-1DAC-674A-BB63-3FFC605F6A52}"/>
          </ac:spMkLst>
        </pc:spChg>
      </pc:sldChg>
      <pc:sldChg chg="delSp modSp mod modNotesTx">
        <pc:chgData name="Caroline Prodger" userId="e4ef2e75-b60b-401b-8ebe-291bdcf405f4" providerId="ADAL" clId="{69D879FF-250E-4807-AEA3-808823D8F840}" dt="2021-08-27T11:48:03.668" v="10" actId="20577"/>
        <pc:sldMkLst>
          <pc:docMk/>
          <pc:sldMk cId="3843470273" sldId="371"/>
        </pc:sldMkLst>
        <pc:picChg chg="mod">
          <ac:chgData name="Caroline Prodger" userId="e4ef2e75-b60b-401b-8ebe-291bdcf405f4" providerId="ADAL" clId="{69D879FF-250E-4807-AEA3-808823D8F840}" dt="2021-08-27T11:43:03.792" v="9" actId="1076"/>
          <ac:picMkLst>
            <pc:docMk/>
            <pc:sldMk cId="3843470273" sldId="371"/>
            <ac:picMk id="10" creationId="{E87FBEDB-CA95-1B4F-A346-A8155F993977}"/>
          </ac:picMkLst>
        </pc:picChg>
        <pc:picChg chg="mod">
          <ac:chgData name="Caroline Prodger" userId="e4ef2e75-b60b-401b-8ebe-291bdcf405f4" providerId="ADAL" clId="{69D879FF-250E-4807-AEA3-808823D8F840}" dt="2021-08-27T11:42:56.830" v="6" actId="1076"/>
          <ac:picMkLst>
            <pc:docMk/>
            <pc:sldMk cId="3843470273" sldId="371"/>
            <ac:picMk id="12" creationId="{B801A23E-7D34-8C4D-BBAB-D44C6592F3C8}"/>
          </ac:picMkLst>
        </pc:picChg>
        <pc:picChg chg="del">
          <ac:chgData name="Caroline Prodger" userId="e4ef2e75-b60b-401b-8ebe-291bdcf405f4" providerId="ADAL" clId="{69D879FF-250E-4807-AEA3-808823D8F840}" dt="2021-08-27T11:42:06.850" v="0" actId="478"/>
          <ac:picMkLst>
            <pc:docMk/>
            <pc:sldMk cId="3843470273" sldId="371"/>
            <ac:picMk id="13" creationId="{C82810F1-663B-5A45-96E9-85E834A39C90}"/>
          </ac:picMkLst>
        </pc:picChg>
      </pc:sldChg>
      <pc:sldChg chg="addSp delSp modSp mod modNotesTx">
        <pc:chgData name="Caroline Prodger" userId="e4ef2e75-b60b-401b-8ebe-291bdcf405f4" providerId="ADAL" clId="{69D879FF-250E-4807-AEA3-808823D8F840}" dt="2021-08-27T12:08:12.610" v="121" actId="20577"/>
        <pc:sldMkLst>
          <pc:docMk/>
          <pc:sldMk cId="1898190478" sldId="373"/>
        </pc:sldMkLst>
        <pc:spChg chg="mod">
          <ac:chgData name="Caroline Prodger" userId="e4ef2e75-b60b-401b-8ebe-291bdcf405f4" providerId="ADAL" clId="{69D879FF-250E-4807-AEA3-808823D8F840}" dt="2021-08-27T12:07:33.219" v="115" actId="14100"/>
          <ac:spMkLst>
            <pc:docMk/>
            <pc:sldMk cId="1898190478" sldId="373"/>
            <ac:spMk id="3" creationId="{B691D636-F10B-7143-806F-5C99AAA994E0}"/>
          </ac:spMkLst>
        </pc:spChg>
        <pc:picChg chg="add del mod">
          <ac:chgData name="Caroline Prodger" userId="e4ef2e75-b60b-401b-8ebe-291bdcf405f4" providerId="ADAL" clId="{69D879FF-250E-4807-AEA3-808823D8F840}" dt="2021-08-27T12:07:33.975" v="116" actId="1076"/>
          <ac:picMkLst>
            <pc:docMk/>
            <pc:sldMk cId="1898190478" sldId="373"/>
            <ac:picMk id="4" creationId="{8F76B821-F51B-6347-BA39-ECD835C41175}"/>
          </ac:picMkLst>
        </pc:picChg>
        <pc:picChg chg="add del">
          <ac:chgData name="Caroline Prodger" userId="e4ef2e75-b60b-401b-8ebe-291bdcf405f4" providerId="ADAL" clId="{69D879FF-250E-4807-AEA3-808823D8F840}" dt="2021-08-27T12:07:22.448" v="111" actId="478"/>
          <ac:picMkLst>
            <pc:docMk/>
            <pc:sldMk cId="1898190478" sldId="373"/>
            <ac:picMk id="5" creationId="{6F3F4826-D05F-5E41-8B53-0A9C1E76BF02}"/>
          </ac:picMkLst>
        </pc:picChg>
        <pc:picChg chg="add del mod">
          <ac:chgData name="Caroline Prodger" userId="e4ef2e75-b60b-401b-8ebe-291bdcf405f4" providerId="ADAL" clId="{69D879FF-250E-4807-AEA3-808823D8F840}" dt="2021-08-27T12:07:16.156" v="105" actId="931"/>
          <ac:picMkLst>
            <pc:docMk/>
            <pc:sldMk cId="1898190478" sldId="373"/>
            <ac:picMk id="7" creationId="{C8D90C7E-8721-46B9-BE4D-1CE52E7DC6C6}"/>
          </ac:picMkLst>
        </pc:picChg>
        <pc:picChg chg="add mod modCrop">
          <ac:chgData name="Caroline Prodger" userId="e4ef2e75-b60b-401b-8ebe-291bdcf405f4" providerId="ADAL" clId="{69D879FF-250E-4807-AEA3-808823D8F840}" dt="2021-08-27T12:07:46.604" v="120" actId="1076"/>
          <ac:picMkLst>
            <pc:docMk/>
            <pc:sldMk cId="1898190478" sldId="373"/>
            <ac:picMk id="9" creationId="{D10388F8-4C0F-4757-A6BC-CB8383CE1D47}"/>
          </ac:picMkLst>
        </pc:picChg>
      </pc:sldChg>
      <pc:sldChg chg="delCm">
        <pc:chgData name="Caroline Prodger" userId="e4ef2e75-b60b-401b-8ebe-291bdcf405f4" providerId="ADAL" clId="{69D879FF-250E-4807-AEA3-808823D8F840}" dt="2021-08-27T11:50:42.429" v="11" actId="1592"/>
        <pc:sldMkLst>
          <pc:docMk/>
          <pc:sldMk cId="3720659613" sldId="384"/>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100" dirty="0"/>
              <a:t>Causes of construction accident</a:t>
            </a:r>
            <a:r>
              <a:rPr lang="en-GB" sz="1100" baseline="0" dirty="0"/>
              <a:t> (%) </a:t>
            </a:r>
          </a:p>
          <a:p>
            <a:pPr>
              <a:defRPr/>
            </a:pPr>
            <a:r>
              <a:rPr lang="en-GB" sz="1100" baseline="0" dirty="0"/>
              <a:t>Source: HSE, Nov 2020</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bar"/>
        <c:grouping val="clustered"/>
        <c:varyColors val="0"/>
        <c:ser>
          <c:idx val="0"/>
          <c:order val="0"/>
          <c:spPr>
            <a:solidFill>
              <a:schemeClr val="accent2"/>
            </a:solidFill>
            <a:ln>
              <a:noFill/>
            </a:ln>
            <a:effectLst/>
          </c:spPr>
          <c:invertIfNegative val="0"/>
          <c:cat>
            <c:strRef>
              <c:f>Sheet1!$A$2:$A$6</c:f>
              <c:strCache>
                <c:ptCount val="5"/>
                <c:pt idx="0">
                  <c:v>Falls from height</c:v>
                </c:pt>
                <c:pt idx="1">
                  <c:v>Trapped by something collapsing/overturning</c:v>
                </c:pt>
                <c:pt idx="2">
                  <c:v>Struck by moving/falling object</c:v>
                </c:pt>
                <c:pt idx="3">
                  <c:v>Struck by vehicle</c:v>
                </c:pt>
                <c:pt idx="4">
                  <c:v>Contact with electricity</c:v>
                </c:pt>
              </c:strCache>
            </c:strRef>
          </c:cat>
          <c:val>
            <c:numRef>
              <c:f>Sheet1!$B$2:$B$6</c:f>
              <c:numCache>
                <c:formatCode>General</c:formatCode>
                <c:ptCount val="5"/>
                <c:pt idx="0">
                  <c:v>47</c:v>
                </c:pt>
                <c:pt idx="1">
                  <c:v>16</c:v>
                </c:pt>
                <c:pt idx="2">
                  <c:v>12</c:v>
                </c:pt>
                <c:pt idx="3">
                  <c:v>10</c:v>
                </c:pt>
                <c:pt idx="4">
                  <c:v>4</c:v>
                </c:pt>
              </c:numCache>
            </c:numRef>
          </c:val>
          <c:extLst>
            <c:ext xmlns:c16="http://schemas.microsoft.com/office/drawing/2014/chart" uri="{C3380CC4-5D6E-409C-BE32-E72D297353CC}">
              <c16:uniqueId val="{00000000-C819-496E-BD31-8F12AC259898}"/>
            </c:ext>
          </c:extLst>
        </c:ser>
        <c:dLbls>
          <c:showLegendKey val="0"/>
          <c:showVal val="0"/>
          <c:showCatName val="0"/>
          <c:showSerName val="0"/>
          <c:showPercent val="0"/>
          <c:showBubbleSize val="0"/>
        </c:dLbls>
        <c:gapWidth val="182"/>
        <c:axId val="1472654624"/>
        <c:axId val="1472652128"/>
      </c:barChart>
      <c:catAx>
        <c:axId val="14726546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472652128"/>
        <c:crosses val="autoZero"/>
        <c:auto val="1"/>
        <c:lblAlgn val="ctr"/>
        <c:lblOffset val="100"/>
        <c:noMultiLvlLbl val="0"/>
      </c:catAx>
      <c:valAx>
        <c:axId val="147265212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47265462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9/22/2021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designingbuildings.co.uk/wiki/CDM_2015" TargetMode="External"/><Relationship Id="rId2" Type="http://schemas.openxmlformats.org/officeDocument/2006/relationships/slide" Target="../slides/slide19.xml"/><Relationship Id="rId1" Type="http://schemas.openxmlformats.org/officeDocument/2006/relationships/notesMaster" Target="../notesMasters/notesMaster1.xml"/><Relationship Id="rId4" Type="http://schemas.openxmlformats.org/officeDocument/2006/relationships/hyperlink" Target="https://www.legislation.gov.uk/uksi/2015/51/contents/made"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2915522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see: </a:t>
            </a:r>
          </a:p>
          <a:p>
            <a:r>
              <a:rPr lang="en-US" dirty="0">
                <a:hlinkClick r:id="rId3"/>
              </a:rPr>
              <a:t>CDM 2015 - Designing Buildings Wiki</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hlinkClick r:id="rId4"/>
              </a:rPr>
              <a:t>The Construction (Design and Management) Regulations 2015 </a:t>
            </a:r>
            <a:r>
              <a:rPr lang="en-US" dirty="0">
                <a:hlinkClick r:id="rId4"/>
              </a:rPr>
              <a:t>(legislation.gov.uk)</a:t>
            </a:r>
            <a:endParaRPr lang="en-GB" dirty="0"/>
          </a:p>
          <a:p>
            <a:endParaRPr lang="en-US"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244017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2463555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4879441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010690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4268051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https://lh3.googleusercontent.com/proxy/nf4I1_2tlNXiFykgTnmYWahM9FcwK4NTS54lXnC9VEtAbIY0GqnC3rFiCfIM80zB_9UTSHbyX8ohtHm-7cYpI7s5LeZo6to</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40242903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25058867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139358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https://www.roofingtoday.co.uk/wp-content/uploads/2020/11/HSE-annual-Stats-2019-20-construction-pub-4-11-20-2.jpg</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224510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776764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3480175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01008"/>
            <a:ext cx="8153400" cy="2514600"/>
          </a:xfrm>
        </p:spPr>
        <p:txBody>
          <a:bodyPr anchor="t"/>
          <a:lstStyle/>
          <a:p>
            <a:pPr eaLnBrk="1" hangingPunct="1"/>
            <a:r>
              <a:rPr lang="en-GB" dirty="0">
                <a:ea typeface="ＭＳ Ｐゴシック" pitchFamily="-105" charset="-128"/>
                <a:cs typeface="ＭＳ Ｐゴシック" pitchFamily="-105" charset="-128"/>
              </a:rPr>
              <a:t>PowerPoint 3: Design principles (1)</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a:t>
            </a:r>
            <a:r>
              <a:rPr sz="6600" dirty="0" err="1">
                <a:solidFill>
                  <a:schemeClr val="bg1"/>
                </a:solidFill>
                <a:ea typeface="ＭＳ Ｐゴシック" pitchFamily="-105" charset="-128"/>
                <a:cs typeface="ＭＳ Ｐゴシック" pitchFamily="-105" charset="-128"/>
              </a:rPr>
              <a:t>ation</a:t>
            </a:r>
            <a:endParaRPr sz="6600" dirty="0">
              <a:solidFill>
                <a:schemeClr val="bg1"/>
              </a:solidFill>
              <a:ea typeface="ＭＳ Ｐゴシック" pitchFamily="-105" charset="-128"/>
              <a:cs typeface="ＭＳ Ｐゴシック" pitchFamily="-105" charset="-128"/>
            </a:endParaRP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3. Construction design principles</a:t>
            </a:r>
          </a:p>
          <a:p>
            <a:endParaRPr lang="en-GB" sz="2400" b="1" dirty="0"/>
          </a:p>
          <a:p>
            <a:r>
              <a:rPr lang="en-GB" sz="2400" b="1" dirty="0"/>
              <a:t>3.2 Design principles</a:t>
            </a:r>
          </a:p>
        </p:txBody>
      </p:sp>
    </p:spTree>
    <p:extLst>
      <p:ext uri="{BB962C8B-B14F-4D97-AF65-F5344CB8AC3E}">
        <p14:creationId xmlns:p14="http://schemas.microsoft.com/office/powerpoint/2010/main" val="35020119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45DCE-5188-F442-B61B-CF71C5B1CEA7}"/>
              </a:ext>
            </a:extLst>
          </p:cNvPr>
          <p:cNvSpPr>
            <a:spLocks noGrp="1"/>
          </p:cNvSpPr>
          <p:nvPr>
            <p:ph type="title"/>
          </p:nvPr>
        </p:nvSpPr>
        <p:spPr/>
        <p:txBody>
          <a:bodyPr/>
          <a:lstStyle/>
          <a:p>
            <a:r>
              <a:rPr lang="en-US" dirty="0"/>
              <a:t>  Renewable/sustainable energy sources – hydroelectric</a:t>
            </a:r>
          </a:p>
        </p:txBody>
      </p:sp>
      <p:pic>
        <p:nvPicPr>
          <p:cNvPr id="7" name="Content Placeholder 6" descr="A picture containing rock, nature, stone, concrete&#10;&#10;Description automatically generated">
            <a:extLst>
              <a:ext uri="{FF2B5EF4-FFF2-40B4-BE49-F238E27FC236}">
                <a16:creationId xmlns:a16="http://schemas.microsoft.com/office/drawing/2014/main" id="{AA3B93AB-E927-4E6E-AE29-EDD42EB3AC0D}"/>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83568" y="1641556"/>
            <a:ext cx="4824518" cy="3227603"/>
          </a:xfrm>
        </p:spPr>
      </p:pic>
      <p:sp>
        <p:nvSpPr>
          <p:cNvPr id="3" name="TextBox 2">
            <a:extLst>
              <a:ext uri="{FF2B5EF4-FFF2-40B4-BE49-F238E27FC236}">
                <a16:creationId xmlns:a16="http://schemas.microsoft.com/office/drawing/2014/main" id="{3FE90326-65A4-47B5-A3AE-28493F316F67}"/>
              </a:ext>
            </a:extLst>
          </p:cNvPr>
          <p:cNvSpPr txBox="1"/>
          <p:nvPr/>
        </p:nvSpPr>
        <p:spPr>
          <a:xfrm>
            <a:off x="5724128" y="1643938"/>
            <a:ext cx="3106688" cy="1938992"/>
          </a:xfrm>
          <a:prstGeom prst="rect">
            <a:avLst/>
          </a:prstGeom>
          <a:noFill/>
        </p:spPr>
        <p:txBody>
          <a:bodyPr wrap="square" rtlCol="0">
            <a:spAutoFit/>
          </a:bodyPr>
          <a:lstStyle/>
          <a:p>
            <a:r>
              <a:rPr lang="en-GB" b="1" dirty="0"/>
              <a:t>Micro-hydro: </a:t>
            </a:r>
            <a:r>
              <a:rPr lang="en-GB" dirty="0"/>
              <a:t>a hydro turbine works in a similar way to a wind turbine, except the energy is taken from moving water rather than wind.</a:t>
            </a:r>
          </a:p>
        </p:txBody>
      </p:sp>
    </p:spTree>
    <p:extLst>
      <p:ext uri="{BB962C8B-B14F-4D97-AF65-F5344CB8AC3E}">
        <p14:creationId xmlns:p14="http://schemas.microsoft.com/office/powerpoint/2010/main" val="38675391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82166F-231A-0845-8B65-C2A58A4FC758}"/>
              </a:ext>
            </a:extLst>
          </p:cNvPr>
          <p:cNvSpPr>
            <a:spLocks noGrp="1"/>
          </p:cNvSpPr>
          <p:nvPr>
            <p:ph type="title"/>
          </p:nvPr>
        </p:nvSpPr>
        <p:spPr/>
        <p:txBody>
          <a:bodyPr/>
          <a:lstStyle/>
          <a:p>
            <a:r>
              <a:rPr lang="en-US" dirty="0"/>
              <a:t>Renewable/sustainable energy sources – air source heat pumps</a:t>
            </a:r>
          </a:p>
        </p:txBody>
      </p:sp>
      <p:sp>
        <p:nvSpPr>
          <p:cNvPr id="3" name="TextBox 2">
            <a:extLst>
              <a:ext uri="{FF2B5EF4-FFF2-40B4-BE49-F238E27FC236}">
                <a16:creationId xmlns:a16="http://schemas.microsoft.com/office/drawing/2014/main" id="{36D41144-0CF0-4BD0-9603-535224845276}"/>
              </a:ext>
            </a:extLst>
          </p:cNvPr>
          <p:cNvSpPr txBox="1"/>
          <p:nvPr/>
        </p:nvSpPr>
        <p:spPr>
          <a:xfrm>
            <a:off x="323528" y="2242683"/>
            <a:ext cx="2386608" cy="3416320"/>
          </a:xfrm>
          <a:prstGeom prst="rect">
            <a:avLst/>
          </a:prstGeom>
          <a:noFill/>
        </p:spPr>
        <p:txBody>
          <a:bodyPr wrap="square" rtlCol="0">
            <a:spAutoFit/>
          </a:bodyPr>
          <a:lstStyle/>
          <a:p>
            <a:r>
              <a:rPr lang="en-GB" sz="1800" b="1" dirty="0"/>
              <a:t>Air source heat pumps: </a:t>
            </a:r>
            <a:r>
              <a:rPr lang="en-GB" sz="1800" dirty="0"/>
              <a:t>these work by absorbing heat from the air in a fluid and running it through a compressor. This increases the temperature of the water, which can be used to heat the home or as hot water.</a:t>
            </a:r>
          </a:p>
        </p:txBody>
      </p:sp>
      <p:pic>
        <p:nvPicPr>
          <p:cNvPr id="8" name="Picture 7">
            <a:extLst>
              <a:ext uri="{FF2B5EF4-FFF2-40B4-BE49-F238E27FC236}">
                <a16:creationId xmlns:a16="http://schemas.microsoft.com/office/drawing/2014/main" id="{B3BA4ADE-0D20-47A0-B833-EABBD37E60C6}"/>
              </a:ext>
            </a:extLst>
          </p:cNvPr>
          <p:cNvPicPr>
            <a:picLocks noChangeAspect="1"/>
          </p:cNvPicPr>
          <p:nvPr/>
        </p:nvPicPr>
        <p:blipFill>
          <a:blip r:embed="rId3"/>
          <a:stretch>
            <a:fillRect/>
          </a:stretch>
        </p:blipFill>
        <p:spPr>
          <a:xfrm>
            <a:off x="2987096" y="1676116"/>
            <a:ext cx="5961766" cy="3982887"/>
          </a:xfrm>
          <a:prstGeom prst="rect">
            <a:avLst/>
          </a:prstGeom>
        </p:spPr>
      </p:pic>
    </p:spTree>
    <p:extLst>
      <p:ext uri="{BB962C8B-B14F-4D97-AF65-F5344CB8AC3E}">
        <p14:creationId xmlns:p14="http://schemas.microsoft.com/office/powerpoint/2010/main" val="8653905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00864-5DE7-154F-A63C-ACBEBFD4893D}"/>
              </a:ext>
            </a:extLst>
          </p:cNvPr>
          <p:cNvSpPr>
            <a:spLocks noGrp="1"/>
          </p:cNvSpPr>
          <p:nvPr>
            <p:ph type="title"/>
          </p:nvPr>
        </p:nvSpPr>
        <p:spPr/>
        <p:txBody>
          <a:bodyPr/>
          <a:lstStyle/>
          <a:p>
            <a:r>
              <a:rPr lang="en-US" dirty="0"/>
              <a:t>Renewable/sustainable energy sources: ground source heat pumps </a:t>
            </a:r>
          </a:p>
        </p:txBody>
      </p:sp>
      <p:sp>
        <p:nvSpPr>
          <p:cNvPr id="5" name="TextBox 4">
            <a:extLst>
              <a:ext uri="{FF2B5EF4-FFF2-40B4-BE49-F238E27FC236}">
                <a16:creationId xmlns:a16="http://schemas.microsoft.com/office/drawing/2014/main" id="{CF3820D7-D505-4D06-A546-C513C092F9FB}"/>
              </a:ext>
            </a:extLst>
          </p:cNvPr>
          <p:cNvSpPr txBox="1"/>
          <p:nvPr/>
        </p:nvSpPr>
        <p:spPr>
          <a:xfrm>
            <a:off x="457200" y="1844824"/>
            <a:ext cx="8075240" cy="707886"/>
          </a:xfrm>
          <a:prstGeom prst="rect">
            <a:avLst/>
          </a:prstGeom>
          <a:noFill/>
        </p:spPr>
        <p:txBody>
          <a:bodyPr wrap="square" rtlCol="0">
            <a:spAutoFit/>
          </a:bodyPr>
          <a:lstStyle/>
          <a:p>
            <a:r>
              <a:rPr lang="en-GB" b="1" dirty="0"/>
              <a:t>Ground source heat pumps: </a:t>
            </a:r>
            <a:r>
              <a:rPr lang="en-GB" dirty="0"/>
              <a:t>these work the same as air source heat pumps, except the heat is taken from pipes sunk into the ground.</a:t>
            </a:r>
          </a:p>
        </p:txBody>
      </p:sp>
      <p:pic>
        <p:nvPicPr>
          <p:cNvPr id="6" name="Picture 5" descr="A picture containing grass, building, house, window&#10;&#10;Description automatically generated">
            <a:extLst>
              <a:ext uri="{FF2B5EF4-FFF2-40B4-BE49-F238E27FC236}">
                <a16:creationId xmlns:a16="http://schemas.microsoft.com/office/drawing/2014/main" id="{138776A6-6BD5-47E4-957F-09E683A8A2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35696" y="2806759"/>
            <a:ext cx="5332854" cy="2997064"/>
          </a:xfrm>
          <a:prstGeom prst="rect">
            <a:avLst/>
          </a:prstGeom>
        </p:spPr>
      </p:pic>
    </p:spTree>
    <p:extLst>
      <p:ext uri="{BB962C8B-B14F-4D97-AF65-F5344CB8AC3E}">
        <p14:creationId xmlns:p14="http://schemas.microsoft.com/office/powerpoint/2010/main" val="2190977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85090-6F4C-094F-A523-77DD309129F5}"/>
              </a:ext>
            </a:extLst>
          </p:cNvPr>
          <p:cNvSpPr>
            <a:spLocks noGrp="1"/>
          </p:cNvSpPr>
          <p:nvPr>
            <p:ph type="title"/>
          </p:nvPr>
        </p:nvSpPr>
        <p:spPr/>
        <p:txBody>
          <a:bodyPr/>
          <a:lstStyle/>
          <a:p>
            <a:r>
              <a:rPr lang="en-US" dirty="0"/>
              <a:t>  Renewable/sustainable energy sources – tidal </a:t>
            </a:r>
          </a:p>
        </p:txBody>
      </p:sp>
      <p:pic>
        <p:nvPicPr>
          <p:cNvPr id="8" name="Content Placeholder 7" descr="A shark jumping out of the water&#10;&#10;Description automatically generated with low confidence">
            <a:extLst>
              <a:ext uri="{FF2B5EF4-FFF2-40B4-BE49-F238E27FC236}">
                <a16:creationId xmlns:a16="http://schemas.microsoft.com/office/drawing/2014/main" id="{8A63D43D-9822-45CF-BFA1-3F24C604A891}"/>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611560" y="1764326"/>
            <a:ext cx="4896544" cy="3265994"/>
          </a:xfrm>
        </p:spPr>
      </p:pic>
      <p:sp>
        <p:nvSpPr>
          <p:cNvPr id="3" name="TextBox 2">
            <a:extLst>
              <a:ext uri="{FF2B5EF4-FFF2-40B4-BE49-F238E27FC236}">
                <a16:creationId xmlns:a16="http://schemas.microsoft.com/office/drawing/2014/main" id="{085AF7CD-28CE-4CA4-9689-8796565518FF}"/>
              </a:ext>
            </a:extLst>
          </p:cNvPr>
          <p:cNvSpPr txBox="1"/>
          <p:nvPr/>
        </p:nvSpPr>
        <p:spPr>
          <a:xfrm>
            <a:off x="5724128" y="1772816"/>
            <a:ext cx="3096344" cy="3139321"/>
          </a:xfrm>
          <a:prstGeom prst="rect">
            <a:avLst/>
          </a:prstGeom>
          <a:noFill/>
        </p:spPr>
        <p:txBody>
          <a:bodyPr wrap="square" rtlCol="0">
            <a:spAutoFit/>
          </a:bodyPr>
          <a:lstStyle/>
          <a:p>
            <a:r>
              <a:rPr lang="en-GB" sz="1800" b="1" dirty="0"/>
              <a:t>Wave and tidal energy </a:t>
            </a:r>
            <a:r>
              <a:rPr lang="en-GB" sz="1800" dirty="0"/>
              <a:t>can generate electricity from the movement of wave and tidal flows. Turbines placed on the surface of the ocean in tidal areas generate electricity when the tide ebbs and flows. The power that results can be harnessed and supplied to the grid. </a:t>
            </a:r>
          </a:p>
        </p:txBody>
      </p:sp>
    </p:spTree>
    <p:extLst>
      <p:ext uri="{BB962C8B-B14F-4D97-AF65-F5344CB8AC3E}">
        <p14:creationId xmlns:p14="http://schemas.microsoft.com/office/powerpoint/2010/main" val="2454229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260DB-012D-EE47-9EEC-9D19482CD415}"/>
              </a:ext>
            </a:extLst>
          </p:cNvPr>
          <p:cNvSpPr>
            <a:spLocks noGrp="1"/>
          </p:cNvSpPr>
          <p:nvPr>
            <p:ph type="title"/>
          </p:nvPr>
        </p:nvSpPr>
        <p:spPr/>
        <p:txBody>
          <a:bodyPr/>
          <a:lstStyle/>
          <a:p>
            <a:r>
              <a:rPr lang="en-US" dirty="0"/>
              <a:t>Energy reduction </a:t>
            </a:r>
          </a:p>
        </p:txBody>
      </p:sp>
      <p:sp>
        <p:nvSpPr>
          <p:cNvPr id="3" name="Content Placeholder 2">
            <a:extLst>
              <a:ext uri="{FF2B5EF4-FFF2-40B4-BE49-F238E27FC236}">
                <a16:creationId xmlns:a16="http://schemas.microsoft.com/office/drawing/2014/main" id="{83EDDCE3-DF54-114B-AF7E-89A922D77980}"/>
              </a:ext>
            </a:extLst>
          </p:cNvPr>
          <p:cNvSpPr>
            <a:spLocks noGrp="1"/>
          </p:cNvSpPr>
          <p:nvPr>
            <p:ph sz="quarter" idx="10"/>
          </p:nvPr>
        </p:nvSpPr>
        <p:spPr>
          <a:xfrm>
            <a:off x="457200" y="1512000"/>
            <a:ext cx="8229600" cy="2205032"/>
          </a:xfrm>
        </p:spPr>
        <p:txBody>
          <a:bodyPr/>
          <a:lstStyle/>
          <a:p>
            <a:r>
              <a:rPr lang="en-US" sz="1800" dirty="0"/>
              <a:t>The carbon footprint of a building can be reduced by using locally sourced materials, which are not transported over long distances and which compliment any existing properties in the area.</a:t>
            </a:r>
          </a:p>
          <a:p>
            <a:r>
              <a:rPr lang="en-US" sz="1800" dirty="0"/>
              <a:t>Energy and natural resource reduction can also be achieved through: checking use on a smart meter; improving insulation to reduce heat loss; positioning windows/openings to </a:t>
            </a:r>
            <a:r>
              <a:rPr lang="en-US" sz="1800" dirty="0" err="1"/>
              <a:t>maximise</a:t>
            </a:r>
            <a:r>
              <a:rPr lang="en-US" sz="1800" dirty="0"/>
              <a:t> on natural light and reduce heat loss; air filtration/recirculating systems. </a:t>
            </a:r>
          </a:p>
        </p:txBody>
      </p:sp>
      <p:pic>
        <p:nvPicPr>
          <p:cNvPr id="6" name="Picture 5" descr="A picture containing text, indoor, person&#10;&#10;Description automatically generated">
            <a:extLst>
              <a:ext uri="{FF2B5EF4-FFF2-40B4-BE49-F238E27FC236}">
                <a16:creationId xmlns:a16="http://schemas.microsoft.com/office/drawing/2014/main" id="{298ED210-F0AE-47A2-A285-3757EA759C6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15816" y="4077072"/>
            <a:ext cx="3089872" cy="2060944"/>
          </a:xfrm>
          <a:prstGeom prst="rect">
            <a:avLst/>
          </a:prstGeom>
        </p:spPr>
      </p:pic>
    </p:spTree>
    <p:extLst>
      <p:ext uri="{BB962C8B-B14F-4D97-AF65-F5344CB8AC3E}">
        <p14:creationId xmlns:p14="http://schemas.microsoft.com/office/powerpoint/2010/main" val="1916507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0549A8-548C-7343-9955-4F0FCBA5E3AA}"/>
              </a:ext>
            </a:extLst>
          </p:cNvPr>
          <p:cNvSpPr>
            <a:spLocks noGrp="1"/>
          </p:cNvSpPr>
          <p:nvPr>
            <p:ph type="title"/>
          </p:nvPr>
        </p:nvSpPr>
        <p:spPr/>
        <p:txBody>
          <a:bodyPr/>
          <a:lstStyle/>
          <a:p>
            <a:r>
              <a:rPr lang="en-US" dirty="0"/>
              <a:t>Water conservation</a:t>
            </a:r>
          </a:p>
        </p:txBody>
      </p:sp>
      <p:sp>
        <p:nvSpPr>
          <p:cNvPr id="3" name="Content Placeholder 2">
            <a:extLst>
              <a:ext uri="{FF2B5EF4-FFF2-40B4-BE49-F238E27FC236}">
                <a16:creationId xmlns:a16="http://schemas.microsoft.com/office/drawing/2014/main" id="{B691D636-F10B-7143-806F-5C99AAA994E0}"/>
              </a:ext>
            </a:extLst>
          </p:cNvPr>
          <p:cNvSpPr>
            <a:spLocks noGrp="1"/>
          </p:cNvSpPr>
          <p:nvPr>
            <p:ph sz="quarter" idx="10"/>
          </p:nvPr>
        </p:nvSpPr>
        <p:spPr>
          <a:xfrm>
            <a:off x="457200" y="1512000"/>
            <a:ext cx="3429000" cy="1268928"/>
          </a:xfrm>
        </p:spPr>
        <p:txBody>
          <a:bodyPr/>
          <a:lstStyle/>
          <a:p>
            <a:r>
              <a:rPr lang="en-US" sz="1800" dirty="0"/>
              <a:t>Most modern appliances are water efficient by design. But water use can be reduced in several other ways, too.</a:t>
            </a:r>
          </a:p>
        </p:txBody>
      </p:sp>
      <p:pic>
        <p:nvPicPr>
          <p:cNvPr id="7" name="Picture 6">
            <a:extLst>
              <a:ext uri="{FF2B5EF4-FFF2-40B4-BE49-F238E27FC236}">
                <a16:creationId xmlns:a16="http://schemas.microsoft.com/office/drawing/2014/main" id="{AA351D55-40A3-4663-9648-A1801B4015A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910521" y="1098000"/>
            <a:ext cx="1872954" cy="1607767"/>
          </a:xfrm>
          <a:prstGeom prst="rect">
            <a:avLst/>
          </a:prstGeom>
        </p:spPr>
      </p:pic>
      <p:pic>
        <p:nvPicPr>
          <p:cNvPr id="9" name="Picture 8" descr="Diagram&#10;&#10;Description automatically generated">
            <a:extLst>
              <a:ext uri="{FF2B5EF4-FFF2-40B4-BE49-F238E27FC236}">
                <a16:creationId xmlns:a16="http://schemas.microsoft.com/office/drawing/2014/main" id="{E63C7E36-5AFA-4767-A3CC-6C4619D5F62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3100742"/>
            <a:ext cx="2924944" cy="2924944"/>
          </a:xfrm>
          <a:prstGeom prst="rect">
            <a:avLst/>
          </a:prstGeom>
        </p:spPr>
      </p:pic>
      <p:sp>
        <p:nvSpPr>
          <p:cNvPr id="10" name="TextBox 9">
            <a:extLst>
              <a:ext uri="{FF2B5EF4-FFF2-40B4-BE49-F238E27FC236}">
                <a16:creationId xmlns:a16="http://schemas.microsoft.com/office/drawing/2014/main" id="{26B1D4F9-7BD5-41CB-B00D-6EB9B1317FF4}"/>
              </a:ext>
            </a:extLst>
          </p:cNvPr>
          <p:cNvSpPr txBox="1"/>
          <p:nvPr/>
        </p:nvSpPr>
        <p:spPr>
          <a:xfrm>
            <a:off x="5984030" y="1199294"/>
            <a:ext cx="1872954" cy="584775"/>
          </a:xfrm>
          <a:prstGeom prst="rect">
            <a:avLst/>
          </a:prstGeom>
          <a:noFill/>
        </p:spPr>
        <p:txBody>
          <a:bodyPr wrap="square" rtlCol="0">
            <a:spAutoFit/>
          </a:bodyPr>
          <a:lstStyle/>
          <a:p>
            <a:r>
              <a:rPr lang="en-GB" sz="1600" dirty="0"/>
              <a:t>A modern flush is water efficient.</a:t>
            </a:r>
          </a:p>
        </p:txBody>
      </p:sp>
      <p:sp>
        <p:nvSpPr>
          <p:cNvPr id="12" name="TextBox 11">
            <a:extLst>
              <a:ext uri="{FF2B5EF4-FFF2-40B4-BE49-F238E27FC236}">
                <a16:creationId xmlns:a16="http://schemas.microsoft.com/office/drawing/2014/main" id="{74A4075F-E542-4D58-9020-D99FC974CF61}"/>
              </a:ext>
            </a:extLst>
          </p:cNvPr>
          <p:cNvSpPr txBox="1"/>
          <p:nvPr/>
        </p:nvSpPr>
        <p:spPr>
          <a:xfrm>
            <a:off x="3886200" y="3136571"/>
            <a:ext cx="4644956" cy="2308324"/>
          </a:xfrm>
          <a:prstGeom prst="rect">
            <a:avLst/>
          </a:prstGeom>
          <a:noFill/>
        </p:spPr>
        <p:txBody>
          <a:bodyPr wrap="square">
            <a:spAutoFit/>
          </a:bodyPr>
          <a:lstStyle/>
          <a:p>
            <a:r>
              <a:rPr lang="en-US" sz="1800" dirty="0"/>
              <a:t>Grey water harvesting includes rainwater collected and stored to flush toilets (it doesn’t have to be drinking quality). </a:t>
            </a:r>
          </a:p>
          <a:p>
            <a:endParaRPr lang="en-US" sz="1800" dirty="0"/>
          </a:p>
          <a:p>
            <a:r>
              <a:rPr lang="en-US" sz="1800" dirty="0"/>
              <a:t>It also includes clean water used for washing and food preparation, then used to top up harvested water or as irrigation  watering for the garden.</a:t>
            </a:r>
          </a:p>
        </p:txBody>
      </p:sp>
    </p:spTree>
    <p:extLst>
      <p:ext uri="{BB962C8B-B14F-4D97-AF65-F5344CB8AC3E}">
        <p14:creationId xmlns:p14="http://schemas.microsoft.com/office/powerpoint/2010/main" val="2810518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2BE579-7D69-D941-90AF-82E08AAB87BB}"/>
              </a:ext>
            </a:extLst>
          </p:cNvPr>
          <p:cNvSpPr>
            <a:spLocks noGrp="1"/>
          </p:cNvSpPr>
          <p:nvPr>
            <p:ph type="title"/>
          </p:nvPr>
        </p:nvSpPr>
        <p:spPr/>
        <p:txBody>
          <a:bodyPr/>
          <a:lstStyle/>
          <a:p>
            <a:r>
              <a:rPr lang="en-US" dirty="0"/>
              <a:t>Safe construction methods</a:t>
            </a:r>
          </a:p>
        </p:txBody>
      </p:sp>
      <p:sp>
        <p:nvSpPr>
          <p:cNvPr id="3" name="Content Placeholder 2">
            <a:extLst>
              <a:ext uri="{FF2B5EF4-FFF2-40B4-BE49-F238E27FC236}">
                <a16:creationId xmlns:a16="http://schemas.microsoft.com/office/drawing/2014/main" id="{A077D1C5-3278-B046-9008-298A8C048247}"/>
              </a:ext>
            </a:extLst>
          </p:cNvPr>
          <p:cNvSpPr>
            <a:spLocks noGrp="1"/>
          </p:cNvSpPr>
          <p:nvPr>
            <p:ph sz="quarter" idx="10"/>
          </p:nvPr>
        </p:nvSpPr>
        <p:spPr>
          <a:xfrm>
            <a:off x="460182" y="1640986"/>
            <a:ext cx="2804864" cy="614203"/>
          </a:xfrm>
        </p:spPr>
        <p:txBody>
          <a:bodyPr/>
          <a:lstStyle/>
          <a:p>
            <a:r>
              <a:rPr lang="en-US" sz="1800" dirty="0"/>
              <a:t>Historically, construction has a reputation of having a dangerous working environment.</a:t>
            </a:r>
          </a:p>
          <a:p>
            <a:r>
              <a:rPr lang="en-US" sz="1800" dirty="0"/>
              <a:t>To mitigate as many hazards and risks as possible, safe working practices are implemented.</a:t>
            </a:r>
          </a:p>
          <a:p>
            <a:endParaRPr lang="en-US" sz="1800" dirty="0"/>
          </a:p>
          <a:p>
            <a:endParaRPr lang="en-US" sz="1800" dirty="0"/>
          </a:p>
          <a:p>
            <a:endParaRPr lang="en-US" sz="1800" dirty="0"/>
          </a:p>
          <a:p>
            <a:endParaRPr lang="en-US" sz="1800" dirty="0"/>
          </a:p>
        </p:txBody>
      </p:sp>
      <p:graphicFrame>
        <p:nvGraphicFramePr>
          <p:cNvPr id="5" name="Chart 4">
            <a:extLst>
              <a:ext uri="{FF2B5EF4-FFF2-40B4-BE49-F238E27FC236}">
                <a16:creationId xmlns:a16="http://schemas.microsoft.com/office/drawing/2014/main" id="{087D3D09-8A48-4234-9F21-3D67E39FF9EC}"/>
              </a:ext>
            </a:extLst>
          </p:cNvPr>
          <p:cNvGraphicFramePr>
            <a:graphicFrameLocks/>
          </p:cNvGraphicFramePr>
          <p:nvPr/>
        </p:nvGraphicFramePr>
        <p:xfrm>
          <a:off x="3851920" y="1640986"/>
          <a:ext cx="4497360" cy="265881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E4C31984-6560-45F4-9338-EF83785E5051}"/>
              </a:ext>
            </a:extLst>
          </p:cNvPr>
          <p:cNvSpPr txBox="1"/>
          <p:nvPr/>
        </p:nvSpPr>
        <p:spPr>
          <a:xfrm>
            <a:off x="390364" y="4437112"/>
            <a:ext cx="8363272" cy="1200329"/>
          </a:xfrm>
          <a:prstGeom prst="rect">
            <a:avLst/>
          </a:prstGeom>
          <a:noFill/>
        </p:spPr>
        <p:txBody>
          <a:bodyPr wrap="square">
            <a:spAutoFit/>
          </a:bodyPr>
          <a:lstStyle/>
          <a:p>
            <a:r>
              <a:rPr lang="en-US" sz="1800" dirty="0"/>
              <a:t>Safe working practices should be considered when the build is designed, to ensure the site can be safe accessed and the project can be safely delivered. For example, can roofs be constructed off site, to reduce the number of people working at height? </a:t>
            </a:r>
          </a:p>
        </p:txBody>
      </p:sp>
    </p:spTree>
    <p:extLst>
      <p:ext uri="{BB962C8B-B14F-4D97-AF65-F5344CB8AC3E}">
        <p14:creationId xmlns:p14="http://schemas.microsoft.com/office/powerpoint/2010/main" val="25703718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F66F44-6777-614D-B755-935495DEB0B1}"/>
              </a:ext>
            </a:extLst>
          </p:cNvPr>
          <p:cNvSpPr>
            <a:spLocks noGrp="1"/>
          </p:cNvSpPr>
          <p:nvPr>
            <p:ph type="title"/>
          </p:nvPr>
        </p:nvSpPr>
        <p:spPr/>
        <p:txBody>
          <a:bodyPr/>
          <a:lstStyle/>
          <a:p>
            <a:r>
              <a:rPr lang="en-US" dirty="0"/>
              <a:t>E.R.I.C. – what it means </a:t>
            </a:r>
          </a:p>
        </p:txBody>
      </p:sp>
      <p:sp>
        <p:nvSpPr>
          <p:cNvPr id="3" name="Content Placeholder 2">
            <a:extLst>
              <a:ext uri="{FF2B5EF4-FFF2-40B4-BE49-F238E27FC236}">
                <a16:creationId xmlns:a16="http://schemas.microsoft.com/office/drawing/2014/main" id="{2C6C12FC-C8B3-F74C-8BFD-DFF7B3CE8F6E}"/>
              </a:ext>
            </a:extLst>
          </p:cNvPr>
          <p:cNvSpPr>
            <a:spLocks noGrp="1"/>
          </p:cNvSpPr>
          <p:nvPr>
            <p:ph sz="quarter" idx="10"/>
          </p:nvPr>
        </p:nvSpPr>
        <p:spPr/>
        <p:txBody>
          <a:bodyPr/>
          <a:lstStyle/>
          <a:p>
            <a:r>
              <a:rPr lang="en-US" sz="1800" b="1" dirty="0"/>
              <a:t>Eliminate: </a:t>
            </a:r>
            <a:r>
              <a:rPr lang="en-US" sz="1800" dirty="0"/>
              <a:t>can you </a:t>
            </a:r>
            <a:r>
              <a:rPr lang="en-US" sz="1800" b="1" dirty="0"/>
              <a:t>eliminate</a:t>
            </a:r>
            <a:r>
              <a:rPr lang="en-US" sz="1800" dirty="0"/>
              <a:t> the risk?  – e.g. construct a roof at ground level then crane on to the </a:t>
            </a:r>
            <a:r>
              <a:rPr lang="en-US" sz="1800" dirty="0" err="1"/>
              <a:t>wallplate</a:t>
            </a:r>
            <a:r>
              <a:rPr lang="en-US" sz="1800" dirty="0"/>
              <a:t>; replace a harmful material (e.g. asbestos) with one that is safer to work with (e.g. cellulose </a:t>
            </a:r>
            <a:r>
              <a:rPr lang="en-US" sz="1800" dirty="0" err="1"/>
              <a:t>fibres</a:t>
            </a:r>
            <a:r>
              <a:rPr lang="en-US" sz="1800" dirty="0"/>
              <a:t>) for insulation.</a:t>
            </a:r>
          </a:p>
          <a:p>
            <a:r>
              <a:rPr lang="en-US" sz="1800" b="1" dirty="0"/>
              <a:t>Reduce: </a:t>
            </a:r>
            <a:r>
              <a:rPr lang="en-US" sz="1800" dirty="0"/>
              <a:t>can you </a:t>
            </a:r>
            <a:r>
              <a:rPr lang="en-US" sz="1800" b="1" dirty="0"/>
              <a:t>reduce</a:t>
            </a:r>
            <a:r>
              <a:rPr lang="en-US" sz="1800" dirty="0"/>
              <a:t> the risk? – e.g. by doing high-risk tasks at a time when fewer people are on site? Can you replace noisy equipment with quieter models, or limit the time people are exposed to high levels of noise? </a:t>
            </a:r>
          </a:p>
          <a:p>
            <a:r>
              <a:rPr lang="en-US" sz="1800" b="1" dirty="0"/>
              <a:t>Isolate: </a:t>
            </a:r>
            <a:r>
              <a:rPr lang="en-US" sz="1800" dirty="0"/>
              <a:t>can the risks be </a:t>
            </a:r>
            <a:r>
              <a:rPr lang="en-US" sz="1800" b="1" dirty="0"/>
              <a:t>isolated? </a:t>
            </a:r>
            <a:r>
              <a:rPr lang="en-US" sz="1800" dirty="0"/>
              <a:t>– e.g. by spraying in a sealed booth; using guarding on machines to prevent physical contact.</a:t>
            </a:r>
          </a:p>
          <a:p>
            <a:r>
              <a:rPr lang="en-US" sz="1800" b="1" dirty="0"/>
              <a:t>Control: </a:t>
            </a:r>
            <a:r>
              <a:rPr lang="en-US" sz="1800" dirty="0"/>
              <a:t>can the risk be controlled? – e.g. by using safety systems such as CO monitors; by having bespoke training in place; by planning and </a:t>
            </a:r>
            <a:r>
              <a:rPr lang="en-US" sz="1800" dirty="0" err="1"/>
              <a:t>organising</a:t>
            </a:r>
            <a:r>
              <a:rPr lang="en-US" sz="1800" dirty="0"/>
              <a:t> a work system that includes risk assessments and method statements.  </a:t>
            </a:r>
          </a:p>
          <a:p>
            <a:endParaRPr lang="en-US" dirty="0"/>
          </a:p>
        </p:txBody>
      </p:sp>
    </p:spTree>
    <p:extLst>
      <p:ext uri="{BB962C8B-B14F-4D97-AF65-F5344CB8AC3E}">
        <p14:creationId xmlns:p14="http://schemas.microsoft.com/office/powerpoint/2010/main" val="11939739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C073A-A1AE-7546-8098-74327BC11638}"/>
              </a:ext>
            </a:extLst>
          </p:cNvPr>
          <p:cNvSpPr>
            <a:spLocks noGrp="1"/>
          </p:cNvSpPr>
          <p:nvPr>
            <p:ph type="title"/>
          </p:nvPr>
        </p:nvSpPr>
        <p:spPr/>
        <p:txBody>
          <a:bodyPr/>
          <a:lstStyle/>
          <a:p>
            <a:r>
              <a:rPr lang="en-US" dirty="0"/>
              <a:t>Points to remember</a:t>
            </a:r>
          </a:p>
        </p:txBody>
      </p:sp>
      <p:sp>
        <p:nvSpPr>
          <p:cNvPr id="3" name="Content Placeholder 2">
            <a:extLst>
              <a:ext uri="{FF2B5EF4-FFF2-40B4-BE49-F238E27FC236}">
                <a16:creationId xmlns:a16="http://schemas.microsoft.com/office/drawing/2014/main" id="{B2B38BEF-1DAC-674A-BB63-3FFC605F6A52}"/>
              </a:ext>
            </a:extLst>
          </p:cNvPr>
          <p:cNvSpPr>
            <a:spLocks noGrp="1"/>
          </p:cNvSpPr>
          <p:nvPr>
            <p:ph sz="quarter" idx="10"/>
          </p:nvPr>
        </p:nvSpPr>
        <p:spPr>
          <a:xfrm>
            <a:off x="457200" y="1620988"/>
            <a:ext cx="8352928" cy="4248000"/>
          </a:xfrm>
        </p:spPr>
        <p:txBody>
          <a:bodyPr/>
          <a:lstStyle/>
          <a:p>
            <a:r>
              <a:rPr lang="en-US" sz="1800" b="1" dirty="0"/>
              <a:t>Accident: </a:t>
            </a:r>
            <a:r>
              <a:rPr lang="en-US" sz="1800" dirty="0"/>
              <a:t>event causing injury or damage that could have been avoided if correct procedures were followed. Accidents </a:t>
            </a:r>
            <a:r>
              <a:rPr lang="en-US" sz="1800" dirty="0">
                <a:solidFill>
                  <a:srgbClr val="FF0000"/>
                </a:solidFill>
              </a:rPr>
              <a:t>NEVER</a:t>
            </a:r>
            <a:r>
              <a:rPr lang="en-US" sz="1800" dirty="0"/>
              <a:t> just happen, they are caused.</a:t>
            </a:r>
          </a:p>
          <a:p>
            <a:r>
              <a:rPr lang="en-US" sz="1800" b="1" dirty="0"/>
              <a:t>Hazard: </a:t>
            </a:r>
            <a:r>
              <a:rPr lang="en-US" sz="1800" dirty="0"/>
              <a:t>anything that could cause damage or harm (e.g. water on the floor). </a:t>
            </a:r>
          </a:p>
          <a:p>
            <a:r>
              <a:rPr lang="en-US" sz="1800" b="1" dirty="0"/>
              <a:t>Risk: </a:t>
            </a:r>
            <a:r>
              <a:rPr lang="en-US" sz="1800" dirty="0"/>
              <a:t>the chance, probability or outcome of any hazard (e.g. slipping on a wet surface).</a:t>
            </a:r>
          </a:p>
          <a:p>
            <a:r>
              <a:rPr lang="en-US" sz="1800" b="1" dirty="0"/>
              <a:t>Risk assessment: </a:t>
            </a:r>
            <a:r>
              <a:rPr lang="en-US" sz="1800" dirty="0"/>
              <a:t>identifies the hazard and risk factors that have the potential to cause harm; analyses the level of risk; lists control measures to eliminate or control the hazard.</a:t>
            </a:r>
          </a:p>
          <a:p>
            <a:r>
              <a:rPr lang="en-US" sz="1800" b="1" dirty="0"/>
              <a:t>Method statement: </a:t>
            </a:r>
            <a:r>
              <a:rPr lang="en-US" sz="1800" dirty="0"/>
              <a:t>details exactly how to carry out a task safely. Also known as ‘Safe System of Work’, these are used alongside risk assessments.</a:t>
            </a:r>
          </a:p>
          <a:p>
            <a:endParaRPr lang="en-US" dirty="0"/>
          </a:p>
        </p:txBody>
      </p:sp>
    </p:spTree>
    <p:extLst>
      <p:ext uri="{BB962C8B-B14F-4D97-AF65-F5344CB8AC3E}">
        <p14:creationId xmlns:p14="http://schemas.microsoft.com/office/powerpoint/2010/main" val="33616353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30E2F-BA82-4D9D-BDC6-B9AF19EC1366}"/>
              </a:ext>
            </a:extLst>
          </p:cNvPr>
          <p:cNvSpPr>
            <a:spLocks noGrp="1"/>
          </p:cNvSpPr>
          <p:nvPr>
            <p:ph type="title"/>
          </p:nvPr>
        </p:nvSpPr>
        <p:spPr/>
        <p:txBody>
          <a:bodyPr/>
          <a:lstStyle/>
          <a:p>
            <a:r>
              <a:rPr lang="en-GB" dirty="0"/>
              <a:t>Construction (Design and Management) Regulations 2015 </a:t>
            </a:r>
          </a:p>
        </p:txBody>
      </p:sp>
      <p:sp>
        <p:nvSpPr>
          <p:cNvPr id="3" name="Content Placeholder 2">
            <a:extLst>
              <a:ext uri="{FF2B5EF4-FFF2-40B4-BE49-F238E27FC236}">
                <a16:creationId xmlns:a16="http://schemas.microsoft.com/office/drawing/2014/main" id="{6E60EEC0-5B32-4B9C-8AA5-A0AB0895A2D4}"/>
              </a:ext>
            </a:extLst>
          </p:cNvPr>
          <p:cNvSpPr>
            <a:spLocks noGrp="1"/>
          </p:cNvSpPr>
          <p:nvPr>
            <p:ph sz="quarter" idx="10"/>
          </p:nvPr>
        </p:nvSpPr>
        <p:spPr>
          <a:xfrm>
            <a:off x="457200" y="1844824"/>
            <a:ext cx="8229600" cy="4248000"/>
          </a:xfrm>
        </p:spPr>
        <p:txBody>
          <a:bodyPr/>
          <a:lstStyle/>
          <a:p>
            <a:pPr algn="l"/>
            <a:r>
              <a:rPr lang="en-US" sz="1800" b="0" i="0" dirty="0">
                <a:effectLst/>
              </a:rPr>
              <a:t>The </a:t>
            </a:r>
            <a:r>
              <a:rPr lang="en-US" sz="1800" b="0" i="0" u="none" strike="noStrike" dirty="0">
                <a:effectLst/>
              </a:rPr>
              <a:t>CDM Regulations</a:t>
            </a:r>
            <a:r>
              <a:rPr lang="en-US" sz="1800" b="0" i="0" dirty="0">
                <a:effectLst/>
              </a:rPr>
              <a:t> are intended to ensure that </a:t>
            </a:r>
            <a:r>
              <a:rPr lang="en-US" sz="1800" b="0" i="0" u="none" strike="noStrike" dirty="0">
                <a:effectLst/>
              </a:rPr>
              <a:t>health and safety</a:t>
            </a:r>
            <a:r>
              <a:rPr lang="en-US" sz="1800" b="0" i="0" dirty="0">
                <a:effectLst/>
              </a:rPr>
              <a:t> issues are properly considered during a </a:t>
            </a:r>
            <a:r>
              <a:rPr lang="en-US" sz="1800" b="0" i="0" u="none" strike="noStrike" dirty="0">
                <a:effectLst/>
              </a:rPr>
              <a:t>project’s</a:t>
            </a:r>
            <a:r>
              <a:rPr lang="en-US" sz="1800" b="0" i="0" dirty="0">
                <a:effectLst/>
              </a:rPr>
              <a:t> </a:t>
            </a:r>
            <a:r>
              <a:rPr lang="en-US" sz="1800" b="0" i="0" u="none" strike="noStrike" dirty="0">
                <a:effectLst/>
              </a:rPr>
              <a:t>development</a:t>
            </a:r>
            <a:r>
              <a:rPr lang="en-US" sz="1800" b="0" i="0" dirty="0">
                <a:effectLst/>
              </a:rPr>
              <a:t> so that the </a:t>
            </a:r>
            <a:r>
              <a:rPr lang="en-US" sz="1800" b="0" i="0" u="none" strike="noStrike" dirty="0">
                <a:effectLst/>
              </a:rPr>
              <a:t>risk</a:t>
            </a:r>
            <a:r>
              <a:rPr lang="en-US" sz="1800" b="0" i="0" dirty="0">
                <a:effectLst/>
              </a:rPr>
              <a:t> of harm to those who </a:t>
            </a:r>
            <a:r>
              <a:rPr lang="en-US" sz="1800" b="0" i="0" u="none" strike="noStrike" dirty="0">
                <a:effectLst/>
              </a:rPr>
              <a:t>build</a:t>
            </a:r>
            <a:r>
              <a:rPr lang="en-US" sz="1800" b="0" i="0" dirty="0">
                <a:effectLst/>
              </a:rPr>
              <a:t>, use and maintain </a:t>
            </a:r>
            <a:r>
              <a:rPr lang="en-US" sz="1800" b="0" i="0" u="none" strike="noStrike" dirty="0">
                <a:effectLst/>
              </a:rPr>
              <a:t>structures</a:t>
            </a:r>
            <a:r>
              <a:rPr lang="en-US" sz="1800" b="0" i="0" dirty="0">
                <a:effectLst/>
              </a:rPr>
              <a:t> is reduced. The aim of the legislation is to ensure that:</a:t>
            </a:r>
          </a:p>
          <a:p>
            <a:pPr marL="285750" indent="-285750" algn="l" fontAlgn="base">
              <a:buClr>
                <a:srgbClr val="0077E3"/>
              </a:buClr>
              <a:buFont typeface="Arial" panose="020B0604020202020204" pitchFamily="34" charset="0"/>
              <a:buChar char="•"/>
            </a:pPr>
            <a:r>
              <a:rPr lang="en-US" sz="1800" dirty="0">
                <a:solidFill>
                  <a:srgbClr val="111111"/>
                </a:solidFill>
              </a:rPr>
              <a:t>W</a:t>
            </a:r>
            <a:r>
              <a:rPr lang="en-US" sz="1800" b="0" i="0" dirty="0">
                <a:solidFill>
                  <a:srgbClr val="111111"/>
                </a:solidFill>
                <a:effectLst/>
              </a:rPr>
              <a:t>ork is planned so the risks involved are managed from start to finish</a:t>
            </a:r>
          </a:p>
          <a:p>
            <a:pPr marL="285750" indent="-285750">
              <a:buClr>
                <a:srgbClr val="0077E3"/>
              </a:buClr>
              <a:buFont typeface="Arial" panose="020B0604020202020204" pitchFamily="34" charset="0"/>
              <a:buChar char="•"/>
            </a:pPr>
            <a:r>
              <a:rPr lang="en-US" sz="1800" dirty="0">
                <a:solidFill>
                  <a:srgbClr val="111111"/>
                </a:solidFill>
              </a:rPr>
              <a:t>Everyone involved has the right information about the risks and how they are being managed</a:t>
            </a:r>
          </a:p>
          <a:p>
            <a:pPr marL="285750" indent="-285750" algn="l" fontAlgn="base">
              <a:buClr>
                <a:srgbClr val="0077E3"/>
              </a:buClr>
              <a:buFont typeface="Arial" panose="020B0604020202020204" pitchFamily="34" charset="0"/>
              <a:buChar char="•"/>
            </a:pPr>
            <a:r>
              <a:rPr lang="en-US" sz="1800" b="0" i="0" dirty="0">
                <a:solidFill>
                  <a:srgbClr val="111111"/>
                </a:solidFill>
                <a:effectLst/>
              </a:rPr>
              <a:t>Construction teams cooperate and coordinate their work and communicate effectively </a:t>
            </a:r>
          </a:p>
          <a:p>
            <a:pPr marL="285750" indent="-285750" algn="l" fontAlgn="base">
              <a:buClr>
                <a:srgbClr val="0077E3"/>
              </a:buClr>
              <a:buFont typeface="Arial" panose="020B0604020202020204" pitchFamily="34" charset="0"/>
              <a:buChar char="•"/>
            </a:pPr>
            <a:r>
              <a:rPr lang="en-US" sz="1800" dirty="0">
                <a:solidFill>
                  <a:srgbClr val="111111"/>
                </a:solidFill>
              </a:rPr>
              <a:t>W</a:t>
            </a:r>
            <a:r>
              <a:rPr lang="en-US" sz="1800" b="0" i="0" dirty="0">
                <a:solidFill>
                  <a:srgbClr val="111111"/>
                </a:solidFill>
                <a:effectLst/>
              </a:rPr>
              <a:t>orkers are consulted about the risks and how they are being managed</a:t>
            </a:r>
            <a:endParaRPr lang="en-US" sz="1800" b="0" i="0" dirty="0">
              <a:effectLst/>
            </a:endParaRPr>
          </a:p>
        </p:txBody>
      </p:sp>
    </p:spTree>
    <p:extLst>
      <p:ext uri="{BB962C8B-B14F-4D97-AF65-F5344CB8AC3E}">
        <p14:creationId xmlns:p14="http://schemas.microsoft.com/office/powerpoint/2010/main" val="626685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550D9-02FB-4863-9AFF-3E3EBD487D58}"/>
              </a:ext>
            </a:extLst>
          </p:cNvPr>
          <p:cNvSpPr>
            <a:spLocks noGrp="1"/>
          </p:cNvSpPr>
          <p:nvPr>
            <p:ph type="title"/>
          </p:nvPr>
        </p:nvSpPr>
        <p:spPr/>
        <p:txBody>
          <a:bodyPr/>
          <a:lstStyle/>
          <a:p>
            <a:r>
              <a:rPr lang="en-GB" dirty="0"/>
              <a:t>Introduction</a:t>
            </a:r>
          </a:p>
        </p:txBody>
      </p:sp>
      <p:sp>
        <p:nvSpPr>
          <p:cNvPr id="3" name="Content Placeholder 2">
            <a:extLst>
              <a:ext uri="{FF2B5EF4-FFF2-40B4-BE49-F238E27FC236}">
                <a16:creationId xmlns:a16="http://schemas.microsoft.com/office/drawing/2014/main" id="{74E8497C-19CB-4D2A-B4B3-B28648D304C3}"/>
              </a:ext>
            </a:extLst>
          </p:cNvPr>
          <p:cNvSpPr>
            <a:spLocks noGrp="1"/>
          </p:cNvSpPr>
          <p:nvPr>
            <p:ph sz="quarter" idx="10"/>
          </p:nvPr>
        </p:nvSpPr>
        <p:spPr/>
        <p:txBody>
          <a:bodyPr/>
          <a:lstStyle/>
          <a:p>
            <a:r>
              <a:rPr lang="en-GB" sz="1800" dirty="0">
                <a:solidFill>
                  <a:srgbClr val="000000"/>
                </a:solidFill>
                <a:latin typeface="Arial" panose="020B0604020202020204" pitchFamily="34" charset="0"/>
              </a:rPr>
              <a:t>In this presentation, we will examine some of the </a:t>
            </a:r>
            <a:r>
              <a:rPr lang="en-US" sz="1800" dirty="0">
                <a:solidFill>
                  <a:srgbClr val="000000"/>
                </a:solidFill>
                <a:latin typeface="Arial" panose="020B0604020202020204" pitchFamily="34" charset="0"/>
              </a:rPr>
              <a:t>f</a:t>
            </a:r>
            <a:r>
              <a:rPr lang="en-US" sz="1800" b="0" i="0" u="none" strike="noStrike" baseline="0" dirty="0">
                <a:solidFill>
                  <a:srgbClr val="000000"/>
                </a:solidFill>
                <a:latin typeface="Arial" panose="020B0604020202020204" pitchFamily="34" charset="0"/>
              </a:rPr>
              <a:t>actors that need to be considered during the design of building services and how the range of design principles are influenced by the end design. </a:t>
            </a:r>
          </a:p>
          <a:p>
            <a:pPr marL="285750" indent="-285750">
              <a:buClr>
                <a:srgbClr val="0077E3"/>
              </a:buClr>
              <a:buFont typeface="Arial" panose="020B0604020202020204" pitchFamily="34" charset="0"/>
              <a:buChar char="•"/>
            </a:pPr>
            <a:r>
              <a:rPr lang="en-GB" sz="1800" b="0" i="0" u="none" strike="noStrike" baseline="0" dirty="0">
                <a:solidFill>
                  <a:srgbClr val="000000"/>
                </a:solidFill>
                <a:latin typeface="Arial" panose="020B0604020202020204" pitchFamily="34" charset="0"/>
              </a:rPr>
              <a:t>environmental protection: sustainable technologies and materials, energy sources, energy reduction materials, local and natural environment </a:t>
            </a:r>
          </a:p>
          <a:p>
            <a:pPr marL="285750" indent="-285750">
              <a:buClr>
                <a:srgbClr val="0077E3"/>
              </a:buClr>
              <a:buFont typeface="Arial" panose="020B0604020202020204" pitchFamily="34" charset="0"/>
              <a:buChar char="•"/>
            </a:pPr>
            <a:r>
              <a:rPr lang="en-GB" sz="1800" b="0" i="0" u="none" strike="noStrike" baseline="0" dirty="0">
                <a:solidFill>
                  <a:srgbClr val="000000"/>
                </a:solidFill>
                <a:latin typeface="Arial" panose="020B0604020202020204" pitchFamily="34" charset="0"/>
              </a:rPr>
              <a:t>safety: safe construction methods </a:t>
            </a:r>
          </a:p>
          <a:p>
            <a:endParaRPr lang="en-GB" dirty="0"/>
          </a:p>
        </p:txBody>
      </p:sp>
    </p:spTree>
    <p:extLst>
      <p:ext uri="{BB962C8B-B14F-4D97-AF65-F5344CB8AC3E}">
        <p14:creationId xmlns:p14="http://schemas.microsoft.com/office/powerpoint/2010/main" val="10860786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37254240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DF6C38-4DE3-D447-8011-9507B634EF89}"/>
              </a:ext>
            </a:extLst>
          </p:cNvPr>
          <p:cNvSpPr>
            <a:spLocks noGrp="1"/>
          </p:cNvSpPr>
          <p:nvPr>
            <p:ph type="title"/>
          </p:nvPr>
        </p:nvSpPr>
        <p:spPr/>
        <p:txBody>
          <a:bodyPr/>
          <a:lstStyle/>
          <a:p>
            <a:r>
              <a:rPr lang="en-US" dirty="0"/>
              <a:t>Sustainability </a:t>
            </a:r>
          </a:p>
        </p:txBody>
      </p:sp>
      <p:sp>
        <p:nvSpPr>
          <p:cNvPr id="3" name="Content Placeholder 2">
            <a:extLst>
              <a:ext uri="{FF2B5EF4-FFF2-40B4-BE49-F238E27FC236}">
                <a16:creationId xmlns:a16="http://schemas.microsoft.com/office/drawing/2014/main" id="{EFB90575-5FB3-434C-8A22-4DBA8238F527}"/>
              </a:ext>
            </a:extLst>
          </p:cNvPr>
          <p:cNvSpPr>
            <a:spLocks noGrp="1"/>
          </p:cNvSpPr>
          <p:nvPr>
            <p:ph sz="quarter" idx="10"/>
          </p:nvPr>
        </p:nvSpPr>
        <p:spPr>
          <a:xfrm>
            <a:off x="457200" y="1390588"/>
            <a:ext cx="8229600" cy="4248000"/>
          </a:xfrm>
        </p:spPr>
        <p:txBody>
          <a:bodyPr/>
          <a:lstStyle/>
          <a:p>
            <a:r>
              <a:rPr lang="en-US" sz="1800" dirty="0"/>
              <a:t>Over the last few decades, the world has developed a throw-away culture. These days, we are very aware of the impact this has had on the environment, including how fossil fuel use causes pollution and damage to wildlife habitats.</a:t>
            </a:r>
          </a:p>
          <a:p>
            <a:r>
              <a:rPr lang="en-US" sz="1800" dirty="0"/>
              <a:t>Within the developed countries, new and existing development has a responsibility to reduce waste, protect natural resources, reduce our carbon footprint and release greenhouse gases. Renewable energy sources and improved insulation are helping to reduce energy use, the life cycle of a building and waste by reducing:</a:t>
            </a:r>
          </a:p>
          <a:p>
            <a:pPr marL="285750" indent="-285750">
              <a:buClr>
                <a:srgbClr val="0077E3"/>
              </a:buClr>
              <a:buFont typeface="Arial" panose="020B0604020202020204" pitchFamily="34" charset="0"/>
              <a:buChar char="•"/>
            </a:pPr>
            <a:r>
              <a:rPr lang="en-US" sz="1800" dirty="0"/>
              <a:t>use of fossil fuels and the carbon, CO</a:t>
            </a:r>
            <a:r>
              <a:rPr lang="en-US" sz="1800" baseline="-25000" dirty="0"/>
              <a:t>2</a:t>
            </a:r>
            <a:r>
              <a:rPr lang="en-US" sz="1800" dirty="0"/>
              <a:t> and toxic waste produced from burning them</a:t>
            </a:r>
          </a:p>
          <a:p>
            <a:pPr marL="285750" indent="-285750">
              <a:buClr>
                <a:srgbClr val="0077E3"/>
              </a:buClr>
              <a:buFont typeface="Arial" panose="020B0604020202020204" pitchFamily="34" charset="0"/>
              <a:buChar char="•"/>
            </a:pPr>
            <a:r>
              <a:rPr lang="en-US" sz="1800" dirty="0"/>
              <a:t>damage caused to the natural environment from extracting fossil fuels from the ground and impact on plants/animals within the affected ecosystems</a:t>
            </a:r>
            <a:r>
              <a:rPr lang="en-US" sz="1600" dirty="0"/>
              <a:t>.</a:t>
            </a:r>
          </a:p>
          <a:p>
            <a:endParaRPr lang="en-US" dirty="0"/>
          </a:p>
        </p:txBody>
      </p:sp>
    </p:spTree>
    <p:extLst>
      <p:ext uri="{BB962C8B-B14F-4D97-AF65-F5344CB8AC3E}">
        <p14:creationId xmlns:p14="http://schemas.microsoft.com/office/powerpoint/2010/main" val="4124443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Environmental protection</a:t>
            </a:r>
          </a:p>
        </p:txBody>
      </p:sp>
      <p:sp>
        <p:nvSpPr>
          <p:cNvPr id="3075" name="Content Placeholder 2"/>
          <p:cNvSpPr>
            <a:spLocks noGrp="1"/>
          </p:cNvSpPr>
          <p:nvPr>
            <p:ph sz="quarter" idx="10"/>
          </p:nvPr>
        </p:nvSpPr>
        <p:spPr>
          <a:xfrm>
            <a:off x="457200" y="1435180"/>
            <a:ext cx="8229600" cy="4437280"/>
          </a:xfrm>
        </p:spPr>
        <p:txBody>
          <a:bodyPr/>
          <a:lstStyle/>
          <a:p>
            <a:pPr marL="0" indent="0"/>
            <a:r>
              <a:rPr lang="en-GB" sz="1800" dirty="0">
                <a:ea typeface="ＭＳ Ｐゴシック" pitchFamily="-105" charset="-128"/>
                <a:cs typeface="ＭＳ Ｐゴシック" pitchFamily="-105" charset="-128"/>
              </a:rPr>
              <a:t>Many factors need to be considered during the design stage of any construction or building services project. Environmental protection encompasses more than the physical impact of the structure on the local environment; there are holistic effects, too. For example, what sustainable technologies and materials are proposed? Are they coming from a sustainable source? Can they be recycled? What is the carbon footprint?</a:t>
            </a:r>
          </a:p>
          <a:p>
            <a:r>
              <a:rPr lang="en-GB" sz="1800" b="1" dirty="0">
                <a:ea typeface="ＭＳ Ｐゴシック" pitchFamily="-105" charset="-128"/>
                <a:cs typeface="ＭＳ Ｐゴシック" pitchFamily="-105" charset="-128"/>
              </a:rPr>
              <a:t>Sustainable technologies: </a:t>
            </a:r>
            <a:r>
              <a:rPr lang="en-GB" sz="1800" dirty="0">
                <a:ea typeface="ＭＳ Ｐゴシック" pitchFamily="-105" charset="-128"/>
                <a:cs typeface="ＭＳ Ｐゴシック" pitchFamily="-105" charset="-128"/>
              </a:rPr>
              <a:t>newly developed composite materials such as </a:t>
            </a:r>
            <a:r>
              <a:rPr lang="en-GB" sz="1800" dirty="0" err="1">
                <a:ea typeface="ＭＳ Ｐゴシック" pitchFamily="-105" charset="-128"/>
                <a:cs typeface="ＭＳ Ｐゴシック" pitchFamily="-105" charset="-128"/>
              </a:rPr>
              <a:t>Ferrock</a:t>
            </a:r>
            <a:r>
              <a:rPr lang="en-GB" sz="1800" dirty="0">
                <a:ea typeface="ＭＳ Ｐゴシック" pitchFamily="-105" charset="-128"/>
                <a:cs typeface="ＭＳ Ｐゴシック" pitchFamily="-105" charset="-128"/>
              </a:rPr>
              <a:t> and </a:t>
            </a:r>
            <a:r>
              <a:rPr lang="en-GB" sz="1800" dirty="0" err="1">
                <a:ea typeface="ＭＳ Ｐゴシック" pitchFamily="-105" charset="-128"/>
                <a:cs typeface="ＭＳ Ｐゴシック" pitchFamily="-105" charset="-128"/>
              </a:rPr>
              <a:t>Timbercrete</a:t>
            </a:r>
            <a:r>
              <a:rPr lang="en-GB" sz="1800" dirty="0">
                <a:ea typeface="ＭＳ Ｐゴシック" pitchFamily="-105" charset="-128"/>
                <a:cs typeface="ＭＳ Ｐゴシック" pitchFamily="-105" charset="-128"/>
              </a:rPr>
              <a:t> can replace concrete. Technologies such as BIM, and recycling heat, smart glass, cool roofs plus many other innovations all have a part to play in environmental protection.</a:t>
            </a:r>
          </a:p>
          <a:p>
            <a:r>
              <a:rPr lang="en-GB" sz="1800" b="1" dirty="0">
                <a:ea typeface="ＭＳ Ｐゴシック" pitchFamily="-105" charset="-128"/>
                <a:cs typeface="ＭＳ Ｐゴシック" pitchFamily="-105" charset="-128"/>
              </a:rPr>
              <a:t>Sustainable materials: </a:t>
            </a:r>
            <a:r>
              <a:rPr lang="en-GB" sz="1800" dirty="0">
                <a:ea typeface="ＭＳ Ｐゴシック" pitchFamily="-105" charset="-128"/>
                <a:cs typeface="ＭＳ Ｐゴシック" pitchFamily="-105" charset="-128"/>
              </a:rPr>
              <a:t>bamboo, cork, wood, sheep's wool, straw bales and recycled steel/plastics all provide alternatives to unsustainable materials.</a:t>
            </a:r>
          </a:p>
        </p:txBody>
      </p:sp>
    </p:spTree>
    <p:extLst>
      <p:ext uri="{BB962C8B-B14F-4D97-AF65-F5344CB8AC3E}">
        <p14:creationId xmlns:p14="http://schemas.microsoft.com/office/powerpoint/2010/main" val="1879987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87E11-B9FF-4C7D-9F16-94369DC72374}"/>
              </a:ext>
            </a:extLst>
          </p:cNvPr>
          <p:cNvSpPr>
            <a:spLocks noGrp="1"/>
          </p:cNvSpPr>
          <p:nvPr>
            <p:ph type="title"/>
          </p:nvPr>
        </p:nvSpPr>
        <p:spPr/>
        <p:txBody>
          <a:bodyPr/>
          <a:lstStyle/>
          <a:p>
            <a:r>
              <a:rPr lang="en-GB" dirty="0"/>
              <a:t>Heat loss</a:t>
            </a:r>
          </a:p>
        </p:txBody>
      </p:sp>
      <p:pic>
        <p:nvPicPr>
          <p:cNvPr id="4" name="Content Placeholder 3">
            <a:extLst>
              <a:ext uri="{FF2B5EF4-FFF2-40B4-BE49-F238E27FC236}">
                <a16:creationId xmlns:a16="http://schemas.microsoft.com/office/drawing/2014/main" id="{075EF0E7-3070-4898-9EF8-8A0768DA2F04}"/>
              </a:ext>
            </a:extLst>
          </p:cNvPr>
          <p:cNvPicPr>
            <a:picLocks noGrp="1" noChangeAspect="1"/>
          </p:cNvPicPr>
          <p:nvPr>
            <p:ph sz="quarter" idx="10"/>
          </p:nvPr>
        </p:nvPicPr>
        <p:blipFill>
          <a:blip r:embed="rId2"/>
          <a:stretch>
            <a:fillRect/>
          </a:stretch>
        </p:blipFill>
        <p:spPr>
          <a:xfrm>
            <a:off x="1580394" y="1511300"/>
            <a:ext cx="5983212" cy="4248150"/>
          </a:xfrm>
          <a:prstGeom prst="rect">
            <a:avLst/>
          </a:prstGeom>
        </p:spPr>
      </p:pic>
    </p:spTree>
    <p:extLst>
      <p:ext uri="{BB962C8B-B14F-4D97-AF65-F5344CB8AC3E}">
        <p14:creationId xmlns:p14="http://schemas.microsoft.com/office/powerpoint/2010/main" val="2696572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7FA09-41CA-7546-8329-342A43083533}"/>
              </a:ext>
            </a:extLst>
          </p:cNvPr>
          <p:cNvSpPr>
            <a:spLocks noGrp="1"/>
          </p:cNvSpPr>
          <p:nvPr>
            <p:ph type="title"/>
          </p:nvPr>
        </p:nvSpPr>
        <p:spPr/>
        <p:txBody>
          <a:bodyPr/>
          <a:lstStyle/>
          <a:p>
            <a:r>
              <a:rPr lang="en-US" dirty="0"/>
              <a:t>Insulation and energy conservation</a:t>
            </a:r>
          </a:p>
        </p:txBody>
      </p:sp>
      <p:sp>
        <p:nvSpPr>
          <p:cNvPr id="11" name="TextBox 10">
            <a:extLst>
              <a:ext uri="{FF2B5EF4-FFF2-40B4-BE49-F238E27FC236}">
                <a16:creationId xmlns:a16="http://schemas.microsoft.com/office/drawing/2014/main" id="{32517309-782F-4B4E-BC00-AB796F24C0F9}"/>
              </a:ext>
            </a:extLst>
          </p:cNvPr>
          <p:cNvSpPr txBox="1"/>
          <p:nvPr/>
        </p:nvSpPr>
        <p:spPr>
          <a:xfrm>
            <a:off x="539552" y="1484784"/>
            <a:ext cx="3744416" cy="2585323"/>
          </a:xfrm>
          <a:prstGeom prst="rect">
            <a:avLst/>
          </a:prstGeom>
          <a:noFill/>
        </p:spPr>
        <p:txBody>
          <a:bodyPr wrap="square" rtlCol="0">
            <a:spAutoFit/>
          </a:bodyPr>
          <a:lstStyle/>
          <a:p>
            <a:r>
              <a:rPr lang="en-US" sz="1800" dirty="0"/>
              <a:t>By insulating lofts, brick cavities and ground floors (with slab or roll insulation), windows and doors (with double or triple glazing, K glass and draught excluders), energy use is significantly reduced, saving natural resources and money. </a:t>
            </a:r>
          </a:p>
          <a:p>
            <a:r>
              <a:rPr lang="en-US" sz="1800" dirty="0"/>
              <a:t>. </a:t>
            </a:r>
          </a:p>
        </p:txBody>
      </p:sp>
      <p:pic>
        <p:nvPicPr>
          <p:cNvPr id="8" name="Picture 7">
            <a:extLst>
              <a:ext uri="{FF2B5EF4-FFF2-40B4-BE49-F238E27FC236}">
                <a16:creationId xmlns:a16="http://schemas.microsoft.com/office/drawing/2014/main" id="{1CEE2F15-4E56-4217-923C-D34F615F72E5}"/>
              </a:ext>
            </a:extLst>
          </p:cNvPr>
          <p:cNvPicPr>
            <a:picLocks noChangeAspect="1"/>
          </p:cNvPicPr>
          <p:nvPr/>
        </p:nvPicPr>
        <p:blipFill>
          <a:blip r:embed="rId3"/>
          <a:stretch>
            <a:fillRect/>
          </a:stretch>
        </p:blipFill>
        <p:spPr>
          <a:xfrm>
            <a:off x="4363771" y="1484784"/>
            <a:ext cx="4213859" cy="4152965"/>
          </a:xfrm>
          <a:prstGeom prst="rect">
            <a:avLst/>
          </a:prstGeom>
        </p:spPr>
      </p:pic>
      <p:pic>
        <p:nvPicPr>
          <p:cNvPr id="14" name="Picture 13" descr="A picture containing person, wall, indoor&#10;&#10;Description automatically generated">
            <a:extLst>
              <a:ext uri="{FF2B5EF4-FFF2-40B4-BE49-F238E27FC236}">
                <a16:creationId xmlns:a16="http://schemas.microsoft.com/office/drawing/2014/main" id="{786FCDE9-0939-442A-ADEC-7DF2DBD6364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7760" y="3933056"/>
            <a:ext cx="3048000" cy="2033016"/>
          </a:xfrm>
          <a:prstGeom prst="rect">
            <a:avLst/>
          </a:prstGeom>
        </p:spPr>
      </p:pic>
    </p:spTree>
    <p:extLst>
      <p:ext uri="{BB962C8B-B14F-4D97-AF65-F5344CB8AC3E}">
        <p14:creationId xmlns:p14="http://schemas.microsoft.com/office/powerpoint/2010/main" val="38434702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dirty="0"/>
              <a:t>Renewable/sustainable energy sources – solar thermal</a:t>
            </a:r>
          </a:p>
        </p:txBody>
      </p:sp>
      <p:sp>
        <p:nvSpPr>
          <p:cNvPr id="3" name="TextBox 2">
            <a:extLst>
              <a:ext uri="{FF2B5EF4-FFF2-40B4-BE49-F238E27FC236}">
                <a16:creationId xmlns:a16="http://schemas.microsoft.com/office/drawing/2014/main" id="{AC5E2001-3148-4FF4-BB43-13456D7760FA}"/>
              </a:ext>
            </a:extLst>
          </p:cNvPr>
          <p:cNvSpPr txBox="1"/>
          <p:nvPr/>
        </p:nvSpPr>
        <p:spPr>
          <a:xfrm>
            <a:off x="5436096" y="1844824"/>
            <a:ext cx="3250704" cy="2031325"/>
          </a:xfrm>
          <a:prstGeom prst="rect">
            <a:avLst/>
          </a:prstGeom>
          <a:noFill/>
        </p:spPr>
        <p:txBody>
          <a:bodyPr wrap="square" rtlCol="0">
            <a:spAutoFit/>
          </a:bodyPr>
          <a:lstStyle/>
          <a:p>
            <a:r>
              <a:rPr lang="en-GB" sz="1800" b="1" dirty="0"/>
              <a:t>Solar thermal </a:t>
            </a:r>
            <a:r>
              <a:rPr lang="en-GB" sz="1800" dirty="0"/>
              <a:t>(hot water) systems use free heat from the sun to warm domestic hot water. These systems include a conventional boiler auxiliary heat source to top up the hot water temperature. </a:t>
            </a:r>
          </a:p>
        </p:txBody>
      </p:sp>
      <p:pic>
        <p:nvPicPr>
          <p:cNvPr id="7" name="Picture 6">
            <a:extLst>
              <a:ext uri="{FF2B5EF4-FFF2-40B4-BE49-F238E27FC236}">
                <a16:creationId xmlns:a16="http://schemas.microsoft.com/office/drawing/2014/main" id="{C65C75B4-D8A0-45FD-BC61-0A6F9DA758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1755576"/>
            <a:ext cx="4952005" cy="3878692"/>
          </a:xfrm>
          <a:prstGeom prst="rect">
            <a:avLst/>
          </a:prstGeom>
        </p:spPr>
      </p:pic>
    </p:spTree>
    <p:extLst>
      <p:ext uri="{BB962C8B-B14F-4D97-AF65-F5344CB8AC3E}">
        <p14:creationId xmlns:p14="http://schemas.microsoft.com/office/powerpoint/2010/main" val="19106530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E93C1-DF60-C340-85C4-A64D862429FA}"/>
              </a:ext>
            </a:extLst>
          </p:cNvPr>
          <p:cNvSpPr>
            <a:spLocks noGrp="1"/>
          </p:cNvSpPr>
          <p:nvPr>
            <p:ph type="title"/>
          </p:nvPr>
        </p:nvSpPr>
        <p:spPr/>
        <p:txBody>
          <a:bodyPr/>
          <a:lstStyle/>
          <a:p>
            <a:r>
              <a:rPr lang="en-US" dirty="0"/>
              <a:t>Renewable /sustainable energy sources – solar PV</a:t>
            </a:r>
          </a:p>
        </p:txBody>
      </p:sp>
      <p:pic>
        <p:nvPicPr>
          <p:cNvPr id="8" name="Content Placeholder 7">
            <a:extLst>
              <a:ext uri="{FF2B5EF4-FFF2-40B4-BE49-F238E27FC236}">
                <a16:creationId xmlns:a16="http://schemas.microsoft.com/office/drawing/2014/main" id="{0CBA34EC-463B-4840-A102-EBE4BF33EB96}"/>
              </a:ext>
            </a:extLst>
          </p:cNvPr>
          <p:cNvPicPr>
            <a:picLocks noGrp="1" noChangeAspect="1"/>
          </p:cNvPicPr>
          <p:nvPr>
            <p:ph sz="quarter" idx="10"/>
          </p:nvPr>
        </p:nvPicPr>
        <p:blipFill>
          <a:blip r:embed="rId3" cstate="screen">
            <a:extLst>
              <a:ext uri="{28A0092B-C50C-407E-A947-70E740481C1C}">
                <a14:useLocalDpi xmlns:a14="http://schemas.microsoft.com/office/drawing/2010/main"/>
              </a:ext>
            </a:extLst>
          </a:blip>
          <a:stretch>
            <a:fillRect/>
          </a:stretch>
        </p:blipFill>
        <p:spPr>
          <a:xfrm>
            <a:off x="459215" y="1721096"/>
            <a:ext cx="5217445" cy="4248150"/>
          </a:xfrm>
        </p:spPr>
      </p:pic>
      <p:sp>
        <p:nvSpPr>
          <p:cNvPr id="3" name="TextBox 2">
            <a:extLst>
              <a:ext uri="{FF2B5EF4-FFF2-40B4-BE49-F238E27FC236}">
                <a16:creationId xmlns:a16="http://schemas.microsoft.com/office/drawing/2014/main" id="{AC5E2001-3148-4FF4-BB43-13456D7760FA}"/>
              </a:ext>
            </a:extLst>
          </p:cNvPr>
          <p:cNvSpPr txBox="1"/>
          <p:nvPr/>
        </p:nvSpPr>
        <p:spPr>
          <a:xfrm>
            <a:off x="5940152" y="1700808"/>
            <a:ext cx="2890664" cy="2862323"/>
          </a:xfrm>
          <a:prstGeom prst="rect">
            <a:avLst/>
          </a:prstGeom>
          <a:noFill/>
        </p:spPr>
        <p:txBody>
          <a:bodyPr wrap="square" rtlCol="0">
            <a:spAutoFit/>
          </a:bodyPr>
          <a:lstStyle/>
          <a:p>
            <a:r>
              <a:rPr lang="en-GB" sz="1800" b="1" dirty="0"/>
              <a:t>Solar photovoltaic (PV): </a:t>
            </a:r>
            <a:r>
              <a:rPr lang="en-GB" sz="1800" dirty="0"/>
              <a:t>solar panels work by absorbing sunlight with photovoltaic cells.  </a:t>
            </a:r>
          </a:p>
          <a:p>
            <a:endParaRPr lang="en-GB" sz="1800" dirty="0"/>
          </a:p>
          <a:p>
            <a:r>
              <a:rPr lang="en-GB" sz="1800" dirty="0"/>
              <a:t>The cells generate direct current electricity that is converted to alternating current to be used in the home.</a:t>
            </a:r>
          </a:p>
        </p:txBody>
      </p:sp>
    </p:spTree>
    <p:extLst>
      <p:ext uri="{BB962C8B-B14F-4D97-AF65-F5344CB8AC3E}">
        <p14:creationId xmlns:p14="http://schemas.microsoft.com/office/powerpoint/2010/main" val="13876554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A1A286-A476-4D4C-871A-88D0D1B92612}"/>
              </a:ext>
            </a:extLst>
          </p:cNvPr>
          <p:cNvSpPr>
            <a:spLocks noGrp="1"/>
          </p:cNvSpPr>
          <p:nvPr>
            <p:ph type="title"/>
          </p:nvPr>
        </p:nvSpPr>
        <p:spPr/>
        <p:txBody>
          <a:bodyPr/>
          <a:lstStyle/>
          <a:p>
            <a:r>
              <a:rPr lang="en-US" dirty="0"/>
              <a:t>  Renewable/sustainable energy sources – wind turbines</a:t>
            </a:r>
          </a:p>
        </p:txBody>
      </p:sp>
      <p:sp>
        <p:nvSpPr>
          <p:cNvPr id="5" name="TextBox 4">
            <a:extLst>
              <a:ext uri="{FF2B5EF4-FFF2-40B4-BE49-F238E27FC236}">
                <a16:creationId xmlns:a16="http://schemas.microsoft.com/office/drawing/2014/main" id="{9246E463-72B4-4A97-8D53-A3F7EE1B4A45}"/>
              </a:ext>
            </a:extLst>
          </p:cNvPr>
          <p:cNvSpPr txBox="1"/>
          <p:nvPr/>
        </p:nvSpPr>
        <p:spPr>
          <a:xfrm>
            <a:off x="5652120" y="1988840"/>
            <a:ext cx="3034680" cy="2246769"/>
          </a:xfrm>
          <a:prstGeom prst="rect">
            <a:avLst/>
          </a:prstGeom>
          <a:noFill/>
        </p:spPr>
        <p:txBody>
          <a:bodyPr wrap="square" rtlCol="0">
            <a:spAutoFit/>
          </a:bodyPr>
          <a:lstStyle/>
          <a:p>
            <a:r>
              <a:rPr lang="en-GB" b="1" dirty="0"/>
              <a:t>Micro-wind: </a:t>
            </a:r>
            <a:r>
              <a:rPr lang="en-GB" dirty="0"/>
              <a:t>wind turbines work by taking the energy from the wind, which turns the turbines blades connected to a generator that produces electricity.</a:t>
            </a:r>
          </a:p>
        </p:txBody>
      </p:sp>
      <p:pic>
        <p:nvPicPr>
          <p:cNvPr id="8" name="Picture 7">
            <a:extLst>
              <a:ext uri="{FF2B5EF4-FFF2-40B4-BE49-F238E27FC236}">
                <a16:creationId xmlns:a16="http://schemas.microsoft.com/office/drawing/2014/main" id="{027CA8A7-4C6F-425F-B050-3415EACC5D3A}"/>
              </a:ext>
            </a:extLst>
          </p:cNvPr>
          <p:cNvPicPr>
            <a:picLocks noChangeAspect="1"/>
          </p:cNvPicPr>
          <p:nvPr/>
        </p:nvPicPr>
        <p:blipFill>
          <a:blip r:embed="rId2"/>
          <a:stretch>
            <a:fillRect/>
          </a:stretch>
        </p:blipFill>
        <p:spPr>
          <a:xfrm>
            <a:off x="645166" y="1772816"/>
            <a:ext cx="4992076" cy="3672408"/>
          </a:xfrm>
          <a:prstGeom prst="rect">
            <a:avLst/>
          </a:prstGeom>
        </p:spPr>
      </p:pic>
    </p:spTree>
    <p:extLst>
      <p:ext uri="{BB962C8B-B14F-4D97-AF65-F5344CB8AC3E}">
        <p14:creationId xmlns:p14="http://schemas.microsoft.com/office/powerpoint/2010/main" val="425511917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1303</TotalTime>
  <Words>1464</Words>
  <Application>Microsoft Office PowerPoint</Application>
  <PresentationFormat>On-screen Show (4:3)</PresentationFormat>
  <Paragraphs>91</Paragraphs>
  <Slides>20</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Lucida Grande</vt:lpstr>
      <vt:lpstr>Times New Roman</vt:lpstr>
      <vt:lpstr>1_Default Design</vt:lpstr>
      <vt:lpstr>PowerPoint 3: Design principles (1)</vt:lpstr>
      <vt:lpstr>Introduction</vt:lpstr>
      <vt:lpstr>Sustainability </vt:lpstr>
      <vt:lpstr>Environmental protection</vt:lpstr>
      <vt:lpstr>Heat loss</vt:lpstr>
      <vt:lpstr>Insulation and energy conservation</vt:lpstr>
      <vt:lpstr>Renewable/sustainable energy sources – solar thermal</vt:lpstr>
      <vt:lpstr>Renewable /sustainable energy sources – solar PV</vt:lpstr>
      <vt:lpstr>  Renewable/sustainable energy sources – wind turbines</vt:lpstr>
      <vt:lpstr>  Renewable/sustainable energy sources – hydroelectric</vt:lpstr>
      <vt:lpstr>Renewable/sustainable energy sources – air source heat pumps</vt:lpstr>
      <vt:lpstr>Renewable/sustainable energy sources: ground source heat pumps </vt:lpstr>
      <vt:lpstr>  Renewable/sustainable energy sources – tidal </vt:lpstr>
      <vt:lpstr>Energy reduction </vt:lpstr>
      <vt:lpstr>Water conservation</vt:lpstr>
      <vt:lpstr>Safe construction methods</vt:lpstr>
      <vt:lpstr>E.R.I.C. – what it means </vt:lpstr>
      <vt:lpstr>Points to remember</vt:lpstr>
      <vt:lpstr>Construction (Design and Management) Regulations 2015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184</cp:revision>
  <dcterms:created xsi:type="dcterms:W3CDTF">2013-05-28T00:38:54Z</dcterms:created>
  <dcterms:modified xsi:type="dcterms:W3CDTF">2021-09-22T09:57:15Z</dcterms:modified>
</cp:coreProperties>
</file>