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1"/>
  </p:sldMasterIdLst>
  <p:notesMasterIdLst>
    <p:notesMasterId r:id="rId17"/>
  </p:notesMasterIdLst>
  <p:handoutMasterIdLst>
    <p:handoutMasterId r:id="rId18"/>
  </p:handoutMasterIdLst>
  <p:sldIdLst>
    <p:sldId id="377" r:id="rId2"/>
    <p:sldId id="376" r:id="rId3"/>
    <p:sldId id="368" r:id="rId4"/>
    <p:sldId id="378" r:id="rId5"/>
    <p:sldId id="379" r:id="rId6"/>
    <p:sldId id="371" r:id="rId7"/>
    <p:sldId id="380" r:id="rId8"/>
    <p:sldId id="381" r:id="rId9"/>
    <p:sldId id="349" r:id="rId10"/>
    <p:sldId id="372" r:id="rId11"/>
    <p:sldId id="382" r:id="rId12"/>
    <p:sldId id="352" r:id="rId13"/>
    <p:sldId id="374" r:id="rId14"/>
    <p:sldId id="375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8" clrIdx="0"/>
  <p:cmAuthor id="2" name="mark ablett" initials="ma" lastIdx="8" clrIdx="1"/>
  <p:cmAuthor id="3" name="Sandra Stafford" initials="S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90D153F-F188-4AD4-9304-FACD6AFCC71D}" v="1" dt="2021-09-21T15:17:24.442"/>
    <p1510:client id="{E5C11F21-239D-47AB-9593-4F683CA9CC3F}" v="7" dt="2021-09-20T16:06:26.1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1348"/>
    <p:restoredTop sz="86395"/>
  </p:normalViewPr>
  <p:slideViewPr>
    <p:cSldViewPr showGuides="1">
      <p:cViewPr varScale="1">
        <p:scale>
          <a:sx n="57" d="100"/>
          <a:sy n="57" d="100"/>
        </p:scale>
        <p:origin x="1932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890D153F-F188-4AD4-9304-FACD6AFCC71D}"/>
    <pc:docChg chg="modSld">
      <pc:chgData name="Caroline Prodger" userId="e4ef2e75-b60b-401b-8ebe-291bdcf405f4" providerId="ADAL" clId="{890D153F-F188-4AD4-9304-FACD6AFCC71D}" dt="2021-09-21T15:23:19.641" v="1" actId="20577"/>
      <pc:docMkLst>
        <pc:docMk/>
      </pc:docMkLst>
      <pc:sldChg chg="modNotesTx">
        <pc:chgData name="Caroline Prodger" userId="e4ef2e75-b60b-401b-8ebe-291bdcf405f4" providerId="ADAL" clId="{890D153F-F188-4AD4-9304-FACD6AFCC71D}" dt="2021-09-21T15:17:39.289" v="0" actId="20577"/>
        <pc:sldMkLst>
          <pc:docMk/>
          <pc:sldMk cId="3101685248" sldId="378"/>
        </pc:sldMkLst>
      </pc:sldChg>
      <pc:sldChg chg="modNotesTx">
        <pc:chgData name="Caroline Prodger" userId="e4ef2e75-b60b-401b-8ebe-291bdcf405f4" providerId="ADAL" clId="{890D153F-F188-4AD4-9304-FACD6AFCC71D}" dt="2021-09-21T15:23:19.641" v="1" actId="20577"/>
        <pc:sldMkLst>
          <pc:docMk/>
          <pc:sldMk cId="2862505681" sldId="382"/>
        </pc:sldMkLst>
      </pc:sldChg>
    </pc:docChg>
  </pc:docChgLst>
  <pc:docChgLst>
    <pc:chgData name="Caroline Prodger" userId="e4ef2e75-b60b-401b-8ebe-291bdcf405f4" providerId="ADAL" clId="{E5C11F21-239D-47AB-9593-4F683CA9CC3F}"/>
    <pc:docChg chg="undo custSel addSld delSld modSld addMainMaster modMainMaster">
      <pc:chgData name="Caroline Prodger" userId="e4ef2e75-b60b-401b-8ebe-291bdcf405f4" providerId="ADAL" clId="{E5C11F21-239D-47AB-9593-4F683CA9CC3F}" dt="2021-09-20T16:06:58.798" v="76" actId="1076"/>
      <pc:docMkLst>
        <pc:docMk/>
      </pc:docMkLst>
      <pc:sldChg chg="del">
        <pc:chgData name="Caroline Prodger" userId="e4ef2e75-b60b-401b-8ebe-291bdcf405f4" providerId="ADAL" clId="{E5C11F21-239D-47AB-9593-4F683CA9CC3F}" dt="2021-09-20T16:02:38.229" v="24" actId="2696"/>
        <pc:sldMkLst>
          <pc:docMk/>
          <pc:sldMk cId="2494058333" sldId="347"/>
        </pc:sldMkLst>
      </pc:sldChg>
      <pc:sldChg chg="del">
        <pc:chgData name="Caroline Prodger" userId="e4ef2e75-b60b-401b-8ebe-291bdcf405f4" providerId="ADAL" clId="{E5C11F21-239D-47AB-9593-4F683CA9CC3F}" dt="2021-09-20T16:03:01.933" v="27" actId="2696"/>
        <pc:sldMkLst>
          <pc:docMk/>
          <pc:sldMk cId="3275275939" sldId="348"/>
        </pc:sldMkLst>
      </pc:sldChg>
      <pc:sldChg chg="addSp delSp modSp mod">
        <pc:chgData name="Caroline Prodger" userId="e4ef2e75-b60b-401b-8ebe-291bdcf405f4" providerId="ADAL" clId="{E5C11F21-239D-47AB-9593-4F683CA9CC3F}" dt="2021-09-20T16:04:26.782" v="32"/>
        <pc:sldMkLst>
          <pc:docMk/>
          <pc:sldMk cId="1352365681" sldId="349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1352365681" sldId="349"/>
            <ac:spMk id="2" creationId="{7E6B0648-87A6-A946-813D-BFB5888EAD91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1352365681" sldId="349"/>
            <ac:spMk id="3" creationId="{C4ABBFA3-3295-8F4F-BBAE-4012A98CD34F}"/>
          </ac:spMkLst>
        </pc:spChg>
        <pc:graphicFrameChg chg="add mod">
          <ac:chgData name="Caroline Prodger" userId="e4ef2e75-b60b-401b-8ebe-291bdcf405f4" providerId="ADAL" clId="{E5C11F21-239D-47AB-9593-4F683CA9CC3F}" dt="2021-09-17T12:32:12.549" v="11" actId="14100"/>
          <ac:graphicFrameMkLst>
            <pc:docMk/>
            <pc:sldMk cId="1352365681" sldId="349"/>
            <ac:graphicFrameMk id="6" creationId="{32FFC95D-ABAF-4C6C-B9AA-E4C1E6323A26}"/>
          </ac:graphicFrameMkLst>
        </pc:graphicFrameChg>
        <pc:picChg chg="del">
          <ac:chgData name="Caroline Prodger" userId="e4ef2e75-b60b-401b-8ebe-291bdcf405f4" providerId="ADAL" clId="{E5C11F21-239D-47AB-9593-4F683CA9CC3F}" dt="2021-09-17T12:31:12.266" v="0" actId="478"/>
          <ac:picMkLst>
            <pc:docMk/>
            <pc:sldMk cId="1352365681" sldId="349"/>
            <ac:picMk id="7" creationId="{FE426C2C-7525-4B4F-9DAB-2F589BE61213}"/>
          </ac:picMkLst>
        </pc:picChg>
      </pc:sldChg>
      <pc:sldChg chg="modSp">
        <pc:chgData name="Caroline Prodger" userId="e4ef2e75-b60b-401b-8ebe-291bdcf405f4" providerId="ADAL" clId="{E5C11F21-239D-47AB-9593-4F683CA9CC3F}" dt="2021-09-20T16:04:26.782" v="32"/>
        <pc:sldMkLst>
          <pc:docMk/>
          <pc:sldMk cId="186912117" sldId="352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186912117" sldId="352"/>
            <ac:spMk id="2" creationId="{FC37B852-3D80-C74F-BA5E-3F14EE77E0CF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186912117" sldId="352"/>
            <ac:spMk id="3" creationId="{9D681EF4-F39A-1340-862D-A19DE5D6F2F3}"/>
          </ac:spMkLst>
        </pc:spChg>
      </pc:sldChg>
      <pc:sldChg chg="del">
        <pc:chgData name="Caroline Prodger" userId="e4ef2e75-b60b-401b-8ebe-291bdcf405f4" providerId="ADAL" clId="{E5C11F21-239D-47AB-9593-4F683CA9CC3F}" dt="2021-09-20T16:01:38.552" v="14" actId="2696"/>
        <pc:sldMkLst>
          <pc:docMk/>
          <pc:sldMk cId="1651669791" sldId="367"/>
        </pc:sldMkLst>
      </pc:sldChg>
      <pc:sldChg chg="modSp">
        <pc:chgData name="Caroline Prodger" userId="e4ef2e75-b60b-401b-8ebe-291bdcf405f4" providerId="ADAL" clId="{E5C11F21-239D-47AB-9593-4F683CA9CC3F}" dt="2021-09-20T16:04:26.782" v="32"/>
        <pc:sldMkLst>
          <pc:docMk/>
          <pc:sldMk cId="2521842312" sldId="368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2521842312" sldId="368"/>
            <ac:spMk id="2" creationId="{7EC3EBA0-BCE0-4027-B19E-CC52219DB710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2521842312" sldId="368"/>
            <ac:spMk id="3" creationId="{B8983DEB-E183-4330-9820-646439C2F404}"/>
          </ac:spMkLst>
        </pc:spChg>
      </pc:sldChg>
      <pc:sldChg chg="del">
        <pc:chgData name="Caroline Prodger" userId="e4ef2e75-b60b-401b-8ebe-291bdcf405f4" providerId="ADAL" clId="{E5C11F21-239D-47AB-9593-4F683CA9CC3F}" dt="2021-09-20T16:02:00.370" v="17" actId="2696"/>
        <pc:sldMkLst>
          <pc:docMk/>
          <pc:sldMk cId="1044076840" sldId="369"/>
        </pc:sldMkLst>
      </pc:sldChg>
      <pc:sldChg chg="del">
        <pc:chgData name="Caroline Prodger" userId="e4ef2e75-b60b-401b-8ebe-291bdcf405f4" providerId="ADAL" clId="{E5C11F21-239D-47AB-9593-4F683CA9CC3F}" dt="2021-09-20T16:02:15.689" v="20" actId="2696"/>
        <pc:sldMkLst>
          <pc:docMk/>
          <pc:sldMk cId="94645437" sldId="370"/>
        </pc:sldMkLst>
      </pc:sldChg>
      <pc:sldChg chg="modSp">
        <pc:chgData name="Caroline Prodger" userId="e4ef2e75-b60b-401b-8ebe-291bdcf405f4" providerId="ADAL" clId="{E5C11F21-239D-47AB-9593-4F683CA9CC3F}" dt="2021-09-20T16:04:26.782" v="32"/>
        <pc:sldMkLst>
          <pc:docMk/>
          <pc:sldMk cId="2363600545" sldId="371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2363600545" sldId="371"/>
            <ac:spMk id="2" creationId="{B761026E-A652-EF45-981E-F8A049F4D134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2363600545" sldId="371"/>
            <ac:spMk id="3" creationId="{97E4492B-F4BB-FA4F-8618-C02EDA1EDA04}"/>
          </ac:spMkLst>
        </pc:spChg>
      </pc:sldChg>
      <pc:sldChg chg="modSp">
        <pc:chgData name="Caroline Prodger" userId="e4ef2e75-b60b-401b-8ebe-291bdcf405f4" providerId="ADAL" clId="{E5C11F21-239D-47AB-9593-4F683CA9CC3F}" dt="2021-09-20T16:04:26.782" v="32"/>
        <pc:sldMkLst>
          <pc:docMk/>
          <pc:sldMk cId="374630070" sldId="372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374630070" sldId="372"/>
            <ac:spMk id="2" creationId="{8EAF6375-3175-EC43-A48D-5CA9AA539A27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374630070" sldId="372"/>
            <ac:spMk id="3" creationId="{14B17C92-155D-3241-88AC-7577C70A40B1}"/>
          </ac:spMkLst>
        </pc:spChg>
      </pc:sldChg>
      <pc:sldChg chg="del">
        <pc:chgData name="Caroline Prodger" userId="e4ef2e75-b60b-401b-8ebe-291bdcf405f4" providerId="ADAL" clId="{E5C11F21-239D-47AB-9593-4F683CA9CC3F}" dt="2021-09-20T16:03:37.371" v="30" actId="2696"/>
        <pc:sldMkLst>
          <pc:docMk/>
          <pc:sldMk cId="266920015" sldId="373"/>
        </pc:sldMkLst>
      </pc:sldChg>
      <pc:sldChg chg="modSp">
        <pc:chgData name="Caroline Prodger" userId="e4ef2e75-b60b-401b-8ebe-291bdcf405f4" providerId="ADAL" clId="{E5C11F21-239D-47AB-9593-4F683CA9CC3F}" dt="2021-09-20T16:04:26.782" v="32"/>
        <pc:sldMkLst>
          <pc:docMk/>
          <pc:sldMk cId="980208651" sldId="374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980208651" sldId="374"/>
            <ac:spMk id="2" creationId="{F301E090-7260-F640-839C-014B5F7D9B8C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980208651" sldId="374"/>
            <ac:spMk id="3" creationId="{4D19770B-96CE-0D49-B9BB-9993EF216B13}"/>
          </ac:spMkLst>
        </pc:spChg>
      </pc:sldChg>
      <pc:sldChg chg="addSp modSp mod">
        <pc:chgData name="Caroline Prodger" userId="e4ef2e75-b60b-401b-8ebe-291bdcf405f4" providerId="ADAL" clId="{E5C11F21-239D-47AB-9593-4F683CA9CC3F}" dt="2021-09-20T16:06:58.798" v="76" actId="1076"/>
        <pc:sldMkLst>
          <pc:docMk/>
          <pc:sldMk cId="3430365078" sldId="375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3430365078" sldId="375"/>
            <ac:spMk id="2" creationId="{F3F3D287-755D-AF4C-8656-3F6F772B9B25}"/>
          </ac:spMkLst>
        </pc:spChg>
        <pc:spChg chg="mod">
          <ac:chgData name="Caroline Prodger" userId="e4ef2e75-b60b-401b-8ebe-291bdcf405f4" providerId="ADAL" clId="{E5C11F21-239D-47AB-9593-4F683CA9CC3F}" dt="2021-09-20T16:06:42.927" v="68" actId="1076"/>
          <ac:spMkLst>
            <pc:docMk/>
            <pc:sldMk cId="3430365078" sldId="375"/>
            <ac:spMk id="3" creationId="{62B2B5E8-EF6D-424D-AC9B-13D60527A980}"/>
          </ac:spMkLst>
        </pc:spChg>
        <pc:spChg chg="add mod">
          <ac:chgData name="Caroline Prodger" userId="e4ef2e75-b60b-401b-8ebe-291bdcf405f4" providerId="ADAL" clId="{E5C11F21-239D-47AB-9593-4F683CA9CC3F}" dt="2021-09-20T16:06:54.052" v="73" actId="1076"/>
          <ac:spMkLst>
            <pc:docMk/>
            <pc:sldMk cId="3430365078" sldId="375"/>
            <ac:spMk id="7" creationId="{079D8FCD-5277-41A0-8863-BAA902D448D4}"/>
          </ac:spMkLst>
        </pc:spChg>
        <pc:picChg chg="add mod">
          <ac:chgData name="Caroline Prodger" userId="e4ef2e75-b60b-401b-8ebe-291bdcf405f4" providerId="ADAL" clId="{E5C11F21-239D-47AB-9593-4F683CA9CC3F}" dt="2021-09-20T16:06:58.798" v="76" actId="1076"/>
          <ac:picMkLst>
            <pc:docMk/>
            <pc:sldMk cId="3430365078" sldId="375"/>
            <ac:picMk id="5" creationId="{D4A948F2-57FC-4C56-A5FB-BA5AC0EEB783}"/>
          </ac:picMkLst>
        </pc:picChg>
      </pc:sldChg>
      <pc:sldChg chg="modSp modNotesTx">
        <pc:chgData name="Caroline Prodger" userId="e4ef2e75-b60b-401b-8ebe-291bdcf405f4" providerId="ADAL" clId="{E5C11F21-239D-47AB-9593-4F683CA9CC3F}" dt="2021-09-20T16:05:25.590" v="61"/>
        <pc:sldMkLst>
          <pc:docMk/>
          <pc:sldMk cId="689149411" sldId="376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689149411" sldId="376"/>
            <ac:spMk id="2" creationId="{00E10886-B54D-47C3-BE18-317836B0659F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689149411" sldId="376"/>
            <ac:spMk id="3" creationId="{5C7838A7-47AC-49C1-9344-363363E03095}"/>
          </ac:spMkLst>
        </pc:spChg>
      </pc:sldChg>
      <pc:sldChg chg="add">
        <pc:chgData name="Caroline Prodger" userId="e4ef2e75-b60b-401b-8ebe-291bdcf405f4" providerId="ADAL" clId="{E5C11F21-239D-47AB-9593-4F683CA9CC3F}" dt="2021-09-20T16:01:34.637" v="13"/>
        <pc:sldMkLst>
          <pc:docMk/>
          <pc:sldMk cId="3213465692" sldId="377"/>
        </pc:sldMkLst>
      </pc:sldChg>
      <pc:sldChg chg="modSp add">
        <pc:chgData name="Caroline Prodger" userId="e4ef2e75-b60b-401b-8ebe-291bdcf405f4" providerId="ADAL" clId="{E5C11F21-239D-47AB-9593-4F683CA9CC3F}" dt="2021-09-20T16:04:26.782" v="32"/>
        <pc:sldMkLst>
          <pc:docMk/>
          <pc:sldMk cId="3101685248" sldId="378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3101685248" sldId="378"/>
            <ac:spMk id="3074" creationId="{00000000-0000-0000-0000-000000000000}"/>
          </ac:spMkLst>
        </pc:spChg>
      </pc:sldChg>
      <pc:sldChg chg="modSp add modNotesTx">
        <pc:chgData name="Caroline Prodger" userId="e4ef2e75-b60b-401b-8ebe-291bdcf405f4" providerId="ADAL" clId="{E5C11F21-239D-47AB-9593-4F683CA9CC3F}" dt="2021-09-20T16:04:26.782" v="32"/>
        <pc:sldMkLst>
          <pc:docMk/>
          <pc:sldMk cId="3901901533" sldId="379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3901901533" sldId="379"/>
            <ac:spMk id="2" creationId="{97E06C55-68B2-CF46-8BA6-00E27F2D9986}"/>
          </ac:spMkLst>
        </pc:spChg>
      </pc:sldChg>
      <pc:sldChg chg="modSp add">
        <pc:chgData name="Caroline Prodger" userId="e4ef2e75-b60b-401b-8ebe-291bdcf405f4" providerId="ADAL" clId="{E5C11F21-239D-47AB-9593-4F683CA9CC3F}" dt="2021-09-20T16:04:26.782" v="32"/>
        <pc:sldMkLst>
          <pc:docMk/>
          <pc:sldMk cId="135862296" sldId="380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135862296" sldId="380"/>
            <ac:spMk id="2" creationId="{7597FEB6-2972-5446-9082-4313CAFAE830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135862296" sldId="380"/>
            <ac:spMk id="3" creationId="{E9695948-E933-4543-BCA8-3F6405D1E097}"/>
          </ac:spMkLst>
        </pc:spChg>
      </pc:sldChg>
      <pc:sldChg chg="modSp add">
        <pc:chgData name="Caroline Prodger" userId="e4ef2e75-b60b-401b-8ebe-291bdcf405f4" providerId="ADAL" clId="{E5C11F21-239D-47AB-9593-4F683CA9CC3F}" dt="2021-09-20T16:04:26.782" v="32"/>
        <pc:sldMkLst>
          <pc:docMk/>
          <pc:sldMk cId="2380654294" sldId="381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2380654294" sldId="381"/>
            <ac:spMk id="2" creationId="{827ED21C-1C7B-6048-86E1-4AF9866E50B5}"/>
          </ac:spMkLst>
        </pc:spChg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2380654294" sldId="381"/>
            <ac:spMk id="3" creationId="{8736BFE2-632C-974D-93BC-6C3550574ED1}"/>
          </ac:spMkLst>
        </pc:spChg>
      </pc:sldChg>
      <pc:sldChg chg="modSp add">
        <pc:chgData name="Caroline Prodger" userId="e4ef2e75-b60b-401b-8ebe-291bdcf405f4" providerId="ADAL" clId="{E5C11F21-239D-47AB-9593-4F683CA9CC3F}" dt="2021-09-20T16:04:26.782" v="32"/>
        <pc:sldMkLst>
          <pc:docMk/>
          <pc:sldMk cId="2862505681" sldId="382"/>
        </pc:sldMkLst>
        <pc:spChg chg="mod">
          <ac:chgData name="Caroline Prodger" userId="e4ef2e75-b60b-401b-8ebe-291bdcf405f4" providerId="ADAL" clId="{E5C11F21-239D-47AB-9593-4F683CA9CC3F}" dt="2021-09-20T16:04:26.782" v="32"/>
          <ac:spMkLst>
            <pc:docMk/>
            <pc:sldMk cId="2862505681" sldId="382"/>
            <ac:spMk id="2" creationId="{B9C350A3-2046-8C4F-9BA6-B643734ED1F5}"/>
          </ac:spMkLst>
        </pc:spChg>
      </pc:sldChg>
      <pc:sldMasterChg chg="add addSldLayout">
        <pc:chgData name="Caroline Prodger" userId="e4ef2e75-b60b-401b-8ebe-291bdcf405f4" providerId="ADAL" clId="{E5C11F21-239D-47AB-9593-4F683CA9CC3F}" dt="2021-09-20T16:01:34.637" v="12" actId="27028"/>
        <pc:sldMasterMkLst>
          <pc:docMk/>
          <pc:sldMasterMk cId="2152303606" sldId="2147483655"/>
        </pc:sldMasterMkLst>
        <pc:sldLayoutChg chg="add">
          <pc:chgData name="Caroline Prodger" userId="e4ef2e75-b60b-401b-8ebe-291bdcf405f4" providerId="ADAL" clId="{E5C11F21-239D-47AB-9593-4F683CA9CC3F}" dt="2021-09-20T16:01:34.637" v="12" actId="27028"/>
          <pc:sldLayoutMkLst>
            <pc:docMk/>
            <pc:sldMasterMk cId="2152303606" sldId="2147483655"/>
            <pc:sldLayoutMk cId="2605872953" sldId="2147483656"/>
          </pc:sldLayoutMkLst>
        </pc:sldLayoutChg>
      </pc:sldMasterChg>
      <pc:sldMasterChg chg="modSp mod">
        <pc:chgData name="Caroline Prodger" userId="e4ef2e75-b60b-401b-8ebe-291bdcf405f4" providerId="ADAL" clId="{E5C11F21-239D-47AB-9593-4F683CA9CC3F}" dt="2021-09-20T16:04:31.235" v="34" actId="20577"/>
        <pc:sldMasterMkLst>
          <pc:docMk/>
          <pc:sldMasterMk cId="3645387968" sldId="2147483657"/>
        </pc:sldMasterMkLst>
        <pc:spChg chg="mod">
          <ac:chgData name="Caroline Prodger" userId="e4ef2e75-b60b-401b-8ebe-291bdcf405f4" providerId="ADAL" clId="{E5C11F21-239D-47AB-9593-4F683CA9CC3F}" dt="2021-09-20T16:04:31.235" v="34" actId="20577"/>
          <ac:spMkLst>
            <pc:docMk/>
            <pc:sldMasterMk cId="3645387968" sldId="2147483657"/>
            <ac:spMk id="12" creationId="{00000000-0000-0000-0000-000000000000}"/>
          </ac:spMkLst>
        </pc:spChg>
      </pc:sldMasterChg>
    </pc:docChg>
  </pc:docChgLst>
  <pc:docChgLst>
    <pc:chgData name="Tommy ." userId="1be9750d281bf5b3" providerId="LiveId" clId="{5DA3C8C7-431D-45C3-8691-10ABC2DEFB73}"/>
    <pc:docChg chg="addSld modSld">
      <pc:chgData name="Tommy ." userId="1be9750d281bf5b3" providerId="LiveId" clId="{5DA3C8C7-431D-45C3-8691-10ABC2DEFB73}" dt="2021-08-21T19:00:33.091" v="63"/>
      <pc:docMkLst>
        <pc:docMk/>
      </pc:docMkLst>
      <pc:sldChg chg="modSp mod">
        <pc:chgData name="Tommy ." userId="1be9750d281bf5b3" providerId="LiveId" clId="{5DA3C8C7-431D-45C3-8691-10ABC2DEFB73}" dt="2021-08-21T18:59:00.893" v="51" actId="113"/>
        <pc:sldMkLst>
          <pc:docMk/>
          <pc:sldMk cId="2494058333" sldId="347"/>
        </pc:sldMkLst>
        <pc:spChg chg="mod">
          <ac:chgData name="Tommy ." userId="1be9750d281bf5b3" providerId="LiveId" clId="{5DA3C8C7-431D-45C3-8691-10ABC2DEFB73}" dt="2021-08-21T18:59:00.893" v="51" actId="113"/>
          <ac:spMkLst>
            <pc:docMk/>
            <pc:sldMk cId="2494058333" sldId="347"/>
            <ac:spMk id="3" creationId="{E9695948-E933-4543-BCA8-3F6405D1E097}"/>
          </ac:spMkLst>
        </pc:spChg>
      </pc:sldChg>
      <pc:sldChg chg="modSp mod">
        <pc:chgData name="Tommy ." userId="1be9750d281bf5b3" providerId="LiveId" clId="{5DA3C8C7-431D-45C3-8691-10ABC2DEFB73}" dt="2021-08-21T18:59:35.462" v="57" actId="113"/>
        <pc:sldMkLst>
          <pc:docMk/>
          <pc:sldMk cId="186912117" sldId="352"/>
        </pc:sldMkLst>
        <pc:spChg chg="mod">
          <ac:chgData name="Tommy ." userId="1be9750d281bf5b3" providerId="LiveId" clId="{5DA3C8C7-431D-45C3-8691-10ABC2DEFB73}" dt="2021-08-21T18:59:35.462" v="57" actId="113"/>
          <ac:spMkLst>
            <pc:docMk/>
            <pc:sldMk cId="186912117" sldId="352"/>
            <ac:spMk id="3" creationId="{9D681EF4-F39A-1340-862D-A19DE5D6F2F3}"/>
          </ac:spMkLst>
        </pc:spChg>
      </pc:sldChg>
      <pc:sldChg chg="modSp mod">
        <pc:chgData name="Tommy ." userId="1be9750d281bf5b3" providerId="LiveId" clId="{5DA3C8C7-431D-45C3-8691-10ABC2DEFB73}" dt="2021-08-21T18:54:56.036" v="2" actId="20577"/>
        <pc:sldMkLst>
          <pc:docMk/>
          <pc:sldMk cId="1651669791" sldId="367"/>
        </pc:sldMkLst>
        <pc:spChg chg="mod">
          <ac:chgData name="Tommy ." userId="1be9750d281bf5b3" providerId="LiveId" clId="{5DA3C8C7-431D-45C3-8691-10ABC2DEFB73}" dt="2021-08-21T18:54:56.036" v="2" actId="20577"/>
          <ac:spMkLst>
            <pc:docMk/>
            <pc:sldMk cId="1651669791" sldId="367"/>
            <ac:spMk id="2053" creationId="{00000000-0000-0000-0000-000000000000}"/>
          </ac:spMkLst>
        </pc:spChg>
      </pc:sldChg>
      <pc:sldChg chg="modSp mod">
        <pc:chgData name="Tommy ." userId="1be9750d281bf5b3" providerId="LiveId" clId="{5DA3C8C7-431D-45C3-8691-10ABC2DEFB73}" dt="2021-08-21T18:58:51.191" v="49" actId="113"/>
        <pc:sldMkLst>
          <pc:docMk/>
          <pc:sldMk cId="1044076840" sldId="369"/>
        </pc:sldMkLst>
        <pc:spChg chg="mod">
          <ac:chgData name="Tommy ." userId="1be9750d281bf5b3" providerId="LiveId" clId="{5DA3C8C7-431D-45C3-8691-10ABC2DEFB73}" dt="2021-08-21T18:58:51.191" v="49" actId="113"/>
          <ac:spMkLst>
            <pc:docMk/>
            <pc:sldMk cId="1044076840" sldId="369"/>
            <ac:spMk id="6" creationId="{3386262F-577B-4BD1-9C73-E816DC305A5D}"/>
          </ac:spMkLst>
        </pc:spChg>
      </pc:sldChg>
      <pc:sldChg chg="modSp mod">
        <pc:chgData name="Tommy ." userId="1be9750d281bf5b3" providerId="LiveId" clId="{5DA3C8C7-431D-45C3-8691-10ABC2DEFB73}" dt="2021-08-21T18:58:56.906" v="50" actId="113"/>
        <pc:sldMkLst>
          <pc:docMk/>
          <pc:sldMk cId="2363600545" sldId="371"/>
        </pc:sldMkLst>
        <pc:spChg chg="mod">
          <ac:chgData name="Tommy ." userId="1be9750d281bf5b3" providerId="LiveId" clId="{5DA3C8C7-431D-45C3-8691-10ABC2DEFB73}" dt="2021-08-21T18:58:56.906" v="50" actId="113"/>
          <ac:spMkLst>
            <pc:docMk/>
            <pc:sldMk cId="2363600545" sldId="371"/>
            <ac:spMk id="3" creationId="{97E4492B-F4BB-FA4F-8618-C02EDA1EDA04}"/>
          </ac:spMkLst>
        </pc:spChg>
      </pc:sldChg>
      <pc:sldChg chg="modSp mod">
        <pc:chgData name="Tommy ." userId="1be9750d281bf5b3" providerId="LiveId" clId="{5DA3C8C7-431D-45C3-8691-10ABC2DEFB73}" dt="2021-08-21T18:59:26.111" v="54" actId="113"/>
        <pc:sldMkLst>
          <pc:docMk/>
          <pc:sldMk cId="980208651" sldId="374"/>
        </pc:sldMkLst>
        <pc:spChg chg="mod">
          <ac:chgData name="Tommy ." userId="1be9750d281bf5b3" providerId="LiveId" clId="{5DA3C8C7-431D-45C3-8691-10ABC2DEFB73}" dt="2021-08-21T18:59:26.111" v="54" actId="113"/>
          <ac:spMkLst>
            <pc:docMk/>
            <pc:sldMk cId="980208651" sldId="374"/>
            <ac:spMk id="3" creationId="{4D19770B-96CE-0D49-B9BB-9993EF216B13}"/>
          </ac:spMkLst>
        </pc:spChg>
      </pc:sldChg>
      <pc:sldChg chg="modSp mod">
        <pc:chgData name="Tommy ." userId="1be9750d281bf5b3" providerId="LiveId" clId="{5DA3C8C7-431D-45C3-8691-10ABC2DEFB73}" dt="2021-08-21T19:00:33.091" v="63"/>
        <pc:sldMkLst>
          <pc:docMk/>
          <pc:sldMk cId="3430365078" sldId="375"/>
        </pc:sldMkLst>
        <pc:spChg chg="mod">
          <ac:chgData name="Tommy ." userId="1be9750d281bf5b3" providerId="LiveId" clId="{5DA3C8C7-431D-45C3-8691-10ABC2DEFB73}" dt="2021-08-21T19:00:33.091" v="63"/>
          <ac:spMkLst>
            <pc:docMk/>
            <pc:sldMk cId="3430365078" sldId="375"/>
            <ac:spMk id="3" creationId="{62B2B5E8-EF6D-424D-AC9B-13D60527A980}"/>
          </ac:spMkLst>
        </pc:spChg>
      </pc:sldChg>
      <pc:sldChg chg="modSp new mod">
        <pc:chgData name="Tommy ." userId="1be9750d281bf5b3" providerId="LiveId" clId="{5DA3C8C7-431D-45C3-8691-10ABC2DEFB73}" dt="2021-08-21T18:58:42.280" v="48" actId="113"/>
        <pc:sldMkLst>
          <pc:docMk/>
          <pc:sldMk cId="689149411" sldId="376"/>
        </pc:sldMkLst>
        <pc:spChg chg="mod">
          <ac:chgData name="Tommy ." userId="1be9750d281bf5b3" providerId="LiveId" clId="{5DA3C8C7-431D-45C3-8691-10ABC2DEFB73}" dt="2021-08-21T18:57:09.441" v="18" actId="20577"/>
          <ac:spMkLst>
            <pc:docMk/>
            <pc:sldMk cId="689149411" sldId="376"/>
            <ac:spMk id="2" creationId="{00E10886-B54D-47C3-BE18-317836B0659F}"/>
          </ac:spMkLst>
        </pc:spChg>
        <pc:spChg chg="mod">
          <ac:chgData name="Tommy ." userId="1be9750d281bf5b3" providerId="LiveId" clId="{5DA3C8C7-431D-45C3-8691-10ABC2DEFB73}" dt="2021-08-21T18:58:42.280" v="48" actId="113"/>
          <ac:spMkLst>
            <pc:docMk/>
            <pc:sldMk cId="689149411" sldId="376"/>
            <ac:spMk id="3" creationId="{5C7838A7-47AC-49C1-9344-363363E0309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>
                <a:solidFill>
                  <a:schemeClr val="tx1"/>
                </a:solidFill>
              </a:rPr>
              <a:t>Percentage of metal used from a recycled source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Percentage of metal used from a recycled source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Sheet1!$A$2:$A$6</c:f>
              <c:strCache>
                <c:ptCount val="5"/>
                <c:pt idx="0">
                  <c:v>Lead</c:v>
                </c:pt>
                <c:pt idx="1">
                  <c:v>Zinc</c:v>
                </c:pt>
                <c:pt idx="2">
                  <c:v>Copper</c:v>
                </c:pt>
                <c:pt idx="3">
                  <c:v>Aluminium</c:v>
                </c:pt>
                <c:pt idx="4">
                  <c:v>Steel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0.67</c:v>
                </c:pt>
                <c:pt idx="1">
                  <c:v>0.2</c:v>
                </c:pt>
                <c:pt idx="2">
                  <c:v>0.26</c:v>
                </c:pt>
                <c:pt idx="3">
                  <c:v>0.39500000000000002</c:v>
                </c:pt>
                <c:pt idx="4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0C-4093-98AC-A4F61BEA154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5604432"/>
        <c:axId val="315601520"/>
      </c:barChart>
      <c:catAx>
        <c:axId val="315604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601520"/>
        <c:crosses val="autoZero"/>
        <c:auto val="1"/>
        <c:lblAlgn val="ctr"/>
        <c:lblOffset val="100"/>
        <c:noMultiLvlLbl val="0"/>
      </c:catAx>
      <c:valAx>
        <c:axId val="3156015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5604432"/>
        <c:crosses val="autoZero"/>
        <c:crossBetween val="between"/>
      </c:valAx>
      <c:spPr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503E96-C39F-4786-A40F-FC4437392C2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A9DC142-CD6B-40DD-80E2-D2C340EB1DE4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Raw materials</a:t>
          </a:r>
        </a:p>
      </dgm:t>
    </dgm:pt>
    <dgm:pt modelId="{FFB23BCE-0C2F-4591-AD17-335B2B3E7575}" type="parTrans" cxnId="{E53B564F-8BFE-4E28-9A74-5BBEBD1C3939}">
      <dgm:prSet/>
      <dgm:spPr/>
      <dgm:t>
        <a:bodyPr/>
        <a:lstStyle/>
        <a:p>
          <a:endParaRPr lang="en-GB"/>
        </a:p>
      </dgm:t>
    </dgm:pt>
    <dgm:pt modelId="{8B03BD5B-D262-429E-AD69-608C43CEE64F}" type="sibTrans" cxnId="{E53B564F-8BFE-4E28-9A74-5BBEBD1C3939}">
      <dgm:prSet/>
      <dgm:spPr/>
      <dgm:t>
        <a:bodyPr/>
        <a:lstStyle/>
        <a:p>
          <a:endParaRPr lang="en-GB"/>
        </a:p>
      </dgm:t>
    </dgm:pt>
    <dgm:pt modelId="{94019FBB-BEEE-493E-A6A7-D8D3EF5D268F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Building </a:t>
          </a:r>
          <a:br>
            <a:rPr lang="en-GB" dirty="0">
              <a:solidFill>
                <a:schemeClr val="tx1"/>
              </a:solidFill>
            </a:rPr>
          </a:br>
          <a:r>
            <a:rPr lang="en-GB" dirty="0">
              <a:solidFill>
                <a:schemeClr val="tx1"/>
              </a:solidFill>
            </a:rPr>
            <a:t>materials</a:t>
          </a:r>
        </a:p>
      </dgm:t>
    </dgm:pt>
    <dgm:pt modelId="{EFC5871E-FB14-489B-BFE1-A62D0785A91A}" type="parTrans" cxnId="{4ADD90F3-2A87-44E5-8688-F6FA65EF440B}">
      <dgm:prSet/>
      <dgm:spPr/>
      <dgm:t>
        <a:bodyPr/>
        <a:lstStyle/>
        <a:p>
          <a:endParaRPr lang="en-GB"/>
        </a:p>
      </dgm:t>
    </dgm:pt>
    <dgm:pt modelId="{DCD19426-72AB-4A62-BE99-846BEF8D9133}" type="sibTrans" cxnId="{4ADD90F3-2A87-44E5-8688-F6FA65EF440B}">
      <dgm:prSet/>
      <dgm:spPr/>
      <dgm:t>
        <a:bodyPr/>
        <a:lstStyle/>
        <a:p>
          <a:endParaRPr lang="en-GB"/>
        </a:p>
      </dgm:t>
    </dgm:pt>
    <dgm:pt modelId="{8D18BEF5-CAD9-46E5-9AAA-3C4F28A125B6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Construction</a:t>
          </a:r>
        </a:p>
      </dgm:t>
    </dgm:pt>
    <dgm:pt modelId="{61F59919-B9CA-4159-8EDA-2F90B59160E2}" type="parTrans" cxnId="{0FFB971C-D4E1-4C5B-A009-A614851CAE42}">
      <dgm:prSet/>
      <dgm:spPr/>
      <dgm:t>
        <a:bodyPr/>
        <a:lstStyle/>
        <a:p>
          <a:endParaRPr lang="en-GB"/>
        </a:p>
      </dgm:t>
    </dgm:pt>
    <dgm:pt modelId="{9084F4D0-F83C-4B8E-9530-E8B540EFEA48}" type="sibTrans" cxnId="{0FFB971C-D4E1-4C5B-A009-A614851CAE42}">
      <dgm:prSet/>
      <dgm:spPr/>
      <dgm:t>
        <a:bodyPr/>
        <a:lstStyle/>
        <a:p>
          <a:endParaRPr lang="en-GB"/>
        </a:p>
      </dgm:t>
    </dgm:pt>
    <dgm:pt modelId="{079C9D1D-6248-41C2-8B8A-13D5C7EDBC74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Occupation</a:t>
          </a:r>
        </a:p>
      </dgm:t>
    </dgm:pt>
    <dgm:pt modelId="{4E8AFB05-FAB6-404C-A609-F2858A1A2241}" type="parTrans" cxnId="{5F762BC0-7E78-4B86-BDB5-18C32955646B}">
      <dgm:prSet/>
      <dgm:spPr/>
      <dgm:t>
        <a:bodyPr/>
        <a:lstStyle/>
        <a:p>
          <a:endParaRPr lang="en-GB"/>
        </a:p>
      </dgm:t>
    </dgm:pt>
    <dgm:pt modelId="{4B16F770-764B-4685-A238-9C89877BE5E1}" type="sibTrans" cxnId="{5F762BC0-7E78-4B86-BDB5-18C32955646B}">
      <dgm:prSet/>
      <dgm:spPr/>
      <dgm:t>
        <a:bodyPr/>
        <a:lstStyle/>
        <a:p>
          <a:endParaRPr lang="en-GB"/>
        </a:p>
      </dgm:t>
    </dgm:pt>
    <dgm:pt modelId="{EADFC7CA-C91D-4D1F-BF1E-9B345B35B993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Demolition</a:t>
          </a:r>
        </a:p>
      </dgm:t>
    </dgm:pt>
    <dgm:pt modelId="{5F60056E-E828-494A-9666-F913FF023D94}" type="parTrans" cxnId="{733CBB46-66FC-4B3D-92A3-8D4E03443D27}">
      <dgm:prSet/>
      <dgm:spPr/>
      <dgm:t>
        <a:bodyPr/>
        <a:lstStyle/>
        <a:p>
          <a:endParaRPr lang="en-GB"/>
        </a:p>
      </dgm:t>
    </dgm:pt>
    <dgm:pt modelId="{29028543-5150-403B-85A3-86F6E9DB2BE6}" type="sibTrans" cxnId="{733CBB46-66FC-4B3D-92A3-8D4E03443D27}">
      <dgm:prSet/>
      <dgm:spPr/>
      <dgm:t>
        <a:bodyPr/>
        <a:lstStyle/>
        <a:p>
          <a:endParaRPr lang="en-GB"/>
        </a:p>
      </dgm:t>
    </dgm:pt>
    <dgm:pt modelId="{FD5AEF5E-0BB8-4121-9EDB-F25F7EC2E52A}">
      <dgm:prSet phldrT="[Text]"/>
      <dgm:spPr/>
      <dgm:t>
        <a:bodyPr/>
        <a:lstStyle/>
        <a:p>
          <a:r>
            <a:rPr lang="en-GB" dirty="0">
              <a:solidFill>
                <a:schemeClr val="tx1"/>
              </a:solidFill>
            </a:rPr>
            <a:t>Disposing or recycling materials</a:t>
          </a:r>
        </a:p>
      </dgm:t>
    </dgm:pt>
    <dgm:pt modelId="{084D6BBC-C221-4611-9858-F923C49A0380}" type="parTrans" cxnId="{27334AA0-C42B-4241-A824-F83BBBCEA5A8}">
      <dgm:prSet/>
      <dgm:spPr/>
      <dgm:t>
        <a:bodyPr/>
        <a:lstStyle/>
        <a:p>
          <a:endParaRPr lang="en-GB"/>
        </a:p>
      </dgm:t>
    </dgm:pt>
    <dgm:pt modelId="{A6A5CE88-FA0D-442B-AA2D-B626B459DB2C}" type="sibTrans" cxnId="{27334AA0-C42B-4241-A824-F83BBBCEA5A8}">
      <dgm:prSet/>
      <dgm:spPr/>
      <dgm:t>
        <a:bodyPr/>
        <a:lstStyle/>
        <a:p>
          <a:endParaRPr lang="en-GB"/>
        </a:p>
      </dgm:t>
    </dgm:pt>
    <dgm:pt modelId="{F2C1CC11-E1CD-412D-BBB1-5050C00ED0AE}" type="pres">
      <dgm:prSet presAssocID="{F8503E96-C39F-4786-A40F-FC4437392C2C}" presName="CompostProcess" presStyleCnt="0">
        <dgm:presLayoutVars>
          <dgm:dir/>
          <dgm:resizeHandles val="exact"/>
        </dgm:presLayoutVars>
      </dgm:prSet>
      <dgm:spPr/>
    </dgm:pt>
    <dgm:pt modelId="{B1857EA3-9984-4BB3-AD35-9D27BFEEBDCE}" type="pres">
      <dgm:prSet presAssocID="{F8503E96-C39F-4786-A40F-FC4437392C2C}" presName="arrow" presStyleLbl="bgShp" presStyleIdx="0" presStyleCnt="1" custLinFactNeighborX="-485"/>
      <dgm:spPr/>
    </dgm:pt>
    <dgm:pt modelId="{9971AC04-72D7-4C2E-A161-ABF95286B7D9}" type="pres">
      <dgm:prSet presAssocID="{F8503E96-C39F-4786-A40F-FC4437392C2C}" presName="linearProcess" presStyleCnt="0"/>
      <dgm:spPr/>
    </dgm:pt>
    <dgm:pt modelId="{F029B512-C2C3-4D0E-8454-964C08E8DB54}" type="pres">
      <dgm:prSet presAssocID="{7A9DC142-CD6B-40DD-80E2-D2C340EB1DE4}" presName="textNode" presStyleLbl="node1" presStyleIdx="0" presStyleCnt="6">
        <dgm:presLayoutVars>
          <dgm:bulletEnabled val="1"/>
        </dgm:presLayoutVars>
      </dgm:prSet>
      <dgm:spPr/>
    </dgm:pt>
    <dgm:pt modelId="{CCD483B9-FD96-47C7-8B85-C532BB37F5B5}" type="pres">
      <dgm:prSet presAssocID="{8B03BD5B-D262-429E-AD69-608C43CEE64F}" presName="sibTrans" presStyleCnt="0"/>
      <dgm:spPr/>
    </dgm:pt>
    <dgm:pt modelId="{1EF08DD2-3564-40E9-A304-188A54537C79}" type="pres">
      <dgm:prSet presAssocID="{94019FBB-BEEE-493E-A6A7-D8D3EF5D268F}" presName="textNode" presStyleLbl="node1" presStyleIdx="1" presStyleCnt="6">
        <dgm:presLayoutVars>
          <dgm:bulletEnabled val="1"/>
        </dgm:presLayoutVars>
      </dgm:prSet>
      <dgm:spPr/>
    </dgm:pt>
    <dgm:pt modelId="{1E1047BF-F1D0-456C-B474-2DC7D71C8DB1}" type="pres">
      <dgm:prSet presAssocID="{DCD19426-72AB-4A62-BE99-846BEF8D9133}" presName="sibTrans" presStyleCnt="0"/>
      <dgm:spPr/>
    </dgm:pt>
    <dgm:pt modelId="{CC14820B-B2DC-4A88-89F3-0FFDC3098783}" type="pres">
      <dgm:prSet presAssocID="{8D18BEF5-CAD9-46E5-9AAA-3C4F28A125B6}" presName="textNode" presStyleLbl="node1" presStyleIdx="2" presStyleCnt="6">
        <dgm:presLayoutVars>
          <dgm:bulletEnabled val="1"/>
        </dgm:presLayoutVars>
      </dgm:prSet>
      <dgm:spPr/>
    </dgm:pt>
    <dgm:pt modelId="{661C89FA-B756-49D7-A058-20B28C225368}" type="pres">
      <dgm:prSet presAssocID="{9084F4D0-F83C-4B8E-9530-E8B540EFEA48}" presName="sibTrans" presStyleCnt="0"/>
      <dgm:spPr/>
    </dgm:pt>
    <dgm:pt modelId="{4190EE88-ABDF-43CD-9B92-CE70904EA649}" type="pres">
      <dgm:prSet presAssocID="{079C9D1D-6248-41C2-8B8A-13D5C7EDBC74}" presName="textNode" presStyleLbl="node1" presStyleIdx="3" presStyleCnt="6">
        <dgm:presLayoutVars>
          <dgm:bulletEnabled val="1"/>
        </dgm:presLayoutVars>
      </dgm:prSet>
      <dgm:spPr/>
    </dgm:pt>
    <dgm:pt modelId="{B0BBDEC6-AEB2-4E38-8526-057EF54433EE}" type="pres">
      <dgm:prSet presAssocID="{4B16F770-764B-4685-A238-9C89877BE5E1}" presName="sibTrans" presStyleCnt="0"/>
      <dgm:spPr/>
    </dgm:pt>
    <dgm:pt modelId="{BE255F05-2968-4899-87B5-7511736061E3}" type="pres">
      <dgm:prSet presAssocID="{EADFC7CA-C91D-4D1F-BF1E-9B345B35B993}" presName="textNode" presStyleLbl="node1" presStyleIdx="4" presStyleCnt="6">
        <dgm:presLayoutVars>
          <dgm:bulletEnabled val="1"/>
        </dgm:presLayoutVars>
      </dgm:prSet>
      <dgm:spPr/>
    </dgm:pt>
    <dgm:pt modelId="{9B51C9A0-5ECC-4F98-BC4A-F9DD9E89308E}" type="pres">
      <dgm:prSet presAssocID="{29028543-5150-403B-85A3-86F6E9DB2BE6}" presName="sibTrans" presStyleCnt="0"/>
      <dgm:spPr/>
    </dgm:pt>
    <dgm:pt modelId="{07331F00-434E-42F7-98B5-9AE8870F7F38}" type="pres">
      <dgm:prSet presAssocID="{FD5AEF5E-0BB8-4121-9EDB-F25F7EC2E52A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0FFB971C-D4E1-4C5B-A009-A614851CAE42}" srcId="{F8503E96-C39F-4786-A40F-FC4437392C2C}" destId="{8D18BEF5-CAD9-46E5-9AAA-3C4F28A125B6}" srcOrd="2" destOrd="0" parTransId="{61F59919-B9CA-4159-8EDA-2F90B59160E2}" sibTransId="{9084F4D0-F83C-4B8E-9530-E8B540EFEA48}"/>
    <dgm:cxn modelId="{72E05841-42F7-4719-B3C4-4001442C670C}" type="presOf" srcId="{079C9D1D-6248-41C2-8B8A-13D5C7EDBC74}" destId="{4190EE88-ABDF-43CD-9B92-CE70904EA649}" srcOrd="0" destOrd="0" presId="urn:microsoft.com/office/officeart/2005/8/layout/hProcess9"/>
    <dgm:cxn modelId="{733CBB46-66FC-4B3D-92A3-8D4E03443D27}" srcId="{F8503E96-C39F-4786-A40F-FC4437392C2C}" destId="{EADFC7CA-C91D-4D1F-BF1E-9B345B35B993}" srcOrd="4" destOrd="0" parTransId="{5F60056E-E828-494A-9666-F913FF023D94}" sibTransId="{29028543-5150-403B-85A3-86F6E9DB2BE6}"/>
    <dgm:cxn modelId="{E53B564F-8BFE-4E28-9A74-5BBEBD1C3939}" srcId="{F8503E96-C39F-4786-A40F-FC4437392C2C}" destId="{7A9DC142-CD6B-40DD-80E2-D2C340EB1DE4}" srcOrd="0" destOrd="0" parTransId="{FFB23BCE-0C2F-4591-AD17-335B2B3E7575}" sibTransId="{8B03BD5B-D262-429E-AD69-608C43CEE64F}"/>
    <dgm:cxn modelId="{53D55172-A1CC-4AD5-9689-0AA9D27B253A}" type="presOf" srcId="{94019FBB-BEEE-493E-A6A7-D8D3EF5D268F}" destId="{1EF08DD2-3564-40E9-A304-188A54537C79}" srcOrd="0" destOrd="0" presId="urn:microsoft.com/office/officeart/2005/8/layout/hProcess9"/>
    <dgm:cxn modelId="{A20A6256-0E37-423C-A07C-9D447D10EF1E}" type="presOf" srcId="{8D18BEF5-CAD9-46E5-9AAA-3C4F28A125B6}" destId="{CC14820B-B2DC-4A88-89F3-0FFDC3098783}" srcOrd="0" destOrd="0" presId="urn:microsoft.com/office/officeart/2005/8/layout/hProcess9"/>
    <dgm:cxn modelId="{27334AA0-C42B-4241-A824-F83BBBCEA5A8}" srcId="{F8503E96-C39F-4786-A40F-FC4437392C2C}" destId="{FD5AEF5E-0BB8-4121-9EDB-F25F7EC2E52A}" srcOrd="5" destOrd="0" parTransId="{084D6BBC-C221-4611-9858-F923C49A0380}" sibTransId="{A6A5CE88-FA0D-442B-AA2D-B626B459DB2C}"/>
    <dgm:cxn modelId="{0B13F0AB-CDCB-4E1A-940E-962494EA1C74}" type="presOf" srcId="{EADFC7CA-C91D-4D1F-BF1E-9B345B35B993}" destId="{BE255F05-2968-4899-87B5-7511736061E3}" srcOrd="0" destOrd="0" presId="urn:microsoft.com/office/officeart/2005/8/layout/hProcess9"/>
    <dgm:cxn modelId="{A90141AC-3F11-4566-B1D3-6C1EDC218930}" type="presOf" srcId="{FD5AEF5E-0BB8-4121-9EDB-F25F7EC2E52A}" destId="{07331F00-434E-42F7-98B5-9AE8870F7F38}" srcOrd="0" destOrd="0" presId="urn:microsoft.com/office/officeart/2005/8/layout/hProcess9"/>
    <dgm:cxn modelId="{62C714B4-EF7D-43CF-BAD5-7D00824ECF90}" type="presOf" srcId="{7A9DC142-CD6B-40DD-80E2-D2C340EB1DE4}" destId="{F029B512-C2C3-4D0E-8454-964C08E8DB54}" srcOrd="0" destOrd="0" presId="urn:microsoft.com/office/officeart/2005/8/layout/hProcess9"/>
    <dgm:cxn modelId="{5F762BC0-7E78-4B86-BDB5-18C32955646B}" srcId="{F8503E96-C39F-4786-A40F-FC4437392C2C}" destId="{079C9D1D-6248-41C2-8B8A-13D5C7EDBC74}" srcOrd="3" destOrd="0" parTransId="{4E8AFB05-FAB6-404C-A609-F2858A1A2241}" sibTransId="{4B16F770-764B-4685-A238-9C89877BE5E1}"/>
    <dgm:cxn modelId="{16ED4FEB-DA99-4183-A238-5B531761FCD7}" type="presOf" srcId="{F8503E96-C39F-4786-A40F-FC4437392C2C}" destId="{F2C1CC11-E1CD-412D-BBB1-5050C00ED0AE}" srcOrd="0" destOrd="0" presId="urn:microsoft.com/office/officeart/2005/8/layout/hProcess9"/>
    <dgm:cxn modelId="{4ADD90F3-2A87-44E5-8688-F6FA65EF440B}" srcId="{F8503E96-C39F-4786-A40F-FC4437392C2C}" destId="{94019FBB-BEEE-493E-A6A7-D8D3EF5D268F}" srcOrd="1" destOrd="0" parTransId="{EFC5871E-FB14-489B-BFE1-A62D0785A91A}" sibTransId="{DCD19426-72AB-4A62-BE99-846BEF8D9133}"/>
    <dgm:cxn modelId="{47F668F3-576D-43B2-B6F0-BE17BCEBFDC9}" type="presParOf" srcId="{F2C1CC11-E1CD-412D-BBB1-5050C00ED0AE}" destId="{B1857EA3-9984-4BB3-AD35-9D27BFEEBDCE}" srcOrd="0" destOrd="0" presId="urn:microsoft.com/office/officeart/2005/8/layout/hProcess9"/>
    <dgm:cxn modelId="{CE224E83-53FD-4BA7-8984-D3489EA43C14}" type="presParOf" srcId="{F2C1CC11-E1CD-412D-BBB1-5050C00ED0AE}" destId="{9971AC04-72D7-4C2E-A161-ABF95286B7D9}" srcOrd="1" destOrd="0" presId="urn:microsoft.com/office/officeart/2005/8/layout/hProcess9"/>
    <dgm:cxn modelId="{072CA03C-6916-4E1D-B825-437F8859C595}" type="presParOf" srcId="{9971AC04-72D7-4C2E-A161-ABF95286B7D9}" destId="{F029B512-C2C3-4D0E-8454-964C08E8DB54}" srcOrd="0" destOrd="0" presId="urn:microsoft.com/office/officeart/2005/8/layout/hProcess9"/>
    <dgm:cxn modelId="{90151226-7E74-45B7-A72F-799F46E31798}" type="presParOf" srcId="{9971AC04-72D7-4C2E-A161-ABF95286B7D9}" destId="{CCD483B9-FD96-47C7-8B85-C532BB37F5B5}" srcOrd="1" destOrd="0" presId="urn:microsoft.com/office/officeart/2005/8/layout/hProcess9"/>
    <dgm:cxn modelId="{BC9D13C0-8908-4DF7-AEFC-50CB4EF9C1E7}" type="presParOf" srcId="{9971AC04-72D7-4C2E-A161-ABF95286B7D9}" destId="{1EF08DD2-3564-40E9-A304-188A54537C79}" srcOrd="2" destOrd="0" presId="urn:microsoft.com/office/officeart/2005/8/layout/hProcess9"/>
    <dgm:cxn modelId="{CB9D9D8F-17A2-4F76-BF09-DB004AAB8F9C}" type="presParOf" srcId="{9971AC04-72D7-4C2E-A161-ABF95286B7D9}" destId="{1E1047BF-F1D0-456C-B474-2DC7D71C8DB1}" srcOrd="3" destOrd="0" presId="urn:microsoft.com/office/officeart/2005/8/layout/hProcess9"/>
    <dgm:cxn modelId="{7309B013-B219-4774-9635-8A46F90B4A59}" type="presParOf" srcId="{9971AC04-72D7-4C2E-A161-ABF95286B7D9}" destId="{CC14820B-B2DC-4A88-89F3-0FFDC3098783}" srcOrd="4" destOrd="0" presId="urn:microsoft.com/office/officeart/2005/8/layout/hProcess9"/>
    <dgm:cxn modelId="{E9F3E220-E836-44CF-994F-3DA767521F83}" type="presParOf" srcId="{9971AC04-72D7-4C2E-A161-ABF95286B7D9}" destId="{661C89FA-B756-49D7-A058-20B28C225368}" srcOrd="5" destOrd="0" presId="urn:microsoft.com/office/officeart/2005/8/layout/hProcess9"/>
    <dgm:cxn modelId="{44E7B31B-6CEA-4D55-A47F-063D867F076E}" type="presParOf" srcId="{9971AC04-72D7-4C2E-A161-ABF95286B7D9}" destId="{4190EE88-ABDF-43CD-9B92-CE70904EA649}" srcOrd="6" destOrd="0" presId="urn:microsoft.com/office/officeart/2005/8/layout/hProcess9"/>
    <dgm:cxn modelId="{C534770E-C071-4A95-A7EC-8FCB5868A40B}" type="presParOf" srcId="{9971AC04-72D7-4C2E-A161-ABF95286B7D9}" destId="{B0BBDEC6-AEB2-4E38-8526-057EF54433EE}" srcOrd="7" destOrd="0" presId="urn:microsoft.com/office/officeart/2005/8/layout/hProcess9"/>
    <dgm:cxn modelId="{A1C392AD-A072-4EF2-8A67-41D72D0E1CFC}" type="presParOf" srcId="{9971AC04-72D7-4C2E-A161-ABF95286B7D9}" destId="{BE255F05-2968-4899-87B5-7511736061E3}" srcOrd="8" destOrd="0" presId="urn:microsoft.com/office/officeart/2005/8/layout/hProcess9"/>
    <dgm:cxn modelId="{5FBBEA73-E0F2-4186-A7CD-EB660D10AE68}" type="presParOf" srcId="{9971AC04-72D7-4C2E-A161-ABF95286B7D9}" destId="{9B51C9A0-5ECC-4F98-BC4A-F9DD9E89308E}" srcOrd="9" destOrd="0" presId="urn:microsoft.com/office/officeart/2005/8/layout/hProcess9"/>
    <dgm:cxn modelId="{B221B7F8-887F-4C4A-8B0F-3F6B7BC22CB1}" type="presParOf" srcId="{9971AC04-72D7-4C2E-A161-ABF95286B7D9}" destId="{07331F00-434E-42F7-98B5-9AE8870F7F38}" srcOrd="1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857EA3-9984-4BB3-AD35-9D27BFEEBDCE}">
      <dsp:nvSpPr>
        <dsp:cNvPr id="0" name=""/>
        <dsp:cNvSpPr/>
      </dsp:nvSpPr>
      <dsp:spPr>
        <a:xfrm>
          <a:off x="432069" y="0"/>
          <a:ext cx="5181600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29B512-C2C3-4D0E-8454-964C08E8DB54}">
      <dsp:nvSpPr>
        <dsp:cNvPr id="0" name=""/>
        <dsp:cNvSpPr/>
      </dsp:nvSpPr>
      <dsp:spPr>
        <a:xfrm>
          <a:off x="1902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Raw materials</a:t>
          </a:r>
        </a:p>
      </dsp:txBody>
      <dsp:txXfrm>
        <a:off x="49443" y="1266740"/>
        <a:ext cx="878798" cy="1530518"/>
      </dsp:txXfrm>
    </dsp:sp>
    <dsp:sp modelId="{1EF08DD2-3564-40E9-A304-188A54537C79}">
      <dsp:nvSpPr>
        <dsp:cNvPr id="0" name=""/>
        <dsp:cNvSpPr/>
      </dsp:nvSpPr>
      <dsp:spPr>
        <a:xfrm>
          <a:off x="1025565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Building </a:t>
          </a:r>
          <a:br>
            <a:rPr lang="en-GB" sz="1100" kern="1200" dirty="0">
              <a:solidFill>
                <a:schemeClr val="tx1"/>
              </a:solidFill>
            </a:rPr>
          </a:br>
          <a:r>
            <a:rPr lang="en-GB" sz="1100" kern="1200" dirty="0">
              <a:solidFill>
                <a:schemeClr val="tx1"/>
              </a:solidFill>
            </a:rPr>
            <a:t>materials</a:t>
          </a:r>
        </a:p>
      </dsp:txBody>
      <dsp:txXfrm>
        <a:off x="1073106" y="1266740"/>
        <a:ext cx="878798" cy="1530518"/>
      </dsp:txXfrm>
    </dsp:sp>
    <dsp:sp modelId="{CC14820B-B2DC-4A88-89F3-0FFDC3098783}">
      <dsp:nvSpPr>
        <dsp:cNvPr id="0" name=""/>
        <dsp:cNvSpPr/>
      </dsp:nvSpPr>
      <dsp:spPr>
        <a:xfrm>
          <a:off x="2049228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Construction</a:t>
          </a:r>
        </a:p>
      </dsp:txBody>
      <dsp:txXfrm>
        <a:off x="2096769" y="1266740"/>
        <a:ext cx="878798" cy="1530518"/>
      </dsp:txXfrm>
    </dsp:sp>
    <dsp:sp modelId="{4190EE88-ABDF-43CD-9B92-CE70904EA649}">
      <dsp:nvSpPr>
        <dsp:cNvPr id="0" name=""/>
        <dsp:cNvSpPr/>
      </dsp:nvSpPr>
      <dsp:spPr>
        <a:xfrm>
          <a:off x="3072891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Occupation</a:t>
          </a:r>
        </a:p>
      </dsp:txBody>
      <dsp:txXfrm>
        <a:off x="3120432" y="1266740"/>
        <a:ext cx="878798" cy="1530518"/>
      </dsp:txXfrm>
    </dsp:sp>
    <dsp:sp modelId="{BE255F05-2968-4899-87B5-7511736061E3}">
      <dsp:nvSpPr>
        <dsp:cNvPr id="0" name=""/>
        <dsp:cNvSpPr/>
      </dsp:nvSpPr>
      <dsp:spPr>
        <a:xfrm>
          <a:off x="4096554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Demolition</a:t>
          </a:r>
        </a:p>
      </dsp:txBody>
      <dsp:txXfrm>
        <a:off x="4144095" y="1266740"/>
        <a:ext cx="878798" cy="1530518"/>
      </dsp:txXfrm>
    </dsp:sp>
    <dsp:sp modelId="{07331F00-434E-42F7-98B5-9AE8870F7F38}">
      <dsp:nvSpPr>
        <dsp:cNvPr id="0" name=""/>
        <dsp:cNvSpPr/>
      </dsp:nvSpPr>
      <dsp:spPr>
        <a:xfrm>
          <a:off x="5120217" y="1219199"/>
          <a:ext cx="973880" cy="16256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>
              <a:solidFill>
                <a:schemeClr val="tx1"/>
              </a:solidFill>
            </a:rPr>
            <a:t>Disposing or recycling materials</a:t>
          </a:r>
        </a:p>
      </dsp:txBody>
      <dsp:txXfrm>
        <a:off x="5167758" y="1266740"/>
        <a:ext cx="878798" cy="15305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eeam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on BREEAM see: </a:t>
            </a:r>
            <a:r>
              <a:rPr lang="en-GB" dirty="0">
                <a:hlinkClick r:id="rId3"/>
              </a:rPr>
              <a:t>BREEAM - Sustainability Assessment Method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9328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4620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45098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11364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889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www.doitpoms.ac.uk</a:t>
            </a:r>
            <a:r>
              <a:rPr lang="en-US" dirty="0"/>
              <a:t>/</a:t>
            </a:r>
            <a:r>
              <a:rPr lang="en-US" dirty="0" err="1"/>
              <a:t>tlplib</a:t>
            </a:r>
            <a:r>
              <a:rPr lang="en-US" dirty="0"/>
              <a:t>/recycling-metals/figures/</a:t>
            </a:r>
            <a:r>
              <a:rPr lang="en-US" dirty="0" err="1"/>
              <a:t>recycling_stats_sml.png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949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89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401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4459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4538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361473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The concept of the ‘whole building’, including life cycle assessment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361473" y="2219221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Construction design principles</a:t>
            </a:r>
          </a:p>
          <a:p>
            <a:r>
              <a:rPr lang="en-GB" sz="2400" b="1" dirty="0"/>
              <a:t>3.5 The concept of the ‘whole building’, including life cycle </a:t>
            </a:r>
          </a:p>
          <a:p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213465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AF6375-3175-EC43-A48D-5CA9AA539A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 waste – landfill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B17C92-155D-3241-88AC-7577C70A40B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Land fill is discouraged as it pollutes the ground, wastes valuable resources and can produce dangerous gases. The UK government has implemented a landfill tax to offset the cost of landfill for inspection </a:t>
            </a:r>
            <a:r>
              <a:rPr lang="en-US" sz="1800" dirty="0" err="1"/>
              <a:t>programmes</a:t>
            </a:r>
            <a:r>
              <a:rPr lang="en-US" sz="1800" dirty="0"/>
              <a:t> or long-term mitigation of environmental impacts relating to disposal and to encourage other methods of disposal due to the cost of landfill. There are two rates: the lower rate for inert or inactive waste; and the higher rate for all other landfill materials.</a:t>
            </a:r>
          </a:p>
          <a:p>
            <a:endParaRPr lang="en-US" sz="1600" dirty="0"/>
          </a:p>
          <a:p>
            <a:endParaRPr lang="en-US" sz="1600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AF6DB9A-2810-0846-AF1C-EB1E52005821}"/>
              </a:ext>
            </a:extLst>
          </p:cNvPr>
          <p:cNvGraphicFramePr>
            <a:graphicFrameLocks noGrp="1"/>
          </p:cNvGraphicFramePr>
          <p:nvPr/>
        </p:nvGraphicFramePr>
        <p:xfrm>
          <a:off x="642392" y="3636000"/>
          <a:ext cx="785921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64804">
                  <a:extLst>
                    <a:ext uri="{9D8B030D-6E8A-4147-A177-3AD203B41FA5}">
                      <a16:colId xmlns:a16="http://schemas.microsoft.com/office/drawing/2014/main" val="3479969326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4114484558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546112215"/>
                    </a:ext>
                  </a:extLst>
                </a:gridCol>
                <a:gridCol w="1964804">
                  <a:extLst>
                    <a:ext uri="{9D8B030D-6E8A-4147-A177-3AD203B41FA5}">
                      <a16:colId xmlns:a16="http://schemas.microsoft.com/office/drawing/2014/main" val="25428977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0B0C0C"/>
                          </a:solidFill>
                          <a:effectLst/>
                          <a:latin typeface="nta"/>
                        </a:rPr>
                        <a:t>Rate from 1 April 2021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0B0C0C"/>
                          </a:solidFill>
                          <a:effectLst/>
                          <a:latin typeface="nta"/>
                        </a:rPr>
                        <a:t>Rate from 1 April 2010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1" dirty="0">
                          <a:solidFill>
                            <a:srgbClr val="0B0C0C"/>
                          </a:solidFill>
                          <a:effectLst/>
                          <a:latin typeface="nta"/>
                        </a:rPr>
                        <a:t>Rate from 1October 1996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9393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Standard rate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£96.70/tonne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£48/tonne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£7/tonne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56586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Lower rate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£3.10/tonne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£2.50/tonne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b="0" dirty="0">
                          <a:effectLst/>
                          <a:latin typeface="inherit"/>
                        </a:rPr>
                        <a:t>£2/tonne</a:t>
                      </a:r>
                    </a:p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277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6300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350A3-2046-8C4F-9BA6-B643734ED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 waste – recycling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C47BD7-532C-3F47-AF7E-5097BD1EB932}"/>
              </a:ext>
            </a:extLst>
          </p:cNvPr>
          <p:cNvSpPr txBox="1"/>
          <p:nvPr/>
        </p:nvSpPr>
        <p:spPr>
          <a:xfrm>
            <a:off x="4067944" y="1700808"/>
            <a:ext cx="41044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Wood is used to fire biomass boilers or processed into animal bedding after it has been shredded and screened for foreign particles. Large sections are often reused.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652D93-928C-764A-B1AF-582A4D601214}"/>
              </a:ext>
            </a:extLst>
          </p:cNvPr>
          <p:cNvSpPr txBox="1"/>
          <p:nvPr/>
        </p:nvSpPr>
        <p:spPr>
          <a:xfrm>
            <a:off x="453052" y="3883815"/>
            <a:ext cx="8229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If mixed with organic material in land fill, plasterboard gives off an odorous and toxic gas called hydrogen sulfide. Plasterboard can instead be recycled to make new sheets of plasterboard.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DE3E12-9F5A-8D47-A485-7ED44931B1D5}"/>
              </a:ext>
            </a:extLst>
          </p:cNvPr>
          <p:cNvSpPr txBox="1"/>
          <p:nvPr/>
        </p:nvSpPr>
        <p:spPr>
          <a:xfrm>
            <a:off x="453052" y="4957137"/>
            <a:ext cx="8151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Metal requires very little energy to recycle in comparison to mining ore, refining and smelting it into a pure metal. Therefore, it is cost effective to recycle.</a:t>
            </a:r>
          </a:p>
        </p:txBody>
      </p:sp>
      <p:pic>
        <p:nvPicPr>
          <p:cNvPr id="9" name="Picture 8" descr="A picture containing ground, truck, outdoor, cart&#10;&#10;Description automatically generated">
            <a:extLst>
              <a:ext uri="{FF2B5EF4-FFF2-40B4-BE49-F238E27FC236}">
                <a16:creationId xmlns:a16="http://schemas.microsoft.com/office/drawing/2014/main" id="{6F4B986B-FFFE-48C9-98A1-910C9C12470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052" y="1700808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5056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B852-3D80-C74F-BA5E-3F14EE77E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legislation – some important 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681EF4-F39A-1340-862D-A19DE5D6F2F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There is a great deal of legislation covering the environment: </a:t>
            </a:r>
          </a:p>
          <a:p>
            <a:r>
              <a:rPr lang="en-US" sz="1800" b="1" dirty="0"/>
              <a:t>Control of Pollution Act – </a:t>
            </a:r>
            <a:r>
              <a:rPr lang="en-US" sz="1800" dirty="0"/>
              <a:t>covers air, noise, water, atmospheric pollution and waste on land</a:t>
            </a:r>
          </a:p>
          <a:p>
            <a:r>
              <a:rPr lang="en-US" sz="1800" b="1" dirty="0"/>
              <a:t>Environmental Protection Act – </a:t>
            </a:r>
            <a:r>
              <a:rPr lang="en-US" sz="1800" dirty="0"/>
              <a:t>controls waste management and emissions in the environment within the UK</a:t>
            </a:r>
          </a:p>
          <a:p>
            <a:r>
              <a:rPr lang="en-US" sz="1800" b="1" dirty="0"/>
              <a:t>Wildlife and Countryside Act – </a:t>
            </a:r>
            <a:r>
              <a:rPr lang="en-US" sz="1800" dirty="0"/>
              <a:t>gives protection to native species and their habitats; controls the release of non-native species, and enhances the protection of SSSIs.</a:t>
            </a:r>
          </a:p>
          <a:p>
            <a:r>
              <a:rPr lang="en-US" sz="1800" dirty="0"/>
              <a:t>Other legislation includes the Weed Act, Protection of Badgers Act and the Hunting Act.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69121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1E090-7260-F640-839C-014B5F7D9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laws – conservation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19770B-96CE-0D49-B9BB-9993EF216B1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Planning (listed buildings and conservation areas) Act: </a:t>
            </a:r>
            <a:r>
              <a:rPr lang="en-US" sz="1800" dirty="0"/>
              <a:t>to protect listed buildings and conservation areas within the UK.</a:t>
            </a:r>
          </a:p>
          <a:p>
            <a:r>
              <a:rPr lang="en-US" sz="1800" b="1" dirty="0"/>
              <a:t>Ancient Monuments and Archaeological Areas Act:</a:t>
            </a:r>
            <a:r>
              <a:rPr lang="en-US" sz="1800" dirty="0"/>
              <a:t> to protect any building or structure that has been classed as a monument. </a:t>
            </a:r>
          </a:p>
          <a:p>
            <a:r>
              <a:rPr lang="en-US" sz="1800" b="1" dirty="0"/>
              <a:t>National Parks and Access to the Countryside Act: </a:t>
            </a:r>
            <a:r>
              <a:rPr lang="en-US" sz="1800" dirty="0"/>
              <a:t>to control the creation of national parks and areas of outstanding beauty, including public rights of way. </a:t>
            </a:r>
          </a:p>
          <a:p>
            <a:r>
              <a:rPr lang="en-US" sz="1800" dirty="0"/>
              <a:t>It is often difficult to obtain planning permissions within these areas and, if granted, will have many stipulations attached.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980208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3D287-755D-AF4C-8656-3F6F772B9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Environmental laws – climate change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2B5E8-EF6D-424D-AC9B-13D60527A9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39410" y="3539732"/>
            <a:ext cx="8229600" cy="4248000"/>
          </a:xfrm>
        </p:spPr>
        <p:txBody>
          <a:bodyPr/>
          <a:lstStyle/>
          <a:p>
            <a:r>
              <a:rPr lang="en-US" sz="1800" b="1" dirty="0"/>
              <a:t>Planning and Energy Act: </a:t>
            </a:r>
            <a:r>
              <a:rPr lang="en-US" sz="1800" dirty="0"/>
              <a:t>introduced in 2008 to allow planning authorities to impose requirements on local planning applications regarding energy use and efficiency.</a:t>
            </a:r>
          </a:p>
          <a:p>
            <a:r>
              <a:rPr lang="en-US" sz="1800" b="1" dirty="0"/>
              <a:t>Energy Act: </a:t>
            </a:r>
            <a:r>
              <a:rPr lang="en-US" sz="1800" dirty="0"/>
              <a:t>requires energy providers to meet certain energy efficiency requirements when providing energy to consumers – e.g. reducing carbon emissions and home heating costs.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D4A948F2-57FC-4C56-A5FB-BA5AC0EEB7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1672293"/>
            <a:ext cx="2187444" cy="15574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9D8FCD-5277-41A0-8863-BAA902D448D4}"/>
              </a:ext>
            </a:extLst>
          </p:cNvPr>
          <p:cNvSpPr txBox="1"/>
          <p:nvPr/>
        </p:nvSpPr>
        <p:spPr>
          <a:xfrm>
            <a:off x="323528" y="1706573"/>
            <a:ext cx="5508687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Climate Change Act: </a:t>
            </a:r>
            <a:r>
              <a:rPr lang="en-US" sz="1800" dirty="0"/>
              <a:t>introduced in 2008 and designed to reduce CO</a:t>
            </a:r>
            <a:r>
              <a:rPr lang="en-US" sz="1800" baseline="-25000" dirty="0"/>
              <a:t>2</a:t>
            </a:r>
            <a:r>
              <a:rPr lang="en-US" sz="1800" dirty="0"/>
              <a:t> emissions in the UK by at least 80% by 2050. </a:t>
            </a:r>
            <a:r>
              <a:rPr lang="en-GB" sz="1800" dirty="0"/>
              <a:t>This target was updated in 2019 with a new target requiring the UK to bring all greenhouse gas emissions to net zero by 2050.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34303650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  <p:extLst>
      <p:ext uri="{BB962C8B-B14F-4D97-AF65-F5344CB8AC3E}">
        <p14:creationId xmlns:p14="http://schemas.microsoft.com/office/powerpoint/2010/main" val="20826391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10886-B54D-47C3-BE18-317836B06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Sustainability and BREEAM – definitions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838A7-47AC-49C1-9344-363363E0309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b="1" dirty="0"/>
              <a:t>Sustainability:</a:t>
            </a:r>
            <a:r>
              <a:rPr lang="en-GB" sz="1800" dirty="0"/>
              <a:t> when planning and delivering a construction project is achieved by using renewable and recyclable resources, reducing energy consumption and waste, creating a healthy and environmentally friendly environment, and by protecting the natural environment. Sustainability is also achieved by using locally sourced materials, resource protection, re-use, and refurbishment of materials.</a:t>
            </a:r>
          </a:p>
          <a:p>
            <a:r>
              <a:rPr lang="en-GB" sz="1800" b="1" dirty="0"/>
              <a:t>BREEAM: </a:t>
            </a:r>
            <a:r>
              <a:rPr lang="en-GB" sz="1800" dirty="0"/>
              <a:t>the Building Research Establishment (BRE) Environmental Assessment Method. It sets best practice standards for the environmental performance of buildings through design, specification, construction and operation. </a:t>
            </a:r>
          </a:p>
        </p:txBody>
      </p:sp>
    </p:spTree>
    <p:extLst>
      <p:ext uri="{BB962C8B-B14F-4D97-AF65-F5344CB8AC3E}">
        <p14:creationId xmlns:p14="http://schemas.microsoft.com/office/powerpoint/2010/main" val="689149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C3EBA0-BCE0-4027-B19E-CC52219DB7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concept of the whole building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983DEB-E183-4330-9820-646439C2F40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When designing a new structure, it is important to look beyond the construction project to the full life cycle of the whole building. Construction is just one stage of this cycle.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EDF7865-C521-472D-B88A-AEF5FC9D9BC1}"/>
              </a:ext>
            </a:extLst>
          </p:cNvPr>
          <p:cNvGraphicFramePr/>
          <p:nvPr/>
        </p:nvGraphicFramePr>
        <p:xfrm>
          <a:off x="1763688" y="213994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21842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Life cycle assessment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41725" y="2132856"/>
            <a:ext cx="3770235" cy="4338000"/>
          </a:xfrm>
        </p:spPr>
        <p:txBody>
          <a:bodyPr/>
          <a:lstStyle/>
          <a:p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assessment includes: extraction of raw materials used to manufacture building materials/components; transportation of goods; the construction process; maintenance and refurbishment; the demolition process (when a building is no longer fit for purpose); recycling/repurposing as much as of the building’s material as possible back into raw materials, saving finite natural resources.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386262F-577B-4BD1-9C73-E816DC305A5D}"/>
              </a:ext>
            </a:extLst>
          </p:cNvPr>
          <p:cNvSpPr txBox="1"/>
          <p:nvPr/>
        </p:nvSpPr>
        <p:spPr>
          <a:xfrm>
            <a:off x="341784" y="1577056"/>
            <a:ext cx="83164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/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This covers all stages of a construction project.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B42C4C-DB6B-4914-9238-C573CEA5F3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647"/>
          <a:stretch/>
        </p:blipFill>
        <p:spPr>
          <a:xfrm>
            <a:off x="4355976" y="1876145"/>
            <a:ext cx="4579084" cy="397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685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06C55-68B2-CF46-8BA6-00E27F2D9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Repurposing existing buildings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1E853F-ECBF-2540-B1A4-54475E1D483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682752" cy="4248000"/>
          </a:xfrm>
        </p:spPr>
        <p:txBody>
          <a:bodyPr/>
          <a:lstStyle/>
          <a:p>
            <a:r>
              <a:rPr lang="en-US" sz="1800" dirty="0"/>
              <a:t>Buildings reach the end of their natural life cycles for many reasons – e.g. changes in lifestyle or technology making traditional methods/ buildings obsolete. But they can also have a new lease of life through repurposing – e.g. warehousing converted into apartments, country houses into leisure </a:t>
            </a:r>
            <a:r>
              <a:rPr lang="en-US" sz="1800" dirty="0" err="1"/>
              <a:t>centres</a:t>
            </a:r>
            <a:r>
              <a:rPr lang="en-US" sz="1800" dirty="0"/>
              <a:t>/spa hotels, and barns into accommodation/holiday lets. This reduces the impact on the use of resources and extends the life cycle assessment of a building.</a:t>
            </a:r>
          </a:p>
        </p:txBody>
      </p:sp>
      <p:pic>
        <p:nvPicPr>
          <p:cNvPr id="6" name="Picture 5" descr="A picture containing building, floor, indoor, wall&#10;&#10;Description automatically generated">
            <a:extLst>
              <a:ext uri="{FF2B5EF4-FFF2-40B4-BE49-F238E27FC236}">
                <a16:creationId xmlns:a16="http://schemas.microsoft.com/office/drawing/2014/main" id="{63343988-6298-49E7-A362-8C9916889FD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56491" y="1966292"/>
            <a:ext cx="4197561" cy="265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901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026E-A652-EF45-981E-F8A049F4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 – recycling, repurposing and re-using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E4492B-F4BB-FA4F-8618-C02EDA1EDA0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Recycling building materials whenever possible reduces the impact on natural resources. Fewer trees cut down and fewer base materials quarried/mined reduces carbon footprint because processing, manufacturing, shipping and transport are all kept to a minimum.</a:t>
            </a:r>
          </a:p>
          <a:p>
            <a:r>
              <a:rPr lang="en-US" sz="1800" dirty="0"/>
              <a:t>Many items can be upcycled or repurposed to bring a designer look to a property.</a:t>
            </a:r>
          </a:p>
          <a:p>
            <a:r>
              <a:rPr lang="en-US" sz="1800" dirty="0"/>
              <a:t>Many materials can be reused to recreate a traditional look. During heritage work or repairs the use of recycled bricks and timber might be the only option that will produce the finish required for the property.</a:t>
            </a:r>
          </a:p>
        </p:txBody>
      </p:sp>
    </p:spTree>
    <p:extLst>
      <p:ext uri="{BB962C8B-B14F-4D97-AF65-F5344CB8AC3E}">
        <p14:creationId xmlns:p14="http://schemas.microsoft.com/office/powerpoint/2010/main" val="2363600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7FEB6-2972-5446-9082-4313CAFAE8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 – architectural salvage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695948-E933-4543-BCA8-3F6405D1E09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This is the removal of decorative items from a property. It can include doors, windows, </a:t>
            </a:r>
            <a:r>
              <a:rPr lang="en-US" sz="1800" dirty="0" err="1"/>
              <a:t>panelling</a:t>
            </a:r>
            <a:r>
              <a:rPr lang="en-US" sz="1800" dirty="0"/>
              <a:t>, </a:t>
            </a:r>
            <a:r>
              <a:rPr lang="en-US" sz="1800" dirty="0" err="1"/>
              <a:t>mouldings</a:t>
            </a:r>
            <a:r>
              <a:rPr lang="en-US" sz="1800" dirty="0"/>
              <a:t>, ironmongery, fireplaces, lintels, sills, stone flags, bricks, chimney pots, tiles/slates and other sought-after items. There is a growing market for repairing heritage properties and developers looking to add period charm to, e.g., a pub, restaurant or hotel.</a:t>
            </a:r>
          </a:p>
        </p:txBody>
      </p:sp>
      <p:pic>
        <p:nvPicPr>
          <p:cNvPr id="5" name="Picture 4" descr="A picture containing grass, outdoor, old&#10;&#10;Description automatically generated">
            <a:extLst>
              <a:ext uri="{FF2B5EF4-FFF2-40B4-BE49-F238E27FC236}">
                <a16:creationId xmlns:a16="http://schemas.microsoft.com/office/drawing/2014/main" id="{29876B29-8F1A-491B-A2E9-34884EE968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3429000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2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7ED21C-1C7B-6048-86E1-4AF9866E5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Materials – aggregates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6BFE2-632C-974D-93BC-6C3550574ED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Any masonry product that can not be recycled can be crushed into aggregate, which is then used in a range of products. Stone, slate, marble, granite and so on can be used </a:t>
            </a:r>
            <a:r>
              <a:rPr lang="en-US" sz="1800"/>
              <a:t>for decorative </a:t>
            </a:r>
            <a:r>
              <a:rPr lang="en-US" sz="1800" dirty="0"/>
              <a:t>aggregates. Bricks and concrete can be crushed and used as hard core or aggregate for concrete. </a:t>
            </a:r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6EDD20-9E00-A54A-AB45-25CEF1C3A624}"/>
              </a:ext>
            </a:extLst>
          </p:cNvPr>
          <p:cNvSpPr txBox="1"/>
          <p:nvPr/>
        </p:nvSpPr>
        <p:spPr>
          <a:xfrm>
            <a:off x="5364088" y="2909521"/>
            <a:ext cx="352839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Type 1 Concrete is produced from crushed aggregate – recycling waste materials from construction/demolition projects. It is perfect for using in trench fills, backfills, </a:t>
            </a:r>
            <a:r>
              <a:rPr lang="en-GB" sz="1600" dirty="0" err="1"/>
              <a:t>oversite</a:t>
            </a:r>
            <a:r>
              <a:rPr lang="en-GB" sz="1600" dirty="0"/>
              <a:t> fills and as a granular sub-base.</a:t>
            </a:r>
          </a:p>
        </p:txBody>
      </p:sp>
      <p:pic>
        <p:nvPicPr>
          <p:cNvPr id="5" name="Picture 4" descr="A picture containing sky, outdoor, road, truck&#10;&#10;Description automatically generated">
            <a:extLst>
              <a:ext uri="{FF2B5EF4-FFF2-40B4-BE49-F238E27FC236}">
                <a16:creationId xmlns:a16="http://schemas.microsoft.com/office/drawing/2014/main" id="{A6C9A47D-0958-4DD0-9930-A7B4B5644BF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180" y="2924943"/>
            <a:ext cx="4668227" cy="3113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654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B0648-87A6-A946-813D-BFB5888EA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Metals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ABBFA3-3295-8F4F-BBAE-4012A98CD34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dirty="0"/>
              <a:t>Because ferrous and non-ferrous metals can be re-melted and reformed into new products almost indefinably, scrap and reclaimed metal are ideal materials for recycling – reducing both the depletion of natural resources and the carbon footprint from mining ore and smelting new metals.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276CB1-BBA5-E343-A230-2CFCB9C658BD}"/>
              </a:ext>
            </a:extLst>
          </p:cNvPr>
          <p:cNvSpPr/>
          <p:nvPr/>
        </p:nvSpPr>
        <p:spPr>
          <a:xfrm>
            <a:off x="5364088" y="3068960"/>
            <a:ext cx="339472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The amount of energy </a:t>
            </a:r>
            <a:r>
              <a:rPr lang="en-GB" sz="1600" dirty="0"/>
              <a:t> </a:t>
            </a:r>
            <a:r>
              <a:rPr lang="en-US" sz="1600" dirty="0"/>
              <a:t>saved </a:t>
            </a:r>
            <a:r>
              <a:rPr lang="en-GB" sz="1600" dirty="0"/>
              <a:t>(%)</a:t>
            </a:r>
            <a:r>
              <a:rPr lang="en-US" sz="1600" dirty="0"/>
              <a:t> using recycled metals compared to virgin ore:</a:t>
            </a:r>
            <a:r>
              <a:rPr lang="en-GB" sz="1600" dirty="0"/>
              <a:t> </a:t>
            </a:r>
          </a:p>
          <a:p>
            <a:endParaRPr lang="en-GB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steel 62–74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copper 87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zinc 63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/>
              <a:t>lead 60</a:t>
            </a:r>
          </a:p>
          <a:p>
            <a:endParaRPr lang="en-GB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2FFC95D-ABAF-4C6C-B9AA-E4C1E6323A2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0085104"/>
              </p:ext>
            </p:extLst>
          </p:nvPr>
        </p:nvGraphicFramePr>
        <p:xfrm>
          <a:off x="457200" y="3012412"/>
          <a:ext cx="4690864" cy="286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236568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1238</TotalTime>
  <Words>1273</Words>
  <Application>Microsoft Office PowerPoint</Application>
  <PresentationFormat>On-screen Show (4:3)</PresentationFormat>
  <Paragraphs>84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inherit</vt:lpstr>
      <vt:lpstr>Lucida Grande</vt:lpstr>
      <vt:lpstr>nta</vt:lpstr>
      <vt:lpstr>Times New Roman</vt:lpstr>
      <vt:lpstr>1_Default Design</vt:lpstr>
      <vt:lpstr>PowerPoint 7: The concept of the ‘whole building’, including life cycle assessment</vt:lpstr>
      <vt:lpstr>Sustainability and BREEAM – definitions</vt:lpstr>
      <vt:lpstr>The concept of the whole building</vt:lpstr>
      <vt:lpstr>Life cycle assessment</vt:lpstr>
      <vt:lpstr>Repurposing existing buildings</vt:lpstr>
      <vt:lpstr>Materials – recycling, repurposing and re-using</vt:lpstr>
      <vt:lpstr>Materials – architectural salvage</vt:lpstr>
      <vt:lpstr>Materials – aggregates </vt:lpstr>
      <vt:lpstr>Metals </vt:lpstr>
      <vt:lpstr>Material waste – landfill</vt:lpstr>
      <vt:lpstr>Material waste – recycling</vt:lpstr>
      <vt:lpstr>Environmental legislation – some important acts</vt:lpstr>
      <vt:lpstr>Environmental laws – conservation</vt:lpstr>
      <vt:lpstr>Environmental laws – climate change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175</cp:revision>
  <dcterms:created xsi:type="dcterms:W3CDTF">2013-05-28T00:38:54Z</dcterms:created>
  <dcterms:modified xsi:type="dcterms:W3CDTF">2021-09-22T10:56:24Z</dcterms:modified>
</cp:coreProperties>
</file>