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9" r:id="rId1"/>
  </p:sldMasterIdLst>
  <p:notesMasterIdLst>
    <p:notesMasterId r:id="rId15"/>
  </p:notesMasterIdLst>
  <p:handoutMasterIdLst>
    <p:handoutMasterId r:id="rId16"/>
  </p:handoutMasterIdLst>
  <p:sldIdLst>
    <p:sldId id="341" r:id="rId2"/>
    <p:sldId id="360" r:id="rId3"/>
    <p:sldId id="352" r:id="rId4"/>
    <p:sldId id="353" r:id="rId5"/>
    <p:sldId id="361" r:id="rId6"/>
    <p:sldId id="351" r:id="rId7"/>
    <p:sldId id="355" r:id="rId8"/>
    <p:sldId id="342" r:id="rId9"/>
    <p:sldId id="362" r:id="rId10"/>
    <p:sldId id="363" r:id="rId11"/>
    <p:sldId id="364" r:id="rId12"/>
    <p:sldId id="359" r:id="rId13"/>
    <p:sldId id="35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cmAuthor id="2" name="mark ablett" initials="ma" lastIdx="6" clrIdx="1"/>
  <p:cmAuthor id="3" name="Sandra Stafford" initials="S" lastIdx="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6A4CFE-7680-4869-8551-1B437AB44C98}" v="1" dt="2021-09-21T15:14:14.0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38790"/>
    <p:restoredTop sz="79777" autoAdjust="0"/>
  </p:normalViewPr>
  <p:slideViewPr>
    <p:cSldViewPr showGuides="1">
      <p:cViewPr varScale="1">
        <p:scale>
          <a:sx n="53" d="100"/>
          <a:sy n="53" d="100"/>
        </p:scale>
        <p:origin x="2052"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68ABE7B2-DA08-45BF-B0C0-D69AE13E42A7}"/>
    <pc:docChg chg="delSld modSld">
      <pc:chgData name="Tommy ." userId="1be9750d281bf5b3" providerId="LiveId" clId="{68ABE7B2-DA08-45BF-B0C0-D69AE13E42A7}" dt="2021-08-21T13:41:14.906" v="51" actId="20577"/>
      <pc:docMkLst>
        <pc:docMk/>
      </pc:docMkLst>
      <pc:sldChg chg="modSp mod">
        <pc:chgData name="Tommy ." userId="1be9750d281bf5b3" providerId="LiveId" clId="{68ABE7B2-DA08-45BF-B0C0-D69AE13E42A7}" dt="2021-08-21T13:15:39.018" v="5" actId="20577"/>
        <pc:sldMkLst>
          <pc:docMk/>
          <pc:sldMk cId="637964928" sldId="331"/>
        </pc:sldMkLst>
        <pc:spChg chg="mod">
          <ac:chgData name="Tommy ." userId="1be9750d281bf5b3" providerId="LiveId" clId="{68ABE7B2-DA08-45BF-B0C0-D69AE13E42A7}" dt="2021-08-21T13:15:39.018" v="5" actId="20577"/>
          <ac:spMkLst>
            <pc:docMk/>
            <pc:sldMk cId="637964928" sldId="331"/>
            <ac:spMk id="3" creationId="{00000000-0000-0000-0000-000000000000}"/>
          </ac:spMkLst>
        </pc:spChg>
      </pc:sldChg>
      <pc:sldChg chg="modSp mod">
        <pc:chgData name="Tommy ." userId="1be9750d281bf5b3" providerId="LiveId" clId="{68ABE7B2-DA08-45BF-B0C0-D69AE13E42A7}" dt="2021-08-21T13:31:04.902" v="34" actId="20577"/>
        <pc:sldMkLst>
          <pc:docMk/>
          <pc:sldMk cId="1498673707" sldId="341"/>
        </pc:sldMkLst>
        <pc:spChg chg="mod">
          <ac:chgData name="Tommy ." userId="1be9750d281bf5b3" providerId="LiveId" clId="{68ABE7B2-DA08-45BF-B0C0-D69AE13E42A7}" dt="2021-08-21T13:31:04.902" v="34" actId="20577"/>
          <ac:spMkLst>
            <pc:docMk/>
            <pc:sldMk cId="1498673707" sldId="341"/>
            <ac:spMk id="2053" creationId="{00000000-0000-0000-0000-000000000000}"/>
          </ac:spMkLst>
        </pc:spChg>
      </pc:sldChg>
      <pc:sldChg chg="modSp mod">
        <pc:chgData name="Tommy ." userId="1be9750d281bf5b3" providerId="LiveId" clId="{68ABE7B2-DA08-45BF-B0C0-D69AE13E42A7}" dt="2021-08-21T13:35:19.359" v="50" actId="1076"/>
        <pc:sldMkLst>
          <pc:docMk/>
          <pc:sldMk cId="170008143" sldId="342"/>
        </pc:sldMkLst>
        <pc:spChg chg="mod">
          <ac:chgData name="Tommy ." userId="1be9750d281bf5b3" providerId="LiveId" clId="{68ABE7B2-DA08-45BF-B0C0-D69AE13E42A7}" dt="2021-08-21T13:35:19.359" v="50" actId="1076"/>
          <ac:spMkLst>
            <pc:docMk/>
            <pc:sldMk cId="170008143" sldId="342"/>
            <ac:spMk id="3" creationId="{57003059-ED64-2E4E-A0FB-9F8A7C33B77E}"/>
          </ac:spMkLst>
        </pc:spChg>
      </pc:sldChg>
      <pc:sldChg chg="modSp del mod">
        <pc:chgData name="Tommy ." userId="1be9750d281bf5b3" providerId="LiveId" clId="{68ABE7B2-DA08-45BF-B0C0-D69AE13E42A7}" dt="2021-08-21T13:32:52.156" v="41" actId="47"/>
        <pc:sldMkLst>
          <pc:docMk/>
          <pc:sldMk cId="692065761" sldId="344"/>
        </pc:sldMkLst>
        <pc:spChg chg="mod">
          <ac:chgData name="Tommy ." userId="1be9750d281bf5b3" providerId="LiveId" clId="{68ABE7B2-DA08-45BF-B0C0-D69AE13E42A7}" dt="2021-08-21T13:16:00.808" v="7" actId="255"/>
          <ac:spMkLst>
            <pc:docMk/>
            <pc:sldMk cId="692065761" sldId="344"/>
            <ac:spMk id="3" creationId="{5E012E7C-BF88-8B4D-A8C4-0C829B399F67}"/>
          </ac:spMkLst>
        </pc:spChg>
      </pc:sldChg>
      <pc:sldChg chg="addSp delSp modSp del mod">
        <pc:chgData name="Tommy ." userId="1be9750d281bf5b3" providerId="LiveId" clId="{68ABE7B2-DA08-45BF-B0C0-D69AE13E42A7}" dt="2021-08-21T13:32:50.535" v="40" actId="47"/>
        <pc:sldMkLst>
          <pc:docMk/>
          <pc:sldMk cId="1501525150" sldId="345"/>
        </pc:sldMkLst>
        <pc:spChg chg="mod">
          <ac:chgData name="Tommy ." userId="1be9750d281bf5b3" providerId="LiveId" clId="{68ABE7B2-DA08-45BF-B0C0-D69AE13E42A7}" dt="2021-08-21T13:16:18.796" v="9" actId="21"/>
          <ac:spMkLst>
            <pc:docMk/>
            <pc:sldMk cId="1501525150" sldId="345"/>
            <ac:spMk id="3" creationId="{AF036180-3CD1-234A-B9B2-1B0CE0F282DD}"/>
          </ac:spMkLst>
        </pc:spChg>
        <pc:spChg chg="add del mod">
          <ac:chgData name="Tommy ." userId="1be9750d281bf5b3" providerId="LiveId" clId="{68ABE7B2-DA08-45BF-B0C0-D69AE13E42A7}" dt="2021-08-21T13:17:17.968" v="21"/>
          <ac:spMkLst>
            <pc:docMk/>
            <pc:sldMk cId="1501525150" sldId="345"/>
            <ac:spMk id="5" creationId="{FC6A0521-32B9-4A79-A3BC-13F0722E2A0F}"/>
          </ac:spMkLst>
        </pc:spChg>
        <pc:spChg chg="add mod">
          <ac:chgData name="Tommy ." userId="1be9750d281bf5b3" providerId="LiveId" clId="{68ABE7B2-DA08-45BF-B0C0-D69AE13E42A7}" dt="2021-08-21T13:17:10.756" v="19" actId="20577"/>
          <ac:spMkLst>
            <pc:docMk/>
            <pc:sldMk cId="1501525150" sldId="345"/>
            <ac:spMk id="6" creationId="{82CA7DF0-A6FE-4C92-8382-E10F183174E7}"/>
          </ac:spMkLst>
        </pc:spChg>
      </pc:sldChg>
      <pc:sldChg chg="modSp del mod">
        <pc:chgData name="Tommy ." userId="1be9750d281bf5b3" providerId="LiveId" clId="{68ABE7B2-DA08-45BF-B0C0-D69AE13E42A7}" dt="2021-08-21T13:32:48.792" v="39" actId="47"/>
        <pc:sldMkLst>
          <pc:docMk/>
          <pc:sldMk cId="1463824590" sldId="346"/>
        </pc:sldMkLst>
        <pc:spChg chg="mod">
          <ac:chgData name="Tommy ." userId="1be9750d281bf5b3" providerId="LiveId" clId="{68ABE7B2-DA08-45BF-B0C0-D69AE13E42A7}" dt="2021-08-21T13:17:24.089" v="22" actId="255"/>
          <ac:spMkLst>
            <pc:docMk/>
            <pc:sldMk cId="1463824590" sldId="346"/>
            <ac:spMk id="3" creationId="{64DE4A5C-32EE-8B4C-BC06-52822FDC5F66}"/>
          </ac:spMkLst>
        </pc:spChg>
      </pc:sldChg>
      <pc:sldChg chg="modSp del mod">
        <pc:chgData name="Tommy ." userId="1be9750d281bf5b3" providerId="LiveId" clId="{68ABE7B2-DA08-45BF-B0C0-D69AE13E42A7}" dt="2021-08-21T13:32:46.436" v="37" actId="47"/>
        <pc:sldMkLst>
          <pc:docMk/>
          <pc:sldMk cId="2604275170" sldId="347"/>
        </pc:sldMkLst>
        <pc:spChg chg="mod">
          <ac:chgData name="Tommy ." userId="1be9750d281bf5b3" providerId="LiveId" clId="{68ABE7B2-DA08-45BF-B0C0-D69AE13E42A7}" dt="2021-08-21T13:17:31.180" v="23" actId="255"/>
          <ac:spMkLst>
            <pc:docMk/>
            <pc:sldMk cId="2604275170" sldId="347"/>
            <ac:spMk id="3" creationId="{F23586F2-B3FE-0C45-8B9E-8371E3AE4801}"/>
          </ac:spMkLst>
        </pc:spChg>
      </pc:sldChg>
      <pc:sldChg chg="del">
        <pc:chgData name="Tommy ." userId="1be9750d281bf5b3" providerId="LiveId" clId="{68ABE7B2-DA08-45BF-B0C0-D69AE13E42A7}" dt="2021-08-21T13:32:44.024" v="35" actId="47"/>
        <pc:sldMkLst>
          <pc:docMk/>
          <pc:sldMk cId="110852982" sldId="348"/>
        </pc:sldMkLst>
      </pc:sldChg>
      <pc:sldChg chg="modSp del mod">
        <pc:chgData name="Tommy ." userId="1be9750d281bf5b3" providerId="LiveId" clId="{68ABE7B2-DA08-45BF-B0C0-D69AE13E42A7}" dt="2021-08-21T13:17:58.476" v="26" actId="2696"/>
        <pc:sldMkLst>
          <pc:docMk/>
          <pc:sldMk cId="1851421157" sldId="349"/>
        </pc:sldMkLst>
        <pc:spChg chg="mod">
          <ac:chgData name="Tommy ." userId="1be9750d281bf5b3" providerId="LiveId" clId="{68ABE7B2-DA08-45BF-B0C0-D69AE13E42A7}" dt="2021-08-21T13:17:39.348" v="24" actId="255"/>
          <ac:spMkLst>
            <pc:docMk/>
            <pc:sldMk cId="1851421157" sldId="349"/>
            <ac:spMk id="3" creationId="{EC392F02-F261-E247-AE4B-6531E69C4173}"/>
          </ac:spMkLst>
        </pc:spChg>
      </pc:sldChg>
      <pc:sldChg chg="modSp del mod">
        <pc:chgData name="Tommy ." userId="1be9750d281bf5b3" providerId="LiveId" clId="{68ABE7B2-DA08-45BF-B0C0-D69AE13E42A7}" dt="2021-08-21T13:32:47.622" v="38" actId="47"/>
        <pc:sldMkLst>
          <pc:docMk/>
          <pc:sldMk cId="2443522054" sldId="349"/>
        </pc:sldMkLst>
        <pc:spChg chg="mod">
          <ac:chgData name="Tommy ." userId="1be9750d281bf5b3" providerId="LiveId" clId="{68ABE7B2-DA08-45BF-B0C0-D69AE13E42A7}" dt="2021-08-21T13:18:11.304" v="28" actId="12"/>
          <ac:spMkLst>
            <pc:docMk/>
            <pc:sldMk cId="2443522054" sldId="349"/>
            <ac:spMk id="3" creationId="{EC392F02-F261-E247-AE4B-6531E69C4173}"/>
          </ac:spMkLst>
        </pc:spChg>
      </pc:sldChg>
      <pc:sldChg chg="modSp del mod">
        <pc:chgData name="Tommy ." userId="1be9750d281bf5b3" providerId="LiveId" clId="{68ABE7B2-DA08-45BF-B0C0-D69AE13E42A7}" dt="2021-08-21T13:32:45.340" v="36" actId="47"/>
        <pc:sldMkLst>
          <pc:docMk/>
          <pc:sldMk cId="258849792" sldId="350"/>
        </pc:sldMkLst>
        <pc:spChg chg="mod">
          <ac:chgData name="Tommy ." userId="1be9750d281bf5b3" providerId="LiveId" clId="{68ABE7B2-DA08-45BF-B0C0-D69AE13E42A7}" dt="2021-08-21T13:18:20.451" v="30" actId="12"/>
          <ac:spMkLst>
            <pc:docMk/>
            <pc:sldMk cId="258849792" sldId="350"/>
            <ac:spMk id="3" creationId="{0BE27B85-1A7D-F34D-90FD-9D4592CDF93E}"/>
          </ac:spMkLst>
        </pc:spChg>
      </pc:sldChg>
      <pc:sldChg chg="modSp mod">
        <pc:chgData name="Tommy ." userId="1be9750d281bf5b3" providerId="LiveId" clId="{68ABE7B2-DA08-45BF-B0C0-D69AE13E42A7}" dt="2021-08-21T13:15:18.243" v="0" actId="255"/>
        <pc:sldMkLst>
          <pc:docMk/>
          <pc:sldMk cId="2835690585" sldId="355"/>
        </pc:sldMkLst>
        <pc:spChg chg="mod">
          <ac:chgData name="Tommy ." userId="1be9750d281bf5b3" providerId="LiveId" clId="{68ABE7B2-DA08-45BF-B0C0-D69AE13E42A7}" dt="2021-08-21T13:15:18.243" v="0" actId="255"/>
          <ac:spMkLst>
            <pc:docMk/>
            <pc:sldMk cId="2835690585" sldId="355"/>
            <ac:spMk id="3" creationId="{6492FE40-61D3-4738-BA38-B4E8E65D162D}"/>
          </ac:spMkLst>
        </pc:spChg>
      </pc:sldChg>
      <pc:sldChg chg="modSp del mod">
        <pc:chgData name="Tommy ." userId="1be9750d281bf5b3" providerId="LiveId" clId="{68ABE7B2-DA08-45BF-B0C0-D69AE13E42A7}" dt="2021-08-21T13:32:54.205" v="42" actId="47"/>
        <pc:sldMkLst>
          <pc:docMk/>
          <pc:sldMk cId="3357841533" sldId="356"/>
        </pc:sldMkLst>
        <pc:spChg chg="mod">
          <ac:chgData name="Tommy ." userId="1be9750d281bf5b3" providerId="LiveId" clId="{68ABE7B2-DA08-45BF-B0C0-D69AE13E42A7}" dt="2021-08-21T13:15:49.394" v="6" actId="255"/>
          <ac:spMkLst>
            <pc:docMk/>
            <pc:sldMk cId="3357841533" sldId="356"/>
            <ac:spMk id="5123" creationId="{00000000-0000-0000-0000-000000000000}"/>
          </ac:spMkLst>
        </pc:spChg>
      </pc:sldChg>
      <pc:sldChg chg="modSp mod">
        <pc:chgData name="Tommy ." userId="1be9750d281bf5b3" providerId="LiveId" clId="{68ABE7B2-DA08-45BF-B0C0-D69AE13E42A7}" dt="2021-08-21T13:41:14.906" v="51" actId="20577"/>
        <pc:sldMkLst>
          <pc:docMk/>
          <pc:sldMk cId="737949698" sldId="358"/>
        </pc:sldMkLst>
        <pc:spChg chg="mod">
          <ac:chgData name="Tommy ." userId="1be9750d281bf5b3" providerId="LiveId" clId="{68ABE7B2-DA08-45BF-B0C0-D69AE13E42A7}" dt="2021-08-21T13:41:14.906" v="51" actId="20577"/>
          <ac:spMkLst>
            <pc:docMk/>
            <pc:sldMk cId="737949698" sldId="358"/>
            <ac:spMk id="3" creationId="{0BE27B85-1A7D-F34D-90FD-9D4592CDF93E}"/>
          </ac:spMkLst>
        </pc:spChg>
      </pc:sldChg>
    </pc:docChg>
  </pc:docChgLst>
  <pc:docChgLst>
    <pc:chgData name="Caroline Prodger" userId="e4ef2e75-b60b-401b-8ebe-291bdcf405f4" providerId="ADAL" clId="{96478D49-55D0-44FD-AC9E-ABDB07E29394}"/>
    <pc:docChg chg="undo custSel addSld delSld modSld sldOrd addMainMaster delMainMaster modMainMaster">
      <pc:chgData name="Caroline Prodger" userId="e4ef2e75-b60b-401b-8ebe-291bdcf405f4" providerId="ADAL" clId="{96478D49-55D0-44FD-AC9E-ABDB07E29394}" dt="2021-09-20T13:33:43.149" v="41" actId="20577"/>
      <pc:docMkLst>
        <pc:docMk/>
      </pc:docMkLst>
      <pc:sldChg chg="del">
        <pc:chgData name="Caroline Prodger" userId="e4ef2e75-b60b-401b-8ebe-291bdcf405f4" providerId="ADAL" clId="{96478D49-55D0-44FD-AC9E-ABDB07E29394}" dt="2021-09-20T13:31:08.799" v="21" actId="2696"/>
        <pc:sldMkLst>
          <pc:docMk/>
          <pc:sldMk cId="637964928" sldId="331"/>
        </pc:sldMkLst>
      </pc:sldChg>
      <pc:sldChg chg="modSp mod">
        <pc:chgData name="Caroline Prodger" userId="e4ef2e75-b60b-401b-8ebe-291bdcf405f4" providerId="ADAL" clId="{96478D49-55D0-44FD-AC9E-ABDB07E29394}" dt="2021-09-20T13:28:26.539" v="2" actId="1076"/>
        <pc:sldMkLst>
          <pc:docMk/>
          <pc:sldMk cId="1498673707" sldId="341"/>
        </pc:sldMkLst>
        <pc:spChg chg="mod">
          <ac:chgData name="Caroline Prodger" userId="e4ef2e75-b60b-401b-8ebe-291bdcf405f4" providerId="ADAL" clId="{96478D49-55D0-44FD-AC9E-ABDB07E29394}" dt="2021-09-20T13:28:26.539" v="2" actId="1076"/>
          <ac:spMkLst>
            <pc:docMk/>
            <pc:sldMk cId="1498673707" sldId="341"/>
            <ac:spMk id="2053" creationId="{00000000-0000-0000-0000-000000000000}"/>
          </ac:spMkLst>
        </pc:spChg>
        <pc:spChg chg="mod">
          <ac:chgData name="Caroline Prodger" userId="e4ef2e75-b60b-401b-8ebe-291bdcf405f4" providerId="ADAL" clId="{96478D49-55D0-44FD-AC9E-ABDB07E29394}" dt="2021-09-20T13:28:23.997" v="1" actId="20577"/>
          <ac:spMkLst>
            <pc:docMk/>
            <pc:sldMk cId="1498673707" sldId="341"/>
            <ac:spMk id="2054" creationId="{00000000-0000-0000-0000-000000000000}"/>
          </ac:spMkLst>
        </pc:spChg>
      </pc:sldChg>
      <pc:sldChg chg="modSp">
        <pc:chgData name="Caroline Prodger" userId="e4ef2e75-b60b-401b-8ebe-291bdcf405f4" providerId="ADAL" clId="{96478D49-55D0-44FD-AC9E-ABDB07E29394}" dt="2021-09-20T13:33:24.269" v="39"/>
        <pc:sldMkLst>
          <pc:docMk/>
          <pc:sldMk cId="170008143" sldId="342"/>
        </pc:sldMkLst>
        <pc:spChg chg="mod">
          <ac:chgData name="Caroline Prodger" userId="e4ef2e75-b60b-401b-8ebe-291bdcf405f4" providerId="ADAL" clId="{96478D49-55D0-44FD-AC9E-ABDB07E29394}" dt="2021-09-20T13:33:24.269" v="39"/>
          <ac:spMkLst>
            <pc:docMk/>
            <pc:sldMk cId="170008143" sldId="342"/>
            <ac:spMk id="2" creationId="{25E911E7-21A5-EB42-B5DB-8BDF90B6AECF}"/>
          </ac:spMkLst>
        </pc:spChg>
      </pc:sldChg>
      <pc:sldChg chg="del">
        <pc:chgData name="Caroline Prodger" userId="e4ef2e75-b60b-401b-8ebe-291bdcf405f4" providerId="ADAL" clId="{96478D49-55D0-44FD-AC9E-ABDB07E29394}" dt="2021-09-20T13:30:03.903" v="12" actId="2696"/>
        <pc:sldMkLst>
          <pc:docMk/>
          <pc:sldMk cId="1057558563" sldId="343"/>
        </pc:sldMkLst>
      </pc:sldChg>
      <pc:sldChg chg="modSp">
        <pc:chgData name="Caroline Prodger" userId="e4ef2e75-b60b-401b-8ebe-291bdcf405f4" providerId="ADAL" clId="{96478D49-55D0-44FD-AC9E-ABDB07E29394}" dt="2021-09-20T13:33:24.269" v="39"/>
        <pc:sldMkLst>
          <pc:docMk/>
          <pc:sldMk cId="4138445468" sldId="351"/>
        </pc:sldMkLst>
        <pc:spChg chg="mod">
          <ac:chgData name="Caroline Prodger" userId="e4ef2e75-b60b-401b-8ebe-291bdcf405f4" providerId="ADAL" clId="{96478D49-55D0-44FD-AC9E-ABDB07E29394}" dt="2021-09-20T13:33:24.269" v="39"/>
          <ac:spMkLst>
            <pc:docMk/>
            <pc:sldMk cId="4138445468" sldId="351"/>
            <ac:spMk id="2" creationId="{D39FACD1-AE11-4477-BC76-3251EF76C9F8}"/>
          </ac:spMkLst>
        </pc:spChg>
      </pc:sldChg>
      <pc:sldChg chg="modSp">
        <pc:chgData name="Caroline Prodger" userId="e4ef2e75-b60b-401b-8ebe-291bdcf405f4" providerId="ADAL" clId="{96478D49-55D0-44FD-AC9E-ABDB07E29394}" dt="2021-09-20T13:33:24.269" v="39"/>
        <pc:sldMkLst>
          <pc:docMk/>
          <pc:sldMk cId="4167688850" sldId="352"/>
        </pc:sldMkLst>
        <pc:spChg chg="mod">
          <ac:chgData name="Caroline Prodger" userId="e4ef2e75-b60b-401b-8ebe-291bdcf405f4" providerId="ADAL" clId="{96478D49-55D0-44FD-AC9E-ABDB07E29394}" dt="2021-09-20T13:33:24.269" v="39"/>
          <ac:spMkLst>
            <pc:docMk/>
            <pc:sldMk cId="4167688850" sldId="352"/>
            <ac:spMk id="2" creationId="{78EE8C44-B940-420A-AA0D-7F901AFC207E}"/>
          </ac:spMkLst>
        </pc:spChg>
      </pc:sldChg>
      <pc:sldChg chg="modSp">
        <pc:chgData name="Caroline Prodger" userId="e4ef2e75-b60b-401b-8ebe-291bdcf405f4" providerId="ADAL" clId="{96478D49-55D0-44FD-AC9E-ABDB07E29394}" dt="2021-09-20T13:33:24.269" v="39"/>
        <pc:sldMkLst>
          <pc:docMk/>
          <pc:sldMk cId="744315634" sldId="353"/>
        </pc:sldMkLst>
        <pc:spChg chg="mod">
          <ac:chgData name="Caroline Prodger" userId="e4ef2e75-b60b-401b-8ebe-291bdcf405f4" providerId="ADAL" clId="{96478D49-55D0-44FD-AC9E-ABDB07E29394}" dt="2021-09-20T13:33:24.269" v="39"/>
          <ac:spMkLst>
            <pc:docMk/>
            <pc:sldMk cId="744315634" sldId="353"/>
            <ac:spMk id="3074" creationId="{00000000-0000-0000-0000-000000000000}"/>
          </ac:spMkLst>
        </pc:spChg>
      </pc:sldChg>
      <pc:sldChg chg="del">
        <pc:chgData name="Caroline Prodger" userId="e4ef2e75-b60b-401b-8ebe-291bdcf405f4" providerId="ADAL" clId="{96478D49-55D0-44FD-AC9E-ABDB07E29394}" dt="2021-09-20T13:29:20.011" v="9" actId="2696"/>
        <pc:sldMkLst>
          <pc:docMk/>
          <pc:sldMk cId="3883717221" sldId="354"/>
        </pc:sldMkLst>
      </pc:sldChg>
      <pc:sldChg chg="modSp delCm">
        <pc:chgData name="Caroline Prodger" userId="e4ef2e75-b60b-401b-8ebe-291bdcf405f4" providerId="ADAL" clId="{96478D49-55D0-44FD-AC9E-ABDB07E29394}" dt="2021-09-20T13:33:24.269" v="39"/>
        <pc:sldMkLst>
          <pc:docMk/>
          <pc:sldMk cId="2835690585" sldId="355"/>
        </pc:sldMkLst>
        <pc:spChg chg="mod">
          <ac:chgData name="Caroline Prodger" userId="e4ef2e75-b60b-401b-8ebe-291bdcf405f4" providerId="ADAL" clId="{96478D49-55D0-44FD-AC9E-ABDB07E29394}" dt="2021-09-20T13:33:24.269" v="39"/>
          <ac:spMkLst>
            <pc:docMk/>
            <pc:sldMk cId="2835690585" sldId="355"/>
            <ac:spMk id="2" creationId="{B38EFB67-1FE5-496F-9028-E0083375AC3D}"/>
          </ac:spMkLst>
        </pc:spChg>
        <pc:spChg chg="mod">
          <ac:chgData name="Caroline Prodger" userId="e4ef2e75-b60b-401b-8ebe-291bdcf405f4" providerId="ADAL" clId="{96478D49-55D0-44FD-AC9E-ABDB07E29394}" dt="2021-09-20T13:33:24.269" v="39"/>
          <ac:spMkLst>
            <pc:docMk/>
            <pc:sldMk cId="2835690585" sldId="355"/>
            <ac:spMk id="3" creationId="{6492FE40-61D3-4738-BA38-B4E8E65D162D}"/>
          </ac:spMkLst>
        </pc:spChg>
      </pc:sldChg>
      <pc:sldChg chg="delCm">
        <pc:chgData name="Caroline Prodger" userId="e4ef2e75-b60b-401b-8ebe-291bdcf405f4" providerId="ADAL" clId="{96478D49-55D0-44FD-AC9E-ABDB07E29394}" dt="2021-09-20T13:31:49.124" v="24" actId="1592"/>
        <pc:sldMkLst>
          <pc:docMk/>
          <pc:sldMk cId="567338515" sldId="357"/>
        </pc:sldMkLst>
      </pc:sldChg>
      <pc:sldChg chg="del">
        <pc:chgData name="Caroline Prodger" userId="e4ef2e75-b60b-401b-8ebe-291bdcf405f4" providerId="ADAL" clId="{96478D49-55D0-44FD-AC9E-ABDB07E29394}" dt="2021-09-20T13:30:44.688" v="18" actId="2696"/>
        <pc:sldMkLst>
          <pc:docMk/>
          <pc:sldMk cId="737949698" sldId="358"/>
        </pc:sldMkLst>
      </pc:sldChg>
      <pc:sldChg chg="modSp delCm">
        <pc:chgData name="Caroline Prodger" userId="e4ef2e75-b60b-401b-8ebe-291bdcf405f4" providerId="ADAL" clId="{96478D49-55D0-44FD-AC9E-ABDB07E29394}" dt="2021-09-20T13:33:24.269" v="39"/>
        <pc:sldMkLst>
          <pc:docMk/>
          <pc:sldMk cId="3601986621" sldId="359"/>
        </pc:sldMkLst>
        <pc:spChg chg="mod">
          <ac:chgData name="Caroline Prodger" userId="e4ef2e75-b60b-401b-8ebe-291bdcf405f4" providerId="ADAL" clId="{96478D49-55D0-44FD-AC9E-ABDB07E29394}" dt="2021-09-20T13:33:24.269" v="39"/>
          <ac:spMkLst>
            <pc:docMk/>
            <pc:sldMk cId="3601986621" sldId="359"/>
            <ac:spMk id="2" creationId="{19A9FC11-F3D6-4BA8-8352-A080587159CF}"/>
          </ac:spMkLst>
        </pc:spChg>
        <pc:spChg chg="mod">
          <ac:chgData name="Caroline Prodger" userId="e4ef2e75-b60b-401b-8ebe-291bdcf405f4" providerId="ADAL" clId="{96478D49-55D0-44FD-AC9E-ABDB07E29394}" dt="2021-09-20T13:33:24.269" v="39"/>
          <ac:spMkLst>
            <pc:docMk/>
            <pc:sldMk cId="3601986621" sldId="359"/>
            <ac:spMk id="3" creationId="{DA2AB311-23F4-4107-B96C-CBAAC768DDB8}"/>
          </ac:spMkLst>
        </pc:spChg>
      </pc:sldChg>
      <pc:sldChg chg="modSp add ord">
        <pc:chgData name="Caroline Prodger" userId="e4ef2e75-b60b-401b-8ebe-291bdcf405f4" providerId="ADAL" clId="{96478D49-55D0-44FD-AC9E-ABDB07E29394}" dt="2021-09-20T13:33:24.269" v="39"/>
        <pc:sldMkLst>
          <pc:docMk/>
          <pc:sldMk cId="1086078634" sldId="360"/>
        </pc:sldMkLst>
        <pc:spChg chg="mod">
          <ac:chgData name="Caroline Prodger" userId="e4ef2e75-b60b-401b-8ebe-291bdcf405f4" providerId="ADAL" clId="{96478D49-55D0-44FD-AC9E-ABDB07E29394}" dt="2021-09-20T13:33:24.269" v="39"/>
          <ac:spMkLst>
            <pc:docMk/>
            <pc:sldMk cId="1086078634" sldId="360"/>
            <ac:spMk id="2" creationId="{7DF550D9-02FB-4863-9AFF-3E3EBD487D58}"/>
          </ac:spMkLst>
        </pc:spChg>
        <pc:spChg chg="mod">
          <ac:chgData name="Caroline Prodger" userId="e4ef2e75-b60b-401b-8ebe-291bdcf405f4" providerId="ADAL" clId="{96478D49-55D0-44FD-AC9E-ABDB07E29394}" dt="2021-09-20T13:33:24.269" v="39"/>
          <ac:spMkLst>
            <pc:docMk/>
            <pc:sldMk cId="1086078634" sldId="360"/>
            <ac:spMk id="3" creationId="{74E8497C-19CB-4D2A-B4B3-B28648D304C3}"/>
          </ac:spMkLst>
        </pc:spChg>
      </pc:sldChg>
      <pc:sldChg chg="modSp add">
        <pc:chgData name="Caroline Prodger" userId="e4ef2e75-b60b-401b-8ebe-291bdcf405f4" providerId="ADAL" clId="{96478D49-55D0-44FD-AC9E-ABDB07E29394}" dt="2021-09-20T13:33:24.269" v="39"/>
        <pc:sldMkLst>
          <pc:docMk/>
          <pc:sldMk cId="789335364" sldId="361"/>
        </pc:sldMkLst>
        <pc:spChg chg="mod">
          <ac:chgData name="Caroline Prodger" userId="e4ef2e75-b60b-401b-8ebe-291bdcf405f4" providerId="ADAL" clId="{96478D49-55D0-44FD-AC9E-ABDB07E29394}" dt="2021-09-20T13:33:24.269" v="39"/>
          <ac:spMkLst>
            <pc:docMk/>
            <pc:sldMk cId="789335364" sldId="361"/>
            <ac:spMk id="2" creationId="{4315DD8D-374B-C547-B5AB-078A4646FD75}"/>
          </ac:spMkLst>
        </pc:spChg>
      </pc:sldChg>
      <pc:sldChg chg="modSp add">
        <pc:chgData name="Caroline Prodger" userId="e4ef2e75-b60b-401b-8ebe-291bdcf405f4" providerId="ADAL" clId="{96478D49-55D0-44FD-AC9E-ABDB07E29394}" dt="2021-09-20T13:33:24.269" v="39"/>
        <pc:sldMkLst>
          <pc:docMk/>
          <pc:sldMk cId="3222184847" sldId="362"/>
        </pc:sldMkLst>
        <pc:spChg chg="mod">
          <ac:chgData name="Caroline Prodger" userId="e4ef2e75-b60b-401b-8ebe-291bdcf405f4" providerId="ADAL" clId="{96478D49-55D0-44FD-AC9E-ABDB07E29394}" dt="2021-09-20T13:33:24.269" v="39"/>
          <ac:spMkLst>
            <pc:docMk/>
            <pc:sldMk cId="3222184847" sldId="362"/>
            <ac:spMk id="2" creationId="{974349B1-8006-2542-A54B-26903165AF9F}"/>
          </ac:spMkLst>
        </pc:spChg>
      </pc:sldChg>
      <pc:sldChg chg="add del">
        <pc:chgData name="Caroline Prodger" userId="e4ef2e75-b60b-401b-8ebe-291bdcf405f4" providerId="ADAL" clId="{96478D49-55D0-44FD-AC9E-ABDB07E29394}" dt="2021-09-20T13:30:10.909" v="15" actId="27028"/>
        <pc:sldMkLst>
          <pc:docMk/>
          <pc:sldMk cId="847738597" sldId="363"/>
        </pc:sldMkLst>
      </pc:sldChg>
      <pc:sldChg chg="modSp add">
        <pc:chgData name="Caroline Prodger" userId="e4ef2e75-b60b-401b-8ebe-291bdcf405f4" providerId="ADAL" clId="{96478D49-55D0-44FD-AC9E-ABDB07E29394}" dt="2021-09-20T13:33:24.269" v="39"/>
        <pc:sldMkLst>
          <pc:docMk/>
          <pc:sldMk cId="3325721603" sldId="363"/>
        </pc:sldMkLst>
        <pc:spChg chg="mod">
          <ac:chgData name="Caroline Prodger" userId="e4ef2e75-b60b-401b-8ebe-291bdcf405f4" providerId="ADAL" clId="{96478D49-55D0-44FD-AC9E-ABDB07E29394}" dt="2021-09-20T13:33:24.269" v="39"/>
          <ac:spMkLst>
            <pc:docMk/>
            <pc:sldMk cId="3325721603" sldId="363"/>
            <ac:spMk id="2" creationId="{1DA569B2-5891-3644-9B38-90525FA79765}"/>
          </ac:spMkLst>
        </pc:spChg>
        <pc:spChg chg="mod">
          <ac:chgData name="Caroline Prodger" userId="e4ef2e75-b60b-401b-8ebe-291bdcf405f4" providerId="ADAL" clId="{96478D49-55D0-44FD-AC9E-ABDB07E29394}" dt="2021-09-20T13:33:24.269" v="39"/>
          <ac:spMkLst>
            <pc:docMk/>
            <pc:sldMk cId="3325721603" sldId="363"/>
            <ac:spMk id="3" creationId="{0BE27B85-1A7D-F34D-90FD-9D4592CDF93E}"/>
          </ac:spMkLst>
        </pc:spChg>
      </pc:sldChg>
      <pc:sldChg chg="modSp add">
        <pc:chgData name="Caroline Prodger" userId="e4ef2e75-b60b-401b-8ebe-291bdcf405f4" providerId="ADAL" clId="{96478D49-55D0-44FD-AC9E-ABDB07E29394}" dt="2021-09-20T13:33:24.269" v="39"/>
        <pc:sldMkLst>
          <pc:docMk/>
          <pc:sldMk cId="4177350767" sldId="364"/>
        </pc:sldMkLst>
        <pc:spChg chg="mod">
          <ac:chgData name="Caroline Prodger" userId="e4ef2e75-b60b-401b-8ebe-291bdcf405f4" providerId="ADAL" clId="{96478D49-55D0-44FD-AC9E-ABDB07E29394}" dt="2021-09-20T13:33:24.269" v="39"/>
          <ac:spMkLst>
            <pc:docMk/>
            <pc:sldMk cId="4177350767" sldId="364"/>
            <ac:spMk id="2" creationId="{00000000-0000-0000-0000-000000000000}"/>
          </ac:spMkLst>
        </pc:spChg>
      </pc:sldChg>
      <pc:sldMasterChg chg="add addSldLayout">
        <pc:chgData name="Caroline Prodger" userId="e4ef2e75-b60b-401b-8ebe-291bdcf405f4" providerId="ADAL" clId="{96478D49-55D0-44FD-AC9E-ABDB07E29394}" dt="2021-09-20T13:28:33.174" v="3" actId="27028"/>
        <pc:sldMasterMkLst>
          <pc:docMk/>
          <pc:sldMasterMk cId="274186774" sldId="2147483655"/>
        </pc:sldMasterMkLst>
        <pc:sldLayoutChg chg="add">
          <pc:chgData name="Caroline Prodger" userId="e4ef2e75-b60b-401b-8ebe-291bdcf405f4" providerId="ADAL" clId="{96478D49-55D0-44FD-AC9E-ABDB07E29394}" dt="2021-09-20T13:28:33.174" v="3" actId="27028"/>
          <pc:sldLayoutMkLst>
            <pc:docMk/>
            <pc:sldMasterMk cId="274186774" sldId="2147483655"/>
            <pc:sldLayoutMk cId="2984511472" sldId="2147483656"/>
          </pc:sldLayoutMkLst>
        </pc:sldLayoutChg>
      </pc:sldMasterChg>
      <pc:sldMasterChg chg="new del mod addSldLayout delSldLayout">
        <pc:chgData name="Caroline Prodger" userId="e4ef2e75-b60b-401b-8ebe-291bdcf405f4" providerId="ADAL" clId="{96478D49-55D0-44FD-AC9E-ABDB07E29394}" dt="2021-09-20T13:33:19.696" v="37" actId="2696"/>
        <pc:sldMasterMkLst>
          <pc:docMk/>
          <pc:sldMasterMk cId="302572264" sldId="2147483657"/>
        </pc:sldMasterMkLst>
        <pc:sldLayoutChg chg="new del replId">
          <pc:chgData name="Caroline Prodger" userId="e4ef2e75-b60b-401b-8ebe-291bdcf405f4" providerId="ADAL" clId="{96478D49-55D0-44FD-AC9E-ABDB07E29394}" dt="2021-09-20T13:33:19.687" v="26" actId="2696"/>
          <pc:sldLayoutMkLst>
            <pc:docMk/>
            <pc:sldMasterMk cId="302572264" sldId="2147483657"/>
            <pc:sldLayoutMk cId="1070251086" sldId="2147483658"/>
          </pc:sldLayoutMkLst>
        </pc:sldLayoutChg>
        <pc:sldLayoutChg chg="new del replId">
          <pc:chgData name="Caroline Prodger" userId="e4ef2e75-b60b-401b-8ebe-291bdcf405f4" providerId="ADAL" clId="{96478D49-55D0-44FD-AC9E-ABDB07E29394}" dt="2021-09-20T13:33:19.688" v="27" actId="2696"/>
          <pc:sldLayoutMkLst>
            <pc:docMk/>
            <pc:sldMasterMk cId="302572264" sldId="2147483657"/>
            <pc:sldLayoutMk cId="1029239350" sldId="2147483659"/>
          </pc:sldLayoutMkLst>
        </pc:sldLayoutChg>
        <pc:sldLayoutChg chg="new del replId">
          <pc:chgData name="Caroline Prodger" userId="e4ef2e75-b60b-401b-8ebe-291bdcf405f4" providerId="ADAL" clId="{96478D49-55D0-44FD-AC9E-ABDB07E29394}" dt="2021-09-20T13:33:19.689" v="28" actId="2696"/>
          <pc:sldLayoutMkLst>
            <pc:docMk/>
            <pc:sldMasterMk cId="302572264" sldId="2147483657"/>
            <pc:sldLayoutMk cId="1754585871" sldId="2147483660"/>
          </pc:sldLayoutMkLst>
        </pc:sldLayoutChg>
        <pc:sldLayoutChg chg="new del replId">
          <pc:chgData name="Caroline Prodger" userId="e4ef2e75-b60b-401b-8ebe-291bdcf405f4" providerId="ADAL" clId="{96478D49-55D0-44FD-AC9E-ABDB07E29394}" dt="2021-09-20T13:33:19.690" v="29" actId="2696"/>
          <pc:sldLayoutMkLst>
            <pc:docMk/>
            <pc:sldMasterMk cId="302572264" sldId="2147483657"/>
            <pc:sldLayoutMk cId="214274667" sldId="2147483661"/>
          </pc:sldLayoutMkLst>
        </pc:sldLayoutChg>
        <pc:sldLayoutChg chg="new del replId">
          <pc:chgData name="Caroline Prodger" userId="e4ef2e75-b60b-401b-8ebe-291bdcf405f4" providerId="ADAL" clId="{96478D49-55D0-44FD-AC9E-ABDB07E29394}" dt="2021-09-20T13:33:19.691" v="30" actId="2696"/>
          <pc:sldLayoutMkLst>
            <pc:docMk/>
            <pc:sldMasterMk cId="302572264" sldId="2147483657"/>
            <pc:sldLayoutMk cId="2284395014" sldId="2147483662"/>
          </pc:sldLayoutMkLst>
        </pc:sldLayoutChg>
        <pc:sldLayoutChg chg="new del replId">
          <pc:chgData name="Caroline Prodger" userId="e4ef2e75-b60b-401b-8ebe-291bdcf405f4" providerId="ADAL" clId="{96478D49-55D0-44FD-AC9E-ABDB07E29394}" dt="2021-09-20T13:33:19.692" v="31" actId="2696"/>
          <pc:sldLayoutMkLst>
            <pc:docMk/>
            <pc:sldMasterMk cId="302572264" sldId="2147483657"/>
            <pc:sldLayoutMk cId="871158358" sldId="2147483663"/>
          </pc:sldLayoutMkLst>
        </pc:sldLayoutChg>
        <pc:sldLayoutChg chg="new del replId">
          <pc:chgData name="Caroline Prodger" userId="e4ef2e75-b60b-401b-8ebe-291bdcf405f4" providerId="ADAL" clId="{96478D49-55D0-44FD-AC9E-ABDB07E29394}" dt="2021-09-20T13:33:19.692" v="32" actId="2696"/>
          <pc:sldLayoutMkLst>
            <pc:docMk/>
            <pc:sldMasterMk cId="302572264" sldId="2147483657"/>
            <pc:sldLayoutMk cId="70086303" sldId="2147483664"/>
          </pc:sldLayoutMkLst>
        </pc:sldLayoutChg>
        <pc:sldLayoutChg chg="new del replId">
          <pc:chgData name="Caroline Prodger" userId="e4ef2e75-b60b-401b-8ebe-291bdcf405f4" providerId="ADAL" clId="{96478D49-55D0-44FD-AC9E-ABDB07E29394}" dt="2021-09-20T13:33:19.693" v="33" actId="2696"/>
          <pc:sldLayoutMkLst>
            <pc:docMk/>
            <pc:sldMasterMk cId="302572264" sldId="2147483657"/>
            <pc:sldLayoutMk cId="1046847791" sldId="2147483665"/>
          </pc:sldLayoutMkLst>
        </pc:sldLayoutChg>
        <pc:sldLayoutChg chg="new del replId">
          <pc:chgData name="Caroline Prodger" userId="e4ef2e75-b60b-401b-8ebe-291bdcf405f4" providerId="ADAL" clId="{96478D49-55D0-44FD-AC9E-ABDB07E29394}" dt="2021-09-20T13:33:19.694" v="34" actId="2696"/>
          <pc:sldLayoutMkLst>
            <pc:docMk/>
            <pc:sldMasterMk cId="302572264" sldId="2147483657"/>
            <pc:sldLayoutMk cId="3588400670" sldId="2147483666"/>
          </pc:sldLayoutMkLst>
        </pc:sldLayoutChg>
        <pc:sldLayoutChg chg="new del replId">
          <pc:chgData name="Caroline Prodger" userId="e4ef2e75-b60b-401b-8ebe-291bdcf405f4" providerId="ADAL" clId="{96478D49-55D0-44FD-AC9E-ABDB07E29394}" dt="2021-09-20T13:33:19.694" v="35" actId="2696"/>
          <pc:sldLayoutMkLst>
            <pc:docMk/>
            <pc:sldMasterMk cId="302572264" sldId="2147483657"/>
            <pc:sldLayoutMk cId="2069146016" sldId="2147483667"/>
          </pc:sldLayoutMkLst>
        </pc:sldLayoutChg>
        <pc:sldLayoutChg chg="new del replId">
          <pc:chgData name="Caroline Prodger" userId="e4ef2e75-b60b-401b-8ebe-291bdcf405f4" providerId="ADAL" clId="{96478D49-55D0-44FD-AC9E-ABDB07E29394}" dt="2021-09-20T13:33:19.695" v="36" actId="2696"/>
          <pc:sldLayoutMkLst>
            <pc:docMk/>
            <pc:sldMasterMk cId="302572264" sldId="2147483657"/>
            <pc:sldLayoutMk cId="3701406613" sldId="2147483668"/>
          </pc:sldLayoutMkLst>
        </pc:sldLayoutChg>
      </pc:sldMasterChg>
      <pc:sldMasterChg chg="modSp mod">
        <pc:chgData name="Caroline Prodger" userId="e4ef2e75-b60b-401b-8ebe-291bdcf405f4" providerId="ADAL" clId="{96478D49-55D0-44FD-AC9E-ABDB07E29394}" dt="2021-09-20T13:33:43.149" v="41" actId="20577"/>
        <pc:sldMasterMkLst>
          <pc:docMk/>
          <pc:sldMasterMk cId="658768106" sldId="2147483669"/>
        </pc:sldMasterMkLst>
        <pc:spChg chg="mod">
          <ac:chgData name="Caroline Prodger" userId="e4ef2e75-b60b-401b-8ebe-291bdcf405f4" providerId="ADAL" clId="{96478D49-55D0-44FD-AC9E-ABDB07E29394}" dt="2021-09-20T13:33:43.149" v="41" actId="20577"/>
          <ac:spMkLst>
            <pc:docMk/>
            <pc:sldMasterMk cId="658768106" sldId="2147483669"/>
            <ac:spMk id="12" creationId="{00000000-0000-0000-0000-000000000000}"/>
          </ac:spMkLst>
        </pc:spChg>
      </pc:sldMasterChg>
    </pc:docChg>
  </pc:docChgLst>
  <pc:docChgLst>
    <pc:chgData name="Caroline Prodger" userId="e4ef2e75-b60b-401b-8ebe-291bdcf405f4" providerId="ADAL" clId="{C9636AA3-B147-4B84-AB91-D6A473CAA333}"/>
    <pc:docChg chg="custSel addSld modSld">
      <pc:chgData name="Caroline Prodger" userId="e4ef2e75-b60b-401b-8ebe-291bdcf405f4" providerId="ADAL" clId="{C9636AA3-B147-4B84-AB91-D6A473CAA333}" dt="2021-08-27T11:18:25.351" v="287" actId="1076"/>
      <pc:docMkLst>
        <pc:docMk/>
      </pc:docMkLst>
      <pc:sldChg chg="addSp delSp modSp mod modNotesTx">
        <pc:chgData name="Caroline Prodger" userId="e4ef2e75-b60b-401b-8ebe-291bdcf405f4" providerId="ADAL" clId="{C9636AA3-B147-4B84-AB91-D6A473CAA333}" dt="2021-08-27T11:17:20.116" v="281" actId="20577"/>
        <pc:sldMkLst>
          <pc:docMk/>
          <pc:sldMk cId="637964928" sldId="331"/>
        </pc:sldMkLst>
        <pc:spChg chg="mod">
          <ac:chgData name="Caroline Prodger" userId="e4ef2e75-b60b-401b-8ebe-291bdcf405f4" providerId="ADAL" clId="{C9636AA3-B147-4B84-AB91-D6A473CAA333}" dt="2021-08-27T11:16:48.541" v="273" actId="14100"/>
          <ac:spMkLst>
            <pc:docMk/>
            <pc:sldMk cId="637964928" sldId="331"/>
            <ac:spMk id="3" creationId="{00000000-0000-0000-0000-000000000000}"/>
          </ac:spMkLst>
        </pc:spChg>
        <pc:spChg chg="mod">
          <ac:chgData name="Caroline Prodger" userId="e4ef2e75-b60b-401b-8ebe-291bdcf405f4" providerId="ADAL" clId="{C9636AA3-B147-4B84-AB91-D6A473CAA333}" dt="2021-08-27T11:16:50.855" v="274" actId="1076"/>
          <ac:spMkLst>
            <pc:docMk/>
            <pc:sldMk cId="637964928" sldId="331"/>
            <ac:spMk id="4" creationId="{91C57647-2DA7-9142-BB49-B42146ADF982}"/>
          </ac:spMkLst>
        </pc:spChg>
        <pc:picChg chg="add mod">
          <ac:chgData name="Caroline Prodger" userId="e4ef2e75-b60b-401b-8ebe-291bdcf405f4" providerId="ADAL" clId="{C9636AA3-B147-4B84-AB91-D6A473CAA333}" dt="2021-08-27T11:17:01.832" v="280" actId="1076"/>
          <ac:picMkLst>
            <pc:docMk/>
            <pc:sldMk cId="637964928" sldId="331"/>
            <ac:picMk id="6" creationId="{103BDB09-E89C-40CB-9468-27E047E35BCE}"/>
          </ac:picMkLst>
        </pc:picChg>
        <pc:picChg chg="add mod modCrop">
          <ac:chgData name="Caroline Prodger" userId="e4ef2e75-b60b-401b-8ebe-291bdcf405f4" providerId="ADAL" clId="{C9636AA3-B147-4B84-AB91-D6A473CAA333}" dt="2021-08-27T11:16:57.011" v="278" actId="1076"/>
          <ac:picMkLst>
            <pc:docMk/>
            <pc:sldMk cId="637964928" sldId="331"/>
            <ac:picMk id="8" creationId="{AF8C76E3-A978-4047-A453-C1F5735E0C22}"/>
          </ac:picMkLst>
        </pc:picChg>
        <pc:picChg chg="del">
          <ac:chgData name="Caroline Prodger" userId="e4ef2e75-b60b-401b-8ebe-291bdcf405f4" providerId="ADAL" clId="{C9636AA3-B147-4B84-AB91-D6A473CAA333}" dt="2021-08-27T11:14:02.689" v="231" actId="478"/>
          <ac:picMkLst>
            <pc:docMk/>
            <pc:sldMk cId="637964928" sldId="331"/>
            <ac:picMk id="3074" creationId="{7FB3D40B-3D39-0A48-8B84-01997857BC5E}"/>
          </ac:picMkLst>
        </pc:picChg>
        <pc:picChg chg="del">
          <ac:chgData name="Caroline Prodger" userId="e4ef2e75-b60b-401b-8ebe-291bdcf405f4" providerId="ADAL" clId="{C9636AA3-B147-4B84-AB91-D6A473CAA333}" dt="2021-08-27T11:13:39.458" v="222" actId="478"/>
          <ac:picMkLst>
            <pc:docMk/>
            <pc:sldMk cId="637964928" sldId="331"/>
            <ac:picMk id="3080" creationId="{C4A26D00-3A1C-7C4A-A6FF-D58860370910}"/>
          </ac:picMkLst>
        </pc:picChg>
      </pc:sldChg>
      <pc:sldChg chg="addSp delSp modSp mod">
        <pc:chgData name="Caroline Prodger" userId="e4ef2e75-b60b-401b-8ebe-291bdcf405f4" providerId="ADAL" clId="{C9636AA3-B147-4B84-AB91-D6A473CAA333}" dt="2021-08-27T10:36:24.764" v="5" actId="14100"/>
        <pc:sldMkLst>
          <pc:docMk/>
          <pc:sldMk cId="4167688850" sldId="352"/>
        </pc:sldMkLst>
        <pc:picChg chg="add mod">
          <ac:chgData name="Caroline Prodger" userId="e4ef2e75-b60b-401b-8ebe-291bdcf405f4" providerId="ADAL" clId="{C9636AA3-B147-4B84-AB91-D6A473CAA333}" dt="2021-08-27T10:36:24.764" v="5" actId="14100"/>
          <ac:picMkLst>
            <pc:docMk/>
            <pc:sldMk cId="4167688850" sldId="352"/>
            <ac:picMk id="5" creationId="{1C54F42A-8F7E-4844-850B-FCC240CE642C}"/>
          </ac:picMkLst>
        </pc:picChg>
        <pc:picChg chg="del">
          <ac:chgData name="Caroline Prodger" userId="e4ef2e75-b60b-401b-8ebe-291bdcf405f4" providerId="ADAL" clId="{C9636AA3-B147-4B84-AB91-D6A473CAA333}" dt="2021-08-27T10:36:06.504" v="0" actId="478"/>
          <ac:picMkLst>
            <pc:docMk/>
            <pc:sldMk cId="4167688850" sldId="352"/>
            <ac:picMk id="1026" creationId="{B4B2FD1F-3EA2-4C05-88FD-7E0C64578A08}"/>
          </ac:picMkLst>
        </pc:picChg>
      </pc:sldChg>
      <pc:sldChg chg="delSp modSp mod modNotesTx">
        <pc:chgData name="Caroline Prodger" userId="e4ef2e75-b60b-401b-8ebe-291bdcf405f4" providerId="ADAL" clId="{C9636AA3-B147-4B84-AB91-D6A473CAA333}" dt="2021-08-27T10:57:17.668" v="153" actId="20577"/>
        <pc:sldMkLst>
          <pc:docMk/>
          <pc:sldMk cId="3883717221" sldId="354"/>
        </pc:sldMkLst>
        <pc:spChg chg="mod">
          <ac:chgData name="Caroline Prodger" userId="e4ef2e75-b60b-401b-8ebe-291bdcf405f4" providerId="ADAL" clId="{C9636AA3-B147-4B84-AB91-D6A473CAA333}" dt="2021-08-27T10:57:01.602" v="147" actId="20577"/>
          <ac:spMkLst>
            <pc:docMk/>
            <pc:sldMk cId="3883717221" sldId="354"/>
            <ac:spMk id="3" creationId="{A4484C60-4614-8548-83E5-18A8C549D3E1}"/>
          </ac:spMkLst>
        </pc:spChg>
        <pc:spChg chg="mod">
          <ac:chgData name="Caroline Prodger" userId="e4ef2e75-b60b-401b-8ebe-291bdcf405f4" providerId="ADAL" clId="{C9636AA3-B147-4B84-AB91-D6A473CAA333}" dt="2021-08-27T10:57:12.328" v="151" actId="1076"/>
          <ac:spMkLst>
            <pc:docMk/>
            <pc:sldMk cId="3883717221" sldId="354"/>
            <ac:spMk id="7" creationId="{98C32427-611A-D04E-A65B-47D7205A7758}"/>
          </ac:spMkLst>
        </pc:spChg>
        <pc:spChg chg="del mod">
          <ac:chgData name="Caroline Prodger" userId="e4ef2e75-b60b-401b-8ebe-291bdcf405f4" providerId="ADAL" clId="{C9636AA3-B147-4B84-AB91-D6A473CAA333}" dt="2021-08-27T10:56:22.339" v="25" actId="478"/>
          <ac:spMkLst>
            <pc:docMk/>
            <pc:sldMk cId="3883717221" sldId="354"/>
            <ac:spMk id="8" creationId="{F9BE6EAC-9516-A645-B4F2-0C014ADB114A}"/>
          </ac:spMkLst>
        </pc:spChg>
        <pc:picChg chg="del mod">
          <ac:chgData name="Caroline Prodger" userId="e4ef2e75-b60b-401b-8ebe-291bdcf405f4" providerId="ADAL" clId="{C9636AA3-B147-4B84-AB91-D6A473CAA333}" dt="2021-08-27T10:56:20.002" v="24" actId="478"/>
          <ac:picMkLst>
            <pc:docMk/>
            <pc:sldMk cId="3883717221" sldId="354"/>
            <ac:picMk id="4" creationId="{280B00A2-D7CD-1C47-A671-A2FC2777E604}"/>
          </ac:picMkLst>
        </pc:picChg>
        <pc:picChg chg="mod">
          <ac:chgData name="Caroline Prodger" userId="e4ef2e75-b60b-401b-8ebe-291bdcf405f4" providerId="ADAL" clId="{C9636AA3-B147-4B84-AB91-D6A473CAA333}" dt="2021-08-27T10:57:13.768" v="152" actId="1076"/>
          <ac:picMkLst>
            <pc:docMk/>
            <pc:sldMk cId="3883717221" sldId="354"/>
            <ac:picMk id="1028" creationId="{444A0572-932F-C84F-AF26-C5D1EC63642D}"/>
          </ac:picMkLst>
        </pc:picChg>
        <pc:picChg chg="del">
          <ac:chgData name="Caroline Prodger" userId="e4ef2e75-b60b-401b-8ebe-291bdcf405f4" providerId="ADAL" clId="{C9636AA3-B147-4B84-AB91-D6A473CAA333}" dt="2021-08-27T10:46:32.617" v="7" actId="21"/>
          <ac:picMkLst>
            <pc:docMk/>
            <pc:sldMk cId="3883717221" sldId="354"/>
            <ac:picMk id="1032" creationId="{D8E5C37A-773D-1347-826B-FF641EDC1808}"/>
          </ac:picMkLst>
        </pc:picChg>
      </pc:sldChg>
      <pc:sldChg chg="addSp modSp new mod">
        <pc:chgData name="Caroline Prodger" userId="e4ef2e75-b60b-401b-8ebe-291bdcf405f4" providerId="ADAL" clId="{C9636AA3-B147-4B84-AB91-D6A473CAA333}" dt="2021-08-27T11:18:25.351" v="287" actId="1076"/>
        <pc:sldMkLst>
          <pc:docMk/>
          <pc:sldMk cId="3601986621" sldId="359"/>
        </pc:sldMkLst>
        <pc:spChg chg="mod">
          <ac:chgData name="Caroline Prodger" userId="e4ef2e75-b60b-401b-8ebe-291bdcf405f4" providerId="ADAL" clId="{C9636AA3-B147-4B84-AB91-D6A473CAA333}" dt="2021-08-27T11:16:04.897" v="269" actId="20577"/>
          <ac:spMkLst>
            <pc:docMk/>
            <pc:sldMk cId="3601986621" sldId="359"/>
            <ac:spMk id="2" creationId="{19A9FC11-F3D6-4BA8-8352-A080587159CF}"/>
          </ac:spMkLst>
        </pc:spChg>
        <pc:spChg chg="mod">
          <ac:chgData name="Caroline Prodger" userId="e4ef2e75-b60b-401b-8ebe-291bdcf405f4" providerId="ADAL" clId="{C9636AA3-B147-4B84-AB91-D6A473CAA333}" dt="2021-08-27T11:16:11.714" v="271" actId="20577"/>
          <ac:spMkLst>
            <pc:docMk/>
            <pc:sldMk cId="3601986621" sldId="359"/>
            <ac:spMk id="3" creationId="{DA2AB311-23F4-4107-B96C-CBAAC768DDB8}"/>
          </ac:spMkLst>
        </pc:spChg>
        <pc:picChg chg="add mod">
          <ac:chgData name="Caroline Prodger" userId="e4ef2e75-b60b-401b-8ebe-291bdcf405f4" providerId="ADAL" clId="{C9636AA3-B147-4B84-AB91-D6A473CAA333}" dt="2021-08-27T11:18:25.351" v="287" actId="1076"/>
          <ac:picMkLst>
            <pc:docMk/>
            <pc:sldMk cId="3601986621" sldId="359"/>
            <ac:picMk id="5" creationId="{F8F7BD55-4328-4DAB-A26B-E9C3CF57E6C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shutterstock.com/image-photo/panoramic-view-cardiff-bay-wales-1787742608"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2093400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Panoramic View Cardiff Bay Cardiff Wales Stock Photo (Edit Now) 1787742608 (shutterstock.com)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499096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442165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8778657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3286758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042644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083045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58768106"/>
      </p:ext>
    </p:extLst>
  </p:cSld>
  <p:clrMap bg1="lt1" tx1="dk1" bg2="lt2" tx2="dk2" accent1="accent1" accent2="accent2" accent3="accent3" accent4="accent4" accent5="accent5" accent6="accent6" hlink="hlink" folHlink="folHlink"/>
  <p:sldLayoutIdLst>
    <p:sldLayoutId id="2147483670"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1368152"/>
          </a:xfrm>
        </p:spPr>
        <p:txBody>
          <a:bodyPr anchor="t"/>
          <a:lstStyle/>
          <a:p>
            <a:pPr eaLnBrk="1" hangingPunct="1"/>
            <a:r>
              <a:rPr lang="en-GB" dirty="0">
                <a:ea typeface="ＭＳ Ｐゴシック" pitchFamily="-105" charset="-128"/>
                <a:cs typeface="ＭＳ Ｐゴシック" pitchFamily="-105" charset="-128"/>
              </a:rPr>
              <a:t>PowerPoint 1: Benefits of good design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3.1 Benefits of good design</a:t>
            </a:r>
          </a:p>
        </p:txBody>
      </p:sp>
    </p:spTree>
    <p:extLst>
      <p:ext uri="{BB962C8B-B14F-4D97-AF65-F5344CB8AC3E}">
        <p14:creationId xmlns:p14="http://schemas.microsoft.com/office/powerpoint/2010/main" val="14986737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569B2-5891-3644-9B38-90525FA79765}"/>
              </a:ext>
            </a:extLst>
          </p:cNvPr>
          <p:cNvSpPr>
            <a:spLocks noGrp="1"/>
          </p:cNvSpPr>
          <p:nvPr>
            <p:ph type="title"/>
          </p:nvPr>
        </p:nvSpPr>
        <p:spPr/>
        <p:txBody>
          <a:bodyPr/>
          <a:lstStyle/>
          <a:p>
            <a:r>
              <a:rPr lang="en-US" dirty="0"/>
              <a:t>Coordination between disciplines</a:t>
            </a:r>
          </a:p>
        </p:txBody>
      </p:sp>
      <p:sp>
        <p:nvSpPr>
          <p:cNvPr id="3" name="Content Placeholder 2">
            <a:extLst>
              <a:ext uri="{FF2B5EF4-FFF2-40B4-BE49-F238E27FC236}">
                <a16:creationId xmlns:a16="http://schemas.microsoft.com/office/drawing/2014/main" id="{0BE27B85-1A7D-F34D-90FD-9D4592CDF93E}"/>
              </a:ext>
            </a:extLst>
          </p:cNvPr>
          <p:cNvSpPr>
            <a:spLocks noGrp="1"/>
          </p:cNvSpPr>
          <p:nvPr>
            <p:ph sz="quarter" idx="10"/>
          </p:nvPr>
        </p:nvSpPr>
        <p:spPr/>
        <p:txBody>
          <a:bodyPr/>
          <a:lstStyle/>
          <a:p>
            <a:r>
              <a:rPr lang="en-GB" sz="1800" dirty="0">
                <a:ea typeface="Calibri" panose="020F0502020204030204" pitchFamily="34" charset="0"/>
              </a:rPr>
              <a:t>During the design stage it is important to have effective coordination between all disciplines. </a:t>
            </a:r>
          </a:p>
          <a:p>
            <a:r>
              <a:rPr lang="en-GB" sz="1800" dirty="0">
                <a:ea typeface="Calibri" panose="020F0502020204030204" pitchFamily="34" charset="0"/>
              </a:rPr>
              <a:t>This will ensure:</a:t>
            </a:r>
          </a:p>
          <a:p>
            <a:pPr marL="285750" indent="-285750">
              <a:buClr>
                <a:srgbClr val="0077E3"/>
              </a:buClr>
              <a:buFont typeface="Arial" panose="020B0604020202020204" pitchFamily="34" charset="0"/>
              <a:buChar char="•"/>
            </a:pPr>
            <a:r>
              <a:rPr lang="en-GB" sz="1800" dirty="0">
                <a:ea typeface="Calibri" panose="020F0502020204030204" pitchFamily="34" charset="0"/>
              </a:rPr>
              <a:t>Timescales for completion of projects can be managed effectively.</a:t>
            </a:r>
          </a:p>
          <a:p>
            <a:pPr marL="285750" indent="-285750">
              <a:buClr>
                <a:srgbClr val="0077E3"/>
              </a:buClr>
              <a:buFont typeface="Arial" panose="020B0604020202020204" pitchFamily="34" charset="0"/>
              <a:buChar char="•"/>
            </a:pPr>
            <a:r>
              <a:rPr lang="en-GB" sz="1800" dirty="0">
                <a:ea typeface="Calibri" panose="020F0502020204030204" pitchFamily="34" charset="0"/>
              </a:rPr>
              <a:t>Unexpected increases in project costs are avoided.</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delivers on aesthetic, usability and efficiency goals.</a:t>
            </a:r>
          </a:p>
          <a:p>
            <a:pPr marL="285750" indent="-285750">
              <a:buClr>
                <a:srgbClr val="0077E3"/>
              </a:buClr>
              <a:buFont typeface="Arial" panose="020B0604020202020204" pitchFamily="34" charset="0"/>
              <a:buChar char="•"/>
            </a:pPr>
            <a:r>
              <a:rPr lang="en-GB" sz="1800" dirty="0">
                <a:ea typeface="Calibri" panose="020F0502020204030204" pitchFamily="34" charset="0"/>
              </a:rPr>
              <a:t>The building meets sustainability goals. </a:t>
            </a:r>
          </a:p>
          <a:p>
            <a:endParaRPr lang="en-US" dirty="0"/>
          </a:p>
        </p:txBody>
      </p:sp>
    </p:spTree>
    <p:extLst>
      <p:ext uri="{BB962C8B-B14F-4D97-AF65-F5344CB8AC3E}">
        <p14:creationId xmlns:p14="http://schemas.microsoft.com/office/powerpoint/2010/main" val="3325721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impacting on profit – over-specification</a:t>
            </a:r>
          </a:p>
        </p:txBody>
      </p:sp>
      <p:sp>
        <p:nvSpPr>
          <p:cNvPr id="3" name="Content Placeholder 2"/>
          <p:cNvSpPr>
            <a:spLocks noGrp="1"/>
          </p:cNvSpPr>
          <p:nvPr>
            <p:ph sz="quarter" idx="10"/>
          </p:nvPr>
        </p:nvSpPr>
        <p:spPr>
          <a:xfrm>
            <a:off x="457200" y="1512000"/>
            <a:ext cx="8229600" cy="3069128"/>
          </a:xfrm>
        </p:spPr>
        <p:txBody>
          <a:bodyPr/>
          <a:lstStyle/>
          <a:p>
            <a:pPr marL="0" lvl="1" indent="0">
              <a:buNone/>
            </a:pPr>
            <a:r>
              <a:rPr lang="en-US" sz="1800" dirty="0"/>
              <a:t>Without careful planning and good project management a contract can soon lose any profits. Here is one common issue </a:t>
            </a:r>
            <a:r>
              <a:rPr lang="mr-IN" sz="1800" dirty="0"/>
              <a:t>…</a:t>
            </a:r>
            <a:endParaRPr lang="en-US" sz="1800" dirty="0"/>
          </a:p>
          <a:p>
            <a:pPr marL="0" lvl="1" indent="0">
              <a:buNone/>
            </a:pPr>
            <a:r>
              <a:rPr lang="en-US" sz="1800" b="1" dirty="0"/>
              <a:t>Over-specification – </a:t>
            </a:r>
            <a:r>
              <a:rPr lang="en-US" sz="1800" dirty="0"/>
              <a:t>e.g. high-end fittings for kitchens/bathrooms, and expensive alternatives like hardwood doors for a starter home rather than standard lightweight panel doors.</a:t>
            </a:r>
          </a:p>
          <a:p>
            <a:endParaRPr lang="en-US" dirty="0"/>
          </a:p>
        </p:txBody>
      </p:sp>
      <p:sp>
        <p:nvSpPr>
          <p:cNvPr id="4" name="TextBox 3">
            <a:extLst>
              <a:ext uri="{FF2B5EF4-FFF2-40B4-BE49-F238E27FC236}">
                <a16:creationId xmlns:a16="http://schemas.microsoft.com/office/drawing/2014/main" id="{91C57647-2DA7-9142-BB49-B42146ADF982}"/>
              </a:ext>
            </a:extLst>
          </p:cNvPr>
          <p:cNvSpPr txBox="1"/>
          <p:nvPr/>
        </p:nvSpPr>
        <p:spPr>
          <a:xfrm>
            <a:off x="2876855" y="3429000"/>
            <a:ext cx="3250704"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a:t>What might the difference be in price between these two tap styles?</a:t>
            </a:r>
          </a:p>
        </p:txBody>
      </p:sp>
      <p:pic>
        <p:nvPicPr>
          <p:cNvPr id="6" name="Picture 5" descr="A close-up of a stethoscope&#10;&#10;Description automatically generated with medium confidence">
            <a:extLst>
              <a:ext uri="{FF2B5EF4-FFF2-40B4-BE49-F238E27FC236}">
                <a16:creationId xmlns:a16="http://schemas.microsoft.com/office/drawing/2014/main" id="{103BDB09-E89C-40CB-9468-27E047E35BC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665" y="3183421"/>
            <a:ext cx="1802415" cy="1802415"/>
          </a:xfrm>
          <a:prstGeom prst="rect">
            <a:avLst/>
          </a:prstGeom>
        </p:spPr>
      </p:pic>
      <p:pic>
        <p:nvPicPr>
          <p:cNvPr id="8" name="Picture 7" descr="A picture containing indoor, wall, bathroom, sink&#10;&#10;Description automatically generated">
            <a:extLst>
              <a:ext uri="{FF2B5EF4-FFF2-40B4-BE49-F238E27FC236}">
                <a16:creationId xmlns:a16="http://schemas.microsoft.com/office/drawing/2014/main" id="{AF8C76E3-A978-4047-A453-C1F5735E0C2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1692"/>
          <a:stretch/>
        </p:blipFill>
        <p:spPr>
          <a:xfrm>
            <a:off x="6562217" y="3134737"/>
            <a:ext cx="2107131" cy="1604188"/>
          </a:xfrm>
          <a:prstGeom prst="rect">
            <a:avLst/>
          </a:prstGeom>
        </p:spPr>
      </p:pic>
      <p:sp>
        <p:nvSpPr>
          <p:cNvPr id="9" name="TextBox 8">
            <a:extLst>
              <a:ext uri="{FF2B5EF4-FFF2-40B4-BE49-F238E27FC236}">
                <a16:creationId xmlns:a16="http://schemas.microsoft.com/office/drawing/2014/main" id="{17611CA4-8707-48B4-AF0F-2D12E45C3BF2}"/>
              </a:ext>
            </a:extLst>
          </p:cNvPr>
          <p:cNvSpPr txBox="1"/>
          <p:nvPr/>
        </p:nvSpPr>
        <p:spPr>
          <a:xfrm>
            <a:off x="422304" y="4924847"/>
            <a:ext cx="8299392" cy="923330"/>
          </a:xfrm>
          <a:prstGeom prst="rect">
            <a:avLst/>
          </a:prstGeom>
          <a:noFill/>
        </p:spPr>
        <p:txBody>
          <a:bodyPr wrap="square">
            <a:spAutoFit/>
          </a:bodyPr>
          <a:lstStyle/>
          <a:p>
            <a:r>
              <a:rPr lang="en-US" sz="1800" b="0" i="0" u="none" strike="noStrike" baseline="0" dirty="0">
                <a:solidFill>
                  <a:srgbClr val="000000"/>
                </a:solidFill>
                <a:latin typeface="Arial" panose="020B0604020202020204" pitchFamily="34" charset="0"/>
              </a:rPr>
              <a:t>Another factor that can increase timescales and budgets is </a:t>
            </a:r>
            <a:r>
              <a:rPr lang="en-US" sz="1800" dirty="0">
                <a:solidFill>
                  <a:srgbClr val="000000"/>
                </a:solidFill>
                <a:latin typeface="Arial" panose="020B0604020202020204" pitchFamily="34" charset="0"/>
              </a:rPr>
              <a:t>assembly difficulties. Complex designs or designs which introduce new materials or methods require careful planning to reduce the risk of spiraling costs during assembly.</a:t>
            </a:r>
            <a:endParaRPr lang="en-GB" sz="1800" dirty="0"/>
          </a:p>
        </p:txBody>
      </p:sp>
    </p:spTree>
    <p:extLst>
      <p:ext uri="{BB962C8B-B14F-4D97-AF65-F5344CB8AC3E}">
        <p14:creationId xmlns:p14="http://schemas.microsoft.com/office/powerpoint/2010/main" val="41773507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FC11-F3D6-4BA8-8352-A080587159CF}"/>
              </a:ext>
            </a:extLst>
          </p:cNvPr>
          <p:cNvSpPr>
            <a:spLocks noGrp="1"/>
          </p:cNvSpPr>
          <p:nvPr>
            <p:ph type="title"/>
          </p:nvPr>
        </p:nvSpPr>
        <p:spPr/>
        <p:txBody>
          <a:bodyPr/>
          <a:lstStyle/>
          <a:p>
            <a:r>
              <a:rPr lang="en-US" dirty="0"/>
              <a:t>Factors impacting on profit – poor planning</a:t>
            </a:r>
            <a:endParaRPr lang="en-GB" dirty="0"/>
          </a:p>
        </p:txBody>
      </p:sp>
      <p:sp>
        <p:nvSpPr>
          <p:cNvPr id="3" name="Content Placeholder 2">
            <a:extLst>
              <a:ext uri="{FF2B5EF4-FFF2-40B4-BE49-F238E27FC236}">
                <a16:creationId xmlns:a16="http://schemas.microsoft.com/office/drawing/2014/main" id="{DA2AB311-23F4-4107-B96C-CBAAC768DDB8}"/>
              </a:ext>
            </a:extLst>
          </p:cNvPr>
          <p:cNvSpPr>
            <a:spLocks noGrp="1"/>
          </p:cNvSpPr>
          <p:nvPr>
            <p:ph sz="quarter" idx="10"/>
          </p:nvPr>
        </p:nvSpPr>
        <p:spPr/>
        <p:txBody>
          <a:bodyPr/>
          <a:lstStyle/>
          <a:p>
            <a:r>
              <a:rPr lang="en-US" dirty="0"/>
              <a:t>Poor planning is another common issue. It </a:t>
            </a:r>
            <a:r>
              <a:rPr lang="en-US" sz="2000" dirty="0"/>
              <a:t>can create gaps in the </a:t>
            </a:r>
            <a:r>
              <a:rPr lang="en-US" sz="2000" dirty="0" err="1"/>
              <a:t>programme</a:t>
            </a:r>
            <a:r>
              <a:rPr lang="en-US" sz="2000" dirty="0"/>
              <a:t> of work, late/incorrect deliveries and difficulties in assembly. These issues can lead to increased timescales, projects overrunning and spiraling costs.</a:t>
            </a:r>
          </a:p>
          <a:p>
            <a:r>
              <a:rPr lang="en-US" sz="2000" dirty="0"/>
              <a:t>Problems with contractors, sub-contractors and </a:t>
            </a:r>
            <a:r>
              <a:rPr lang="en-US" sz="2000" dirty="0" err="1"/>
              <a:t>labour</a:t>
            </a:r>
            <a:r>
              <a:rPr lang="en-US" sz="2000" dirty="0"/>
              <a:t> will also result in project overrun and additional costs. </a:t>
            </a:r>
          </a:p>
          <a:p>
            <a:endParaRPr lang="en-GB" dirty="0"/>
          </a:p>
        </p:txBody>
      </p:sp>
      <p:pic>
        <p:nvPicPr>
          <p:cNvPr id="5" name="Picture 4" descr="Timeline&#10;&#10;Description automatically generated">
            <a:extLst>
              <a:ext uri="{FF2B5EF4-FFF2-40B4-BE49-F238E27FC236}">
                <a16:creationId xmlns:a16="http://schemas.microsoft.com/office/drawing/2014/main" id="{F8F7BD55-4328-4DAB-A26B-E9C3CF57E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7784" y="3645024"/>
            <a:ext cx="3888432" cy="2593584"/>
          </a:xfrm>
          <a:prstGeom prst="rect">
            <a:avLst/>
          </a:prstGeom>
        </p:spPr>
      </p:pic>
    </p:spTree>
    <p:extLst>
      <p:ext uri="{BB962C8B-B14F-4D97-AF65-F5344CB8AC3E}">
        <p14:creationId xmlns:p14="http://schemas.microsoft.com/office/powerpoint/2010/main" val="36019866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5673385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factors </a:t>
            </a:r>
            <a:r>
              <a:rPr lang="en-GB" sz="1800" b="0" i="0" u="none" strike="noStrike" baseline="0" dirty="0">
                <a:solidFill>
                  <a:srgbClr val="000000"/>
                </a:solidFill>
                <a:latin typeface="Arial" panose="020B0604020202020204" pitchFamily="34" charset="0"/>
              </a:rPr>
              <a:t>that can influence good design:</a:t>
            </a:r>
            <a:endParaRPr lang="en-GB" sz="1800" dirty="0">
              <a:solidFill>
                <a:srgbClr val="000000"/>
              </a:solidFill>
              <a:latin typeface="Arial" panose="020B0604020202020204" pitchFamily="34" charset="0"/>
            </a:endParaRP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benefits of good design and the potential implications of poor design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The different parties affected in the construction chain </a:t>
            </a:r>
          </a:p>
          <a:p>
            <a:pPr marL="285750" indent="-285750">
              <a:buClr>
                <a:srgbClr val="0077E3"/>
              </a:buClr>
              <a:buFont typeface="Arial" panose="020B0604020202020204" pitchFamily="34" charset="0"/>
              <a:buChar char="•"/>
            </a:pPr>
            <a:r>
              <a:rPr lang="en-US" sz="1800" b="0" i="0" u="none" strike="noStrike" baseline="0" dirty="0">
                <a:solidFill>
                  <a:srgbClr val="000000"/>
                </a:solidFill>
                <a:latin typeface="Arial" panose="020B0604020202020204" pitchFamily="34" charset="0"/>
              </a:rPr>
              <a:t>Factors that can impact on the profitability of projects such over specification leading to higher costs, difficulty of assembly leading to increased timescales and increased budgets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E8C44-B940-420A-AA0D-7F901AFC207E}"/>
              </a:ext>
            </a:extLst>
          </p:cNvPr>
          <p:cNvSpPr>
            <a:spLocks noGrp="1"/>
          </p:cNvSpPr>
          <p:nvPr>
            <p:ph type="title"/>
          </p:nvPr>
        </p:nvSpPr>
        <p:spPr/>
        <p:txBody>
          <a:bodyPr/>
          <a:lstStyle/>
          <a:p>
            <a:r>
              <a:rPr lang="en-GB" dirty="0"/>
              <a:t>What is good design?</a:t>
            </a:r>
          </a:p>
        </p:txBody>
      </p:sp>
      <p:sp>
        <p:nvSpPr>
          <p:cNvPr id="3" name="Content Placeholder 2">
            <a:extLst>
              <a:ext uri="{FF2B5EF4-FFF2-40B4-BE49-F238E27FC236}">
                <a16:creationId xmlns:a16="http://schemas.microsoft.com/office/drawing/2014/main" id="{06110705-4BBF-43FC-A7E9-979907F9709B}"/>
              </a:ext>
            </a:extLst>
          </p:cNvPr>
          <p:cNvSpPr>
            <a:spLocks noGrp="1"/>
          </p:cNvSpPr>
          <p:nvPr>
            <p:ph sz="quarter" idx="10"/>
          </p:nvPr>
        </p:nvSpPr>
        <p:spPr>
          <a:xfrm>
            <a:off x="457200" y="1512000"/>
            <a:ext cx="3682752" cy="4248000"/>
          </a:xfrm>
        </p:spPr>
        <p:txBody>
          <a:bodyPr/>
          <a:lstStyle/>
          <a:p>
            <a:r>
              <a:rPr lang="en-US" sz="1800" dirty="0">
                <a:effectLst/>
              </a:rPr>
              <a:t>When we think of good design, we imagine something pleasing and attractive to look at</a:t>
            </a:r>
            <a:r>
              <a:rPr lang="en-US" sz="1800" dirty="0"/>
              <a:t>. T</a:t>
            </a:r>
            <a:r>
              <a:rPr lang="en-US" sz="1800" dirty="0">
                <a:effectLst/>
              </a:rPr>
              <a:t>his is called </a:t>
            </a:r>
            <a:r>
              <a:rPr lang="en-US" sz="1800" b="1" dirty="0">
                <a:effectLst/>
              </a:rPr>
              <a:t>aesthetics</a:t>
            </a:r>
            <a:r>
              <a:rPr lang="en-US" sz="1800" dirty="0">
                <a:effectLst/>
              </a:rPr>
              <a:t> (the principles of art and beauty).</a:t>
            </a:r>
            <a:endParaRPr lang="en-US" dirty="0">
              <a:effectLst/>
              <a:latin typeface="Segoe UI" panose="020B0502040204020203" pitchFamily="34" charset="0"/>
            </a:endParaRPr>
          </a:p>
        </p:txBody>
      </p:sp>
      <p:sp>
        <p:nvSpPr>
          <p:cNvPr id="6" name="TextBox 5">
            <a:extLst>
              <a:ext uri="{FF2B5EF4-FFF2-40B4-BE49-F238E27FC236}">
                <a16:creationId xmlns:a16="http://schemas.microsoft.com/office/drawing/2014/main" id="{98F8DAFA-5D08-471C-BE50-DA65A76B3289}"/>
              </a:ext>
            </a:extLst>
          </p:cNvPr>
          <p:cNvSpPr txBox="1"/>
          <p:nvPr/>
        </p:nvSpPr>
        <p:spPr>
          <a:xfrm>
            <a:off x="395536" y="3140968"/>
            <a:ext cx="3736521" cy="2308324"/>
          </a:xfrm>
          <a:prstGeom prst="rect">
            <a:avLst/>
          </a:prstGeom>
          <a:noFill/>
        </p:spPr>
        <p:txBody>
          <a:bodyPr wrap="square">
            <a:spAutoFit/>
          </a:bodyPr>
          <a:lstStyle/>
          <a:p>
            <a:r>
              <a:rPr lang="en-US" sz="1800" dirty="0">
                <a:effectLst/>
                <a:latin typeface="+mn-lt"/>
              </a:rPr>
              <a:t>In construction terms, </a:t>
            </a:r>
            <a:r>
              <a:rPr lang="en-US" sz="1800" dirty="0">
                <a:latin typeface="+mn-lt"/>
              </a:rPr>
              <a:t>aesthetics might </a:t>
            </a:r>
            <a:r>
              <a:rPr lang="en-US" sz="1800" dirty="0">
                <a:effectLst/>
                <a:latin typeface="+mn-lt"/>
              </a:rPr>
              <a:t>include: the shape and style of a building; materials used; sense of space and light; the scale of the building compared to the site; and whether it sits comfortably with the surrounding buildings and landscape. </a:t>
            </a:r>
          </a:p>
        </p:txBody>
      </p:sp>
      <p:sp>
        <p:nvSpPr>
          <p:cNvPr id="8" name="TextBox 7">
            <a:extLst>
              <a:ext uri="{FF2B5EF4-FFF2-40B4-BE49-F238E27FC236}">
                <a16:creationId xmlns:a16="http://schemas.microsoft.com/office/drawing/2014/main" id="{7211CDE8-547E-456C-A8DE-7C8802AE2372}"/>
              </a:ext>
            </a:extLst>
          </p:cNvPr>
          <p:cNvSpPr txBox="1"/>
          <p:nvPr/>
        </p:nvSpPr>
        <p:spPr>
          <a:xfrm>
            <a:off x="4324661" y="4496894"/>
            <a:ext cx="4572000" cy="923330"/>
          </a:xfrm>
          <a:prstGeom prst="rect">
            <a:avLst/>
          </a:prstGeom>
          <a:noFill/>
        </p:spPr>
        <p:txBody>
          <a:bodyPr wrap="square">
            <a:spAutoFit/>
          </a:bodyPr>
          <a:lstStyle/>
          <a:p>
            <a:r>
              <a:rPr lang="en-US" sz="1800" dirty="0">
                <a:latin typeface="+mn-lt"/>
              </a:rPr>
              <a:t>What constitutes good d</a:t>
            </a:r>
            <a:r>
              <a:rPr lang="en-US" sz="1800" dirty="0">
                <a:effectLst/>
                <a:latin typeface="+mn-lt"/>
              </a:rPr>
              <a:t>esign can seem subjective – different people will like different styles of building. </a:t>
            </a:r>
            <a:endParaRPr lang="en-GB" sz="1800" dirty="0">
              <a:latin typeface="+mn-lt"/>
            </a:endParaRPr>
          </a:p>
        </p:txBody>
      </p:sp>
      <p:pic>
        <p:nvPicPr>
          <p:cNvPr id="5" name="Picture 4" descr="A body of water with buildings in the background&#10;&#10;Description automatically generated with medium confidence">
            <a:extLst>
              <a:ext uri="{FF2B5EF4-FFF2-40B4-BE49-F238E27FC236}">
                <a16:creationId xmlns:a16="http://schemas.microsoft.com/office/drawing/2014/main" id="{1C54F42A-8F7E-4844-850B-FCC240CE642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02949" y="1268760"/>
            <a:ext cx="4257229" cy="2520280"/>
          </a:xfrm>
          <a:prstGeom prst="rect">
            <a:avLst/>
          </a:prstGeom>
        </p:spPr>
      </p:pic>
    </p:spTree>
    <p:extLst>
      <p:ext uri="{BB962C8B-B14F-4D97-AF65-F5344CB8AC3E}">
        <p14:creationId xmlns:p14="http://schemas.microsoft.com/office/powerpoint/2010/main" val="4167688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good design</a:t>
            </a:r>
          </a:p>
        </p:txBody>
      </p:sp>
      <p:sp>
        <p:nvSpPr>
          <p:cNvPr id="3075" name="Content Placeholder 2"/>
          <p:cNvSpPr>
            <a:spLocks noGrp="1"/>
          </p:cNvSpPr>
          <p:nvPr>
            <p:ph sz="quarter" idx="10"/>
          </p:nvPr>
        </p:nvSpPr>
        <p:spPr>
          <a:xfrm>
            <a:off x="428108" y="1412720"/>
            <a:ext cx="8229600" cy="4437280"/>
          </a:xfrm>
        </p:spPr>
        <p:txBody>
          <a:bodyPr/>
          <a:lstStyle/>
          <a:p>
            <a:r>
              <a:rPr lang="en-US" sz="1800" dirty="0"/>
              <a:t>G</a:t>
            </a:r>
            <a:r>
              <a:rPr lang="en-US" sz="1800" dirty="0">
                <a:effectLst/>
              </a:rPr>
              <a:t>ood design is about</a:t>
            </a:r>
            <a:r>
              <a:rPr lang="en-US" sz="1800" dirty="0"/>
              <a:t> </a:t>
            </a:r>
            <a:r>
              <a:rPr lang="en-US" sz="1800" dirty="0">
                <a:effectLst/>
              </a:rPr>
              <a:t>how a building looks and functions; if it is </a:t>
            </a:r>
            <a:r>
              <a:rPr lang="en-US" sz="1800" b="1" dirty="0">
                <a:effectLst/>
              </a:rPr>
              <a:t>efficient</a:t>
            </a:r>
            <a:r>
              <a:rPr lang="en-US" sz="1800" dirty="0">
                <a:effectLst/>
              </a:rPr>
              <a:t>; how it contributes to </a:t>
            </a:r>
            <a:r>
              <a:rPr lang="en-US" sz="1800" b="1" dirty="0">
                <a:effectLst/>
              </a:rPr>
              <a:t>wellbeing, quality of life </a:t>
            </a:r>
            <a:r>
              <a:rPr lang="en-US" sz="1800" dirty="0">
                <a:effectLst/>
              </a:rPr>
              <a:t>and the </a:t>
            </a:r>
            <a:r>
              <a:rPr lang="en-US" sz="1800" b="1" dirty="0">
                <a:effectLst/>
              </a:rPr>
              <a:t>community</a:t>
            </a:r>
            <a:r>
              <a:rPr lang="en-US" sz="1800" dirty="0">
                <a:effectLst/>
              </a:rPr>
              <a:t>; if it is environmentally </a:t>
            </a:r>
            <a:r>
              <a:rPr lang="en-US" sz="1800" b="1" dirty="0">
                <a:effectLst/>
              </a:rPr>
              <a:t>sustainable</a:t>
            </a:r>
            <a:r>
              <a:rPr lang="en-US" sz="1800" dirty="0">
                <a:effectLst/>
              </a:rPr>
              <a:t>; and </a:t>
            </a:r>
            <a:r>
              <a:rPr lang="en-US" sz="1800" b="1" dirty="0">
                <a:effectLst/>
              </a:rPr>
              <a:t>on budget </a:t>
            </a:r>
            <a:r>
              <a:rPr lang="en-US" sz="1800" dirty="0">
                <a:effectLst/>
              </a:rPr>
              <a:t>offering </a:t>
            </a:r>
            <a:r>
              <a:rPr lang="en-US" sz="1800" b="1" dirty="0">
                <a:effectLst/>
              </a:rPr>
              <a:t>value for money</a:t>
            </a:r>
            <a:r>
              <a:rPr lang="en-US" sz="1800" dirty="0">
                <a:effectLst/>
              </a:rPr>
              <a: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main factor that affects design is budget.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A developer needs to be confident the new building will sell at a profit, so value for money is very important.</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The development must meet the client’s brief while also meeting all current Building Regulations.</a:t>
            </a:r>
          </a:p>
          <a:p>
            <a:pPr marL="285750" indent="-285750">
              <a:buClr>
                <a:srgbClr val="0077E3"/>
              </a:buClr>
              <a:buFont typeface="Arial" panose="020B0604020202020204" pitchFamily="34" charset="0"/>
              <a:buChar char="•"/>
            </a:pPr>
            <a:r>
              <a:rPr lang="en-GB" sz="1800" dirty="0">
                <a:ea typeface="ＭＳ Ｐゴシック" pitchFamily="-105" charset="-128"/>
                <a:cs typeface="ＭＳ Ｐゴシック" pitchFamily="-105" charset="-128"/>
              </a:rPr>
              <a:t>Sustainability is a popular concern. New developments need to be fuel efficient, have a small carbon footprint, yet still offer improved quality of life.</a:t>
            </a:r>
          </a:p>
          <a:p>
            <a:pPr marL="0" indent="0"/>
            <a:endParaRPr lang="en-GB" sz="16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44315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5DD8D-374B-C547-B5AB-078A4646FD75}"/>
              </a:ext>
            </a:extLst>
          </p:cNvPr>
          <p:cNvSpPr>
            <a:spLocks noGrp="1"/>
          </p:cNvSpPr>
          <p:nvPr>
            <p:ph type="title"/>
          </p:nvPr>
        </p:nvSpPr>
        <p:spPr/>
        <p:txBody>
          <a:bodyPr/>
          <a:lstStyle/>
          <a:p>
            <a:r>
              <a:rPr lang="en-US" dirty="0"/>
              <a:t>Factors that affect a new build’s design – location</a:t>
            </a:r>
          </a:p>
        </p:txBody>
      </p:sp>
      <p:sp>
        <p:nvSpPr>
          <p:cNvPr id="3" name="Content Placeholder 2">
            <a:extLst>
              <a:ext uri="{FF2B5EF4-FFF2-40B4-BE49-F238E27FC236}">
                <a16:creationId xmlns:a16="http://schemas.microsoft.com/office/drawing/2014/main" id="{A4484C60-4614-8548-83E5-18A8C549D3E1}"/>
              </a:ext>
            </a:extLst>
          </p:cNvPr>
          <p:cNvSpPr>
            <a:spLocks noGrp="1"/>
          </p:cNvSpPr>
          <p:nvPr>
            <p:ph sz="quarter" idx="10"/>
          </p:nvPr>
        </p:nvSpPr>
        <p:spPr>
          <a:xfrm>
            <a:off x="457200" y="1512000"/>
            <a:ext cx="8229600" cy="908888"/>
          </a:xfrm>
        </p:spPr>
        <p:txBody>
          <a:bodyPr/>
          <a:lstStyle/>
          <a:p>
            <a:r>
              <a:rPr lang="en-US" sz="1800" dirty="0"/>
              <a:t>Does the building fit in with the existing housing stock? Potential customers often want to feel part of the local community. If the building fits in with its surroundings, this ensures it improves the local area and community, and increases its resale value. </a:t>
            </a:r>
          </a:p>
          <a:p>
            <a:r>
              <a:rPr lang="en-US" sz="1800" dirty="0"/>
              <a:t>Commercial buildings should also be in locations and styles sympathetic to surrounding areas.</a:t>
            </a:r>
          </a:p>
        </p:txBody>
      </p:sp>
      <p:pic>
        <p:nvPicPr>
          <p:cNvPr id="5" name="Picture 4" descr="A picture containing sky, building, outdoor, house&#10;&#10;Description automatically generated">
            <a:extLst>
              <a:ext uri="{FF2B5EF4-FFF2-40B4-BE49-F238E27FC236}">
                <a16:creationId xmlns:a16="http://schemas.microsoft.com/office/drawing/2014/main" id="{841EC12C-CE15-4611-9694-E932A88E67F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200" y="3824447"/>
            <a:ext cx="3058194" cy="2039815"/>
          </a:xfrm>
          <a:prstGeom prst="rect">
            <a:avLst/>
          </a:prstGeom>
        </p:spPr>
      </p:pic>
      <p:sp>
        <p:nvSpPr>
          <p:cNvPr id="6" name="TextBox 5">
            <a:extLst>
              <a:ext uri="{FF2B5EF4-FFF2-40B4-BE49-F238E27FC236}">
                <a16:creationId xmlns:a16="http://schemas.microsoft.com/office/drawing/2014/main" id="{702098FB-EC7D-4194-B0A7-D68DA13072BB}"/>
              </a:ext>
            </a:extLst>
          </p:cNvPr>
          <p:cNvSpPr txBox="1"/>
          <p:nvPr/>
        </p:nvSpPr>
        <p:spPr>
          <a:xfrm>
            <a:off x="3851920" y="3551692"/>
            <a:ext cx="5040559" cy="2308324"/>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800" dirty="0"/>
              <a:t>Poundbury is a new development on the outskirts of Dorchester, Dorset. Endorsed by the Duchy of Cornwall, </a:t>
            </a:r>
            <a:r>
              <a:rPr lang="en-US" sz="1800" dirty="0">
                <a:solidFill>
                  <a:srgbClr val="202122"/>
                </a:solidFill>
                <a:latin typeface="Arial" panose="020B0604020202020204" pitchFamily="34" charset="0"/>
              </a:rPr>
              <a:t>t</a:t>
            </a:r>
            <a:r>
              <a:rPr lang="en-US" sz="1800" b="0" i="0" dirty="0">
                <a:solidFill>
                  <a:srgbClr val="202122"/>
                </a:solidFill>
                <a:effectLst/>
                <a:latin typeface="Arial" panose="020B0604020202020204" pitchFamily="34" charset="0"/>
              </a:rPr>
              <a:t>he development is built to a traditional high-density urban pattern, focused on creating an integrated community of shops, businesses, and private and </a:t>
            </a:r>
            <a:r>
              <a:rPr lang="en-US" sz="1800" b="0" i="0" u="none" strike="noStrike" dirty="0">
                <a:solidFill>
                  <a:schemeClr val="tx1"/>
                </a:solidFill>
                <a:effectLst/>
                <a:latin typeface="Arial" panose="020B0604020202020204" pitchFamily="34" charset="0"/>
              </a:rPr>
              <a:t>social housing,</a:t>
            </a:r>
            <a:r>
              <a:rPr lang="en-US" sz="1800" u="none" strike="noStrike" dirty="0">
                <a:solidFill>
                  <a:schemeClr val="tx1"/>
                </a:solidFill>
                <a:latin typeface="Arial" panose="020B0604020202020204" pitchFamily="34" charset="0"/>
              </a:rPr>
              <a:t> but </a:t>
            </a:r>
            <a:r>
              <a:rPr lang="en-US" sz="1800" dirty="0">
                <a:solidFill>
                  <a:schemeClr val="tx1"/>
                </a:solidFill>
                <a:latin typeface="Arial" panose="020B0604020202020204" pitchFamily="34" charset="0"/>
              </a:rPr>
              <a:t>using traditional vernacular British architectural styles. </a:t>
            </a:r>
            <a:endParaRPr lang="en-GB" sz="1800" dirty="0">
              <a:solidFill>
                <a:schemeClr val="tx1"/>
              </a:solidFill>
            </a:endParaRPr>
          </a:p>
        </p:txBody>
      </p:sp>
    </p:spTree>
    <p:extLst>
      <p:ext uri="{BB962C8B-B14F-4D97-AF65-F5344CB8AC3E}">
        <p14:creationId xmlns:p14="http://schemas.microsoft.com/office/powerpoint/2010/main" val="789335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FACD1-AE11-4477-BC76-3251EF76C9F8}"/>
              </a:ext>
            </a:extLst>
          </p:cNvPr>
          <p:cNvSpPr>
            <a:spLocks noGrp="1"/>
          </p:cNvSpPr>
          <p:nvPr>
            <p:ph type="title"/>
          </p:nvPr>
        </p:nvSpPr>
        <p:spPr/>
        <p:txBody>
          <a:bodyPr/>
          <a:lstStyle/>
          <a:p>
            <a:r>
              <a:rPr lang="en-US" dirty="0"/>
              <a:t>Other factors that affect a new build’s design (2)</a:t>
            </a:r>
            <a:endParaRPr lang="en-GB" dirty="0"/>
          </a:p>
        </p:txBody>
      </p:sp>
      <p:sp>
        <p:nvSpPr>
          <p:cNvPr id="3" name="Content Placeholder 2">
            <a:extLst>
              <a:ext uri="{FF2B5EF4-FFF2-40B4-BE49-F238E27FC236}">
                <a16:creationId xmlns:a16="http://schemas.microsoft.com/office/drawing/2014/main" id="{44333072-4C32-4333-B59E-AA4DD1B58CE1}"/>
              </a:ext>
            </a:extLst>
          </p:cNvPr>
          <p:cNvSpPr>
            <a:spLocks noGrp="1"/>
          </p:cNvSpPr>
          <p:nvPr>
            <p:ph sz="quarter" idx="10"/>
          </p:nvPr>
        </p:nvSpPr>
        <p:spPr>
          <a:xfrm>
            <a:off x="457200" y="1512000"/>
            <a:ext cx="8229600" cy="4653304"/>
          </a:xfrm>
        </p:spPr>
        <p:txBody>
          <a:bodyPr/>
          <a:lstStyle/>
          <a:p>
            <a:r>
              <a:rPr lang="en-GB" sz="1800" dirty="0"/>
              <a:t>New builds must be efficient in energy use as laid out in the Building Regulations </a:t>
            </a:r>
            <a:r>
              <a:rPr lang="en-GB" sz="1800" b="1" dirty="0"/>
              <a:t>Approved document L. Conservation of fuel and power</a:t>
            </a:r>
            <a:r>
              <a:rPr lang="en-GB" sz="1800" dirty="0"/>
              <a:t>.</a:t>
            </a:r>
          </a:p>
          <a:p>
            <a:r>
              <a:rPr lang="en-GB" sz="1800" i="1" dirty="0"/>
              <a:t>Reasonable provision shall be made for the conservation of fuel and power in buildings by limiting heat gains and losses through thermal elements and other parts of the building fabric; and from pipes, ducts and vessels used for space heating, space cooling and hot water services and by providing fixed building services which are energy efficient, have effective controls and are commissioned by testing and adjusting as necessary to ensure they use no more fuel and power than is reasonable in the circumstances</a:t>
            </a:r>
            <a:r>
              <a:rPr lang="en-GB" sz="1800" dirty="0"/>
              <a:t>.  </a:t>
            </a:r>
          </a:p>
          <a:p>
            <a:endParaRPr lang="en-GB" dirty="0"/>
          </a:p>
        </p:txBody>
      </p:sp>
    </p:spTree>
    <p:extLst>
      <p:ext uri="{BB962C8B-B14F-4D97-AF65-F5344CB8AC3E}">
        <p14:creationId xmlns:p14="http://schemas.microsoft.com/office/powerpoint/2010/main" val="41384454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8EFB67-1FE5-496F-9028-E0083375AC3D}"/>
              </a:ext>
            </a:extLst>
          </p:cNvPr>
          <p:cNvSpPr>
            <a:spLocks noGrp="1"/>
          </p:cNvSpPr>
          <p:nvPr>
            <p:ph type="title"/>
          </p:nvPr>
        </p:nvSpPr>
        <p:spPr/>
        <p:txBody>
          <a:bodyPr/>
          <a:lstStyle/>
          <a:p>
            <a:r>
              <a:rPr lang="en-GB" dirty="0"/>
              <a:t>The impact of poor design</a:t>
            </a:r>
          </a:p>
        </p:txBody>
      </p:sp>
      <p:sp>
        <p:nvSpPr>
          <p:cNvPr id="3" name="Content Placeholder 2">
            <a:extLst>
              <a:ext uri="{FF2B5EF4-FFF2-40B4-BE49-F238E27FC236}">
                <a16:creationId xmlns:a16="http://schemas.microsoft.com/office/drawing/2014/main" id="{6492FE40-61D3-4738-BA38-B4E8E65D162D}"/>
              </a:ext>
            </a:extLst>
          </p:cNvPr>
          <p:cNvSpPr>
            <a:spLocks noGrp="1"/>
          </p:cNvSpPr>
          <p:nvPr>
            <p:ph sz="quarter" idx="10"/>
          </p:nvPr>
        </p:nvSpPr>
        <p:spPr/>
        <p:txBody>
          <a:bodyPr/>
          <a:lstStyle/>
          <a:p>
            <a:r>
              <a:rPr lang="en-GB" sz="1800" dirty="0"/>
              <a:t>Poor building design can:</a:t>
            </a:r>
          </a:p>
          <a:p>
            <a:pPr marL="342900" indent="-342900">
              <a:buClr>
                <a:srgbClr val="0077E3"/>
              </a:buClr>
              <a:buFont typeface="Arial" panose="020B0604020202020204" pitchFamily="34" charset="0"/>
              <a:buChar char="•"/>
            </a:pPr>
            <a:r>
              <a:rPr lang="en-GB" sz="1800" b="1" dirty="0"/>
              <a:t>reduce saleability – </a:t>
            </a:r>
            <a:r>
              <a:rPr lang="en-GB" sz="1800" dirty="0"/>
              <a:t>poorly designed properties may be hard to sell as they don’t visually appeal to buyers or fail to meet their needs in other respects (e.g. size, space, configuration)</a:t>
            </a:r>
          </a:p>
          <a:p>
            <a:pPr marL="342900" indent="-342900">
              <a:buClr>
                <a:srgbClr val="0077E3"/>
              </a:buClr>
              <a:buFont typeface="Arial" panose="020B0604020202020204" pitchFamily="34" charset="0"/>
              <a:buChar char="•"/>
            </a:pPr>
            <a:r>
              <a:rPr lang="en-GB" sz="1800" b="1" dirty="0"/>
              <a:t>reduce efficiencies – </a:t>
            </a:r>
            <a:r>
              <a:rPr lang="en-GB" sz="1800" dirty="0"/>
              <a:t>e.g. the available land is not used efficiently or the building is sited incorrectly on the land</a:t>
            </a:r>
          </a:p>
          <a:p>
            <a:pPr marL="342900" indent="-342900">
              <a:buClr>
                <a:srgbClr val="0077E3"/>
              </a:buClr>
              <a:buFont typeface="Arial" panose="020B0604020202020204" pitchFamily="34" charset="0"/>
              <a:buChar char="•"/>
            </a:pPr>
            <a:r>
              <a:rPr lang="en-GB" sz="1800" b="1" dirty="0"/>
              <a:t>have a negative impact on the local community – </a:t>
            </a:r>
            <a:r>
              <a:rPr lang="en-GB" sz="1800" dirty="0"/>
              <a:t>a building out of keeping with the area can have long-term impacts on its neighbours (e.g. blocking light, affecting wellbeing or reducing desirability of surrounding property).</a:t>
            </a:r>
          </a:p>
          <a:p>
            <a:r>
              <a:rPr lang="en-GB" sz="1800" dirty="0"/>
              <a:t>Poor design can have an impact on all parties in the construction chain.</a:t>
            </a:r>
          </a:p>
          <a:p>
            <a:endParaRPr lang="en-GB" dirty="0"/>
          </a:p>
        </p:txBody>
      </p:sp>
    </p:spTree>
    <p:extLst>
      <p:ext uri="{BB962C8B-B14F-4D97-AF65-F5344CB8AC3E}">
        <p14:creationId xmlns:p14="http://schemas.microsoft.com/office/powerpoint/2010/main" val="2835690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11E7-21A5-EB42-B5DB-8BDF90B6AECF}"/>
              </a:ext>
            </a:extLst>
          </p:cNvPr>
          <p:cNvSpPr>
            <a:spLocks noGrp="1"/>
          </p:cNvSpPr>
          <p:nvPr>
            <p:ph type="title"/>
          </p:nvPr>
        </p:nvSpPr>
        <p:spPr/>
        <p:txBody>
          <a:bodyPr/>
          <a:lstStyle/>
          <a:p>
            <a:r>
              <a:rPr lang="en-US" dirty="0"/>
              <a:t>The construction chain (1)</a:t>
            </a:r>
          </a:p>
        </p:txBody>
      </p:sp>
      <p:sp>
        <p:nvSpPr>
          <p:cNvPr id="3" name="Content Placeholder 2">
            <a:extLst>
              <a:ext uri="{FF2B5EF4-FFF2-40B4-BE49-F238E27FC236}">
                <a16:creationId xmlns:a16="http://schemas.microsoft.com/office/drawing/2014/main" id="{57003059-ED64-2E4E-A0FB-9F8A7C33B77E}"/>
              </a:ext>
            </a:extLst>
          </p:cNvPr>
          <p:cNvSpPr>
            <a:spLocks noGrp="1"/>
          </p:cNvSpPr>
          <p:nvPr>
            <p:ph sz="quarter" idx="10"/>
          </p:nvPr>
        </p:nvSpPr>
        <p:spPr>
          <a:xfrm>
            <a:off x="457200" y="1556792"/>
            <a:ext cx="8229600" cy="4414676"/>
          </a:xfrm>
        </p:spPr>
        <p:txBody>
          <a:bodyPr/>
          <a:lstStyle/>
          <a:p>
            <a:r>
              <a:rPr lang="en-US" sz="1800" b="1" dirty="0"/>
              <a:t>The client:</a:t>
            </a:r>
            <a:r>
              <a:rPr lang="en-US" sz="1800" dirty="0"/>
              <a:t> the end user (from an individual buying a home, to a large business premises – and everything in-between).</a:t>
            </a:r>
          </a:p>
          <a:p>
            <a:r>
              <a:rPr lang="en-US" sz="1800" b="1" dirty="0"/>
              <a:t>Project sponsor: </a:t>
            </a:r>
            <a:r>
              <a:rPr lang="en-US" sz="1800" dirty="0"/>
              <a:t>a person or group providing support or resources for the project; accountable for enabling success. </a:t>
            </a:r>
          </a:p>
          <a:p>
            <a:r>
              <a:rPr lang="en-US" sz="1800" b="1" dirty="0"/>
              <a:t>Consultants: </a:t>
            </a:r>
            <a:r>
              <a:rPr lang="en-US" sz="1800" dirty="0"/>
              <a:t>specialists within certain areas; their services are used at key stages throughout the project.</a:t>
            </a:r>
          </a:p>
          <a:p>
            <a:r>
              <a:rPr lang="en-US" sz="1800" b="1" dirty="0"/>
              <a:t>Suppliers: </a:t>
            </a:r>
            <a:r>
              <a:rPr lang="en-US" sz="1800" dirty="0"/>
              <a:t>these are often nominated; contracted to supply required materials at set stages throughout the building process.</a:t>
            </a:r>
          </a:p>
          <a:p>
            <a:r>
              <a:rPr lang="en-US" sz="1800" b="1" dirty="0"/>
              <a:t>Contractors and sub-contractors: </a:t>
            </a:r>
            <a:r>
              <a:rPr lang="en-US" sz="1800" dirty="0"/>
              <a:t>the construction and building services tradespeople who physically build and install services.</a:t>
            </a:r>
          </a:p>
        </p:txBody>
      </p:sp>
    </p:spTree>
    <p:extLst>
      <p:ext uri="{BB962C8B-B14F-4D97-AF65-F5344CB8AC3E}">
        <p14:creationId xmlns:p14="http://schemas.microsoft.com/office/powerpoint/2010/main" val="17000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349B1-8006-2542-A54B-26903165AF9F}"/>
              </a:ext>
            </a:extLst>
          </p:cNvPr>
          <p:cNvSpPr>
            <a:spLocks noGrp="1"/>
          </p:cNvSpPr>
          <p:nvPr>
            <p:ph type="title"/>
          </p:nvPr>
        </p:nvSpPr>
        <p:spPr/>
        <p:txBody>
          <a:bodyPr/>
          <a:lstStyle/>
          <a:p>
            <a:r>
              <a:rPr lang="en-US" dirty="0"/>
              <a:t>Construction project team</a:t>
            </a:r>
          </a:p>
        </p:txBody>
      </p:sp>
      <p:pic>
        <p:nvPicPr>
          <p:cNvPr id="4" name="Picture 3">
            <a:extLst>
              <a:ext uri="{FF2B5EF4-FFF2-40B4-BE49-F238E27FC236}">
                <a16:creationId xmlns:a16="http://schemas.microsoft.com/office/drawing/2014/main" id="{07338DB8-C1CE-4931-B3B6-671A9F66AFC5}"/>
              </a:ext>
            </a:extLst>
          </p:cNvPr>
          <p:cNvPicPr>
            <a:picLocks noChangeAspect="1"/>
          </p:cNvPicPr>
          <p:nvPr/>
        </p:nvPicPr>
        <p:blipFill>
          <a:blip r:embed="rId3"/>
          <a:stretch>
            <a:fillRect/>
          </a:stretch>
        </p:blipFill>
        <p:spPr>
          <a:xfrm>
            <a:off x="1331640" y="1390588"/>
            <a:ext cx="6480720" cy="4492555"/>
          </a:xfrm>
          <a:prstGeom prst="rect">
            <a:avLst/>
          </a:prstGeom>
        </p:spPr>
      </p:pic>
    </p:spTree>
    <p:extLst>
      <p:ext uri="{BB962C8B-B14F-4D97-AF65-F5344CB8AC3E}">
        <p14:creationId xmlns:p14="http://schemas.microsoft.com/office/powerpoint/2010/main" val="32221848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140</TotalTime>
  <Words>1046</Words>
  <Application>Microsoft Office PowerPoint</Application>
  <PresentationFormat>On-screen Show (4:3)</PresentationFormat>
  <Paragraphs>66</Paragraphs>
  <Slides>13</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Lucida Grande</vt:lpstr>
      <vt:lpstr>Segoe UI</vt:lpstr>
      <vt:lpstr>Times New Roman</vt:lpstr>
      <vt:lpstr>1_Default Design</vt:lpstr>
      <vt:lpstr>PowerPoint 1: Benefits of good design (1)</vt:lpstr>
      <vt:lpstr>Introduction</vt:lpstr>
      <vt:lpstr>What is good design?</vt:lpstr>
      <vt:lpstr>Benefits of good design</vt:lpstr>
      <vt:lpstr>Factors that affect a new build’s design – location</vt:lpstr>
      <vt:lpstr>Other factors that affect a new build’s design (2)</vt:lpstr>
      <vt:lpstr>The impact of poor design</vt:lpstr>
      <vt:lpstr>The construction chain (1)</vt:lpstr>
      <vt:lpstr>Construction project team</vt:lpstr>
      <vt:lpstr>Coordination between disciplines</vt:lpstr>
      <vt:lpstr>Factors impacting on profit – over-specification</vt:lpstr>
      <vt:lpstr>Factors impacting on profit – poor planning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183</cp:revision>
  <dcterms:created xsi:type="dcterms:W3CDTF">2013-05-28T00:38:54Z</dcterms:created>
  <dcterms:modified xsi:type="dcterms:W3CDTF">2021-09-22T09:43:56Z</dcterms:modified>
</cp:coreProperties>
</file>