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4"/>
  </p:notesMasterIdLst>
  <p:handoutMasterIdLst>
    <p:handoutMasterId r:id="rId25"/>
  </p:handoutMasterIdLst>
  <p:sldIdLst>
    <p:sldId id="396" r:id="rId2"/>
    <p:sldId id="397" r:id="rId3"/>
    <p:sldId id="398" r:id="rId4"/>
    <p:sldId id="399" r:id="rId5"/>
    <p:sldId id="400" r:id="rId6"/>
    <p:sldId id="344" r:id="rId7"/>
    <p:sldId id="401" r:id="rId8"/>
    <p:sldId id="385" r:id="rId9"/>
    <p:sldId id="386" r:id="rId10"/>
    <p:sldId id="387" r:id="rId11"/>
    <p:sldId id="388" r:id="rId12"/>
    <p:sldId id="402" r:id="rId13"/>
    <p:sldId id="403" r:id="rId14"/>
    <p:sldId id="391" r:id="rId15"/>
    <p:sldId id="390" r:id="rId16"/>
    <p:sldId id="392" r:id="rId17"/>
    <p:sldId id="404" r:id="rId18"/>
    <p:sldId id="406" r:id="rId19"/>
    <p:sldId id="395" r:id="rId20"/>
    <p:sldId id="394" r:id="rId21"/>
    <p:sldId id="405"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8" clrIdx="0"/>
  <p:cmAuthor id="2" name="mark ablett" initials="ma" lastIdx="5" clrIdx="1"/>
  <p:cmAuthor id="3" name="Tommy ." initials="T." lastIdx="3" clrIdx="2"/>
  <p:cmAuthor id="4" name="Sandra Stafford" initials="S" lastIdx="1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1236DC-CBA3-4D64-ABDC-3BB03784B946}" v="1" dt="2021-09-21T15:16:15.3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466" autoAdjust="0"/>
    <p:restoredTop sz="86448"/>
  </p:normalViewPr>
  <p:slideViewPr>
    <p:cSldViewPr showGuides="1">
      <p:cViewPr varScale="1">
        <p:scale>
          <a:sx n="58" d="100"/>
          <a:sy n="58" d="100"/>
        </p:scale>
        <p:origin x="125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5A6D367-0E80-4A0D-A4C2-059D7183B7C7}"/>
    <pc:docChg chg="undo custSel modSld">
      <pc:chgData name="Tommy ." userId="1be9750d281bf5b3" providerId="LiveId" clId="{85A6D367-0E80-4A0D-A4C2-059D7183B7C7}" dt="2021-08-22T19:07:37.021" v="31" actId="20577"/>
      <pc:docMkLst>
        <pc:docMk/>
      </pc:docMkLst>
      <pc:sldChg chg="modSp mod">
        <pc:chgData name="Tommy ." userId="1be9750d281bf5b3" providerId="LiveId" clId="{85A6D367-0E80-4A0D-A4C2-059D7183B7C7}" dt="2021-08-21T17:28:10.052" v="13" actId="20577"/>
        <pc:sldMkLst>
          <pc:docMk/>
          <pc:sldMk cId="2980533481" sldId="344"/>
        </pc:sldMkLst>
        <pc:spChg chg="mod">
          <ac:chgData name="Tommy ." userId="1be9750d281bf5b3" providerId="LiveId" clId="{85A6D367-0E80-4A0D-A4C2-059D7183B7C7}" dt="2021-08-21T17:28:10.052" v="13" actId="20577"/>
          <ac:spMkLst>
            <pc:docMk/>
            <pc:sldMk cId="2980533481" sldId="344"/>
            <ac:spMk id="3" creationId="{545FB59C-239E-4C44-9F84-B09FD479DFD3}"/>
          </ac:spMkLst>
        </pc:spChg>
        <pc:spChg chg="mod">
          <ac:chgData name="Tommy ." userId="1be9750d281bf5b3" providerId="LiveId" clId="{85A6D367-0E80-4A0D-A4C2-059D7183B7C7}" dt="2021-08-21T17:27:56.469" v="9" actId="255"/>
          <ac:spMkLst>
            <pc:docMk/>
            <pc:sldMk cId="2980533481" sldId="344"/>
            <ac:spMk id="6" creationId="{66E98FD2-E8B0-490B-8D1C-EC3B28E5CE0F}"/>
          </ac:spMkLst>
        </pc:spChg>
      </pc:sldChg>
      <pc:sldChg chg="modSp mod">
        <pc:chgData name="Tommy ." userId="1be9750d281bf5b3" providerId="LiveId" clId="{85A6D367-0E80-4A0D-A4C2-059D7183B7C7}" dt="2021-08-21T17:27:47.294" v="8" actId="14100"/>
        <pc:sldMkLst>
          <pc:docMk/>
          <pc:sldMk cId="752550104" sldId="346"/>
        </pc:sldMkLst>
        <pc:spChg chg="mod">
          <ac:chgData name="Tommy ." userId="1be9750d281bf5b3" providerId="LiveId" clId="{85A6D367-0E80-4A0D-A4C2-059D7183B7C7}" dt="2021-08-21T17:27:47.294" v="8" actId="14100"/>
          <ac:spMkLst>
            <pc:docMk/>
            <pc:sldMk cId="752550104" sldId="346"/>
            <ac:spMk id="3" creationId="{66CFBAA1-1D11-DC42-801A-05C50CA39234}"/>
          </ac:spMkLst>
        </pc:spChg>
        <pc:picChg chg="mod">
          <ac:chgData name="Tommy ." userId="1be9750d281bf5b3" providerId="LiveId" clId="{85A6D367-0E80-4A0D-A4C2-059D7183B7C7}" dt="2021-08-21T17:27:44.408" v="7" actId="14100"/>
          <ac:picMkLst>
            <pc:docMk/>
            <pc:sldMk cId="752550104" sldId="346"/>
            <ac:picMk id="5122" creationId="{14B42E44-9391-5E41-A135-2B1441165025}"/>
          </ac:picMkLst>
        </pc:picChg>
      </pc:sldChg>
      <pc:sldChg chg="modSp mod">
        <pc:chgData name="Tommy ." userId="1be9750d281bf5b3" providerId="LiveId" clId="{85A6D367-0E80-4A0D-A4C2-059D7183B7C7}" dt="2021-08-21T17:27:33.183" v="5" actId="255"/>
        <pc:sldMkLst>
          <pc:docMk/>
          <pc:sldMk cId="2378731666" sldId="347"/>
        </pc:sldMkLst>
        <pc:spChg chg="mod">
          <ac:chgData name="Tommy ." userId="1be9750d281bf5b3" providerId="LiveId" clId="{85A6D367-0E80-4A0D-A4C2-059D7183B7C7}" dt="2021-08-21T17:27:33.183" v="5" actId="255"/>
          <ac:spMkLst>
            <pc:docMk/>
            <pc:sldMk cId="2378731666" sldId="347"/>
            <ac:spMk id="3" creationId="{40ABD9F0-68EC-5D4D-A00A-48922C6DFFE0}"/>
          </ac:spMkLst>
        </pc:spChg>
      </pc:sldChg>
      <pc:sldChg chg="modSp mod">
        <pc:chgData name="Tommy ." userId="1be9750d281bf5b3" providerId="LiveId" clId="{85A6D367-0E80-4A0D-A4C2-059D7183B7C7}" dt="2021-08-22T19:07:37.021" v="31" actId="20577"/>
        <pc:sldMkLst>
          <pc:docMk/>
          <pc:sldMk cId="1817134551" sldId="349"/>
        </pc:sldMkLst>
        <pc:spChg chg="mod">
          <ac:chgData name="Tommy ." userId="1be9750d281bf5b3" providerId="LiveId" clId="{85A6D367-0E80-4A0D-A4C2-059D7183B7C7}" dt="2021-08-22T19:07:37.021" v="31" actId="20577"/>
          <ac:spMkLst>
            <pc:docMk/>
            <pc:sldMk cId="1817134551" sldId="349"/>
            <ac:spMk id="2" creationId="{561F0C3E-25BB-4D43-8D5F-DA95FE4AA42B}"/>
          </ac:spMkLst>
        </pc:spChg>
        <pc:spChg chg="mod">
          <ac:chgData name="Tommy ." userId="1be9750d281bf5b3" providerId="LiveId" clId="{85A6D367-0E80-4A0D-A4C2-059D7183B7C7}" dt="2021-08-21T17:29:46.616" v="28" actId="255"/>
          <ac:spMkLst>
            <pc:docMk/>
            <pc:sldMk cId="1817134551" sldId="349"/>
            <ac:spMk id="3" creationId="{2C19CB0A-86D5-3B47-B0C9-DE828FDDCA05}"/>
          </ac:spMkLst>
        </pc:spChg>
        <pc:picChg chg="mod">
          <ac:chgData name="Tommy ." userId="1be9750d281bf5b3" providerId="LiveId" clId="{85A6D367-0E80-4A0D-A4C2-059D7183B7C7}" dt="2021-08-21T17:29:50.992" v="30" actId="1076"/>
          <ac:picMkLst>
            <pc:docMk/>
            <pc:sldMk cId="1817134551" sldId="349"/>
            <ac:picMk id="9218" creationId="{56D9D30D-DDD2-8B46-AF5C-74B43C5FADF5}"/>
          </ac:picMkLst>
        </pc:picChg>
      </pc:sldChg>
      <pc:sldChg chg="modSp mod">
        <pc:chgData name="Tommy ." userId="1be9750d281bf5b3" providerId="LiveId" clId="{85A6D367-0E80-4A0D-A4C2-059D7183B7C7}" dt="2021-08-21T17:29:38.150" v="27" actId="1076"/>
        <pc:sldMkLst>
          <pc:docMk/>
          <pc:sldMk cId="3485714217" sldId="350"/>
        </pc:sldMkLst>
        <pc:spChg chg="mod">
          <ac:chgData name="Tommy ." userId="1be9750d281bf5b3" providerId="LiveId" clId="{85A6D367-0E80-4A0D-A4C2-059D7183B7C7}" dt="2021-08-21T17:29:36.300" v="26" actId="255"/>
          <ac:spMkLst>
            <pc:docMk/>
            <pc:sldMk cId="3485714217" sldId="350"/>
            <ac:spMk id="4" creationId="{5CBEA910-5ED4-504C-AFE1-22B60DB23D0A}"/>
          </ac:spMkLst>
        </pc:spChg>
        <pc:picChg chg="mod">
          <ac:chgData name="Tommy ." userId="1be9750d281bf5b3" providerId="LiveId" clId="{85A6D367-0E80-4A0D-A4C2-059D7183B7C7}" dt="2021-08-21T17:29:38.150" v="27" actId="1076"/>
          <ac:picMkLst>
            <pc:docMk/>
            <pc:sldMk cId="3485714217" sldId="350"/>
            <ac:picMk id="10243" creationId="{68B602C3-CEB7-384B-A161-4737CF026324}"/>
          </ac:picMkLst>
        </pc:picChg>
      </pc:sldChg>
      <pc:sldChg chg="modSp mod">
        <pc:chgData name="Tommy ." userId="1be9750d281bf5b3" providerId="LiveId" clId="{85A6D367-0E80-4A0D-A4C2-059D7183B7C7}" dt="2021-08-21T17:08:52.610" v="1" actId="20577"/>
        <pc:sldMkLst>
          <pc:docMk/>
          <pc:sldMk cId="3075346356" sldId="381"/>
        </pc:sldMkLst>
        <pc:spChg chg="mod">
          <ac:chgData name="Tommy ." userId="1be9750d281bf5b3" providerId="LiveId" clId="{85A6D367-0E80-4A0D-A4C2-059D7183B7C7}" dt="2021-08-21T17:08:52.610" v="1" actId="20577"/>
          <ac:spMkLst>
            <pc:docMk/>
            <pc:sldMk cId="3075346356" sldId="381"/>
            <ac:spMk id="2053" creationId="{00000000-0000-0000-0000-000000000000}"/>
          </ac:spMkLst>
        </pc:spChg>
      </pc:sldChg>
      <pc:sldChg chg="modSp mod">
        <pc:chgData name="Tommy ." userId="1be9750d281bf5b3" providerId="LiveId" clId="{85A6D367-0E80-4A0D-A4C2-059D7183B7C7}" dt="2021-08-21T17:27:27.174" v="4" actId="1076"/>
        <pc:sldMkLst>
          <pc:docMk/>
          <pc:sldMk cId="4242259679" sldId="383"/>
        </pc:sldMkLst>
        <pc:spChg chg="mod">
          <ac:chgData name="Tommy ." userId="1be9750d281bf5b3" providerId="LiveId" clId="{85A6D367-0E80-4A0D-A4C2-059D7183B7C7}" dt="2021-08-21T17:27:17.825" v="2" actId="255"/>
          <ac:spMkLst>
            <pc:docMk/>
            <pc:sldMk cId="4242259679" sldId="383"/>
            <ac:spMk id="4" creationId="{CBFE49A3-16D3-0D43-8218-0E473DDB693B}"/>
          </ac:spMkLst>
        </pc:spChg>
        <pc:spChg chg="mod">
          <ac:chgData name="Tommy ." userId="1be9750d281bf5b3" providerId="LiveId" clId="{85A6D367-0E80-4A0D-A4C2-059D7183B7C7}" dt="2021-08-21T17:27:25.046" v="3" actId="255"/>
          <ac:spMkLst>
            <pc:docMk/>
            <pc:sldMk cId="4242259679" sldId="383"/>
            <ac:spMk id="6" creationId="{57CB0829-3931-0E4F-A16F-5631F262E91E}"/>
          </ac:spMkLst>
        </pc:spChg>
        <pc:picChg chg="mod">
          <ac:chgData name="Tommy ." userId="1be9750d281bf5b3" providerId="LiveId" clId="{85A6D367-0E80-4A0D-A4C2-059D7183B7C7}" dt="2021-08-21T17:27:27.174" v="4" actId="1076"/>
          <ac:picMkLst>
            <pc:docMk/>
            <pc:sldMk cId="4242259679" sldId="383"/>
            <ac:picMk id="2050" creationId="{FDD23498-C03D-F347-81B5-BD5B66F3AAEB}"/>
          </ac:picMkLst>
        </pc:picChg>
      </pc:sldChg>
      <pc:sldChg chg="modSp mod">
        <pc:chgData name="Tommy ." userId="1be9750d281bf5b3" providerId="LiveId" clId="{85A6D367-0E80-4A0D-A4C2-059D7183B7C7}" dt="2021-08-21T17:29:24.164" v="25" actId="1076"/>
        <pc:sldMkLst>
          <pc:docMk/>
          <pc:sldMk cId="2214718777" sldId="384"/>
        </pc:sldMkLst>
        <pc:spChg chg="mod">
          <ac:chgData name="Tommy ." userId="1be9750d281bf5b3" providerId="LiveId" clId="{85A6D367-0E80-4A0D-A4C2-059D7183B7C7}" dt="2021-08-21T17:29:10.589" v="21" actId="255"/>
          <ac:spMkLst>
            <pc:docMk/>
            <pc:sldMk cId="2214718777" sldId="384"/>
            <ac:spMk id="3" creationId="{4B9478D3-C5B6-3A45-9EFA-F794C4F0F03A}"/>
          </ac:spMkLst>
        </pc:spChg>
        <pc:spChg chg="mod">
          <ac:chgData name="Tommy ." userId="1be9750d281bf5b3" providerId="LiveId" clId="{85A6D367-0E80-4A0D-A4C2-059D7183B7C7}" dt="2021-08-21T17:29:24.164" v="25" actId="1076"/>
          <ac:spMkLst>
            <pc:docMk/>
            <pc:sldMk cId="2214718777" sldId="384"/>
            <ac:spMk id="4" creationId="{AAFF4C79-B4AF-C441-AAC2-4EF80E5D9332}"/>
          </ac:spMkLst>
        </pc:spChg>
        <pc:picChg chg="mod">
          <ac:chgData name="Tommy ." userId="1be9750d281bf5b3" providerId="LiveId" clId="{85A6D367-0E80-4A0D-A4C2-059D7183B7C7}" dt="2021-08-21T17:29:12.937" v="22" actId="14100"/>
          <ac:picMkLst>
            <pc:docMk/>
            <pc:sldMk cId="2214718777" sldId="384"/>
            <ac:picMk id="7172" creationId="{C10FA928-970D-374A-A30E-03D08F4F7C96}"/>
          </ac:picMkLst>
        </pc:picChg>
      </pc:sldChg>
      <pc:sldChg chg="modSp mod">
        <pc:chgData name="Tommy ." userId="1be9750d281bf5b3" providerId="LiveId" clId="{85A6D367-0E80-4A0D-A4C2-059D7183B7C7}" dt="2021-08-21T17:28:23.662" v="14" actId="255"/>
        <pc:sldMkLst>
          <pc:docMk/>
          <pc:sldMk cId="1033508359" sldId="385"/>
        </pc:sldMkLst>
        <pc:spChg chg="mod">
          <ac:chgData name="Tommy ." userId="1be9750d281bf5b3" providerId="LiveId" clId="{85A6D367-0E80-4A0D-A4C2-059D7183B7C7}" dt="2021-08-21T17:28:23.662" v="14" actId="255"/>
          <ac:spMkLst>
            <pc:docMk/>
            <pc:sldMk cId="1033508359" sldId="385"/>
            <ac:spMk id="3" creationId="{BF39452F-9B9E-304E-84A6-65DEB0DBF04D}"/>
          </ac:spMkLst>
        </pc:spChg>
      </pc:sldChg>
      <pc:sldChg chg="modSp mod">
        <pc:chgData name="Tommy ." userId="1be9750d281bf5b3" providerId="LiveId" clId="{85A6D367-0E80-4A0D-A4C2-059D7183B7C7}" dt="2021-08-21T17:28:37.619" v="16" actId="14100"/>
        <pc:sldMkLst>
          <pc:docMk/>
          <pc:sldMk cId="537388163" sldId="386"/>
        </pc:sldMkLst>
        <pc:spChg chg="mod">
          <ac:chgData name="Tommy ." userId="1be9750d281bf5b3" providerId="LiveId" clId="{85A6D367-0E80-4A0D-A4C2-059D7183B7C7}" dt="2021-08-21T17:28:35.365" v="15" actId="255"/>
          <ac:spMkLst>
            <pc:docMk/>
            <pc:sldMk cId="537388163" sldId="386"/>
            <ac:spMk id="3" creationId="{B6898E9F-6FF5-FB4F-9926-4CBADD577C80}"/>
          </ac:spMkLst>
        </pc:spChg>
        <pc:picChg chg="mod">
          <ac:chgData name="Tommy ." userId="1be9750d281bf5b3" providerId="LiveId" clId="{85A6D367-0E80-4A0D-A4C2-059D7183B7C7}" dt="2021-08-21T17:28:37.619" v="16" actId="14100"/>
          <ac:picMkLst>
            <pc:docMk/>
            <pc:sldMk cId="537388163" sldId="386"/>
            <ac:picMk id="2054" creationId="{CA160D3A-D108-324C-AB97-C5F38D0FB107}"/>
          </ac:picMkLst>
        </pc:picChg>
      </pc:sldChg>
      <pc:sldChg chg="modSp mod">
        <pc:chgData name="Tommy ." userId="1be9750d281bf5b3" providerId="LiveId" clId="{85A6D367-0E80-4A0D-A4C2-059D7183B7C7}" dt="2021-08-21T17:28:43.573" v="17" actId="255"/>
        <pc:sldMkLst>
          <pc:docMk/>
          <pc:sldMk cId="223575376" sldId="387"/>
        </pc:sldMkLst>
        <pc:spChg chg="mod">
          <ac:chgData name="Tommy ." userId="1be9750d281bf5b3" providerId="LiveId" clId="{85A6D367-0E80-4A0D-A4C2-059D7183B7C7}" dt="2021-08-21T17:28:43.573" v="17" actId="255"/>
          <ac:spMkLst>
            <pc:docMk/>
            <pc:sldMk cId="223575376" sldId="387"/>
            <ac:spMk id="3" creationId="{433872D7-884A-B544-B586-CA1D22706E7D}"/>
          </ac:spMkLst>
        </pc:spChg>
      </pc:sldChg>
      <pc:sldChg chg="modSp mod">
        <pc:chgData name="Tommy ." userId="1be9750d281bf5b3" providerId="LiveId" clId="{85A6D367-0E80-4A0D-A4C2-059D7183B7C7}" dt="2021-08-21T17:28:51.524" v="18" actId="255"/>
        <pc:sldMkLst>
          <pc:docMk/>
          <pc:sldMk cId="193014648" sldId="388"/>
        </pc:sldMkLst>
        <pc:spChg chg="mod">
          <ac:chgData name="Tommy ." userId="1be9750d281bf5b3" providerId="LiveId" clId="{85A6D367-0E80-4A0D-A4C2-059D7183B7C7}" dt="2021-08-21T17:28:51.524" v="18" actId="255"/>
          <ac:spMkLst>
            <pc:docMk/>
            <pc:sldMk cId="193014648" sldId="388"/>
            <ac:spMk id="3" creationId="{8CAFB38E-7E71-8E4D-8384-3A297F85FDCA}"/>
          </ac:spMkLst>
        </pc:spChg>
      </pc:sldChg>
      <pc:sldChg chg="modSp mod">
        <pc:chgData name="Tommy ." userId="1be9750d281bf5b3" providerId="LiveId" clId="{85A6D367-0E80-4A0D-A4C2-059D7183B7C7}" dt="2021-08-21T17:29:03.793" v="20" actId="1076"/>
        <pc:sldMkLst>
          <pc:docMk/>
          <pc:sldMk cId="98690493" sldId="389"/>
        </pc:sldMkLst>
        <pc:spChg chg="mod">
          <ac:chgData name="Tommy ." userId="1be9750d281bf5b3" providerId="LiveId" clId="{85A6D367-0E80-4A0D-A4C2-059D7183B7C7}" dt="2021-08-21T17:29:01.417" v="19" actId="255"/>
          <ac:spMkLst>
            <pc:docMk/>
            <pc:sldMk cId="98690493" sldId="389"/>
            <ac:spMk id="3" creationId="{8BC0DB38-827B-CA43-8534-B9E5BE0B2801}"/>
          </ac:spMkLst>
        </pc:spChg>
        <pc:picChg chg="mod">
          <ac:chgData name="Tommy ." userId="1be9750d281bf5b3" providerId="LiveId" clId="{85A6D367-0E80-4A0D-A4C2-059D7183B7C7}" dt="2021-08-21T17:29:03.793" v="20" actId="1076"/>
          <ac:picMkLst>
            <pc:docMk/>
            <pc:sldMk cId="98690493" sldId="389"/>
            <ac:picMk id="5124" creationId="{9B363625-3023-D644-A778-0C6A7E21E858}"/>
          </ac:picMkLst>
        </pc:picChg>
      </pc:sldChg>
    </pc:docChg>
  </pc:docChgLst>
  <pc:docChgLst>
    <pc:chgData name="Caroline Prodger" userId="e4ef2e75-b60b-401b-8ebe-291bdcf405f4" providerId="ADAL" clId="{FE485056-C4C8-4960-9BDA-80CACD784772}"/>
    <pc:docChg chg="custSel addSld delSld modSld sldOrd addMainMaster modMainMaster">
      <pc:chgData name="Caroline Prodger" userId="e4ef2e75-b60b-401b-8ebe-291bdcf405f4" providerId="ADAL" clId="{FE485056-C4C8-4960-9BDA-80CACD784772}" dt="2021-09-20T15:41:09.569" v="155" actId="20577"/>
      <pc:docMkLst>
        <pc:docMk/>
      </pc:docMkLst>
      <pc:sldChg chg="delCm">
        <pc:chgData name="Caroline Prodger" userId="e4ef2e75-b60b-401b-8ebe-291bdcf405f4" providerId="ADAL" clId="{FE485056-C4C8-4960-9BDA-80CACD784772}" dt="2021-09-20T15:00:55.922" v="139" actId="1592"/>
        <pc:sldMkLst>
          <pc:docMk/>
          <pc:sldMk cId="1986785067" sldId="267"/>
        </pc:sldMkLst>
      </pc:sldChg>
      <pc:sldChg chg="del">
        <pc:chgData name="Caroline Prodger" userId="e4ef2e75-b60b-401b-8ebe-291bdcf405f4" providerId="ADAL" clId="{FE485056-C4C8-4960-9BDA-80CACD784772}" dt="2021-09-17T12:22:33.866" v="0" actId="2696"/>
        <pc:sldMkLst>
          <pc:docMk/>
          <pc:sldMk cId="1056365498" sldId="343"/>
        </pc:sldMkLst>
      </pc:sldChg>
      <pc:sldChg chg="delSp modSp mod delCm modNotesTx">
        <pc:chgData name="Caroline Prodger" userId="e4ef2e75-b60b-401b-8ebe-291bdcf405f4" providerId="ADAL" clId="{FE485056-C4C8-4960-9BDA-80CACD784772}" dt="2021-09-20T15:09:43.446" v="141"/>
        <pc:sldMkLst>
          <pc:docMk/>
          <pc:sldMk cId="2980533481" sldId="344"/>
        </pc:sldMkLst>
        <pc:spChg chg="mod">
          <ac:chgData name="Caroline Prodger" userId="e4ef2e75-b60b-401b-8ebe-291bdcf405f4" providerId="ADAL" clId="{FE485056-C4C8-4960-9BDA-80CACD784772}" dt="2021-09-20T15:09:43.446" v="141"/>
          <ac:spMkLst>
            <pc:docMk/>
            <pc:sldMk cId="2980533481" sldId="344"/>
            <ac:spMk id="2" creationId="{144C3482-D70E-0844-AAD6-3055FDC16D8A}"/>
          </ac:spMkLst>
        </pc:spChg>
        <pc:picChg chg="del">
          <ac:chgData name="Caroline Prodger" userId="e4ef2e75-b60b-401b-8ebe-291bdcf405f4" providerId="ADAL" clId="{FE485056-C4C8-4960-9BDA-80CACD784772}" dt="2021-09-20T14:34:51.421" v="23" actId="478"/>
          <ac:picMkLst>
            <pc:docMk/>
            <pc:sldMk cId="2980533481" sldId="344"/>
            <ac:picMk id="4098" creationId="{3540CCCE-9089-E14A-BADA-C05A7C4FF16E}"/>
          </ac:picMkLst>
        </pc:picChg>
      </pc:sldChg>
      <pc:sldChg chg="del">
        <pc:chgData name="Caroline Prodger" userId="e4ef2e75-b60b-401b-8ebe-291bdcf405f4" providerId="ADAL" clId="{FE485056-C4C8-4960-9BDA-80CACD784772}" dt="2021-09-20T14:35:37.242" v="27" actId="2696"/>
        <pc:sldMkLst>
          <pc:docMk/>
          <pc:sldMk cId="1972950095" sldId="345"/>
        </pc:sldMkLst>
      </pc:sldChg>
      <pc:sldChg chg="del">
        <pc:chgData name="Caroline Prodger" userId="e4ef2e75-b60b-401b-8ebe-291bdcf405f4" providerId="ADAL" clId="{FE485056-C4C8-4960-9BDA-80CACD784772}" dt="2021-09-20T14:34:20.540" v="21" actId="2696"/>
        <pc:sldMkLst>
          <pc:docMk/>
          <pc:sldMk cId="752550104" sldId="346"/>
        </pc:sldMkLst>
      </pc:sldChg>
      <pc:sldChg chg="del">
        <pc:chgData name="Caroline Prodger" userId="e4ef2e75-b60b-401b-8ebe-291bdcf405f4" providerId="ADAL" clId="{FE485056-C4C8-4960-9BDA-80CACD784772}" dt="2021-09-20T14:34:08.256" v="18" actId="2696"/>
        <pc:sldMkLst>
          <pc:docMk/>
          <pc:sldMk cId="2378731666" sldId="347"/>
        </pc:sldMkLst>
      </pc:sldChg>
      <pc:sldChg chg="del">
        <pc:chgData name="Caroline Prodger" userId="e4ef2e75-b60b-401b-8ebe-291bdcf405f4" providerId="ADAL" clId="{FE485056-C4C8-4960-9BDA-80CACD784772}" dt="2021-09-20T15:00:03.774" v="134" actId="2696"/>
        <pc:sldMkLst>
          <pc:docMk/>
          <pc:sldMk cId="1817134551" sldId="349"/>
        </pc:sldMkLst>
      </pc:sldChg>
      <pc:sldChg chg="del">
        <pc:chgData name="Caroline Prodger" userId="e4ef2e75-b60b-401b-8ebe-291bdcf405f4" providerId="ADAL" clId="{FE485056-C4C8-4960-9BDA-80CACD784772}" dt="2021-09-20T14:58:49.986" v="131" actId="2696"/>
        <pc:sldMkLst>
          <pc:docMk/>
          <pc:sldMk cId="3485714217" sldId="350"/>
        </pc:sldMkLst>
      </pc:sldChg>
      <pc:sldChg chg="del">
        <pc:chgData name="Caroline Prodger" userId="e4ef2e75-b60b-401b-8ebe-291bdcf405f4" providerId="ADAL" clId="{FE485056-C4C8-4960-9BDA-80CACD784772}" dt="2021-09-20T14:32:59.568" v="9" actId="2696"/>
        <pc:sldMkLst>
          <pc:docMk/>
          <pc:sldMk cId="3075346356" sldId="381"/>
        </pc:sldMkLst>
      </pc:sldChg>
      <pc:sldChg chg="del">
        <pc:chgData name="Caroline Prodger" userId="e4ef2e75-b60b-401b-8ebe-291bdcf405f4" providerId="ADAL" clId="{FE485056-C4C8-4960-9BDA-80CACD784772}" dt="2021-09-20T14:33:28.479" v="12" actId="2696"/>
        <pc:sldMkLst>
          <pc:docMk/>
          <pc:sldMk cId="1546965253" sldId="382"/>
        </pc:sldMkLst>
      </pc:sldChg>
      <pc:sldChg chg="del">
        <pc:chgData name="Caroline Prodger" userId="e4ef2e75-b60b-401b-8ebe-291bdcf405f4" providerId="ADAL" clId="{FE485056-C4C8-4960-9BDA-80CACD784772}" dt="2021-09-20T14:33:50.322" v="15" actId="2696"/>
        <pc:sldMkLst>
          <pc:docMk/>
          <pc:sldMk cId="4242259679" sldId="383"/>
        </pc:sldMkLst>
      </pc:sldChg>
      <pc:sldChg chg="del">
        <pc:chgData name="Caroline Prodger" userId="e4ef2e75-b60b-401b-8ebe-291bdcf405f4" providerId="ADAL" clId="{FE485056-C4C8-4960-9BDA-80CACD784772}" dt="2021-09-20T14:50:18.850" v="70" actId="2696"/>
        <pc:sldMkLst>
          <pc:docMk/>
          <pc:sldMk cId="2214718777" sldId="384"/>
        </pc:sldMkLst>
      </pc:sldChg>
      <pc:sldChg chg="addSp delSp modSp mod delCm modNotesTx">
        <pc:chgData name="Caroline Prodger" userId="e4ef2e75-b60b-401b-8ebe-291bdcf405f4" providerId="ADAL" clId="{FE485056-C4C8-4960-9BDA-80CACD784772}" dt="2021-09-20T15:09:43.446" v="141"/>
        <pc:sldMkLst>
          <pc:docMk/>
          <pc:sldMk cId="1033508359" sldId="385"/>
        </pc:sldMkLst>
        <pc:spChg chg="mod">
          <ac:chgData name="Caroline Prodger" userId="e4ef2e75-b60b-401b-8ebe-291bdcf405f4" providerId="ADAL" clId="{FE485056-C4C8-4960-9BDA-80CACD784772}" dt="2021-09-20T15:09:43.446" v="141"/>
          <ac:spMkLst>
            <pc:docMk/>
            <pc:sldMk cId="1033508359" sldId="385"/>
            <ac:spMk id="2" creationId="{3165D214-C8B6-374E-A51F-637B84BC8165}"/>
          </ac:spMkLst>
        </pc:spChg>
        <pc:picChg chg="add mod">
          <ac:chgData name="Caroline Prodger" userId="e4ef2e75-b60b-401b-8ebe-291bdcf405f4" providerId="ADAL" clId="{FE485056-C4C8-4960-9BDA-80CACD784772}" dt="2021-09-20T14:36:50.583" v="34" actId="1076"/>
          <ac:picMkLst>
            <pc:docMk/>
            <pc:sldMk cId="1033508359" sldId="385"/>
            <ac:picMk id="5" creationId="{C15ADA9B-686B-46A2-BF7A-ABC4D4A6883B}"/>
          </ac:picMkLst>
        </pc:picChg>
        <pc:picChg chg="add mod">
          <ac:chgData name="Caroline Prodger" userId="e4ef2e75-b60b-401b-8ebe-291bdcf405f4" providerId="ADAL" clId="{FE485056-C4C8-4960-9BDA-80CACD784772}" dt="2021-09-20T14:38:56.255" v="39" actId="1076"/>
          <ac:picMkLst>
            <pc:docMk/>
            <pc:sldMk cId="1033508359" sldId="385"/>
            <ac:picMk id="7" creationId="{37DE2AC2-E1DA-4CF1-9A41-4780D4FF94A7}"/>
          </ac:picMkLst>
        </pc:picChg>
        <pc:picChg chg="del">
          <ac:chgData name="Caroline Prodger" userId="e4ef2e75-b60b-401b-8ebe-291bdcf405f4" providerId="ADAL" clId="{FE485056-C4C8-4960-9BDA-80CACD784772}" dt="2021-09-20T14:36:07.200" v="29" actId="21"/>
          <ac:picMkLst>
            <pc:docMk/>
            <pc:sldMk cId="1033508359" sldId="385"/>
            <ac:picMk id="1028" creationId="{1553715C-E4D3-644F-8B90-B87BF772BCCE}"/>
          </ac:picMkLst>
        </pc:picChg>
      </pc:sldChg>
      <pc:sldChg chg="addSp delSp modSp mod delCm">
        <pc:chgData name="Caroline Prodger" userId="e4ef2e75-b60b-401b-8ebe-291bdcf405f4" providerId="ADAL" clId="{FE485056-C4C8-4960-9BDA-80CACD784772}" dt="2021-09-20T15:41:09.569" v="155" actId="20577"/>
        <pc:sldMkLst>
          <pc:docMk/>
          <pc:sldMk cId="537388163" sldId="386"/>
        </pc:sldMkLst>
        <pc:spChg chg="mod">
          <ac:chgData name="Caroline Prodger" userId="e4ef2e75-b60b-401b-8ebe-291bdcf405f4" providerId="ADAL" clId="{FE485056-C4C8-4960-9BDA-80CACD784772}" dt="2021-09-20T15:41:09.569" v="155" actId="20577"/>
          <ac:spMkLst>
            <pc:docMk/>
            <pc:sldMk cId="537388163" sldId="386"/>
            <ac:spMk id="2" creationId="{B768DEE9-0B4E-5743-B972-23844EB63C7D}"/>
          </ac:spMkLst>
        </pc:spChg>
        <pc:picChg chg="add mod">
          <ac:chgData name="Caroline Prodger" userId="e4ef2e75-b60b-401b-8ebe-291bdcf405f4" providerId="ADAL" clId="{FE485056-C4C8-4960-9BDA-80CACD784772}" dt="2021-09-20T14:40:55.740" v="48" actId="1076"/>
          <ac:picMkLst>
            <pc:docMk/>
            <pc:sldMk cId="537388163" sldId="386"/>
            <ac:picMk id="5" creationId="{5C1CC070-810E-412D-BE13-AF86771A0615}"/>
          </ac:picMkLst>
        </pc:picChg>
        <pc:picChg chg="del mod">
          <ac:chgData name="Caroline Prodger" userId="e4ef2e75-b60b-401b-8ebe-291bdcf405f4" providerId="ADAL" clId="{FE485056-C4C8-4960-9BDA-80CACD784772}" dt="2021-09-20T14:40:41.917" v="42" actId="478"/>
          <ac:picMkLst>
            <pc:docMk/>
            <pc:sldMk cId="537388163" sldId="386"/>
            <ac:picMk id="2054" creationId="{CA160D3A-D108-324C-AB97-C5F38D0FB107}"/>
          </ac:picMkLst>
        </pc:picChg>
      </pc:sldChg>
      <pc:sldChg chg="addSp delSp modSp mod delCm">
        <pc:chgData name="Caroline Prodger" userId="e4ef2e75-b60b-401b-8ebe-291bdcf405f4" providerId="ADAL" clId="{FE485056-C4C8-4960-9BDA-80CACD784772}" dt="2021-09-20T15:09:43.446" v="141"/>
        <pc:sldMkLst>
          <pc:docMk/>
          <pc:sldMk cId="223575376" sldId="387"/>
        </pc:sldMkLst>
        <pc:spChg chg="mod">
          <ac:chgData name="Caroline Prodger" userId="e4ef2e75-b60b-401b-8ebe-291bdcf405f4" providerId="ADAL" clId="{FE485056-C4C8-4960-9BDA-80CACD784772}" dt="2021-09-20T15:09:43.446" v="141"/>
          <ac:spMkLst>
            <pc:docMk/>
            <pc:sldMk cId="223575376" sldId="387"/>
            <ac:spMk id="2" creationId="{8B75E5BF-9ABC-9B4A-BEF0-8DE918F4D439}"/>
          </ac:spMkLst>
        </pc:spChg>
        <pc:picChg chg="add mod">
          <ac:chgData name="Caroline Prodger" userId="e4ef2e75-b60b-401b-8ebe-291bdcf405f4" providerId="ADAL" clId="{FE485056-C4C8-4960-9BDA-80CACD784772}" dt="2021-09-20T14:41:52.995" v="57" actId="1076"/>
          <ac:picMkLst>
            <pc:docMk/>
            <pc:sldMk cId="223575376" sldId="387"/>
            <ac:picMk id="5" creationId="{98DE5720-04E8-4D82-A855-6B1E2C493D37}"/>
          </ac:picMkLst>
        </pc:picChg>
        <pc:picChg chg="del">
          <ac:chgData name="Caroline Prodger" userId="e4ef2e75-b60b-401b-8ebe-291bdcf405f4" providerId="ADAL" clId="{FE485056-C4C8-4960-9BDA-80CACD784772}" dt="2021-09-20T14:41:35.613" v="51" actId="478"/>
          <ac:picMkLst>
            <pc:docMk/>
            <pc:sldMk cId="223575376" sldId="387"/>
            <ac:picMk id="3074" creationId="{C4BB19D2-EDBA-D34A-9D92-7AA2B52E18A3}"/>
          </ac:picMkLst>
        </pc:picChg>
      </pc:sldChg>
      <pc:sldChg chg="addSp delSp modSp mod modNotesTx">
        <pc:chgData name="Caroline Prodger" userId="e4ef2e75-b60b-401b-8ebe-291bdcf405f4" providerId="ADAL" clId="{FE485056-C4C8-4960-9BDA-80CACD784772}" dt="2021-09-20T15:09:43.446" v="141"/>
        <pc:sldMkLst>
          <pc:docMk/>
          <pc:sldMk cId="193014648" sldId="388"/>
        </pc:sldMkLst>
        <pc:spChg chg="mod">
          <ac:chgData name="Caroline Prodger" userId="e4ef2e75-b60b-401b-8ebe-291bdcf405f4" providerId="ADAL" clId="{FE485056-C4C8-4960-9BDA-80CACD784772}" dt="2021-09-20T15:09:43.446" v="141"/>
          <ac:spMkLst>
            <pc:docMk/>
            <pc:sldMk cId="193014648" sldId="388"/>
            <ac:spMk id="2" creationId="{E2B339A8-2FAE-EA44-8C90-332513C20CA3}"/>
          </ac:spMkLst>
        </pc:spChg>
        <pc:picChg chg="add mod">
          <ac:chgData name="Caroline Prodger" userId="e4ef2e75-b60b-401b-8ebe-291bdcf405f4" providerId="ADAL" clId="{FE485056-C4C8-4960-9BDA-80CACD784772}" dt="2021-09-20T14:49:54.268" v="64" actId="1076"/>
          <ac:picMkLst>
            <pc:docMk/>
            <pc:sldMk cId="193014648" sldId="388"/>
            <ac:picMk id="5" creationId="{46FF0C3C-7C7A-472B-9F0A-370F9DA5523A}"/>
          </ac:picMkLst>
        </pc:picChg>
        <pc:picChg chg="del">
          <ac:chgData name="Caroline Prodger" userId="e4ef2e75-b60b-401b-8ebe-291bdcf405f4" providerId="ADAL" clId="{FE485056-C4C8-4960-9BDA-80CACD784772}" dt="2021-09-20T14:49:11.326" v="59" actId="478"/>
          <ac:picMkLst>
            <pc:docMk/>
            <pc:sldMk cId="193014648" sldId="388"/>
            <ac:picMk id="4098" creationId="{69DA1549-7523-ED4B-B5FA-986ABE12E148}"/>
          </ac:picMkLst>
        </pc:picChg>
      </pc:sldChg>
      <pc:sldChg chg="del">
        <pc:chgData name="Caroline Prodger" userId="e4ef2e75-b60b-401b-8ebe-291bdcf405f4" providerId="ADAL" clId="{FE485056-C4C8-4960-9BDA-80CACD784772}" dt="2021-09-20T14:50:04.822" v="67" actId="2696"/>
        <pc:sldMkLst>
          <pc:docMk/>
          <pc:sldMk cId="98690493" sldId="389"/>
        </pc:sldMkLst>
      </pc:sldChg>
      <pc:sldChg chg="modSp delCm">
        <pc:chgData name="Caroline Prodger" userId="e4ef2e75-b60b-401b-8ebe-291bdcf405f4" providerId="ADAL" clId="{FE485056-C4C8-4960-9BDA-80CACD784772}" dt="2021-09-20T15:09:43.446" v="141"/>
        <pc:sldMkLst>
          <pc:docMk/>
          <pc:sldMk cId="3787376752" sldId="390"/>
        </pc:sldMkLst>
        <pc:spChg chg="mod">
          <ac:chgData name="Caroline Prodger" userId="e4ef2e75-b60b-401b-8ebe-291bdcf405f4" providerId="ADAL" clId="{FE485056-C4C8-4960-9BDA-80CACD784772}" dt="2021-09-20T15:09:43.446" v="141"/>
          <ac:spMkLst>
            <pc:docMk/>
            <pc:sldMk cId="3787376752" sldId="390"/>
            <ac:spMk id="2" creationId="{B8ED283F-C270-D240-8621-AD95D4E0C182}"/>
          </ac:spMkLst>
        </pc:spChg>
      </pc:sldChg>
      <pc:sldChg chg="addSp delSp modSp mod delCm modNotesTx">
        <pc:chgData name="Caroline Prodger" userId="e4ef2e75-b60b-401b-8ebe-291bdcf405f4" providerId="ADAL" clId="{FE485056-C4C8-4960-9BDA-80CACD784772}" dt="2021-09-20T15:09:43.446" v="141"/>
        <pc:sldMkLst>
          <pc:docMk/>
          <pc:sldMk cId="541405343" sldId="391"/>
        </pc:sldMkLst>
        <pc:spChg chg="mod">
          <ac:chgData name="Caroline Prodger" userId="e4ef2e75-b60b-401b-8ebe-291bdcf405f4" providerId="ADAL" clId="{FE485056-C4C8-4960-9BDA-80CACD784772}" dt="2021-09-20T15:09:43.446" v="141"/>
          <ac:spMkLst>
            <pc:docMk/>
            <pc:sldMk cId="541405343" sldId="391"/>
            <ac:spMk id="2" creationId="{B8ED283F-C270-D240-8621-AD95D4E0C182}"/>
          </ac:spMkLst>
        </pc:spChg>
        <pc:picChg chg="add mod">
          <ac:chgData name="Caroline Prodger" userId="e4ef2e75-b60b-401b-8ebe-291bdcf405f4" providerId="ADAL" clId="{FE485056-C4C8-4960-9BDA-80CACD784772}" dt="2021-09-20T14:52:39.217" v="80" actId="14100"/>
          <ac:picMkLst>
            <pc:docMk/>
            <pc:sldMk cId="541405343" sldId="391"/>
            <ac:picMk id="5" creationId="{64BC303F-4F97-4A21-BEF9-9229100FF7E7}"/>
          </ac:picMkLst>
        </pc:picChg>
        <pc:picChg chg="del">
          <ac:chgData name="Caroline Prodger" userId="e4ef2e75-b60b-401b-8ebe-291bdcf405f4" providerId="ADAL" clId="{FE485056-C4C8-4960-9BDA-80CACD784772}" dt="2021-09-20T14:52:27.086" v="73" actId="478"/>
          <ac:picMkLst>
            <pc:docMk/>
            <pc:sldMk cId="541405343" sldId="391"/>
            <ac:picMk id="6" creationId="{032CF809-21C6-4EDA-8ED6-0C961A0C2A6A}"/>
          </ac:picMkLst>
        </pc:picChg>
      </pc:sldChg>
      <pc:sldChg chg="modSp">
        <pc:chgData name="Caroline Prodger" userId="e4ef2e75-b60b-401b-8ebe-291bdcf405f4" providerId="ADAL" clId="{FE485056-C4C8-4960-9BDA-80CACD784772}" dt="2021-09-20T15:09:43.446" v="141"/>
        <pc:sldMkLst>
          <pc:docMk/>
          <pc:sldMk cId="3777833536" sldId="392"/>
        </pc:sldMkLst>
        <pc:spChg chg="mod">
          <ac:chgData name="Caroline Prodger" userId="e4ef2e75-b60b-401b-8ebe-291bdcf405f4" providerId="ADAL" clId="{FE485056-C4C8-4960-9BDA-80CACD784772}" dt="2021-09-20T15:09:43.446" v="141"/>
          <ac:spMkLst>
            <pc:docMk/>
            <pc:sldMk cId="3777833536" sldId="392"/>
            <ac:spMk id="2" creationId="{B8ED283F-C270-D240-8621-AD95D4E0C182}"/>
          </ac:spMkLst>
        </pc:spChg>
      </pc:sldChg>
      <pc:sldChg chg="del">
        <pc:chgData name="Caroline Prodger" userId="e4ef2e75-b60b-401b-8ebe-291bdcf405f4" providerId="ADAL" clId="{FE485056-C4C8-4960-9BDA-80CACD784772}" dt="2021-09-20T14:55:26.566" v="124" actId="2696"/>
        <pc:sldMkLst>
          <pc:docMk/>
          <pc:sldMk cId="3184261703" sldId="393"/>
        </pc:sldMkLst>
      </pc:sldChg>
      <pc:sldChg chg="modSp mod">
        <pc:chgData name="Caroline Prodger" userId="e4ef2e75-b60b-401b-8ebe-291bdcf405f4" providerId="ADAL" clId="{FE485056-C4C8-4960-9BDA-80CACD784772}" dt="2021-09-20T15:09:43.446" v="141"/>
        <pc:sldMkLst>
          <pc:docMk/>
          <pc:sldMk cId="3036333527" sldId="394"/>
        </pc:sldMkLst>
        <pc:spChg chg="mod">
          <ac:chgData name="Caroline Prodger" userId="e4ef2e75-b60b-401b-8ebe-291bdcf405f4" providerId="ADAL" clId="{FE485056-C4C8-4960-9BDA-80CACD784772}" dt="2021-09-20T15:09:43.446" v="141"/>
          <ac:spMkLst>
            <pc:docMk/>
            <pc:sldMk cId="3036333527" sldId="394"/>
            <ac:spMk id="2" creationId="{880493E9-D07E-44F4-B5FD-DE5E5C795FC5}"/>
          </ac:spMkLst>
        </pc:spChg>
      </pc:sldChg>
      <pc:sldChg chg="addSp delSp modSp mod ord">
        <pc:chgData name="Caroline Prodger" userId="e4ef2e75-b60b-401b-8ebe-291bdcf405f4" providerId="ADAL" clId="{FE485056-C4C8-4960-9BDA-80CACD784772}" dt="2021-09-20T15:09:43.446" v="141"/>
        <pc:sldMkLst>
          <pc:docMk/>
          <pc:sldMk cId="1119898573" sldId="395"/>
        </pc:sldMkLst>
        <pc:spChg chg="mod">
          <ac:chgData name="Caroline Prodger" userId="e4ef2e75-b60b-401b-8ebe-291bdcf405f4" providerId="ADAL" clId="{FE485056-C4C8-4960-9BDA-80CACD784772}" dt="2021-09-20T15:09:43.446" v="141"/>
          <ac:spMkLst>
            <pc:docMk/>
            <pc:sldMk cId="1119898573" sldId="395"/>
            <ac:spMk id="2" creationId="{974349B1-8006-2542-A54B-26903165AF9F}"/>
          </ac:spMkLst>
        </pc:spChg>
        <pc:picChg chg="add mod">
          <ac:chgData name="Caroline Prodger" userId="e4ef2e75-b60b-401b-8ebe-291bdcf405f4" providerId="ADAL" clId="{FE485056-C4C8-4960-9BDA-80CACD784772}" dt="2021-09-17T12:23:56.268" v="6" actId="1076"/>
          <ac:picMkLst>
            <pc:docMk/>
            <pc:sldMk cId="1119898573" sldId="395"/>
            <ac:picMk id="4" creationId="{A93FB127-C7B7-4D89-B60C-FC850C6542B1}"/>
          </ac:picMkLst>
        </pc:picChg>
        <pc:picChg chg="del">
          <ac:chgData name="Caroline Prodger" userId="e4ef2e75-b60b-401b-8ebe-291bdcf405f4" providerId="ADAL" clId="{FE485056-C4C8-4960-9BDA-80CACD784772}" dt="2021-09-17T12:23:43.114" v="1" actId="478"/>
          <ac:picMkLst>
            <pc:docMk/>
            <pc:sldMk cId="1119898573" sldId="395"/>
            <ac:picMk id="6" creationId="{C095CC97-CBEE-41DE-A50D-526D23B4DD56}"/>
          </ac:picMkLst>
        </pc:picChg>
      </pc:sldChg>
      <pc:sldChg chg="add">
        <pc:chgData name="Caroline Prodger" userId="e4ef2e75-b60b-401b-8ebe-291bdcf405f4" providerId="ADAL" clId="{FE485056-C4C8-4960-9BDA-80CACD784772}" dt="2021-09-20T14:32:55.646" v="8"/>
        <pc:sldMkLst>
          <pc:docMk/>
          <pc:sldMk cId="1341841389" sldId="396"/>
        </pc:sldMkLst>
      </pc:sldChg>
      <pc:sldChg chg="modSp add">
        <pc:chgData name="Caroline Prodger" userId="e4ef2e75-b60b-401b-8ebe-291bdcf405f4" providerId="ADAL" clId="{FE485056-C4C8-4960-9BDA-80CACD784772}" dt="2021-09-20T15:09:43.446" v="141"/>
        <pc:sldMkLst>
          <pc:docMk/>
          <pc:sldMk cId="4073604783" sldId="397"/>
        </pc:sldMkLst>
        <pc:spChg chg="mod">
          <ac:chgData name="Caroline Prodger" userId="e4ef2e75-b60b-401b-8ebe-291bdcf405f4" providerId="ADAL" clId="{FE485056-C4C8-4960-9BDA-80CACD784772}" dt="2021-09-20T15:09:43.446" v="141"/>
          <ac:spMkLst>
            <pc:docMk/>
            <pc:sldMk cId="4073604783" sldId="397"/>
            <ac:spMk id="3074" creationId="{00000000-0000-0000-0000-000000000000}"/>
          </ac:spMkLst>
        </pc:spChg>
      </pc:sldChg>
      <pc:sldChg chg="modSp add">
        <pc:chgData name="Caroline Prodger" userId="e4ef2e75-b60b-401b-8ebe-291bdcf405f4" providerId="ADAL" clId="{FE485056-C4C8-4960-9BDA-80CACD784772}" dt="2021-09-20T15:09:43.446" v="141"/>
        <pc:sldMkLst>
          <pc:docMk/>
          <pc:sldMk cId="3490621327" sldId="398"/>
        </pc:sldMkLst>
        <pc:spChg chg="mod">
          <ac:chgData name="Caroline Prodger" userId="e4ef2e75-b60b-401b-8ebe-291bdcf405f4" providerId="ADAL" clId="{FE485056-C4C8-4960-9BDA-80CACD784772}" dt="2021-09-20T15:09:43.446" v="141"/>
          <ac:spMkLst>
            <pc:docMk/>
            <pc:sldMk cId="3490621327" sldId="398"/>
            <ac:spMk id="2" creationId="{4315DD8D-374B-C547-B5AB-078A4646FD75}"/>
          </ac:spMkLst>
        </pc:spChg>
      </pc:sldChg>
      <pc:sldChg chg="modSp add">
        <pc:chgData name="Caroline Prodger" userId="e4ef2e75-b60b-401b-8ebe-291bdcf405f4" providerId="ADAL" clId="{FE485056-C4C8-4960-9BDA-80CACD784772}" dt="2021-09-20T15:09:43.446" v="141"/>
        <pc:sldMkLst>
          <pc:docMk/>
          <pc:sldMk cId="2928480679" sldId="399"/>
        </pc:sldMkLst>
        <pc:spChg chg="mod">
          <ac:chgData name="Caroline Prodger" userId="e4ef2e75-b60b-401b-8ebe-291bdcf405f4" providerId="ADAL" clId="{FE485056-C4C8-4960-9BDA-80CACD784772}" dt="2021-09-20T15:09:43.446" v="141"/>
          <ac:spMkLst>
            <pc:docMk/>
            <pc:sldMk cId="2928480679" sldId="399"/>
            <ac:spMk id="2" creationId="{B7AAA803-38B3-E945-9DF7-7E2649EB1BF7}"/>
          </ac:spMkLst>
        </pc:spChg>
      </pc:sldChg>
      <pc:sldChg chg="modSp add">
        <pc:chgData name="Caroline Prodger" userId="e4ef2e75-b60b-401b-8ebe-291bdcf405f4" providerId="ADAL" clId="{FE485056-C4C8-4960-9BDA-80CACD784772}" dt="2021-09-20T15:09:43.446" v="141"/>
        <pc:sldMkLst>
          <pc:docMk/>
          <pc:sldMk cId="3534737214" sldId="400"/>
        </pc:sldMkLst>
        <pc:spChg chg="mod">
          <ac:chgData name="Caroline Prodger" userId="e4ef2e75-b60b-401b-8ebe-291bdcf405f4" providerId="ADAL" clId="{FE485056-C4C8-4960-9BDA-80CACD784772}" dt="2021-09-20T15:09:43.446" v="141"/>
          <ac:spMkLst>
            <pc:docMk/>
            <pc:sldMk cId="3534737214" sldId="400"/>
            <ac:spMk id="2" creationId="{53CDF509-55A0-5448-A414-DDC61CD9F754}"/>
          </ac:spMkLst>
        </pc:spChg>
      </pc:sldChg>
      <pc:sldChg chg="modSp add">
        <pc:chgData name="Caroline Prodger" userId="e4ef2e75-b60b-401b-8ebe-291bdcf405f4" providerId="ADAL" clId="{FE485056-C4C8-4960-9BDA-80CACD784772}" dt="2021-09-20T15:09:43.446" v="141"/>
        <pc:sldMkLst>
          <pc:docMk/>
          <pc:sldMk cId="1994228400" sldId="401"/>
        </pc:sldMkLst>
        <pc:spChg chg="mod">
          <ac:chgData name="Caroline Prodger" userId="e4ef2e75-b60b-401b-8ebe-291bdcf405f4" providerId="ADAL" clId="{FE485056-C4C8-4960-9BDA-80CACD784772}" dt="2021-09-20T15:09:43.446" v="141"/>
          <ac:spMkLst>
            <pc:docMk/>
            <pc:sldMk cId="1994228400" sldId="401"/>
            <ac:spMk id="2" creationId="{6D029C6B-8441-5D49-A344-212777A8F73C}"/>
          </ac:spMkLst>
        </pc:spChg>
      </pc:sldChg>
      <pc:sldChg chg="add">
        <pc:chgData name="Caroline Prodger" userId="e4ef2e75-b60b-401b-8ebe-291bdcf405f4" providerId="ADAL" clId="{FE485056-C4C8-4960-9BDA-80CACD784772}" dt="2021-09-20T14:50:01.125" v="66"/>
        <pc:sldMkLst>
          <pc:docMk/>
          <pc:sldMk cId="601511465" sldId="402"/>
        </pc:sldMkLst>
      </pc:sldChg>
      <pc:sldChg chg="modSp add">
        <pc:chgData name="Caroline Prodger" userId="e4ef2e75-b60b-401b-8ebe-291bdcf405f4" providerId="ADAL" clId="{FE485056-C4C8-4960-9BDA-80CACD784772}" dt="2021-09-20T15:09:43.446" v="141"/>
        <pc:sldMkLst>
          <pc:docMk/>
          <pc:sldMk cId="2656049755" sldId="403"/>
        </pc:sldMkLst>
        <pc:spChg chg="mod">
          <ac:chgData name="Caroline Prodger" userId="e4ef2e75-b60b-401b-8ebe-291bdcf405f4" providerId="ADAL" clId="{FE485056-C4C8-4960-9BDA-80CACD784772}" dt="2021-09-20T15:09:43.446" v="141"/>
          <ac:spMkLst>
            <pc:docMk/>
            <pc:sldMk cId="2656049755" sldId="403"/>
            <ac:spMk id="2" creationId="{B8ED283F-C270-D240-8621-AD95D4E0C182}"/>
          </ac:spMkLst>
        </pc:spChg>
      </pc:sldChg>
      <pc:sldChg chg="modSp add">
        <pc:chgData name="Caroline Prodger" userId="e4ef2e75-b60b-401b-8ebe-291bdcf405f4" providerId="ADAL" clId="{FE485056-C4C8-4960-9BDA-80CACD784772}" dt="2021-09-20T15:09:43.446" v="141"/>
        <pc:sldMkLst>
          <pc:docMk/>
          <pc:sldMk cId="988484755" sldId="404"/>
        </pc:sldMkLst>
        <pc:spChg chg="mod">
          <ac:chgData name="Caroline Prodger" userId="e4ef2e75-b60b-401b-8ebe-291bdcf405f4" providerId="ADAL" clId="{FE485056-C4C8-4960-9BDA-80CACD784772}" dt="2021-09-20T15:09:43.446" v="141"/>
          <ac:spMkLst>
            <pc:docMk/>
            <pc:sldMk cId="988484755" sldId="404"/>
            <ac:spMk id="2" creationId="{B8ED283F-C270-D240-8621-AD95D4E0C182}"/>
          </ac:spMkLst>
        </pc:spChg>
      </pc:sldChg>
      <pc:sldChg chg="modSp add">
        <pc:chgData name="Caroline Prodger" userId="e4ef2e75-b60b-401b-8ebe-291bdcf405f4" providerId="ADAL" clId="{FE485056-C4C8-4960-9BDA-80CACD784772}" dt="2021-09-20T15:09:43.446" v="141"/>
        <pc:sldMkLst>
          <pc:docMk/>
          <pc:sldMk cId="889064056" sldId="405"/>
        </pc:sldMkLst>
        <pc:spChg chg="mod">
          <ac:chgData name="Caroline Prodger" userId="e4ef2e75-b60b-401b-8ebe-291bdcf405f4" providerId="ADAL" clId="{FE485056-C4C8-4960-9BDA-80CACD784772}" dt="2021-09-20T15:09:43.446" v="141"/>
          <ac:spMkLst>
            <pc:docMk/>
            <pc:sldMk cId="889064056" sldId="405"/>
            <ac:spMk id="2" creationId="{AED3683A-C327-9F43-AB58-8445A36C7F74}"/>
          </ac:spMkLst>
        </pc:spChg>
      </pc:sldChg>
      <pc:sldChg chg="modSp add ord">
        <pc:chgData name="Caroline Prodger" userId="e4ef2e75-b60b-401b-8ebe-291bdcf405f4" providerId="ADAL" clId="{FE485056-C4C8-4960-9BDA-80CACD784772}" dt="2021-09-20T15:09:43.446" v="141"/>
        <pc:sldMkLst>
          <pc:docMk/>
          <pc:sldMk cId="4003244011" sldId="406"/>
        </pc:sldMkLst>
        <pc:spChg chg="mod">
          <ac:chgData name="Caroline Prodger" userId="e4ef2e75-b60b-401b-8ebe-291bdcf405f4" providerId="ADAL" clId="{FE485056-C4C8-4960-9BDA-80CACD784772}" dt="2021-09-20T15:09:43.446" v="141"/>
          <ac:spMkLst>
            <pc:docMk/>
            <pc:sldMk cId="4003244011" sldId="406"/>
            <ac:spMk id="2" creationId="{561F0C3E-25BB-4D43-8D5F-DA95FE4AA42B}"/>
          </ac:spMkLst>
        </pc:spChg>
      </pc:sldChg>
      <pc:sldMasterChg chg="add addSldLayout">
        <pc:chgData name="Caroline Prodger" userId="e4ef2e75-b60b-401b-8ebe-291bdcf405f4" providerId="ADAL" clId="{FE485056-C4C8-4960-9BDA-80CACD784772}" dt="2021-09-20T14:32:55.646" v="7" actId="27028"/>
        <pc:sldMasterMkLst>
          <pc:docMk/>
          <pc:sldMasterMk cId="3675445649" sldId="2147483655"/>
        </pc:sldMasterMkLst>
        <pc:sldLayoutChg chg="add">
          <pc:chgData name="Caroline Prodger" userId="e4ef2e75-b60b-401b-8ebe-291bdcf405f4" providerId="ADAL" clId="{FE485056-C4C8-4960-9BDA-80CACD784772}" dt="2021-09-20T14:32:55.646" v="7" actId="27028"/>
          <pc:sldLayoutMkLst>
            <pc:docMk/>
            <pc:sldMasterMk cId="3675445649" sldId="2147483655"/>
            <pc:sldLayoutMk cId="2545779328" sldId="2147483656"/>
          </pc:sldLayoutMkLst>
        </pc:sldLayoutChg>
      </pc:sldMasterChg>
      <pc:sldMasterChg chg="modSp mod">
        <pc:chgData name="Caroline Prodger" userId="e4ef2e75-b60b-401b-8ebe-291bdcf405f4" providerId="ADAL" clId="{FE485056-C4C8-4960-9BDA-80CACD784772}" dt="2021-09-20T15:09:48.367" v="145" actId="20577"/>
        <pc:sldMasterMkLst>
          <pc:docMk/>
          <pc:sldMasterMk cId="275521835" sldId="2147483657"/>
        </pc:sldMasterMkLst>
        <pc:spChg chg="mod">
          <ac:chgData name="Caroline Prodger" userId="e4ef2e75-b60b-401b-8ebe-291bdcf405f4" providerId="ADAL" clId="{FE485056-C4C8-4960-9BDA-80CACD784772}" dt="2021-09-20T15:09:48.367" v="145" actId="20577"/>
          <ac:spMkLst>
            <pc:docMk/>
            <pc:sldMasterMk cId="275521835" sldId="2147483657"/>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6FEF73-4429-4011-80BE-E214BA1B7364}" type="doc">
      <dgm:prSet loTypeId="urn:microsoft.com/office/officeart/2005/8/layout/orgChart1" loCatId="hierarchy" qsTypeId="urn:microsoft.com/office/officeart/2005/8/quickstyle/simple2" qsCatId="simple" csTypeId="urn:microsoft.com/office/officeart/2005/8/colors/accent1_2" csCatId="accent1" phldr="1"/>
      <dgm:spPr/>
      <dgm:t>
        <a:bodyPr/>
        <a:lstStyle/>
        <a:p>
          <a:endParaRPr lang="en-GB"/>
        </a:p>
      </dgm:t>
    </dgm:pt>
    <dgm:pt modelId="{219420E6-48B9-4436-9193-EBE892C09DE2}" type="pres">
      <dgm:prSet presAssocID="{C06FEF73-4429-4011-80BE-E214BA1B7364}" presName="hierChild1" presStyleCnt="0">
        <dgm:presLayoutVars>
          <dgm:orgChart val="1"/>
          <dgm:chPref val="1"/>
          <dgm:dir/>
          <dgm:animOne val="branch"/>
          <dgm:animLvl val="lvl"/>
          <dgm:resizeHandles/>
        </dgm:presLayoutVars>
      </dgm:prSet>
      <dgm:spPr/>
    </dgm:pt>
  </dgm:ptLst>
  <dgm:cxnLst>
    <dgm:cxn modelId="{6ADCA985-1AE4-48EF-9C8A-BC526739AC12}" type="presOf" srcId="{C06FEF73-4429-4011-80BE-E214BA1B7364}" destId="{219420E6-48B9-4436-9193-EBE892C09DE2}" srcOrd="0"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shop.bsigroup.com/products/retrofitting-dwellings-for-improved-energy-efficiency-specification-and-guidance-1?pid=000000000030438503"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housebuildingcareers.org.uk/explore-a-modern-building-site"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1682259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62322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75456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7720241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information of PAS 2035 see: </a:t>
            </a:r>
            <a:r>
              <a:rPr lang="fr-FR" dirty="0">
                <a:hlinkClick r:id="rId3"/>
              </a:rPr>
              <a:t>PAS 2035/2030:2019, Online - 1 Licence (bsigroup.com)</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871824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857183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5710187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797351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5027101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193129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www.housebuildingcareers.org.uk  </a:t>
            </a:r>
          </a:p>
          <a:p>
            <a:r>
              <a:rPr lang="en-US" dirty="0"/>
              <a:t>For interactive models of careers in construction see: </a:t>
            </a:r>
            <a:r>
              <a:rPr lang="en-US" dirty="0">
                <a:hlinkClick r:id="rId3"/>
              </a:rPr>
              <a:t>Explore a modern home building site | Housebuilding Careers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354842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415603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a:t>
            </a:r>
            <a:r>
              <a:rPr lang="en-US" dirty="0" err="1"/>
              <a:t>gridmarksurvey.com</a:t>
            </a:r>
            <a:r>
              <a:rPr lang="en-US" dirty="0"/>
              <a:t>/wp-content/uploads/2019/07/teeside-43-aspect-ratio-16x11-e1568917918831.jpg?x53058</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12213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725873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3799866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wpz.sungaiminify.pw</a:t>
            </a:r>
            <a:r>
              <a:rPr lang="en-US" dirty="0"/>
              <a:t>/</a:t>
            </a:r>
            <a:r>
              <a:rPr lang="en-US" dirty="0" err="1"/>
              <a:t>img</a:t>
            </a:r>
            <a:r>
              <a:rPr lang="en-US" dirty="0"/>
              <a:t>/6f6e3bea33fd0c4863e1326c7537f82e.jpg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450803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3341695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i.pinimg.com</a:t>
            </a:r>
            <a:r>
              <a:rPr lang="en-US" dirty="0"/>
              <a:t>/originals/0a/</a:t>
            </a:r>
            <a:r>
              <a:rPr lang="en-US" dirty="0" err="1"/>
              <a:t>ec</a:t>
            </a:r>
            <a:r>
              <a:rPr lang="en-US" dirty="0"/>
              <a:t>/c4/0aecc42fbb2d235c6257a8d5191a1a3c.jpg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69473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Author unknow used by many sites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645043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042401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5521835"/>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0.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5: Roles of different disciplines involved in the design process</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r>
              <a:rPr lang="en-GB" sz="2400" b="1" dirty="0"/>
              <a:t>3.3 Roles of different disciplines involved in design</a:t>
            </a:r>
          </a:p>
          <a:p>
            <a:endParaRPr lang="en-GB" sz="2400" b="1" dirty="0"/>
          </a:p>
        </p:txBody>
      </p:sp>
    </p:spTree>
    <p:extLst>
      <p:ext uri="{BB962C8B-B14F-4D97-AF65-F5344CB8AC3E}">
        <p14:creationId xmlns:p14="http://schemas.microsoft.com/office/powerpoint/2010/main" val="1341841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5E5BF-9ABC-9B4A-BEF0-8DE918F4D439}"/>
              </a:ext>
            </a:extLst>
          </p:cNvPr>
          <p:cNvSpPr>
            <a:spLocks noGrp="1"/>
          </p:cNvSpPr>
          <p:nvPr>
            <p:ph type="title"/>
          </p:nvPr>
        </p:nvSpPr>
        <p:spPr/>
        <p:txBody>
          <a:bodyPr/>
          <a:lstStyle/>
          <a:p>
            <a:r>
              <a:rPr lang="en-US" dirty="0"/>
              <a:t>What mechanical engineers do</a:t>
            </a:r>
          </a:p>
        </p:txBody>
      </p:sp>
      <p:sp>
        <p:nvSpPr>
          <p:cNvPr id="3" name="Content Placeholder 2">
            <a:extLst>
              <a:ext uri="{FF2B5EF4-FFF2-40B4-BE49-F238E27FC236}">
                <a16:creationId xmlns:a16="http://schemas.microsoft.com/office/drawing/2014/main" id="{433872D7-884A-B544-B586-CA1D22706E7D}"/>
              </a:ext>
            </a:extLst>
          </p:cNvPr>
          <p:cNvSpPr>
            <a:spLocks noGrp="1"/>
          </p:cNvSpPr>
          <p:nvPr>
            <p:ph sz="quarter" idx="10"/>
          </p:nvPr>
        </p:nvSpPr>
        <p:spPr>
          <a:xfrm>
            <a:off x="457200" y="1512000"/>
            <a:ext cx="8229600" cy="1412944"/>
          </a:xfrm>
        </p:spPr>
        <p:txBody>
          <a:bodyPr/>
          <a:lstStyle/>
          <a:p>
            <a:r>
              <a:rPr lang="en-US" sz="1800" dirty="0"/>
              <a:t>Mechanical engineers combine engineering, physics and mathematic principles  with material science to design, manufacture and maintain mechanical systems. They use CAD, CAM and product life cycle management to design, among other things, heating and cooling systems.</a:t>
            </a:r>
          </a:p>
        </p:txBody>
      </p:sp>
      <p:pic>
        <p:nvPicPr>
          <p:cNvPr id="5" name="Picture 4" descr="A person looking at a computer screen&#10;&#10;Description automatically generated with medium confidence">
            <a:extLst>
              <a:ext uri="{FF2B5EF4-FFF2-40B4-BE49-F238E27FC236}">
                <a16:creationId xmlns:a16="http://schemas.microsoft.com/office/drawing/2014/main" id="{98DE5720-04E8-4D82-A855-6B1E2C493D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47598" y="2929924"/>
            <a:ext cx="4848803" cy="2729876"/>
          </a:xfrm>
          <a:prstGeom prst="rect">
            <a:avLst/>
          </a:prstGeom>
        </p:spPr>
      </p:pic>
    </p:spTree>
    <p:extLst>
      <p:ext uri="{BB962C8B-B14F-4D97-AF65-F5344CB8AC3E}">
        <p14:creationId xmlns:p14="http://schemas.microsoft.com/office/powerpoint/2010/main" val="2235753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339A8-2FAE-EA44-8C90-332513C20CA3}"/>
              </a:ext>
            </a:extLst>
          </p:cNvPr>
          <p:cNvSpPr>
            <a:spLocks noGrp="1"/>
          </p:cNvSpPr>
          <p:nvPr>
            <p:ph type="title"/>
          </p:nvPr>
        </p:nvSpPr>
        <p:spPr/>
        <p:txBody>
          <a:bodyPr/>
          <a:lstStyle/>
          <a:p>
            <a:r>
              <a:rPr lang="en-US" dirty="0"/>
              <a:t>What CAD technicians do</a:t>
            </a:r>
          </a:p>
        </p:txBody>
      </p:sp>
      <p:sp>
        <p:nvSpPr>
          <p:cNvPr id="3" name="Content Placeholder 2">
            <a:extLst>
              <a:ext uri="{FF2B5EF4-FFF2-40B4-BE49-F238E27FC236}">
                <a16:creationId xmlns:a16="http://schemas.microsoft.com/office/drawing/2014/main" id="{8CAFB38E-7E71-8E4D-8384-3A297F85FDCA}"/>
              </a:ext>
            </a:extLst>
          </p:cNvPr>
          <p:cNvSpPr>
            <a:spLocks noGrp="1"/>
          </p:cNvSpPr>
          <p:nvPr>
            <p:ph sz="quarter" idx="10"/>
          </p:nvPr>
        </p:nvSpPr>
        <p:spPr>
          <a:xfrm>
            <a:off x="395536" y="1484784"/>
            <a:ext cx="8229600" cy="1052904"/>
          </a:xfrm>
        </p:spPr>
        <p:txBody>
          <a:bodyPr/>
          <a:lstStyle/>
          <a:p>
            <a:r>
              <a:rPr lang="en-US" sz="1800" dirty="0"/>
              <a:t>Traditionally known as a draftsperson, they use CAD software to produce working drawings and plans used in both the building service and construction sectors. They liaise with architects and designers to produce 2D and 3D models. </a:t>
            </a:r>
          </a:p>
        </p:txBody>
      </p:sp>
      <p:pic>
        <p:nvPicPr>
          <p:cNvPr id="5" name="Picture 4" descr="A person sitting at a desk looking at a computer screen&#10;&#10;Description automatically generated with medium confidence">
            <a:extLst>
              <a:ext uri="{FF2B5EF4-FFF2-40B4-BE49-F238E27FC236}">
                <a16:creationId xmlns:a16="http://schemas.microsoft.com/office/drawing/2014/main" id="{46FF0C3C-7C7A-472B-9F0A-370F9DA552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83114" y="3113315"/>
            <a:ext cx="3777772" cy="2413996"/>
          </a:xfrm>
          <a:prstGeom prst="rect">
            <a:avLst/>
          </a:prstGeom>
        </p:spPr>
      </p:pic>
    </p:spTree>
    <p:extLst>
      <p:ext uri="{BB962C8B-B14F-4D97-AF65-F5344CB8AC3E}">
        <p14:creationId xmlns:p14="http://schemas.microsoft.com/office/powerpoint/2010/main" val="1930146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F7546-FB27-8C4D-8CBB-CF5F6909E8CC}"/>
              </a:ext>
            </a:extLst>
          </p:cNvPr>
          <p:cNvSpPr>
            <a:spLocks noGrp="1"/>
          </p:cNvSpPr>
          <p:nvPr>
            <p:ph type="title"/>
          </p:nvPr>
        </p:nvSpPr>
        <p:spPr>
          <a:xfrm>
            <a:off x="467544" y="980728"/>
            <a:ext cx="8229600" cy="382588"/>
          </a:xfrm>
        </p:spPr>
        <p:txBody>
          <a:bodyPr/>
          <a:lstStyle/>
          <a:p>
            <a:r>
              <a:rPr lang="en-US" dirty="0"/>
              <a:t>What BIM designers do</a:t>
            </a:r>
          </a:p>
        </p:txBody>
      </p:sp>
      <p:sp>
        <p:nvSpPr>
          <p:cNvPr id="3" name="Content Placeholder 2">
            <a:extLst>
              <a:ext uri="{FF2B5EF4-FFF2-40B4-BE49-F238E27FC236}">
                <a16:creationId xmlns:a16="http://schemas.microsoft.com/office/drawing/2014/main" id="{8BC0DB38-827B-CA43-8534-B9E5BE0B2801}"/>
              </a:ext>
            </a:extLst>
          </p:cNvPr>
          <p:cNvSpPr>
            <a:spLocks noGrp="1"/>
          </p:cNvSpPr>
          <p:nvPr>
            <p:ph sz="quarter" idx="10"/>
          </p:nvPr>
        </p:nvSpPr>
        <p:spPr>
          <a:xfrm>
            <a:off x="457200" y="1512000"/>
            <a:ext cx="8229600" cy="1412944"/>
          </a:xfrm>
        </p:spPr>
        <p:txBody>
          <a:bodyPr/>
          <a:lstStyle/>
          <a:p>
            <a:r>
              <a:rPr lang="en-US" sz="1800" dirty="0"/>
              <a:t>BIM designers use various tools and technologies to produce intelligent 3D models used to integrate building services into the fabric of the building. Information can be pulled from the model and used for costings, producing bills of quantities, and aid in running and maintaining a building through its life cycle.</a:t>
            </a:r>
          </a:p>
          <a:p>
            <a:r>
              <a:rPr lang="en-US" sz="1800" dirty="0"/>
              <a:t>   </a:t>
            </a:r>
          </a:p>
        </p:txBody>
      </p:sp>
      <p:pic>
        <p:nvPicPr>
          <p:cNvPr id="7" name="Picture 6" descr="A picture containing ride&#10;&#10;Description automatically generated">
            <a:extLst>
              <a:ext uri="{FF2B5EF4-FFF2-40B4-BE49-F238E27FC236}">
                <a16:creationId xmlns:a16="http://schemas.microsoft.com/office/drawing/2014/main" id="{D0388A41-2927-413F-B61D-22554243CC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3568" y="3209004"/>
            <a:ext cx="3557692" cy="2668268"/>
          </a:xfrm>
          <a:prstGeom prst="rect">
            <a:avLst/>
          </a:prstGeom>
        </p:spPr>
      </p:pic>
      <p:pic>
        <p:nvPicPr>
          <p:cNvPr id="5" name="Picture 4" descr="Graphical user interface&#10;&#10;Description automatically generated">
            <a:extLst>
              <a:ext uri="{FF2B5EF4-FFF2-40B4-BE49-F238E27FC236}">
                <a16:creationId xmlns:a16="http://schemas.microsoft.com/office/drawing/2014/main" id="{648C4D99-5514-4BE3-8ED9-B4ACD351BD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2577" y="3429000"/>
            <a:ext cx="3687503" cy="2076064"/>
          </a:xfrm>
          <a:prstGeom prst="rect">
            <a:avLst/>
          </a:prstGeom>
        </p:spPr>
      </p:pic>
    </p:spTree>
    <p:extLst>
      <p:ext uri="{BB962C8B-B14F-4D97-AF65-F5344CB8AC3E}">
        <p14:creationId xmlns:p14="http://schemas.microsoft.com/office/powerpoint/2010/main" val="601511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What the Clerk Of Works (COW) does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052904"/>
          </a:xfrm>
        </p:spPr>
        <p:txBody>
          <a:bodyPr/>
          <a:lstStyle/>
          <a:p>
            <a:r>
              <a:rPr lang="en-US" sz="1800" dirty="0"/>
              <a:t>The COW oversees work quality on behalf of the architect or client depending on contract size. They check that plans/specifications produced by the design team have been met. Other duties include:</a:t>
            </a:r>
          </a:p>
        </p:txBody>
      </p:sp>
      <p:sp>
        <p:nvSpPr>
          <p:cNvPr id="4" name="TextBox 3">
            <a:extLst>
              <a:ext uri="{FF2B5EF4-FFF2-40B4-BE49-F238E27FC236}">
                <a16:creationId xmlns:a16="http://schemas.microsoft.com/office/drawing/2014/main" id="{AAFF4C79-B4AF-C441-AAC2-4EF80E5D9332}"/>
              </a:ext>
            </a:extLst>
          </p:cNvPr>
          <p:cNvSpPr txBox="1"/>
          <p:nvPr/>
        </p:nvSpPr>
        <p:spPr>
          <a:xfrm>
            <a:off x="463026" y="2774118"/>
            <a:ext cx="8141422" cy="2416046"/>
          </a:xfrm>
          <a:prstGeom prst="rect">
            <a:avLst/>
          </a:prstGeom>
          <a:noFill/>
        </p:spPr>
        <p:txBody>
          <a:bodyPr wrap="square" rtlCol="0">
            <a:spAutoFit/>
          </a:bodyPr>
          <a:lstStyle/>
          <a:p>
            <a:pPr marL="285750" indent="-285750">
              <a:lnSpc>
                <a:spcPct val="150000"/>
              </a:lnSpc>
              <a:buClr>
                <a:srgbClr val="0077E3"/>
              </a:buClr>
              <a:buFont typeface="Arial" panose="020B0604020202020204" pitchFamily="34" charset="0"/>
              <a:buChar char="•"/>
            </a:pPr>
            <a:r>
              <a:rPr lang="en-US" sz="1800" dirty="0"/>
              <a:t>reviewing designs/drawings at an early stage</a:t>
            </a:r>
          </a:p>
          <a:p>
            <a:pPr marL="285750" indent="-285750">
              <a:lnSpc>
                <a:spcPct val="150000"/>
              </a:lnSpc>
              <a:buClr>
                <a:srgbClr val="0077E3"/>
              </a:buClr>
              <a:buFont typeface="Arial" panose="020B0604020202020204" pitchFamily="34" charset="0"/>
              <a:buChar char="•"/>
            </a:pPr>
            <a:r>
              <a:rPr lang="en-US" sz="1800" dirty="0"/>
              <a:t>highlighting potential </a:t>
            </a:r>
            <a:r>
              <a:rPr lang="en-US" sz="1800" dirty="0" err="1"/>
              <a:t>buildability</a:t>
            </a:r>
            <a:r>
              <a:rPr lang="en-US" sz="1800" dirty="0"/>
              <a:t>/design issues</a:t>
            </a:r>
          </a:p>
          <a:p>
            <a:pPr marL="285750" indent="-285750">
              <a:lnSpc>
                <a:spcPct val="150000"/>
              </a:lnSpc>
              <a:buClr>
                <a:srgbClr val="0077E3"/>
              </a:buClr>
              <a:buFont typeface="Arial" panose="020B0604020202020204" pitchFamily="34" charset="0"/>
              <a:buChar char="•"/>
            </a:pPr>
            <a:r>
              <a:rPr lang="en-US" sz="1800" dirty="0"/>
              <a:t>monitoring the installation, testing and commissioning of building services</a:t>
            </a:r>
          </a:p>
          <a:p>
            <a:pPr marL="285750" indent="-285750">
              <a:lnSpc>
                <a:spcPct val="150000"/>
              </a:lnSpc>
              <a:buClr>
                <a:srgbClr val="0077E3"/>
              </a:buClr>
              <a:buFont typeface="Arial" panose="020B0604020202020204" pitchFamily="34" charset="0"/>
              <a:buChar char="•"/>
            </a:pPr>
            <a:r>
              <a:rPr lang="en-US" sz="1800" dirty="0"/>
              <a:t>identifying defects during construction and at handover</a:t>
            </a:r>
          </a:p>
          <a:p>
            <a:pPr marL="285750" indent="-285750">
              <a:lnSpc>
                <a:spcPct val="150000"/>
              </a:lnSpc>
              <a:buClr>
                <a:srgbClr val="0077E3"/>
              </a:buClr>
              <a:buFont typeface="Arial" panose="020B0604020202020204" pitchFamily="34" charset="0"/>
              <a:buChar char="•"/>
            </a:pPr>
            <a:r>
              <a:rPr lang="en-US" sz="1800" dirty="0"/>
              <a:t>keeping detailed records of work progress and issues that effect it.</a:t>
            </a:r>
          </a:p>
          <a:p>
            <a:endParaRPr lang="en-US" sz="1600" dirty="0"/>
          </a:p>
        </p:txBody>
      </p:sp>
    </p:spTree>
    <p:extLst>
      <p:ext uri="{BB962C8B-B14F-4D97-AF65-F5344CB8AC3E}">
        <p14:creationId xmlns:p14="http://schemas.microsoft.com/office/powerpoint/2010/main" val="2656049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Understanding retrofits</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67544" y="1556792"/>
            <a:ext cx="3538736" cy="4392488"/>
          </a:xfrm>
        </p:spPr>
        <p:txBody>
          <a:bodyPr/>
          <a:lstStyle/>
          <a:p>
            <a:r>
              <a:rPr lang="en-GB" sz="1800" dirty="0"/>
              <a:t>Retrofit is the introduction of new materials, products and technologies into an existing building to reduce the energy needed to occupy that building.</a:t>
            </a:r>
          </a:p>
          <a:p>
            <a:r>
              <a:rPr lang="en-GB" sz="1800" dirty="0"/>
              <a:t>This PAS 2035 standard delivers a whole building approach to the retrofit process, considering the home, environment, occupancy, and the householders' improvement objectives when determining the most suitable measures to install.</a:t>
            </a:r>
          </a:p>
          <a:p>
            <a:endParaRPr lang="en-US" sz="1600" dirty="0"/>
          </a:p>
        </p:txBody>
      </p:sp>
      <p:pic>
        <p:nvPicPr>
          <p:cNvPr id="5" name="Picture 4" descr="Diagram, engineering drawing&#10;&#10;Description automatically generated">
            <a:extLst>
              <a:ext uri="{FF2B5EF4-FFF2-40B4-BE49-F238E27FC236}">
                <a16:creationId xmlns:a16="http://schemas.microsoft.com/office/drawing/2014/main" id="{64BC303F-4F97-4A21-BEF9-9229100FF7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94844" y="1988840"/>
            <a:ext cx="4366421" cy="2654784"/>
          </a:xfrm>
          <a:prstGeom prst="rect">
            <a:avLst/>
          </a:prstGeom>
        </p:spPr>
      </p:pic>
    </p:spTree>
    <p:extLst>
      <p:ext uri="{BB962C8B-B14F-4D97-AF65-F5344CB8AC3E}">
        <p14:creationId xmlns:p14="http://schemas.microsoft.com/office/powerpoint/2010/main" val="5414053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Retrofit roles</a:t>
            </a:r>
          </a:p>
        </p:txBody>
      </p:sp>
      <p:sp>
        <p:nvSpPr>
          <p:cNvPr id="6" name="Content Placeholder 5"/>
          <p:cNvSpPr>
            <a:spLocks noGrp="1"/>
          </p:cNvSpPr>
          <p:nvPr>
            <p:ph sz="quarter" idx="10"/>
          </p:nvPr>
        </p:nvSpPr>
        <p:spPr>
          <a:xfrm>
            <a:off x="457200" y="1512000"/>
            <a:ext cx="8229600" cy="4365272"/>
          </a:xfrm>
        </p:spPr>
        <p:txBody>
          <a:bodyPr/>
          <a:lstStyle/>
          <a:p>
            <a:r>
              <a:rPr lang="en-GB" sz="1800" dirty="0"/>
              <a:t>Five new retrofit roles introduced within the PAS 2035 process ensure individuals deliver quality throughout.</a:t>
            </a:r>
          </a:p>
          <a:p>
            <a:r>
              <a:rPr lang="en-GB" sz="1800" b="1" dirty="0"/>
              <a:t>Retrofit assessors: </a:t>
            </a:r>
            <a:r>
              <a:rPr lang="en-GB" sz="1800" dirty="0"/>
              <a:t>undertake retrofit assessment for dwellings in accordance with PAS 2035</a:t>
            </a:r>
          </a:p>
          <a:p>
            <a:r>
              <a:rPr lang="en-GB" sz="1800" b="1" dirty="0"/>
              <a:t>Retrofit coordinators: </a:t>
            </a:r>
            <a:r>
              <a:rPr lang="en-GB" sz="1800" dirty="0"/>
              <a:t>provide a project management role</a:t>
            </a:r>
          </a:p>
          <a:p>
            <a:r>
              <a:rPr lang="en-GB" sz="1800" b="1" dirty="0"/>
              <a:t>Retrofit advisors: </a:t>
            </a:r>
            <a:r>
              <a:rPr lang="en-GB" sz="1800" dirty="0"/>
              <a:t>give advice to clients/homeowners on the retrofit process </a:t>
            </a:r>
          </a:p>
          <a:p>
            <a:r>
              <a:rPr lang="en-GB" sz="1800" b="1" dirty="0"/>
              <a:t>Retrofit designers: </a:t>
            </a:r>
            <a:r>
              <a:rPr lang="en-GB" sz="1800" dirty="0"/>
              <a:t>prepare a safe and effective retrofit design for the dwelling</a:t>
            </a:r>
          </a:p>
          <a:p>
            <a:r>
              <a:rPr lang="en-GB" sz="1800" b="1" dirty="0"/>
              <a:t>Retrofit evaluators: </a:t>
            </a:r>
            <a:r>
              <a:rPr lang="en-GB" sz="1800" dirty="0"/>
              <a:t>monitor the impact of installed energy efficiency measures to ensure intended outcomes are met.</a:t>
            </a:r>
          </a:p>
          <a:p>
            <a:endParaRPr lang="en-US" dirty="0"/>
          </a:p>
        </p:txBody>
      </p:sp>
    </p:spTree>
    <p:extLst>
      <p:ext uri="{BB962C8B-B14F-4D97-AF65-F5344CB8AC3E}">
        <p14:creationId xmlns:p14="http://schemas.microsoft.com/office/powerpoint/2010/main" val="37873767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onsite construction </a:t>
            </a:r>
          </a:p>
        </p:txBody>
      </p:sp>
      <p:sp>
        <p:nvSpPr>
          <p:cNvPr id="4" name="Content Placeholder 3"/>
          <p:cNvSpPr>
            <a:spLocks noGrp="1"/>
          </p:cNvSpPr>
          <p:nvPr>
            <p:ph sz="quarter" idx="10"/>
          </p:nvPr>
        </p:nvSpPr>
        <p:spPr>
          <a:xfrm>
            <a:off x="467544" y="3284984"/>
            <a:ext cx="4474840" cy="2880320"/>
          </a:xfrm>
        </p:spPr>
        <p:txBody>
          <a:bodyPr/>
          <a:lstStyle/>
          <a:p>
            <a:r>
              <a:rPr lang="en-GB" sz="1800" b="1" dirty="0"/>
              <a:t>Painter/decorator: </a:t>
            </a:r>
            <a:r>
              <a:rPr lang="en-GB" sz="1800" dirty="0"/>
              <a:t>applies paints, wall coverings and other materials to finish a room; sometimes helps clients with interior design</a:t>
            </a:r>
          </a:p>
          <a:p>
            <a:r>
              <a:rPr lang="en-GB" sz="1800" b="1" dirty="0"/>
              <a:t>Plasterer:</a:t>
            </a:r>
            <a:r>
              <a:rPr lang="en-GB" sz="1800" dirty="0"/>
              <a:t> applies plaster to interior walls so decoration can be applied; renders exterior walls</a:t>
            </a:r>
          </a:p>
          <a:p>
            <a:endParaRPr lang="en-US" dirty="0"/>
          </a:p>
        </p:txBody>
      </p:sp>
      <p:pic>
        <p:nvPicPr>
          <p:cNvPr id="6" name="Picture 5" descr="A few men wearing hard hats&#10;&#10;Description automatically generated with low confidence">
            <a:extLst>
              <a:ext uri="{FF2B5EF4-FFF2-40B4-BE49-F238E27FC236}">
                <a16:creationId xmlns:a16="http://schemas.microsoft.com/office/drawing/2014/main" id="{46558690-F5F6-4994-8B4C-2DB29B9823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356992"/>
            <a:ext cx="3599511" cy="2398737"/>
          </a:xfrm>
          <a:prstGeom prst="rect">
            <a:avLst/>
          </a:prstGeom>
        </p:spPr>
      </p:pic>
      <p:sp>
        <p:nvSpPr>
          <p:cNvPr id="7" name="TextBox 6">
            <a:extLst>
              <a:ext uri="{FF2B5EF4-FFF2-40B4-BE49-F238E27FC236}">
                <a16:creationId xmlns:a16="http://schemas.microsoft.com/office/drawing/2014/main" id="{8DEAF030-E36F-4828-9D0C-4A456BBBC183}"/>
              </a:ext>
            </a:extLst>
          </p:cNvPr>
          <p:cNvSpPr txBox="1"/>
          <p:nvPr/>
        </p:nvSpPr>
        <p:spPr>
          <a:xfrm>
            <a:off x="395536" y="1484784"/>
            <a:ext cx="7992888" cy="1754327"/>
          </a:xfrm>
          <a:prstGeom prst="rect">
            <a:avLst/>
          </a:prstGeom>
          <a:noFill/>
        </p:spPr>
        <p:txBody>
          <a:bodyPr wrap="square" rtlCol="0">
            <a:spAutoFit/>
          </a:bodyPr>
          <a:lstStyle/>
          <a:p>
            <a:r>
              <a:rPr lang="en-GB" sz="1800" b="1" dirty="0"/>
              <a:t>Bricklayer:</a:t>
            </a:r>
            <a:r>
              <a:rPr lang="en-GB" sz="1800" dirty="0"/>
              <a:t> uses bricks and blocks to construct interior and external wall</a:t>
            </a:r>
          </a:p>
          <a:p>
            <a:endParaRPr lang="en-GB" sz="1800" dirty="0"/>
          </a:p>
          <a:p>
            <a:r>
              <a:rPr lang="en-GB" sz="1800" b="1" dirty="0"/>
              <a:t>Carpenter/joiner: </a:t>
            </a:r>
            <a:r>
              <a:rPr lang="en-GB" sz="1800" dirty="0"/>
              <a:t>positions and fixes timber materials and components</a:t>
            </a:r>
          </a:p>
          <a:p>
            <a:r>
              <a:rPr lang="en-GB" sz="1800" dirty="0"/>
              <a:t>(first fix – installs floor joists, boards and stud partitions, and roof trusses and timbers; second fix – installs doors, kitchen units, architraves and skirting boards)</a:t>
            </a:r>
          </a:p>
        </p:txBody>
      </p:sp>
    </p:spTree>
    <p:extLst>
      <p:ext uri="{BB962C8B-B14F-4D97-AF65-F5344CB8AC3E}">
        <p14:creationId xmlns:p14="http://schemas.microsoft.com/office/powerpoint/2010/main" val="3777833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D283F-C270-D240-8621-AD95D4E0C182}"/>
              </a:ext>
            </a:extLst>
          </p:cNvPr>
          <p:cNvSpPr>
            <a:spLocks noGrp="1"/>
          </p:cNvSpPr>
          <p:nvPr>
            <p:ph type="title"/>
          </p:nvPr>
        </p:nvSpPr>
        <p:spPr/>
        <p:txBody>
          <a:bodyPr/>
          <a:lstStyle/>
          <a:p>
            <a:r>
              <a:rPr lang="en-US" dirty="0"/>
              <a:t>Trade occupations for building services </a:t>
            </a:r>
          </a:p>
        </p:txBody>
      </p:sp>
      <p:sp>
        <p:nvSpPr>
          <p:cNvPr id="3" name="Content Placeholder 2">
            <a:extLst>
              <a:ext uri="{FF2B5EF4-FFF2-40B4-BE49-F238E27FC236}">
                <a16:creationId xmlns:a16="http://schemas.microsoft.com/office/drawing/2014/main" id="{4B9478D3-C5B6-3A45-9EFA-F794C4F0F03A}"/>
              </a:ext>
            </a:extLst>
          </p:cNvPr>
          <p:cNvSpPr>
            <a:spLocks noGrp="1"/>
          </p:cNvSpPr>
          <p:nvPr>
            <p:ph sz="quarter" idx="10"/>
          </p:nvPr>
        </p:nvSpPr>
        <p:spPr>
          <a:xfrm>
            <a:off x="457200" y="1512000"/>
            <a:ext cx="8229600" cy="1124912"/>
          </a:xfrm>
        </p:spPr>
        <p:txBody>
          <a:bodyPr/>
          <a:lstStyle/>
          <a:p>
            <a:r>
              <a:rPr lang="en-US" sz="1600" dirty="0"/>
              <a:t>.  </a:t>
            </a:r>
          </a:p>
        </p:txBody>
      </p:sp>
      <p:sp>
        <p:nvSpPr>
          <p:cNvPr id="5" name="TextBox 4">
            <a:extLst>
              <a:ext uri="{FF2B5EF4-FFF2-40B4-BE49-F238E27FC236}">
                <a16:creationId xmlns:a16="http://schemas.microsoft.com/office/drawing/2014/main" id="{8DEAF030-E36F-4828-9D0C-4A456BBBC183}"/>
              </a:ext>
            </a:extLst>
          </p:cNvPr>
          <p:cNvSpPr txBox="1"/>
          <p:nvPr/>
        </p:nvSpPr>
        <p:spPr>
          <a:xfrm>
            <a:off x="467544" y="1412776"/>
            <a:ext cx="5832648" cy="6186309"/>
          </a:xfrm>
          <a:prstGeom prst="rect">
            <a:avLst/>
          </a:prstGeom>
          <a:noFill/>
        </p:spPr>
        <p:txBody>
          <a:bodyPr wrap="square" rtlCol="0">
            <a:spAutoFit/>
          </a:bodyPr>
          <a:lstStyle/>
          <a:p>
            <a:pPr>
              <a:lnSpc>
                <a:spcPct val="100000"/>
              </a:lnSpc>
            </a:pPr>
            <a:r>
              <a:rPr lang="en-GB" sz="1800" b="1" dirty="0"/>
              <a:t>Electrician: </a:t>
            </a:r>
            <a:r>
              <a:rPr lang="en-GB" sz="1800" dirty="0"/>
              <a:t>designs, installs and maintains electrical systems including wiring, sockets and lights</a:t>
            </a:r>
            <a:br>
              <a:rPr lang="en-GB" sz="1800" dirty="0"/>
            </a:br>
            <a:r>
              <a:rPr lang="en-GB" sz="1800" b="1" dirty="0"/>
              <a:t>Gas engineer: </a:t>
            </a:r>
            <a:r>
              <a:rPr lang="en-GB" sz="1800" dirty="0"/>
              <a:t>designs, installs and maintains gas appliances and pipe work systems</a:t>
            </a:r>
            <a:br>
              <a:rPr lang="en-GB" sz="1800" dirty="0"/>
            </a:br>
            <a:r>
              <a:rPr lang="en-GB" sz="1800" b="1" dirty="0"/>
              <a:t>Heating engineer: </a:t>
            </a:r>
            <a:r>
              <a:rPr lang="en-GB" sz="1800" dirty="0"/>
              <a:t>designs, installs and maintains heating appliances, radiators, controls and pipe work systems</a:t>
            </a:r>
          </a:p>
          <a:p>
            <a:r>
              <a:rPr lang="en-GB" sz="1800" b="1" dirty="0"/>
              <a:t>Plumber: </a:t>
            </a:r>
            <a:r>
              <a:rPr lang="en-GB" sz="1800" dirty="0"/>
              <a:t>designs, installs and maintains sanitary appliances, and hot, cold, central heating and rainwater pipe work systems and components</a:t>
            </a:r>
            <a:br>
              <a:rPr lang="en-GB" sz="1800" dirty="0"/>
            </a:br>
            <a:r>
              <a:rPr lang="en-GB" sz="1800" b="1" dirty="0"/>
              <a:t>Protection systems engineer: </a:t>
            </a:r>
            <a:r>
              <a:rPr lang="en-GB" sz="1800" dirty="0"/>
              <a:t>designs, installs and maintains CCTV, fire alarms and automatic door controls</a:t>
            </a:r>
            <a:br>
              <a:rPr lang="en-GB" sz="1800" dirty="0"/>
            </a:br>
            <a:r>
              <a:rPr lang="en-GB" sz="1800" b="1" dirty="0"/>
              <a:t>Refrigeration and air conditioning engineer:</a:t>
            </a:r>
            <a:r>
              <a:rPr lang="en-GB" sz="1800" dirty="0"/>
              <a:t> designs, installs and maintains cooling systems in buildings </a:t>
            </a:r>
          </a:p>
          <a:p>
            <a:pPr>
              <a:lnSpc>
                <a:spcPct val="100000"/>
              </a:lnSpc>
            </a:pPr>
            <a:endParaRPr lang="en-GB" sz="1800" dirty="0"/>
          </a:p>
          <a:p>
            <a:endParaRPr lang="en-GB" sz="1800" dirty="0"/>
          </a:p>
          <a:p>
            <a:endParaRPr lang="en-GB" sz="1800" dirty="0"/>
          </a:p>
          <a:p>
            <a:endParaRPr lang="en-GB" sz="1800" dirty="0"/>
          </a:p>
          <a:p>
            <a:endParaRPr lang="en-GB" sz="1800" dirty="0"/>
          </a:p>
          <a:p>
            <a:endParaRPr lang="en-GB" sz="1800" dirty="0"/>
          </a:p>
        </p:txBody>
      </p:sp>
      <p:pic>
        <p:nvPicPr>
          <p:cNvPr id="9" name="Picture 8" descr="A person using a computer&#10;&#10;Description automatically generated with low confidence">
            <a:extLst>
              <a:ext uri="{FF2B5EF4-FFF2-40B4-BE49-F238E27FC236}">
                <a16:creationId xmlns:a16="http://schemas.microsoft.com/office/drawing/2014/main" id="{BD520B4A-E34E-4A14-B11C-1703557A9F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00192" y="3212976"/>
            <a:ext cx="2599378" cy="2370633"/>
          </a:xfrm>
          <a:prstGeom prst="rect">
            <a:avLst/>
          </a:prstGeom>
        </p:spPr>
      </p:pic>
    </p:spTree>
    <p:extLst>
      <p:ext uri="{BB962C8B-B14F-4D97-AF65-F5344CB8AC3E}">
        <p14:creationId xmlns:p14="http://schemas.microsoft.com/office/powerpoint/2010/main" val="988484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F0C3E-25BB-4D43-8D5F-DA95FE4AA42B}"/>
              </a:ext>
            </a:extLst>
          </p:cNvPr>
          <p:cNvSpPr>
            <a:spLocks noGrp="1"/>
          </p:cNvSpPr>
          <p:nvPr>
            <p:ph type="title"/>
          </p:nvPr>
        </p:nvSpPr>
        <p:spPr/>
        <p:txBody>
          <a:bodyPr/>
          <a:lstStyle/>
          <a:p>
            <a:r>
              <a:rPr lang="en-US" dirty="0"/>
              <a:t>The role of manufacturers and suppliers</a:t>
            </a:r>
          </a:p>
        </p:txBody>
      </p:sp>
      <p:sp>
        <p:nvSpPr>
          <p:cNvPr id="3" name="Content Placeholder 2">
            <a:extLst>
              <a:ext uri="{FF2B5EF4-FFF2-40B4-BE49-F238E27FC236}">
                <a16:creationId xmlns:a16="http://schemas.microsoft.com/office/drawing/2014/main" id="{2C19CB0A-86D5-3B47-B0C9-DE828FDDCA05}"/>
              </a:ext>
            </a:extLst>
          </p:cNvPr>
          <p:cNvSpPr>
            <a:spLocks noGrp="1"/>
          </p:cNvSpPr>
          <p:nvPr>
            <p:ph sz="quarter" idx="10"/>
          </p:nvPr>
        </p:nvSpPr>
        <p:spPr>
          <a:xfrm>
            <a:off x="457200" y="1512000"/>
            <a:ext cx="8229600" cy="1484952"/>
          </a:xfrm>
        </p:spPr>
        <p:txBody>
          <a:bodyPr/>
          <a:lstStyle/>
          <a:p>
            <a:r>
              <a:rPr lang="en-US" sz="1800"/>
              <a:t>Before </a:t>
            </a:r>
            <a:r>
              <a:rPr lang="en-US" sz="1800" dirty="0"/>
              <a:t>designing a bespoke or a large project, it is advisable to discuss with manufacturers and suppliers what new materials, technical updates or inventions are available. What lead times are required? Will the new products reduce construction and/or maintenance costs, improve the aesthetics or improve energy efficiency?</a:t>
            </a:r>
          </a:p>
        </p:txBody>
      </p:sp>
      <p:sp>
        <p:nvSpPr>
          <p:cNvPr id="4" name="TextBox 3">
            <a:extLst>
              <a:ext uri="{FF2B5EF4-FFF2-40B4-BE49-F238E27FC236}">
                <a16:creationId xmlns:a16="http://schemas.microsoft.com/office/drawing/2014/main" id="{BDDBF056-A5F6-E043-87F6-B1FD221246DC}"/>
              </a:ext>
            </a:extLst>
          </p:cNvPr>
          <p:cNvSpPr txBox="1"/>
          <p:nvPr/>
        </p:nvSpPr>
        <p:spPr>
          <a:xfrm>
            <a:off x="4355976" y="3429000"/>
            <a:ext cx="4330824" cy="1477328"/>
          </a:xfrm>
          <a:prstGeom prst="rect">
            <a:avLst/>
          </a:prstGeom>
          <a:noFill/>
        </p:spPr>
        <p:txBody>
          <a:bodyPr wrap="square" rtlCol="0">
            <a:spAutoFit/>
          </a:bodyPr>
          <a:lstStyle/>
          <a:p>
            <a:r>
              <a:rPr lang="en-US" sz="1800" dirty="0"/>
              <a:t>For example, insulated concrete is a quick and energy efficient method of construction saving up to 60% on long term energy usage and improved R value of 58%.</a:t>
            </a:r>
          </a:p>
        </p:txBody>
      </p:sp>
      <p:pic>
        <p:nvPicPr>
          <p:cNvPr id="6" name="Picture 5" descr="A picture containing indoor&#10;&#10;Description automatically generated">
            <a:extLst>
              <a:ext uri="{FF2B5EF4-FFF2-40B4-BE49-F238E27FC236}">
                <a16:creationId xmlns:a16="http://schemas.microsoft.com/office/drawing/2014/main" id="{842A711D-2DB8-4DDA-8FA4-1B15332B6BC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560" y="3501008"/>
            <a:ext cx="3312368" cy="2209349"/>
          </a:xfrm>
          <a:prstGeom prst="rect">
            <a:avLst/>
          </a:prstGeom>
        </p:spPr>
      </p:pic>
    </p:spTree>
    <p:extLst>
      <p:ext uri="{BB962C8B-B14F-4D97-AF65-F5344CB8AC3E}">
        <p14:creationId xmlns:p14="http://schemas.microsoft.com/office/powerpoint/2010/main" val="40032440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 hierarchy ‒ example 1 </a:t>
            </a:r>
          </a:p>
        </p:txBody>
      </p:sp>
      <p:pic>
        <p:nvPicPr>
          <p:cNvPr id="4" name="Picture 3">
            <a:extLst>
              <a:ext uri="{FF2B5EF4-FFF2-40B4-BE49-F238E27FC236}">
                <a16:creationId xmlns:a16="http://schemas.microsoft.com/office/drawing/2014/main" id="{A93FB127-C7B7-4D89-B60C-FC850C6542B1}"/>
              </a:ext>
            </a:extLst>
          </p:cNvPr>
          <p:cNvPicPr>
            <a:picLocks noChangeAspect="1"/>
          </p:cNvPicPr>
          <p:nvPr/>
        </p:nvPicPr>
        <p:blipFill>
          <a:blip r:embed="rId3"/>
          <a:stretch>
            <a:fillRect/>
          </a:stretch>
        </p:blipFill>
        <p:spPr>
          <a:xfrm>
            <a:off x="1043608" y="1628800"/>
            <a:ext cx="5937186" cy="4501451"/>
          </a:xfrm>
          <a:prstGeom prst="rect">
            <a:avLst/>
          </a:prstGeom>
        </p:spPr>
      </p:pic>
    </p:spTree>
    <p:extLst>
      <p:ext uri="{BB962C8B-B14F-4D97-AF65-F5344CB8AC3E}">
        <p14:creationId xmlns:p14="http://schemas.microsoft.com/office/powerpoint/2010/main" val="1119898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What architects do</a:t>
            </a:r>
            <a:br>
              <a:rPr lang="en-GB" dirty="0">
                <a:ea typeface="ＭＳ Ｐゴシック" pitchFamily="-105" charset="-128"/>
                <a:cs typeface="ＭＳ Ｐゴシック" pitchFamily="-105" charset="-128"/>
              </a:rPr>
            </a:b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364160" cy="4509288"/>
          </a:xfrm>
        </p:spPr>
        <p:txBody>
          <a:bodyPr/>
          <a:lstStyle/>
          <a:p>
            <a:r>
              <a:rPr lang="en-GB" sz="1800" dirty="0">
                <a:ea typeface="ＭＳ Ｐゴシック" pitchFamily="-105" charset="-128"/>
                <a:cs typeface="ＭＳ Ｐゴシック" pitchFamily="-105" charset="-128"/>
              </a:rPr>
              <a:t>Architects liaise with clients to determine their full requirements, and prepare concept drawings and models. Once the design has been agreed with the client, they produce drawings and specifications along with relevant construction documentation.</a:t>
            </a:r>
          </a:p>
          <a:p>
            <a:pPr marL="0" indent="0"/>
            <a:endParaRPr lang="en-GB" sz="1600" dirty="0">
              <a:ea typeface="ＭＳ Ｐゴシック" pitchFamily="-105" charset="-128"/>
              <a:cs typeface="ＭＳ Ｐゴシック" pitchFamily="-105" charset="-128"/>
            </a:endParaRPr>
          </a:p>
        </p:txBody>
      </p:sp>
      <p:sp>
        <p:nvSpPr>
          <p:cNvPr id="6" name="TextBox 5">
            <a:extLst>
              <a:ext uri="{FF2B5EF4-FFF2-40B4-BE49-F238E27FC236}">
                <a16:creationId xmlns:a16="http://schemas.microsoft.com/office/drawing/2014/main" id="{C32EE8E1-3F70-47A4-AD6F-EAE8CAB0DFB9}"/>
              </a:ext>
            </a:extLst>
          </p:cNvPr>
          <p:cNvSpPr txBox="1"/>
          <p:nvPr/>
        </p:nvSpPr>
        <p:spPr>
          <a:xfrm>
            <a:off x="395536" y="2924944"/>
            <a:ext cx="3313928" cy="2585323"/>
          </a:xfrm>
          <a:prstGeom prst="rect">
            <a:avLst/>
          </a:prstGeom>
          <a:noFill/>
        </p:spPr>
        <p:txBody>
          <a:bodyPr wrap="square">
            <a:spAutoFit/>
          </a:bodyPr>
          <a:lstStyle/>
          <a:p>
            <a:r>
              <a:rPr lang="en-GB" sz="1800" dirty="0"/>
              <a:t>Architects lead and develop projects from an initial concept through the whole design                                                                                  process. </a:t>
            </a:r>
          </a:p>
          <a:p>
            <a:endParaRPr lang="en-GB" sz="1800" dirty="0"/>
          </a:p>
          <a:p>
            <a:r>
              <a:rPr lang="en-GB" sz="1800" dirty="0"/>
              <a:t>They work with civil and structural engineers, ensuring all technical issues in the design stage are addressed.</a:t>
            </a:r>
          </a:p>
        </p:txBody>
      </p:sp>
      <p:pic>
        <p:nvPicPr>
          <p:cNvPr id="7" name="Picture 6" descr="A picture containing text, floor, person, indoor&#10;&#10;Description automatically generated">
            <a:extLst>
              <a:ext uri="{FF2B5EF4-FFF2-40B4-BE49-F238E27FC236}">
                <a16:creationId xmlns:a16="http://schemas.microsoft.com/office/drawing/2014/main" id="{E36E5EAE-FD15-454E-86B2-E77A827698D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48079" y="3163156"/>
            <a:ext cx="3595288" cy="2398057"/>
          </a:xfrm>
          <a:prstGeom prst="rect">
            <a:avLst/>
          </a:prstGeom>
        </p:spPr>
      </p:pic>
    </p:spTree>
    <p:extLst>
      <p:ext uri="{BB962C8B-B14F-4D97-AF65-F5344CB8AC3E}">
        <p14:creationId xmlns:p14="http://schemas.microsoft.com/office/powerpoint/2010/main" val="4073604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493E9-D07E-44F4-B5FD-DE5E5C795FC5}"/>
              </a:ext>
            </a:extLst>
          </p:cNvPr>
          <p:cNvSpPr>
            <a:spLocks noGrp="1"/>
          </p:cNvSpPr>
          <p:nvPr>
            <p:ph type="title"/>
          </p:nvPr>
        </p:nvSpPr>
        <p:spPr/>
        <p:txBody>
          <a:bodyPr/>
          <a:lstStyle/>
          <a:p>
            <a:r>
              <a:rPr lang="en-GB" dirty="0"/>
              <a:t>Construction project team hierarchy</a:t>
            </a:r>
            <a:r>
              <a:rPr lang="en-US" dirty="0"/>
              <a:t> ‒</a:t>
            </a:r>
            <a:r>
              <a:rPr lang="en-GB" dirty="0"/>
              <a:t> example 2</a:t>
            </a:r>
          </a:p>
        </p:txBody>
      </p:sp>
      <p:graphicFrame>
        <p:nvGraphicFramePr>
          <p:cNvPr id="4" name="Content Placeholder 3">
            <a:extLst>
              <a:ext uri="{FF2B5EF4-FFF2-40B4-BE49-F238E27FC236}">
                <a16:creationId xmlns:a16="http://schemas.microsoft.com/office/drawing/2014/main" id="{23F1F41B-9B6D-4401-A0A0-5EDDF5C99C44}"/>
              </a:ext>
            </a:extLst>
          </p:cNvPr>
          <p:cNvGraphicFramePr>
            <a:graphicFrameLocks noGrp="1"/>
          </p:cNvGraphicFramePr>
          <p:nvPr>
            <p:ph sz="quarter" idx="10"/>
          </p:nvPr>
        </p:nvGraphicFramePr>
        <p:xfrm>
          <a:off x="457200" y="1511300"/>
          <a:ext cx="8229600" cy="4248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a:extLst>
              <a:ext uri="{FF2B5EF4-FFF2-40B4-BE49-F238E27FC236}">
                <a16:creationId xmlns:a16="http://schemas.microsoft.com/office/drawing/2014/main" id="{1AC1ACCE-46F9-4FCC-8880-EC68291F6E2D}"/>
              </a:ext>
            </a:extLst>
          </p:cNvPr>
          <p:cNvPicPr>
            <a:picLocks noChangeAspect="1"/>
          </p:cNvPicPr>
          <p:nvPr/>
        </p:nvPicPr>
        <p:blipFill>
          <a:blip r:embed="rId7"/>
          <a:stretch>
            <a:fillRect/>
          </a:stretch>
        </p:blipFill>
        <p:spPr>
          <a:xfrm>
            <a:off x="881790" y="1628800"/>
            <a:ext cx="7380420" cy="4377740"/>
          </a:xfrm>
          <a:prstGeom prst="rect">
            <a:avLst/>
          </a:prstGeom>
        </p:spPr>
      </p:pic>
    </p:spTree>
    <p:extLst>
      <p:ext uri="{BB962C8B-B14F-4D97-AF65-F5344CB8AC3E}">
        <p14:creationId xmlns:p14="http://schemas.microsoft.com/office/powerpoint/2010/main" val="3036333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3683A-C327-9F43-AB58-8445A36C7F74}"/>
              </a:ext>
            </a:extLst>
          </p:cNvPr>
          <p:cNvSpPr>
            <a:spLocks noGrp="1"/>
          </p:cNvSpPr>
          <p:nvPr>
            <p:ph type="title"/>
          </p:nvPr>
        </p:nvSpPr>
        <p:spPr/>
        <p:txBody>
          <a:bodyPr/>
          <a:lstStyle/>
          <a:p>
            <a:r>
              <a:rPr lang="en-US" dirty="0"/>
              <a:t>Your progression routes through the industry</a:t>
            </a:r>
          </a:p>
        </p:txBody>
      </p:sp>
      <p:sp>
        <p:nvSpPr>
          <p:cNvPr id="4" name="TextBox 3">
            <a:extLst>
              <a:ext uri="{FF2B5EF4-FFF2-40B4-BE49-F238E27FC236}">
                <a16:creationId xmlns:a16="http://schemas.microsoft.com/office/drawing/2014/main" id="{5CBEA910-5ED4-504C-AFE1-22B60DB23D0A}"/>
              </a:ext>
            </a:extLst>
          </p:cNvPr>
          <p:cNvSpPr txBox="1"/>
          <p:nvPr/>
        </p:nvSpPr>
        <p:spPr>
          <a:xfrm>
            <a:off x="449300" y="1493386"/>
            <a:ext cx="8229600" cy="1477328"/>
          </a:xfrm>
          <a:prstGeom prst="rect">
            <a:avLst/>
          </a:prstGeom>
          <a:noFill/>
        </p:spPr>
        <p:txBody>
          <a:bodyPr wrap="square" rtlCol="0">
            <a:spAutoFit/>
          </a:bodyPr>
          <a:lstStyle/>
          <a:p>
            <a:r>
              <a:rPr lang="en-US" sz="1800" dirty="0"/>
              <a:t>As you start your training for a trade and develop new skills, be aware that opportunities may arise for to progress. What you study now will give you the necessary underpinning knowledge and practical experience to take advantages of these opportunities. All that’s required is hard work and the desire and commitment to achieve your goals.  </a:t>
            </a:r>
          </a:p>
        </p:txBody>
      </p:sp>
      <p:pic>
        <p:nvPicPr>
          <p:cNvPr id="7" name="Picture 6">
            <a:extLst>
              <a:ext uri="{FF2B5EF4-FFF2-40B4-BE49-F238E27FC236}">
                <a16:creationId xmlns:a16="http://schemas.microsoft.com/office/drawing/2014/main" id="{6BF7A162-127E-470B-856A-930953B39A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87624" y="2950542"/>
            <a:ext cx="5437855" cy="3327032"/>
          </a:xfrm>
          <a:prstGeom prst="rect">
            <a:avLst/>
          </a:prstGeom>
        </p:spPr>
      </p:pic>
    </p:spTree>
    <p:extLst>
      <p:ext uri="{BB962C8B-B14F-4D97-AF65-F5344CB8AC3E}">
        <p14:creationId xmlns:p14="http://schemas.microsoft.com/office/powerpoint/2010/main" val="8890640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1986785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What structural and civil engineers do</a:t>
            </a:r>
          </a:p>
        </p:txBody>
      </p:sp>
      <p:sp>
        <p:nvSpPr>
          <p:cNvPr id="4" name="TextBox 3">
            <a:extLst>
              <a:ext uri="{FF2B5EF4-FFF2-40B4-BE49-F238E27FC236}">
                <a16:creationId xmlns:a16="http://schemas.microsoft.com/office/drawing/2014/main" id="{CBFE49A3-16D3-0D43-8218-0E473DDB693B}"/>
              </a:ext>
            </a:extLst>
          </p:cNvPr>
          <p:cNvSpPr txBox="1"/>
          <p:nvPr/>
        </p:nvSpPr>
        <p:spPr>
          <a:xfrm>
            <a:off x="611560" y="1628800"/>
            <a:ext cx="8075240" cy="923330"/>
          </a:xfrm>
          <a:prstGeom prst="rect">
            <a:avLst/>
          </a:prstGeom>
          <a:noFill/>
        </p:spPr>
        <p:txBody>
          <a:bodyPr wrap="square" rtlCol="0">
            <a:spAutoFit/>
          </a:bodyPr>
          <a:lstStyle/>
          <a:p>
            <a:r>
              <a:rPr lang="en-US" sz="1800" dirty="0"/>
              <a:t>Civil engineers tend to work on infrastructure projects such as bridges, roads, railways, airports, dams, power plants, sewage systems, mains water, gas and electrical services.</a:t>
            </a:r>
          </a:p>
        </p:txBody>
      </p:sp>
      <p:sp>
        <p:nvSpPr>
          <p:cNvPr id="6" name="TextBox 5">
            <a:extLst>
              <a:ext uri="{FF2B5EF4-FFF2-40B4-BE49-F238E27FC236}">
                <a16:creationId xmlns:a16="http://schemas.microsoft.com/office/drawing/2014/main" id="{57CB0829-3931-0E4F-A16F-5631F262E91E}"/>
              </a:ext>
            </a:extLst>
          </p:cNvPr>
          <p:cNvSpPr txBox="1"/>
          <p:nvPr/>
        </p:nvSpPr>
        <p:spPr>
          <a:xfrm>
            <a:off x="534380" y="4725144"/>
            <a:ext cx="8075240" cy="1200329"/>
          </a:xfrm>
          <a:prstGeom prst="rect">
            <a:avLst/>
          </a:prstGeom>
          <a:noFill/>
        </p:spPr>
        <p:txBody>
          <a:bodyPr wrap="square" rtlCol="0">
            <a:spAutoFit/>
          </a:bodyPr>
          <a:lstStyle/>
          <a:p>
            <a:r>
              <a:rPr lang="en-US" sz="1800" dirty="0"/>
              <a:t>Structural engineers tend to </a:t>
            </a:r>
            <a:r>
              <a:rPr lang="en-US" sz="1800" dirty="0" err="1"/>
              <a:t>specialise</a:t>
            </a:r>
            <a:r>
              <a:rPr lang="en-US" sz="1800" dirty="0"/>
              <a:t> in the design and physical integrity of a structure ensuring the safety of that structure throughout its lifespan. They calculate weight and loads imposed, enabling architects to include these within their drawings.</a:t>
            </a:r>
          </a:p>
        </p:txBody>
      </p:sp>
      <p:pic>
        <p:nvPicPr>
          <p:cNvPr id="8" name="Picture 7">
            <a:extLst>
              <a:ext uri="{FF2B5EF4-FFF2-40B4-BE49-F238E27FC236}">
                <a16:creationId xmlns:a16="http://schemas.microsoft.com/office/drawing/2014/main" id="{F47F8360-8334-46D7-96E7-335C02F1F0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20083" y="2582612"/>
            <a:ext cx="3058194" cy="2039815"/>
          </a:xfrm>
          <a:prstGeom prst="rect">
            <a:avLst/>
          </a:prstGeom>
        </p:spPr>
      </p:pic>
    </p:spTree>
    <p:extLst>
      <p:ext uri="{BB962C8B-B14F-4D97-AF65-F5344CB8AC3E}">
        <p14:creationId xmlns:p14="http://schemas.microsoft.com/office/powerpoint/2010/main" val="3490621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AA803-38B3-E945-9DF7-7E2649EB1BF7}"/>
              </a:ext>
            </a:extLst>
          </p:cNvPr>
          <p:cNvSpPr>
            <a:spLocks noGrp="1"/>
          </p:cNvSpPr>
          <p:nvPr>
            <p:ph type="title"/>
          </p:nvPr>
        </p:nvSpPr>
        <p:spPr/>
        <p:txBody>
          <a:bodyPr/>
          <a:lstStyle/>
          <a:p>
            <a:r>
              <a:rPr lang="en-US" dirty="0"/>
              <a:t>What land surveyors do </a:t>
            </a:r>
          </a:p>
        </p:txBody>
      </p:sp>
      <p:sp>
        <p:nvSpPr>
          <p:cNvPr id="3" name="Content Placeholder 2">
            <a:extLst>
              <a:ext uri="{FF2B5EF4-FFF2-40B4-BE49-F238E27FC236}">
                <a16:creationId xmlns:a16="http://schemas.microsoft.com/office/drawing/2014/main" id="{40ABD9F0-68EC-5D4D-A00A-48922C6DFFE0}"/>
              </a:ext>
            </a:extLst>
          </p:cNvPr>
          <p:cNvSpPr>
            <a:spLocks noGrp="1"/>
          </p:cNvSpPr>
          <p:nvPr>
            <p:ph sz="quarter" idx="10"/>
          </p:nvPr>
        </p:nvSpPr>
        <p:spPr>
          <a:xfrm>
            <a:off x="457200" y="1512000"/>
            <a:ext cx="8229600" cy="1917000"/>
          </a:xfrm>
        </p:spPr>
        <p:txBody>
          <a:bodyPr/>
          <a:lstStyle/>
          <a:p>
            <a:r>
              <a:rPr lang="en-US" sz="1800" dirty="0"/>
              <a:t>Land surveyors measure and map the topography of the land. The rest of the design team uses this information to plan the locations of buildings, roads position and runs for services, etc.</a:t>
            </a:r>
          </a:p>
          <a:p>
            <a:r>
              <a:rPr lang="en-US" sz="1800" dirty="0"/>
              <a:t>During the construction process, the surveyor sets out from a given datum point all levels, locations and so on.</a:t>
            </a:r>
          </a:p>
          <a:p>
            <a:endParaRPr lang="en-US" sz="1600" dirty="0"/>
          </a:p>
        </p:txBody>
      </p:sp>
      <p:pic>
        <p:nvPicPr>
          <p:cNvPr id="5" name="Picture 4" descr="A picture containing outdoor, person&#10;&#10;Description automatically generated">
            <a:extLst>
              <a:ext uri="{FF2B5EF4-FFF2-40B4-BE49-F238E27FC236}">
                <a16:creationId xmlns:a16="http://schemas.microsoft.com/office/drawing/2014/main" id="{4CD3293A-40A4-484B-95F8-E5106B071F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7824" y="3717032"/>
            <a:ext cx="3444093" cy="2300654"/>
          </a:xfrm>
          <a:prstGeom prst="rect">
            <a:avLst/>
          </a:prstGeom>
        </p:spPr>
      </p:pic>
    </p:spTree>
    <p:extLst>
      <p:ext uri="{BB962C8B-B14F-4D97-AF65-F5344CB8AC3E}">
        <p14:creationId xmlns:p14="http://schemas.microsoft.com/office/powerpoint/2010/main" val="2928480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DF509-55A0-5448-A414-DDC61CD9F754}"/>
              </a:ext>
            </a:extLst>
          </p:cNvPr>
          <p:cNvSpPr>
            <a:spLocks noGrp="1"/>
          </p:cNvSpPr>
          <p:nvPr>
            <p:ph type="title"/>
          </p:nvPr>
        </p:nvSpPr>
        <p:spPr/>
        <p:txBody>
          <a:bodyPr/>
          <a:lstStyle/>
          <a:p>
            <a:r>
              <a:rPr lang="en-US" dirty="0"/>
              <a:t>What quantity surveyors do</a:t>
            </a:r>
          </a:p>
        </p:txBody>
      </p:sp>
      <p:sp>
        <p:nvSpPr>
          <p:cNvPr id="3" name="Content Placeholder 2">
            <a:extLst>
              <a:ext uri="{FF2B5EF4-FFF2-40B4-BE49-F238E27FC236}">
                <a16:creationId xmlns:a16="http://schemas.microsoft.com/office/drawing/2014/main" id="{66CFBAA1-1D11-DC42-801A-05C50CA39234}"/>
              </a:ext>
            </a:extLst>
          </p:cNvPr>
          <p:cNvSpPr>
            <a:spLocks noGrp="1"/>
          </p:cNvSpPr>
          <p:nvPr>
            <p:ph sz="quarter" idx="10"/>
          </p:nvPr>
        </p:nvSpPr>
        <p:spPr>
          <a:xfrm>
            <a:off x="457200" y="1512000"/>
            <a:ext cx="3970784" cy="4248000"/>
          </a:xfrm>
        </p:spPr>
        <p:txBody>
          <a:bodyPr/>
          <a:lstStyle/>
          <a:p>
            <a:r>
              <a:rPr lang="en-US" sz="1800" dirty="0"/>
              <a:t>Quantity surveyors have wide-ranging roles including: carrying out feasibility studies, and calculating the quantities of all materials, </a:t>
            </a:r>
            <a:r>
              <a:rPr lang="en-US" sz="1800" dirty="0" err="1"/>
              <a:t>labour</a:t>
            </a:r>
            <a:r>
              <a:rPr lang="en-US" sz="1800" dirty="0"/>
              <a:t> and time required to complete the project (including project </a:t>
            </a:r>
            <a:r>
              <a:rPr lang="en-US" sz="1800" dirty="0" err="1"/>
              <a:t>costings</a:t>
            </a:r>
            <a:r>
              <a:rPr lang="en-US" sz="1800" dirty="0"/>
              <a:t>). </a:t>
            </a:r>
          </a:p>
          <a:p>
            <a:pPr>
              <a:lnSpc>
                <a:spcPct val="100000"/>
              </a:lnSpc>
            </a:pPr>
            <a:r>
              <a:rPr lang="en-US" sz="1800" dirty="0"/>
              <a:t>They also prepare tender and contractual documents (bill of quantities), negotiate contracts to main and sub-contractors, and monitor the construction process, performing risk management and cost-controlling measures.</a:t>
            </a:r>
          </a:p>
          <a:p>
            <a:r>
              <a:rPr lang="en-US" sz="1600" dirty="0"/>
              <a:t> </a:t>
            </a:r>
          </a:p>
        </p:txBody>
      </p:sp>
      <p:pic>
        <p:nvPicPr>
          <p:cNvPr id="5" name="Picture 4">
            <a:extLst>
              <a:ext uri="{FF2B5EF4-FFF2-40B4-BE49-F238E27FC236}">
                <a16:creationId xmlns:a16="http://schemas.microsoft.com/office/drawing/2014/main" id="{51A0329D-C3B6-4BCB-BFBC-FDC6F78FD4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0" y="1480318"/>
            <a:ext cx="4114800" cy="4086344"/>
          </a:xfrm>
          <a:prstGeom prst="rect">
            <a:avLst/>
          </a:prstGeom>
        </p:spPr>
      </p:pic>
    </p:spTree>
    <p:extLst>
      <p:ext uri="{BB962C8B-B14F-4D97-AF65-F5344CB8AC3E}">
        <p14:creationId xmlns:p14="http://schemas.microsoft.com/office/powerpoint/2010/main" val="3534737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C3482-D70E-0844-AAD6-3055FDC16D8A}"/>
              </a:ext>
            </a:extLst>
          </p:cNvPr>
          <p:cNvSpPr>
            <a:spLocks noGrp="1"/>
          </p:cNvSpPr>
          <p:nvPr>
            <p:ph type="title"/>
          </p:nvPr>
        </p:nvSpPr>
        <p:spPr/>
        <p:txBody>
          <a:bodyPr/>
          <a:lstStyle/>
          <a:p>
            <a:r>
              <a:rPr lang="en-US" dirty="0"/>
              <a:t>What building inspectors/building control officers do</a:t>
            </a:r>
          </a:p>
        </p:txBody>
      </p:sp>
      <p:sp>
        <p:nvSpPr>
          <p:cNvPr id="3" name="Content Placeholder 2">
            <a:extLst>
              <a:ext uri="{FF2B5EF4-FFF2-40B4-BE49-F238E27FC236}">
                <a16:creationId xmlns:a16="http://schemas.microsoft.com/office/drawing/2014/main" id="{545FB59C-239E-4C44-9F84-B09FD479DFD3}"/>
              </a:ext>
            </a:extLst>
          </p:cNvPr>
          <p:cNvSpPr>
            <a:spLocks noGrp="1"/>
          </p:cNvSpPr>
          <p:nvPr>
            <p:ph sz="quarter" idx="10"/>
          </p:nvPr>
        </p:nvSpPr>
        <p:spPr>
          <a:xfrm>
            <a:off x="340510" y="3106543"/>
            <a:ext cx="5842992" cy="3817113"/>
          </a:xfrm>
        </p:spPr>
        <p:txBody>
          <a:bodyPr/>
          <a:lstStyle/>
          <a:p>
            <a:pPr marL="285750" indent="-285750">
              <a:spcBef>
                <a:spcPts val="700"/>
              </a:spcBef>
              <a:spcAft>
                <a:spcPts val="700"/>
              </a:spcAft>
              <a:buClr>
                <a:srgbClr val="0077E3"/>
              </a:buClr>
              <a:buFont typeface="Arial" panose="020B0604020202020204" pitchFamily="34" charset="0"/>
              <a:buChar char="•"/>
            </a:pPr>
            <a:r>
              <a:rPr lang="en-US" sz="1800" dirty="0"/>
              <a:t>foundations before concrete is poured</a:t>
            </a:r>
          </a:p>
          <a:p>
            <a:pPr marL="285750" indent="-285750">
              <a:spcBef>
                <a:spcPts val="700"/>
              </a:spcBef>
              <a:spcAft>
                <a:spcPts val="700"/>
              </a:spcAft>
              <a:buClr>
                <a:srgbClr val="0077E3"/>
              </a:buClr>
              <a:buFont typeface="Arial" panose="020B0604020202020204" pitchFamily="34" charset="0"/>
              <a:buChar char="•"/>
            </a:pPr>
            <a:r>
              <a:rPr lang="en-US" sz="1800" dirty="0"/>
              <a:t>substructure up to the damp proof course</a:t>
            </a:r>
          </a:p>
          <a:p>
            <a:pPr marL="285750" indent="-285750">
              <a:spcBef>
                <a:spcPts val="700"/>
              </a:spcBef>
              <a:spcAft>
                <a:spcPts val="700"/>
              </a:spcAft>
              <a:buClr>
                <a:srgbClr val="0077E3"/>
              </a:buClr>
              <a:buFont typeface="Arial" panose="020B0604020202020204" pitchFamily="34" charset="0"/>
              <a:buChar char="•"/>
            </a:pPr>
            <a:r>
              <a:rPr lang="en-US" sz="1800" dirty="0"/>
              <a:t>superstructure before roof</a:t>
            </a:r>
          </a:p>
          <a:p>
            <a:pPr marL="285750" indent="-285750">
              <a:spcBef>
                <a:spcPts val="700"/>
              </a:spcBef>
              <a:spcAft>
                <a:spcPts val="700"/>
              </a:spcAft>
              <a:buClr>
                <a:srgbClr val="0077E3"/>
              </a:buClr>
              <a:buFont typeface="Arial" panose="020B0604020202020204" pitchFamily="34" charset="0"/>
              <a:buChar char="•"/>
            </a:pPr>
            <a:r>
              <a:rPr lang="en-US" sz="1800" dirty="0"/>
              <a:t>insulation levels</a:t>
            </a:r>
          </a:p>
          <a:p>
            <a:pPr marL="285750" indent="-285750">
              <a:spcBef>
                <a:spcPts val="700"/>
              </a:spcBef>
              <a:spcAft>
                <a:spcPts val="700"/>
              </a:spcAft>
              <a:buClr>
                <a:srgbClr val="0077E3"/>
              </a:buClr>
              <a:buFont typeface="Arial" panose="020B0604020202020204" pitchFamily="34" charset="0"/>
              <a:buChar char="•"/>
            </a:pPr>
            <a:r>
              <a:rPr lang="en-US" sz="1800" dirty="0"/>
              <a:t>air flow tests</a:t>
            </a:r>
          </a:p>
          <a:p>
            <a:pPr marL="285750" indent="-285750">
              <a:spcBef>
                <a:spcPts val="700"/>
              </a:spcBef>
              <a:spcAft>
                <a:spcPts val="700"/>
              </a:spcAft>
              <a:buClr>
                <a:srgbClr val="0077E3"/>
              </a:buClr>
              <a:buFont typeface="Arial" panose="020B0604020202020204" pitchFamily="34" charset="0"/>
              <a:buChar char="•"/>
            </a:pPr>
            <a:r>
              <a:rPr lang="en-US" sz="1800" dirty="0"/>
              <a:t>a final check before signing off, when they check over the whole project.</a:t>
            </a:r>
          </a:p>
        </p:txBody>
      </p:sp>
      <p:sp>
        <p:nvSpPr>
          <p:cNvPr id="6" name="TextBox 5">
            <a:extLst>
              <a:ext uri="{FF2B5EF4-FFF2-40B4-BE49-F238E27FC236}">
                <a16:creationId xmlns:a16="http://schemas.microsoft.com/office/drawing/2014/main" id="{66E98FD2-E8B0-490B-8D1C-EC3B28E5CE0F}"/>
              </a:ext>
            </a:extLst>
          </p:cNvPr>
          <p:cNvSpPr txBox="1"/>
          <p:nvPr/>
        </p:nvSpPr>
        <p:spPr>
          <a:xfrm>
            <a:off x="340510" y="1352218"/>
            <a:ext cx="8346289" cy="1477328"/>
          </a:xfrm>
          <a:prstGeom prst="rect">
            <a:avLst/>
          </a:prstGeom>
          <a:noFill/>
        </p:spPr>
        <p:txBody>
          <a:bodyPr wrap="square">
            <a:spAutoFit/>
          </a:bodyPr>
          <a:lstStyle/>
          <a:p>
            <a:r>
              <a:rPr lang="en-US" sz="1800" dirty="0"/>
              <a:t>These inspectors/officers ensure the building (or extension to an existing building) meets the minimum standards of safety, sustainability and accessibility as set out in the Building Regulations. They are appointed by the client or local authority, and visit a construction project at set times to check that all building regulations are being adhered to. Examples of checks carried out include: </a:t>
            </a:r>
          </a:p>
        </p:txBody>
      </p:sp>
    </p:spTree>
    <p:extLst>
      <p:ext uri="{BB962C8B-B14F-4D97-AF65-F5344CB8AC3E}">
        <p14:creationId xmlns:p14="http://schemas.microsoft.com/office/powerpoint/2010/main" val="2980533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29C6B-8441-5D49-A344-212777A8F73C}"/>
              </a:ext>
            </a:extLst>
          </p:cNvPr>
          <p:cNvSpPr>
            <a:spLocks noGrp="1"/>
          </p:cNvSpPr>
          <p:nvPr>
            <p:ph type="title"/>
          </p:nvPr>
        </p:nvSpPr>
        <p:spPr/>
        <p:txBody>
          <a:bodyPr/>
          <a:lstStyle/>
          <a:p>
            <a:r>
              <a:rPr lang="en-US" dirty="0"/>
              <a:t>Example of a building inspector’s checklist</a:t>
            </a:r>
          </a:p>
        </p:txBody>
      </p:sp>
      <p:pic>
        <p:nvPicPr>
          <p:cNvPr id="6" name="Content Placeholder 5">
            <a:extLst>
              <a:ext uri="{FF2B5EF4-FFF2-40B4-BE49-F238E27FC236}">
                <a16:creationId xmlns:a16="http://schemas.microsoft.com/office/drawing/2014/main" id="{29D34977-ADE3-4EAE-9533-88DE6BF66726}"/>
              </a:ext>
            </a:extLst>
          </p:cNvPr>
          <p:cNvPicPr>
            <a:picLocks noGrp="1" noChangeAspect="1"/>
          </p:cNvPicPr>
          <p:nvPr>
            <p:ph sz="quarter" idx="10"/>
          </p:nvPr>
        </p:nvPicPr>
        <p:blipFill>
          <a:blip r:embed="rId3"/>
          <a:stretch>
            <a:fillRect/>
          </a:stretch>
        </p:blipFill>
        <p:spPr>
          <a:xfrm>
            <a:off x="457200" y="1556792"/>
            <a:ext cx="5967669" cy="4705527"/>
          </a:xfrm>
        </p:spPr>
      </p:pic>
    </p:spTree>
    <p:extLst>
      <p:ext uri="{BB962C8B-B14F-4D97-AF65-F5344CB8AC3E}">
        <p14:creationId xmlns:p14="http://schemas.microsoft.com/office/powerpoint/2010/main" val="1994228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65D214-C8B6-374E-A51F-637B84BC8165}"/>
              </a:ext>
            </a:extLst>
          </p:cNvPr>
          <p:cNvSpPr>
            <a:spLocks noGrp="1"/>
          </p:cNvSpPr>
          <p:nvPr>
            <p:ph type="title"/>
          </p:nvPr>
        </p:nvSpPr>
        <p:spPr/>
        <p:txBody>
          <a:bodyPr/>
          <a:lstStyle/>
          <a:p>
            <a:r>
              <a:rPr lang="en-US" dirty="0"/>
              <a:t>What mechanical building services engineers do</a:t>
            </a:r>
          </a:p>
        </p:txBody>
      </p:sp>
      <p:sp>
        <p:nvSpPr>
          <p:cNvPr id="3" name="Content Placeholder 2">
            <a:extLst>
              <a:ext uri="{FF2B5EF4-FFF2-40B4-BE49-F238E27FC236}">
                <a16:creationId xmlns:a16="http://schemas.microsoft.com/office/drawing/2014/main" id="{BF39452F-9B9E-304E-84A6-65DEB0DBF04D}"/>
              </a:ext>
            </a:extLst>
          </p:cNvPr>
          <p:cNvSpPr>
            <a:spLocks noGrp="1"/>
          </p:cNvSpPr>
          <p:nvPr>
            <p:ph sz="quarter" idx="10"/>
          </p:nvPr>
        </p:nvSpPr>
        <p:spPr>
          <a:xfrm>
            <a:off x="457200" y="1512000"/>
            <a:ext cx="8229600" cy="1340936"/>
          </a:xfrm>
        </p:spPr>
        <p:txBody>
          <a:bodyPr/>
          <a:lstStyle/>
          <a:p>
            <a:r>
              <a:rPr lang="en-US" sz="1800" dirty="0"/>
              <a:t>Mechanical building service engineers are responsible for the design, installation and maintenance of heating, and water systems within a building. They work with passive heating and lighting (such as natural ventilation and shading) as well as active systems like air condition units.</a:t>
            </a:r>
          </a:p>
          <a:p>
            <a:r>
              <a:rPr lang="en-US" sz="1600" dirty="0"/>
              <a:t> </a:t>
            </a:r>
          </a:p>
        </p:txBody>
      </p:sp>
      <p:pic>
        <p:nvPicPr>
          <p:cNvPr id="5" name="Picture 4" descr="A picture containing ride&#10;&#10;Description automatically generated">
            <a:extLst>
              <a:ext uri="{FF2B5EF4-FFF2-40B4-BE49-F238E27FC236}">
                <a16:creationId xmlns:a16="http://schemas.microsoft.com/office/drawing/2014/main" id="{C15ADA9B-686B-46A2-BF7A-ABC4D4A688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5576" y="3052355"/>
            <a:ext cx="3058194" cy="2293645"/>
          </a:xfrm>
          <a:prstGeom prst="rect">
            <a:avLst/>
          </a:prstGeom>
        </p:spPr>
      </p:pic>
      <p:pic>
        <p:nvPicPr>
          <p:cNvPr id="7" name="Picture 6" descr="A picture containing indoor, appliance, white goods, open&#10;&#10;Description automatically generated">
            <a:extLst>
              <a:ext uri="{FF2B5EF4-FFF2-40B4-BE49-F238E27FC236}">
                <a16:creationId xmlns:a16="http://schemas.microsoft.com/office/drawing/2014/main" id="{37DE2AC2-E1DA-4CF1-9A41-4780D4FF94A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181145"/>
            <a:ext cx="3048000" cy="2036064"/>
          </a:xfrm>
          <a:prstGeom prst="rect">
            <a:avLst/>
          </a:prstGeom>
        </p:spPr>
      </p:pic>
    </p:spTree>
    <p:extLst>
      <p:ext uri="{BB962C8B-B14F-4D97-AF65-F5344CB8AC3E}">
        <p14:creationId xmlns:p14="http://schemas.microsoft.com/office/powerpoint/2010/main" val="1033508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8DEE9-0B4E-5743-B972-23844EB63C7D}"/>
              </a:ext>
            </a:extLst>
          </p:cNvPr>
          <p:cNvSpPr>
            <a:spLocks noGrp="1"/>
          </p:cNvSpPr>
          <p:nvPr>
            <p:ph type="title"/>
          </p:nvPr>
        </p:nvSpPr>
        <p:spPr/>
        <p:txBody>
          <a:bodyPr/>
          <a:lstStyle/>
          <a:p>
            <a:r>
              <a:rPr lang="en-US" dirty="0"/>
              <a:t>What electrical building services engineers do</a:t>
            </a:r>
          </a:p>
        </p:txBody>
      </p:sp>
      <p:sp>
        <p:nvSpPr>
          <p:cNvPr id="3" name="Content Placeholder 2">
            <a:extLst>
              <a:ext uri="{FF2B5EF4-FFF2-40B4-BE49-F238E27FC236}">
                <a16:creationId xmlns:a16="http://schemas.microsoft.com/office/drawing/2014/main" id="{B6898E9F-6FF5-FB4F-9926-4CBADD577C80}"/>
              </a:ext>
            </a:extLst>
          </p:cNvPr>
          <p:cNvSpPr>
            <a:spLocks noGrp="1"/>
          </p:cNvSpPr>
          <p:nvPr>
            <p:ph sz="quarter" idx="10"/>
          </p:nvPr>
        </p:nvSpPr>
        <p:spPr>
          <a:xfrm>
            <a:off x="457200" y="1512000"/>
            <a:ext cx="8229600" cy="692864"/>
          </a:xfrm>
        </p:spPr>
        <p:txBody>
          <a:bodyPr/>
          <a:lstStyle/>
          <a:p>
            <a:r>
              <a:rPr lang="en-US" sz="1800" dirty="0"/>
              <a:t>Electrical service engineers typically design, install and maintain electrical systems and equipment in a building.</a:t>
            </a:r>
          </a:p>
        </p:txBody>
      </p:sp>
      <p:pic>
        <p:nvPicPr>
          <p:cNvPr id="5" name="Picture 4" descr="Diagram&#10;&#10;Description automatically generated">
            <a:extLst>
              <a:ext uri="{FF2B5EF4-FFF2-40B4-BE49-F238E27FC236}">
                <a16:creationId xmlns:a16="http://schemas.microsoft.com/office/drawing/2014/main" id="{5C1CC070-810E-412D-BE13-AF86771A06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9262" y="2636912"/>
            <a:ext cx="4385475" cy="2925112"/>
          </a:xfrm>
          <a:prstGeom prst="rect">
            <a:avLst/>
          </a:prstGeom>
        </p:spPr>
      </p:pic>
    </p:spTree>
    <p:extLst>
      <p:ext uri="{BB962C8B-B14F-4D97-AF65-F5344CB8AC3E}">
        <p14:creationId xmlns:p14="http://schemas.microsoft.com/office/powerpoint/2010/main" val="5373881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1431</TotalTime>
  <Words>1402</Words>
  <Application>Microsoft Office PowerPoint</Application>
  <PresentationFormat>On-screen Show (4:3)</PresentationFormat>
  <Paragraphs>106</Paragraphs>
  <Slides>22</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Lucida Grande</vt:lpstr>
      <vt:lpstr>Times New Roman</vt:lpstr>
      <vt:lpstr>1_Default Design</vt:lpstr>
      <vt:lpstr>PowerPoint 5: Roles of different disciplines involved in the design process</vt:lpstr>
      <vt:lpstr>What architects do </vt:lpstr>
      <vt:lpstr>What structural and civil engineers do</vt:lpstr>
      <vt:lpstr>What land surveyors do </vt:lpstr>
      <vt:lpstr>What quantity surveyors do</vt:lpstr>
      <vt:lpstr>What building inspectors/building control officers do</vt:lpstr>
      <vt:lpstr>Example of a building inspector’s checklist</vt:lpstr>
      <vt:lpstr>What mechanical building services engineers do</vt:lpstr>
      <vt:lpstr>What electrical building services engineers do</vt:lpstr>
      <vt:lpstr>What mechanical engineers do</vt:lpstr>
      <vt:lpstr>What CAD technicians do</vt:lpstr>
      <vt:lpstr>What BIM designers do</vt:lpstr>
      <vt:lpstr>What the Clerk Of Works (COW) does</vt:lpstr>
      <vt:lpstr>Understanding retrofits</vt:lpstr>
      <vt:lpstr>Retrofit roles</vt:lpstr>
      <vt:lpstr>Trade occupations for onsite construction </vt:lpstr>
      <vt:lpstr>Trade occupations for building services </vt:lpstr>
      <vt:lpstr>The role of manufacturers and suppliers</vt:lpstr>
      <vt:lpstr>Construction project team hierarchy ‒ example 1 </vt:lpstr>
      <vt:lpstr>Construction project team hierarchy ‒ example 2</vt:lpstr>
      <vt:lpstr>Your progression routes through the industry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171</cp:revision>
  <dcterms:created xsi:type="dcterms:W3CDTF">2013-05-28T00:38:54Z</dcterms:created>
  <dcterms:modified xsi:type="dcterms:W3CDTF">2021-09-22T10:26:24Z</dcterms:modified>
</cp:coreProperties>
</file>