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14"/>
  </p:notesMasterIdLst>
  <p:handoutMasterIdLst>
    <p:handoutMasterId r:id="rId15"/>
  </p:handoutMasterIdLst>
  <p:sldIdLst>
    <p:sldId id="256" r:id="rId2"/>
    <p:sldId id="328" r:id="rId3"/>
    <p:sldId id="355" r:id="rId4"/>
    <p:sldId id="360" r:id="rId5"/>
    <p:sldId id="361" r:id="rId6"/>
    <p:sldId id="362" r:id="rId7"/>
    <p:sldId id="363" r:id="rId8"/>
    <p:sldId id="367" r:id="rId9"/>
    <p:sldId id="368" r:id="rId10"/>
    <p:sldId id="364" r:id="rId11"/>
    <p:sldId id="366" r:id="rId12"/>
    <p:sldId id="267" r:id="rId13"/>
  </p:sldIdLst>
  <p:sldSz cx="9144000" cy="6858000" type="screen4x3"/>
  <p:notesSz cx="6858000" cy="9144000"/>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34C1DD3-91E2-4694-A6B2-D7E6A69C3CF8}" v="4" dt="2021-06-15T12:20:47.8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9"/>
    <p:restoredTop sz="87224" autoAdjust="0"/>
  </p:normalViewPr>
  <p:slideViewPr>
    <p:cSldViewPr showGuides="1">
      <p:cViewPr varScale="1">
        <p:scale>
          <a:sx n="58" d="100"/>
          <a:sy n="58" d="100"/>
        </p:scale>
        <p:origin x="1368" y="48"/>
      </p:cViewPr>
      <p:guideLst>
        <p:guide orient="horz" pos="2160"/>
        <p:guide pos="2880"/>
      </p:guideLst>
    </p:cSldViewPr>
  </p:slideViewPr>
  <p:outlineViewPr>
    <p:cViewPr>
      <p:scale>
        <a:sx n="33" d="100"/>
        <a:sy n="33" d="100"/>
      </p:scale>
      <p:origin x="0" y="-1864"/>
    </p:cViewPr>
  </p:outlineViewPr>
  <p:notesTextViewPr>
    <p:cViewPr>
      <p:scale>
        <a:sx n="3" d="2"/>
        <a:sy n="3" d="2"/>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ke Jones" userId="9ad1ed2f9d6d7e5f" providerId="LiveId" clId="{9B0C10B5-D931-4A21-998A-47A4574065B7}"/>
    <pc:docChg chg="undo custSel addSld delSld modSld modMainMaster">
      <pc:chgData name="Mike Jones" userId="9ad1ed2f9d6d7e5f" providerId="LiveId" clId="{9B0C10B5-D931-4A21-998A-47A4574065B7}" dt="2021-06-09T11:21:20.415" v="4781" actId="14100"/>
      <pc:docMkLst>
        <pc:docMk/>
      </pc:docMkLst>
      <pc:sldChg chg="modSp mod">
        <pc:chgData name="Mike Jones" userId="9ad1ed2f9d6d7e5f" providerId="LiveId" clId="{9B0C10B5-D931-4A21-998A-47A4574065B7}" dt="2021-06-02T13:36:01.609" v="1" actId="20577"/>
        <pc:sldMkLst>
          <pc:docMk/>
          <pc:sldMk cId="0" sldId="256"/>
        </pc:sldMkLst>
        <pc:spChg chg="mod">
          <ac:chgData name="Mike Jones" userId="9ad1ed2f9d6d7e5f" providerId="LiveId" clId="{9B0C10B5-D931-4A21-998A-47A4574065B7}" dt="2021-06-02T13:36:01.609" v="1" actId="20577"/>
          <ac:spMkLst>
            <pc:docMk/>
            <pc:sldMk cId="0" sldId="256"/>
            <ac:spMk id="2053" creationId="{00000000-0000-0000-0000-000000000000}"/>
          </ac:spMkLst>
        </pc:spChg>
      </pc:sldChg>
      <pc:sldChg chg="addSp delSp modSp mod">
        <pc:chgData name="Mike Jones" userId="9ad1ed2f9d6d7e5f" providerId="LiveId" clId="{9B0C10B5-D931-4A21-998A-47A4574065B7}" dt="2021-06-02T13:51:11.826" v="683" actId="20577"/>
        <pc:sldMkLst>
          <pc:docMk/>
          <pc:sldMk cId="0" sldId="328"/>
        </pc:sldMkLst>
        <pc:spChg chg="del mod">
          <ac:chgData name="Mike Jones" userId="9ad1ed2f9d6d7e5f" providerId="LiveId" clId="{9B0C10B5-D931-4A21-998A-47A4574065B7}" dt="2021-06-02T13:48:28.247" v="586" actId="478"/>
          <ac:spMkLst>
            <pc:docMk/>
            <pc:sldMk cId="0" sldId="328"/>
            <ac:spMk id="9" creationId="{946BFE28-3910-472E-A18B-46EBDF4EBD00}"/>
          </ac:spMkLst>
        </pc:spChg>
        <pc:spChg chg="mod">
          <ac:chgData name="Mike Jones" userId="9ad1ed2f9d6d7e5f" providerId="LiveId" clId="{9B0C10B5-D931-4A21-998A-47A4574065B7}" dt="2021-06-02T13:49:09.055" v="591" actId="313"/>
          <ac:spMkLst>
            <pc:docMk/>
            <pc:sldMk cId="0" sldId="328"/>
            <ac:spMk id="10" creationId="{EA7136D7-5731-4768-8EA5-CBD6F9D2C299}"/>
          </ac:spMkLst>
        </pc:spChg>
        <pc:spChg chg="add mod">
          <ac:chgData name="Mike Jones" userId="9ad1ed2f9d6d7e5f" providerId="LiveId" clId="{9B0C10B5-D931-4A21-998A-47A4574065B7}" dt="2021-06-02T13:51:11.826" v="683" actId="20577"/>
          <ac:spMkLst>
            <pc:docMk/>
            <pc:sldMk cId="0" sldId="328"/>
            <ac:spMk id="12" creationId="{3CFDC89F-5656-447A-BE3F-9BC89FEDA6E3}"/>
          </ac:spMkLst>
        </pc:spChg>
        <pc:spChg chg="mod">
          <ac:chgData name="Mike Jones" userId="9ad1ed2f9d6d7e5f" providerId="LiveId" clId="{9B0C10B5-D931-4A21-998A-47A4574065B7}" dt="2021-06-02T13:49:55.994" v="666" actId="6549"/>
          <ac:spMkLst>
            <pc:docMk/>
            <pc:sldMk cId="0" sldId="328"/>
            <ac:spMk id="15" creationId="{FEA6DD3D-055D-4C6F-BD41-BC26C103A084}"/>
          </ac:spMkLst>
        </pc:spChg>
        <pc:spChg chg="mod">
          <ac:chgData name="Mike Jones" userId="9ad1ed2f9d6d7e5f" providerId="LiveId" clId="{9B0C10B5-D931-4A21-998A-47A4574065B7}" dt="2021-06-02T13:36:34.751" v="58" actId="20577"/>
          <ac:spMkLst>
            <pc:docMk/>
            <pc:sldMk cId="0" sldId="328"/>
            <ac:spMk id="3074" creationId="{00000000-0000-0000-0000-000000000000}"/>
          </ac:spMkLst>
        </pc:spChg>
        <pc:spChg chg="mod">
          <ac:chgData name="Mike Jones" userId="9ad1ed2f9d6d7e5f" providerId="LiveId" clId="{9B0C10B5-D931-4A21-998A-47A4574065B7}" dt="2021-06-02T13:50:11.741" v="677" actId="14100"/>
          <ac:spMkLst>
            <pc:docMk/>
            <pc:sldMk cId="0" sldId="328"/>
            <ac:spMk id="3075" creationId="{00000000-0000-0000-0000-000000000000}"/>
          </ac:spMkLst>
        </pc:spChg>
        <pc:grpChg chg="del">
          <ac:chgData name="Mike Jones" userId="9ad1ed2f9d6d7e5f" providerId="LiveId" clId="{9B0C10B5-D931-4A21-998A-47A4574065B7}" dt="2021-06-02T13:39:08.035" v="59" actId="478"/>
          <ac:grpSpMkLst>
            <pc:docMk/>
            <pc:sldMk cId="0" sldId="328"/>
            <ac:grpSpMk id="5" creationId="{6710792B-5FCF-4426-BA52-32F093C1CB89}"/>
          </ac:grpSpMkLst>
        </pc:grpChg>
        <pc:picChg chg="add mod">
          <ac:chgData name="Mike Jones" userId="9ad1ed2f9d6d7e5f" providerId="LiveId" clId="{9B0C10B5-D931-4A21-998A-47A4574065B7}" dt="2021-06-02T13:49:59.917" v="667" actId="1076"/>
          <ac:picMkLst>
            <pc:docMk/>
            <pc:sldMk cId="0" sldId="328"/>
            <ac:picMk id="4" creationId="{EBF900FA-D7FC-44D2-80D8-00D72FF98220}"/>
          </ac:picMkLst>
        </pc:picChg>
      </pc:sldChg>
      <pc:sldChg chg="addSp delSp modSp mod">
        <pc:chgData name="Mike Jones" userId="9ad1ed2f9d6d7e5f" providerId="LiveId" clId="{9B0C10B5-D931-4A21-998A-47A4574065B7}" dt="2021-06-09T10:54:09.618" v="4775" actId="1076"/>
        <pc:sldMkLst>
          <pc:docMk/>
          <pc:sldMk cId="2763576764" sldId="355"/>
        </pc:sldMkLst>
        <pc:spChg chg="add del mod">
          <ac:chgData name="Mike Jones" userId="9ad1ed2f9d6d7e5f" providerId="LiveId" clId="{9B0C10B5-D931-4A21-998A-47A4574065B7}" dt="2021-06-02T13:52:09.773" v="686" actId="478"/>
          <ac:spMkLst>
            <pc:docMk/>
            <pc:sldMk cId="2763576764" sldId="355"/>
            <ac:spMk id="3" creationId="{F97A24BD-1674-4E05-B63B-57CF9FF00333}"/>
          </ac:spMkLst>
        </pc:spChg>
        <pc:spChg chg="add mod">
          <ac:chgData name="Mike Jones" userId="9ad1ed2f9d6d7e5f" providerId="LiveId" clId="{9B0C10B5-D931-4A21-998A-47A4574065B7}" dt="2021-06-02T13:52:43.962" v="701" actId="20577"/>
          <ac:spMkLst>
            <pc:docMk/>
            <pc:sldMk cId="2763576764" sldId="355"/>
            <ac:spMk id="10" creationId="{53B49F77-C6D5-4128-9AE4-E2E931AB44E0}"/>
          </ac:spMkLst>
        </pc:spChg>
        <pc:spChg chg="del">
          <ac:chgData name="Mike Jones" userId="9ad1ed2f9d6d7e5f" providerId="LiveId" clId="{9B0C10B5-D931-4A21-998A-47A4574065B7}" dt="2021-06-02T13:52:49.910" v="702" actId="478"/>
          <ac:spMkLst>
            <pc:docMk/>
            <pc:sldMk cId="2763576764" sldId="355"/>
            <ac:spMk id="11" creationId="{2BF329C8-9032-4F42-A233-BC4F6A51ED62}"/>
          </ac:spMkLst>
        </pc:spChg>
        <pc:spChg chg="mod">
          <ac:chgData name="Mike Jones" userId="9ad1ed2f9d6d7e5f" providerId="LiveId" clId="{9B0C10B5-D931-4A21-998A-47A4574065B7}" dt="2021-06-09T10:53:56.708" v="4773" actId="1076"/>
          <ac:spMkLst>
            <pc:docMk/>
            <pc:sldMk cId="2763576764" sldId="355"/>
            <ac:spMk id="12" creationId="{4052C14F-46B4-4BB7-BE46-A757B437528A}"/>
          </ac:spMkLst>
        </pc:spChg>
        <pc:spChg chg="add mod">
          <ac:chgData name="Mike Jones" userId="9ad1ed2f9d6d7e5f" providerId="LiveId" clId="{9B0C10B5-D931-4A21-998A-47A4574065B7}" dt="2021-06-02T14:06:56.929" v="1220" actId="1076"/>
          <ac:spMkLst>
            <pc:docMk/>
            <pc:sldMk cId="2763576764" sldId="355"/>
            <ac:spMk id="15" creationId="{21D28A5F-203F-4BD5-803B-2C9703F858D1}"/>
          </ac:spMkLst>
        </pc:spChg>
        <pc:spChg chg="mod">
          <ac:chgData name="Mike Jones" userId="9ad1ed2f9d6d7e5f" providerId="LiveId" clId="{9B0C10B5-D931-4A21-998A-47A4574065B7}" dt="2021-06-09T10:54:02.438" v="4774" actId="1076"/>
          <ac:spMkLst>
            <pc:docMk/>
            <pc:sldMk cId="2763576764" sldId="355"/>
            <ac:spMk id="16" creationId="{D55F8A85-3027-45F6-90A7-302C0842D687}"/>
          </ac:spMkLst>
        </pc:spChg>
        <pc:spChg chg="del">
          <ac:chgData name="Mike Jones" userId="9ad1ed2f9d6d7e5f" providerId="LiveId" clId="{9B0C10B5-D931-4A21-998A-47A4574065B7}" dt="2021-06-02T13:53:32.954" v="726" actId="478"/>
          <ac:spMkLst>
            <pc:docMk/>
            <pc:sldMk cId="2763576764" sldId="355"/>
            <ac:spMk id="17" creationId="{9E193FE8-0A8F-4F45-B7B2-C924F569E188}"/>
          </ac:spMkLst>
        </pc:spChg>
        <pc:spChg chg="del mod">
          <ac:chgData name="Mike Jones" userId="9ad1ed2f9d6d7e5f" providerId="LiveId" clId="{9B0C10B5-D931-4A21-998A-47A4574065B7}" dt="2021-06-02T14:02:28.794" v="979" actId="478"/>
          <ac:spMkLst>
            <pc:docMk/>
            <pc:sldMk cId="2763576764" sldId="355"/>
            <ac:spMk id="18" creationId="{3A9B39BB-FF56-4A2F-9C50-4B98F41A0172}"/>
          </ac:spMkLst>
        </pc:spChg>
        <pc:spChg chg="add mod">
          <ac:chgData name="Mike Jones" userId="9ad1ed2f9d6d7e5f" providerId="LiveId" clId="{9B0C10B5-D931-4A21-998A-47A4574065B7}" dt="2021-06-02T14:07:02.303" v="1221" actId="14100"/>
          <ac:spMkLst>
            <pc:docMk/>
            <pc:sldMk cId="2763576764" sldId="355"/>
            <ac:spMk id="19" creationId="{18F88C50-9237-4E30-A4EB-61A1B815A172}"/>
          </ac:spMkLst>
        </pc:spChg>
        <pc:spChg chg="add mod">
          <ac:chgData name="Mike Jones" userId="9ad1ed2f9d6d7e5f" providerId="LiveId" clId="{9B0C10B5-D931-4A21-998A-47A4574065B7}" dt="2021-06-09T10:54:09.618" v="4775" actId="1076"/>
          <ac:spMkLst>
            <pc:docMk/>
            <pc:sldMk cId="2763576764" sldId="355"/>
            <ac:spMk id="20" creationId="{AED7600F-4DC5-4985-A6FD-EF0C26A5A036}"/>
          </ac:spMkLst>
        </pc:spChg>
        <pc:spChg chg="del">
          <ac:chgData name="Mike Jones" userId="9ad1ed2f9d6d7e5f" providerId="LiveId" clId="{9B0C10B5-D931-4A21-998A-47A4574065B7}" dt="2021-06-02T13:52:00.427" v="685" actId="478"/>
          <ac:spMkLst>
            <pc:docMk/>
            <pc:sldMk cId="2763576764" sldId="355"/>
            <ac:spMk id="3074" creationId="{00000000-0000-0000-0000-000000000000}"/>
          </ac:spMkLst>
        </pc:spChg>
        <pc:spChg chg="mod">
          <ac:chgData name="Mike Jones" userId="9ad1ed2f9d6d7e5f" providerId="LiveId" clId="{9B0C10B5-D931-4A21-998A-47A4574065B7}" dt="2021-06-02T13:53:10.616" v="721" actId="20577"/>
          <ac:spMkLst>
            <pc:docMk/>
            <pc:sldMk cId="2763576764" sldId="355"/>
            <ac:spMk id="3075" creationId="{00000000-0000-0000-0000-000000000000}"/>
          </ac:spMkLst>
        </pc:spChg>
        <pc:picChg chg="add mod">
          <ac:chgData name="Mike Jones" userId="9ad1ed2f9d6d7e5f" providerId="LiveId" clId="{9B0C10B5-D931-4A21-998A-47A4574065B7}" dt="2021-06-02T14:06:53.172" v="1219" actId="1076"/>
          <ac:picMkLst>
            <pc:docMk/>
            <pc:sldMk cId="2763576764" sldId="355"/>
            <ac:picMk id="5" creationId="{F9BDDF11-D5A5-4017-860E-94A6E0D1ADA2}"/>
          </ac:picMkLst>
        </pc:picChg>
        <pc:picChg chg="del">
          <ac:chgData name="Mike Jones" userId="9ad1ed2f9d6d7e5f" providerId="LiveId" clId="{9B0C10B5-D931-4A21-998A-47A4574065B7}" dt="2021-06-02T13:53:31.189" v="725" actId="478"/>
          <ac:picMkLst>
            <pc:docMk/>
            <pc:sldMk cId="2763576764" sldId="355"/>
            <ac:picMk id="13" creationId="{9AFB1014-5AE3-425D-B349-9FDA6A6F44DB}"/>
          </ac:picMkLst>
        </pc:picChg>
      </pc:sldChg>
      <pc:sldChg chg="del">
        <pc:chgData name="Mike Jones" userId="9ad1ed2f9d6d7e5f" providerId="LiveId" clId="{9B0C10B5-D931-4A21-998A-47A4574065B7}" dt="2021-06-02T15:50:45.983" v="4283" actId="47"/>
        <pc:sldMkLst>
          <pc:docMk/>
          <pc:sldMk cId="45402383" sldId="356"/>
        </pc:sldMkLst>
      </pc:sldChg>
      <pc:sldChg chg="del">
        <pc:chgData name="Mike Jones" userId="9ad1ed2f9d6d7e5f" providerId="LiveId" clId="{9B0C10B5-D931-4A21-998A-47A4574065B7}" dt="2021-06-02T15:50:44.095" v="4282" actId="47"/>
        <pc:sldMkLst>
          <pc:docMk/>
          <pc:sldMk cId="2406594478" sldId="357"/>
        </pc:sldMkLst>
      </pc:sldChg>
      <pc:sldChg chg="del">
        <pc:chgData name="Mike Jones" userId="9ad1ed2f9d6d7e5f" providerId="LiveId" clId="{9B0C10B5-D931-4A21-998A-47A4574065B7}" dt="2021-06-02T15:38:56.526" v="3614" actId="47"/>
        <pc:sldMkLst>
          <pc:docMk/>
          <pc:sldMk cId="2504245591" sldId="358"/>
        </pc:sldMkLst>
      </pc:sldChg>
      <pc:sldChg chg="del">
        <pc:chgData name="Mike Jones" userId="9ad1ed2f9d6d7e5f" providerId="LiveId" clId="{9B0C10B5-D931-4A21-998A-47A4574065B7}" dt="2021-06-02T15:38:55.545" v="3613" actId="47"/>
        <pc:sldMkLst>
          <pc:docMk/>
          <pc:sldMk cId="1261038999" sldId="359"/>
        </pc:sldMkLst>
      </pc:sldChg>
      <pc:sldChg chg="addSp delSp modSp add mod">
        <pc:chgData name="Mike Jones" userId="9ad1ed2f9d6d7e5f" providerId="LiveId" clId="{9B0C10B5-D931-4A21-998A-47A4574065B7}" dt="2021-06-02T16:07:35.985" v="4771" actId="1076"/>
        <pc:sldMkLst>
          <pc:docMk/>
          <pc:sldMk cId="17723104" sldId="360"/>
        </pc:sldMkLst>
        <pc:spChg chg="add mod">
          <ac:chgData name="Mike Jones" userId="9ad1ed2f9d6d7e5f" providerId="LiveId" clId="{9B0C10B5-D931-4A21-998A-47A4574065B7}" dt="2021-06-02T16:02:21.256" v="4645" actId="20577"/>
          <ac:spMkLst>
            <pc:docMk/>
            <pc:sldMk cId="17723104" sldId="360"/>
            <ac:spMk id="11" creationId="{1B2CF061-D031-4192-85C0-60109E0D4AD6}"/>
          </ac:spMkLst>
        </pc:spChg>
        <pc:spChg chg="del">
          <ac:chgData name="Mike Jones" userId="9ad1ed2f9d6d7e5f" providerId="LiveId" clId="{9B0C10B5-D931-4A21-998A-47A4574065B7}" dt="2021-06-02T14:12:40.122" v="1270" actId="478"/>
          <ac:spMkLst>
            <pc:docMk/>
            <pc:sldMk cId="17723104" sldId="360"/>
            <ac:spMk id="12" creationId="{4052C14F-46B4-4BB7-BE46-A757B437528A}"/>
          </ac:spMkLst>
        </pc:spChg>
        <pc:spChg chg="add mod">
          <ac:chgData name="Mike Jones" userId="9ad1ed2f9d6d7e5f" providerId="LiveId" clId="{9B0C10B5-D931-4A21-998A-47A4574065B7}" dt="2021-06-02T16:07:13.653" v="4770" actId="20577"/>
          <ac:spMkLst>
            <pc:docMk/>
            <pc:sldMk cId="17723104" sldId="360"/>
            <ac:spMk id="13" creationId="{3560BB01-D52D-403D-B8FC-917F102DE9F4}"/>
          </ac:spMkLst>
        </pc:spChg>
        <pc:spChg chg="add del mod">
          <ac:chgData name="Mike Jones" userId="9ad1ed2f9d6d7e5f" providerId="LiveId" clId="{9B0C10B5-D931-4A21-998A-47A4574065B7}" dt="2021-06-02T14:32:10.198" v="1791" actId="478"/>
          <ac:spMkLst>
            <pc:docMk/>
            <pc:sldMk cId="17723104" sldId="360"/>
            <ac:spMk id="14" creationId="{ABBAB33B-75D2-4015-92B5-1DA2C1568682}"/>
          </ac:spMkLst>
        </pc:spChg>
        <pc:spChg chg="del">
          <ac:chgData name="Mike Jones" userId="9ad1ed2f9d6d7e5f" providerId="LiveId" clId="{9B0C10B5-D931-4A21-998A-47A4574065B7}" dt="2021-06-02T14:07:36.792" v="1225" actId="478"/>
          <ac:spMkLst>
            <pc:docMk/>
            <pc:sldMk cId="17723104" sldId="360"/>
            <ac:spMk id="15" creationId="{21D28A5F-203F-4BD5-803B-2C9703F858D1}"/>
          </ac:spMkLst>
        </pc:spChg>
        <pc:spChg chg="del">
          <ac:chgData name="Mike Jones" userId="9ad1ed2f9d6d7e5f" providerId="LiveId" clId="{9B0C10B5-D931-4A21-998A-47A4574065B7}" dt="2021-06-02T14:12:41.927" v="1271" actId="478"/>
          <ac:spMkLst>
            <pc:docMk/>
            <pc:sldMk cId="17723104" sldId="360"/>
            <ac:spMk id="16" creationId="{D55F8A85-3027-45F6-90A7-302C0842D687}"/>
          </ac:spMkLst>
        </pc:spChg>
        <pc:spChg chg="add mod">
          <ac:chgData name="Mike Jones" userId="9ad1ed2f9d6d7e5f" providerId="LiveId" clId="{9B0C10B5-D931-4A21-998A-47A4574065B7}" dt="2021-06-02T16:07:02.415" v="4769" actId="1076"/>
          <ac:spMkLst>
            <pc:docMk/>
            <pc:sldMk cId="17723104" sldId="360"/>
            <ac:spMk id="17" creationId="{B90ACFDE-DA1C-47B4-BD2D-0B9C6B11FC63}"/>
          </ac:spMkLst>
        </pc:spChg>
        <pc:spChg chg="add mod">
          <ac:chgData name="Mike Jones" userId="9ad1ed2f9d6d7e5f" providerId="LiveId" clId="{9B0C10B5-D931-4A21-998A-47A4574065B7}" dt="2021-06-02T16:07:35.985" v="4771" actId="1076"/>
          <ac:spMkLst>
            <pc:docMk/>
            <pc:sldMk cId="17723104" sldId="360"/>
            <ac:spMk id="18" creationId="{4670A0D9-7C60-40A0-85E4-B979B20E37DE}"/>
          </ac:spMkLst>
        </pc:spChg>
        <pc:spChg chg="del mod">
          <ac:chgData name="Mike Jones" userId="9ad1ed2f9d6d7e5f" providerId="LiveId" clId="{9B0C10B5-D931-4A21-998A-47A4574065B7}" dt="2021-06-02T14:19:03.447" v="1576" actId="478"/>
          <ac:spMkLst>
            <pc:docMk/>
            <pc:sldMk cId="17723104" sldId="360"/>
            <ac:spMk id="19" creationId="{18F88C50-9237-4E30-A4EB-61A1B815A172}"/>
          </ac:spMkLst>
        </pc:spChg>
        <pc:spChg chg="del">
          <ac:chgData name="Mike Jones" userId="9ad1ed2f9d6d7e5f" providerId="LiveId" clId="{9B0C10B5-D931-4A21-998A-47A4574065B7}" dt="2021-06-02T14:18:59.540" v="1574" actId="478"/>
          <ac:spMkLst>
            <pc:docMk/>
            <pc:sldMk cId="17723104" sldId="360"/>
            <ac:spMk id="20" creationId="{AED7600F-4DC5-4985-A6FD-EF0C26A5A036}"/>
          </ac:spMkLst>
        </pc:spChg>
        <pc:spChg chg="mod">
          <ac:chgData name="Mike Jones" userId="9ad1ed2f9d6d7e5f" providerId="LiveId" clId="{9B0C10B5-D931-4A21-998A-47A4574065B7}" dt="2021-06-02T14:11:13.027" v="1269" actId="14100"/>
          <ac:spMkLst>
            <pc:docMk/>
            <pc:sldMk cId="17723104" sldId="360"/>
            <ac:spMk id="3075" creationId="{00000000-0000-0000-0000-000000000000}"/>
          </ac:spMkLst>
        </pc:spChg>
        <pc:picChg chg="del">
          <ac:chgData name="Mike Jones" userId="9ad1ed2f9d6d7e5f" providerId="LiveId" clId="{9B0C10B5-D931-4A21-998A-47A4574065B7}" dt="2021-06-02T14:07:34.502" v="1224" actId="478"/>
          <ac:picMkLst>
            <pc:docMk/>
            <pc:sldMk cId="17723104" sldId="360"/>
            <ac:picMk id="5" creationId="{F9BDDF11-D5A5-4017-860E-94A6E0D1ADA2}"/>
          </ac:picMkLst>
        </pc:picChg>
      </pc:sldChg>
      <pc:sldChg chg="addSp delSp modSp add mod">
        <pc:chgData name="Mike Jones" userId="9ad1ed2f9d6d7e5f" providerId="LiveId" clId="{9B0C10B5-D931-4A21-998A-47A4574065B7}" dt="2021-06-02T16:04:44.246" v="4681" actId="1076"/>
        <pc:sldMkLst>
          <pc:docMk/>
          <pc:sldMk cId="3328211612" sldId="361"/>
        </pc:sldMkLst>
        <pc:spChg chg="add mod">
          <ac:chgData name="Mike Jones" userId="9ad1ed2f9d6d7e5f" providerId="LiveId" clId="{9B0C10B5-D931-4A21-998A-47A4574065B7}" dt="2021-06-02T16:04:36.324" v="4679" actId="1076"/>
          <ac:spMkLst>
            <pc:docMk/>
            <pc:sldMk cId="3328211612" sldId="361"/>
            <ac:spMk id="9" creationId="{627F67E6-B810-4006-B07A-E1F4D155CEF0}"/>
          </ac:spMkLst>
        </pc:spChg>
        <pc:spChg chg="mod">
          <ac:chgData name="Mike Jones" userId="9ad1ed2f9d6d7e5f" providerId="LiveId" clId="{9B0C10B5-D931-4A21-998A-47A4574065B7}" dt="2021-06-02T16:04:29.282" v="4678" actId="20577"/>
          <ac:spMkLst>
            <pc:docMk/>
            <pc:sldMk cId="3328211612" sldId="361"/>
            <ac:spMk id="11" creationId="{1B2CF061-D031-4192-85C0-60109E0D4AD6}"/>
          </ac:spMkLst>
        </pc:spChg>
        <pc:spChg chg="mod">
          <ac:chgData name="Mike Jones" userId="9ad1ed2f9d6d7e5f" providerId="LiveId" clId="{9B0C10B5-D931-4A21-998A-47A4574065B7}" dt="2021-06-02T16:04:44.246" v="4681" actId="1076"/>
          <ac:spMkLst>
            <pc:docMk/>
            <pc:sldMk cId="3328211612" sldId="361"/>
            <ac:spMk id="13" creationId="{3560BB01-D52D-403D-B8FC-917F102DE9F4}"/>
          </ac:spMkLst>
        </pc:spChg>
        <pc:spChg chg="mod">
          <ac:chgData name="Mike Jones" userId="9ad1ed2f9d6d7e5f" providerId="LiveId" clId="{9B0C10B5-D931-4A21-998A-47A4574065B7}" dt="2021-06-02T16:04:40.084" v="4680" actId="1076"/>
          <ac:spMkLst>
            <pc:docMk/>
            <pc:sldMk cId="3328211612" sldId="361"/>
            <ac:spMk id="17" creationId="{B90ACFDE-DA1C-47B4-BD2D-0B9C6B11FC63}"/>
          </ac:spMkLst>
        </pc:spChg>
        <pc:spChg chg="del">
          <ac:chgData name="Mike Jones" userId="9ad1ed2f9d6d7e5f" providerId="LiveId" clId="{9B0C10B5-D931-4A21-998A-47A4574065B7}" dt="2021-06-02T14:37:24.483" v="2018" actId="478"/>
          <ac:spMkLst>
            <pc:docMk/>
            <pc:sldMk cId="3328211612" sldId="361"/>
            <ac:spMk id="18" creationId="{4670A0D9-7C60-40A0-85E4-B979B20E37DE}"/>
          </ac:spMkLst>
        </pc:spChg>
        <pc:spChg chg="mod">
          <ac:chgData name="Mike Jones" userId="9ad1ed2f9d6d7e5f" providerId="LiveId" clId="{9B0C10B5-D931-4A21-998A-47A4574065B7}" dt="2021-06-02T14:32:52.601" v="1808" actId="20577"/>
          <ac:spMkLst>
            <pc:docMk/>
            <pc:sldMk cId="3328211612" sldId="361"/>
            <ac:spMk id="3075" creationId="{00000000-0000-0000-0000-000000000000}"/>
          </ac:spMkLst>
        </pc:spChg>
      </pc:sldChg>
      <pc:sldChg chg="addSp delSp modSp add mod">
        <pc:chgData name="Mike Jones" userId="9ad1ed2f9d6d7e5f" providerId="LiveId" clId="{9B0C10B5-D931-4A21-998A-47A4574065B7}" dt="2021-06-02T16:01:37.457" v="4627" actId="20577"/>
        <pc:sldMkLst>
          <pc:docMk/>
          <pc:sldMk cId="3153936319" sldId="362"/>
        </pc:sldMkLst>
        <pc:spChg chg="add mod">
          <ac:chgData name="Mike Jones" userId="9ad1ed2f9d6d7e5f" providerId="LiveId" clId="{9B0C10B5-D931-4A21-998A-47A4574065B7}" dt="2021-06-02T16:01:37.457" v="4627" actId="20577"/>
          <ac:spMkLst>
            <pc:docMk/>
            <pc:sldMk cId="3153936319" sldId="362"/>
            <ac:spMk id="8" creationId="{F5DCA85C-0931-401B-960D-89A239DD527D}"/>
          </ac:spMkLst>
        </pc:spChg>
        <pc:spChg chg="del">
          <ac:chgData name="Mike Jones" userId="9ad1ed2f9d6d7e5f" providerId="LiveId" clId="{9B0C10B5-D931-4A21-998A-47A4574065B7}" dt="2021-06-02T14:40:13.320" v="2057" actId="478"/>
          <ac:spMkLst>
            <pc:docMk/>
            <pc:sldMk cId="3153936319" sldId="362"/>
            <ac:spMk id="9" creationId="{627F67E6-B810-4006-B07A-E1F4D155CEF0}"/>
          </ac:spMkLst>
        </pc:spChg>
        <pc:spChg chg="mod">
          <ac:chgData name="Mike Jones" userId="9ad1ed2f9d6d7e5f" providerId="LiveId" clId="{9B0C10B5-D931-4A21-998A-47A4574065B7}" dt="2021-06-02T14:41:51.055" v="2211" actId="20577"/>
          <ac:spMkLst>
            <pc:docMk/>
            <pc:sldMk cId="3153936319" sldId="362"/>
            <ac:spMk id="11" creationId="{1B2CF061-D031-4192-85C0-60109E0D4AD6}"/>
          </ac:spMkLst>
        </pc:spChg>
        <pc:spChg chg="add mod">
          <ac:chgData name="Mike Jones" userId="9ad1ed2f9d6d7e5f" providerId="LiveId" clId="{9B0C10B5-D931-4A21-998A-47A4574065B7}" dt="2021-06-02T14:48:11.423" v="2530" actId="1076"/>
          <ac:spMkLst>
            <pc:docMk/>
            <pc:sldMk cId="3153936319" sldId="362"/>
            <ac:spMk id="12" creationId="{C7B06645-55A2-4155-AD94-E78FCD7355E3}"/>
          </ac:spMkLst>
        </pc:spChg>
        <pc:spChg chg="del">
          <ac:chgData name="Mike Jones" userId="9ad1ed2f9d6d7e5f" providerId="LiveId" clId="{9B0C10B5-D931-4A21-998A-47A4574065B7}" dt="2021-06-02T14:40:10.690" v="2055" actId="478"/>
          <ac:spMkLst>
            <pc:docMk/>
            <pc:sldMk cId="3153936319" sldId="362"/>
            <ac:spMk id="13" creationId="{3560BB01-D52D-403D-B8FC-917F102DE9F4}"/>
          </ac:spMkLst>
        </pc:spChg>
        <pc:spChg chg="add mod">
          <ac:chgData name="Mike Jones" userId="9ad1ed2f9d6d7e5f" providerId="LiveId" clId="{9B0C10B5-D931-4A21-998A-47A4574065B7}" dt="2021-06-02T14:59:08.666" v="2992" actId="20577"/>
          <ac:spMkLst>
            <pc:docMk/>
            <pc:sldMk cId="3153936319" sldId="362"/>
            <ac:spMk id="14" creationId="{81563FAF-11B2-47B6-BE17-8BDC7E4EDFAD}"/>
          </ac:spMkLst>
        </pc:spChg>
        <pc:spChg chg="del">
          <ac:chgData name="Mike Jones" userId="9ad1ed2f9d6d7e5f" providerId="LiveId" clId="{9B0C10B5-D931-4A21-998A-47A4574065B7}" dt="2021-06-02T14:40:12.372" v="2056" actId="478"/>
          <ac:spMkLst>
            <pc:docMk/>
            <pc:sldMk cId="3153936319" sldId="362"/>
            <ac:spMk id="17" creationId="{B90ACFDE-DA1C-47B4-BD2D-0B9C6B11FC63}"/>
          </ac:spMkLst>
        </pc:spChg>
        <pc:spChg chg="mod">
          <ac:chgData name="Mike Jones" userId="9ad1ed2f9d6d7e5f" providerId="LiveId" clId="{9B0C10B5-D931-4A21-998A-47A4574065B7}" dt="2021-06-02T14:40:22.705" v="2081" actId="20577"/>
          <ac:spMkLst>
            <pc:docMk/>
            <pc:sldMk cId="3153936319" sldId="362"/>
            <ac:spMk id="3075" creationId="{00000000-0000-0000-0000-000000000000}"/>
          </ac:spMkLst>
        </pc:spChg>
        <pc:picChg chg="add mod">
          <ac:chgData name="Mike Jones" userId="9ad1ed2f9d6d7e5f" providerId="LiveId" clId="{9B0C10B5-D931-4A21-998A-47A4574065B7}" dt="2021-06-02T14:48:13.827" v="2531" actId="1076"/>
          <ac:picMkLst>
            <pc:docMk/>
            <pc:sldMk cId="3153936319" sldId="362"/>
            <ac:picMk id="3" creationId="{023CAED7-608E-402C-A488-9C539659A5EC}"/>
          </ac:picMkLst>
        </pc:picChg>
      </pc:sldChg>
      <pc:sldChg chg="addSp delSp modSp add mod">
        <pc:chgData name="Mike Jones" userId="9ad1ed2f9d6d7e5f" providerId="LiveId" clId="{9B0C10B5-D931-4A21-998A-47A4574065B7}" dt="2021-06-02T14:58:06.867" v="2987" actId="20577"/>
        <pc:sldMkLst>
          <pc:docMk/>
          <pc:sldMk cId="914332928" sldId="363"/>
        </pc:sldMkLst>
        <pc:spChg chg="del">
          <ac:chgData name="Mike Jones" userId="9ad1ed2f9d6d7e5f" providerId="LiveId" clId="{9B0C10B5-D931-4A21-998A-47A4574065B7}" dt="2021-06-02T14:49:01.114" v="2535" actId="478"/>
          <ac:spMkLst>
            <pc:docMk/>
            <pc:sldMk cId="914332928" sldId="363"/>
            <ac:spMk id="8" creationId="{F5DCA85C-0931-401B-960D-89A239DD527D}"/>
          </ac:spMkLst>
        </pc:spChg>
        <pc:spChg chg="add mod">
          <ac:chgData name="Mike Jones" userId="9ad1ed2f9d6d7e5f" providerId="LiveId" clId="{9B0C10B5-D931-4A21-998A-47A4574065B7}" dt="2021-06-02T14:52:56.783" v="2704" actId="20577"/>
          <ac:spMkLst>
            <pc:docMk/>
            <pc:sldMk cId="914332928" sldId="363"/>
            <ac:spMk id="9" creationId="{E1688AFD-0265-4766-B16A-D743ABAE065A}"/>
          </ac:spMkLst>
        </pc:spChg>
        <pc:spChg chg="mod">
          <ac:chgData name="Mike Jones" userId="9ad1ed2f9d6d7e5f" providerId="LiveId" clId="{9B0C10B5-D931-4A21-998A-47A4574065B7}" dt="2021-06-02T14:52:24.561" v="2697" actId="1076"/>
          <ac:spMkLst>
            <pc:docMk/>
            <pc:sldMk cId="914332928" sldId="363"/>
            <ac:spMk id="11" creationId="{1B2CF061-D031-4192-85C0-60109E0D4AD6}"/>
          </ac:spMkLst>
        </pc:spChg>
        <pc:spChg chg="del">
          <ac:chgData name="Mike Jones" userId="9ad1ed2f9d6d7e5f" providerId="LiveId" clId="{9B0C10B5-D931-4A21-998A-47A4574065B7}" dt="2021-06-02T14:48:58.672" v="2534" actId="478"/>
          <ac:spMkLst>
            <pc:docMk/>
            <pc:sldMk cId="914332928" sldId="363"/>
            <ac:spMk id="12" creationId="{C7B06645-55A2-4155-AD94-E78FCD7355E3}"/>
          </ac:spMkLst>
        </pc:spChg>
        <pc:spChg chg="add mod">
          <ac:chgData name="Mike Jones" userId="9ad1ed2f9d6d7e5f" providerId="LiveId" clId="{9B0C10B5-D931-4A21-998A-47A4574065B7}" dt="2021-06-02T14:56:10.811" v="2977" actId="14100"/>
          <ac:spMkLst>
            <pc:docMk/>
            <pc:sldMk cId="914332928" sldId="363"/>
            <ac:spMk id="13" creationId="{8D892015-3D07-440C-BA57-01D5F72BCDC2}"/>
          </ac:spMkLst>
        </pc:spChg>
        <pc:spChg chg="add mod">
          <ac:chgData name="Mike Jones" userId="9ad1ed2f9d6d7e5f" providerId="LiveId" clId="{9B0C10B5-D931-4A21-998A-47A4574065B7}" dt="2021-06-02T14:56:06.003" v="2975" actId="1076"/>
          <ac:spMkLst>
            <pc:docMk/>
            <pc:sldMk cId="914332928" sldId="363"/>
            <ac:spMk id="14" creationId="{3008EBDC-3CA2-484F-8CC4-5706DDDDBFCF}"/>
          </ac:spMkLst>
        </pc:spChg>
        <pc:spChg chg="add mod">
          <ac:chgData name="Mike Jones" userId="9ad1ed2f9d6d7e5f" providerId="LiveId" clId="{9B0C10B5-D931-4A21-998A-47A4574065B7}" dt="2021-06-02T14:58:06.867" v="2987" actId="20577"/>
          <ac:spMkLst>
            <pc:docMk/>
            <pc:sldMk cId="914332928" sldId="363"/>
            <ac:spMk id="15" creationId="{BF443F07-217A-4662-8645-ECF6BE970BD4}"/>
          </ac:spMkLst>
        </pc:spChg>
        <pc:spChg chg="mod">
          <ac:chgData name="Mike Jones" userId="9ad1ed2f9d6d7e5f" providerId="LiveId" clId="{9B0C10B5-D931-4A21-998A-47A4574065B7}" dt="2021-06-02T14:49:15.608" v="2563" actId="20577"/>
          <ac:spMkLst>
            <pc:docMk/>
            <pc:sldMk cId="914332928" sldId="363"/>
            <ac:spMk id="3075" creationId="{00000000-0000-0000-0000-000000000000}"/>
          </ac:spMkLst>
        </pc:spChg>
        <pc:picChg chg="del">
          <ac:chgData name="Mike Jones" userId="9ad1ed2f9d6d7e5f" providerId="LiveId" clId="{9B0C10B5-D931-4A21-998A-47A4574065B7}" dt="2021-06-02T14:48:55.765" v="2533" actId="478"/>
          <ac:picMkLst>
            <pc:docMk/>
            <pc:sldMk cId="914332928" sldId="363"/>
            <ac:picMk id="3" creationId="{023CAED7-608E-402C-A488-9C539659A5EC}"/>
          </ac:picMkLst>
        </pc:picChg>
        <pc:picChg chg="add mod">
          <ac:chgData name="Mike Jones" userId="9ad1ed2f9d6d7e5f" providerId="LiveId" clId="{9B0C10B5-D931-4A21-998A-47A4574065B7}" dt="2021-06-02T14:57:31.400" v="2982" actId="1076"/>
          <ac:picMkLst>
            <pc:docMk/>
            <pc:sldMk cId="914332928" sldId="363"/>
            <ac:picMk id="5" creationId="{24F790E0-D381-4881-B1DA-D859304CCBBE}"/>
          </ac:picMkLst>
        </pc:picChg>
      </pc:sldChg>
      <pc:sldChg chg="addSp delSp modSp add mod">
        <pc:chgData name="Mike Jones" userId="9ad1ed2f9d6d7e5f" providerId="LiveId" clId="{9B0C10B5-D931-4A21-998A-47A4574065B7}" dt="2021-06-09T11:21:20.415" v="4781" actId="14100"/>
        <pc:sldMkLst>
          <pc:docMk/>
          <pc:sldMk cId="3104566217" sldId="364"/>
        </pc:sldMkLst>
        <pc:spChg chg="mod">
          <ac:chgData name="Mike Jones" userId="9ad1ed2f9d6d7e5f" providerId="LiveId" clId="{9B0C10B5-D931-4A21-998A-47A4574065B7}" dt="2021-06-09T11:21:13.571" v="4779" actId="14100"/>
          <ac:spMkLst>
            <pc:docMk/>
            <pc:sldMk cId="3104566217" sldId="364"/>
            <ac:spMk id="9" creationId="{E1688AFD-0265-4766-B16A-D743ABAE065A}"/>
          </ac:spMkLst>
        </pc:spChg>
        <pc:spChg chg="mod">
          <ac:chgData name="Mike Jones" userId="9ad1ed2f9d6d7e5f" providerId="LiveId" clId="{9B0C10B5-D931-4A21-998A-47A4574065B7}" dt="2021-06-02T15:35:20.873" v="3597" actId="1076"/>
          <ac:spMkLst>
            <pc:docMk/>
            <pc:sldMk cId="3104566217" sldId="364"/>
            <ac:spMk id="11" creationId="{1B2CF061-D031-4192-85C0-60109E0D4AD6}"/>
          </ac:spMkLst>
        </pc:spChg>
        <pc:spChg chg="add mod">
          <ac:chgData name="Mike Jones" userId="9ad1ed2f9d6d7e5f" providerId="LiveId" clId="{9B0C10B5-D931-4A21-998A-47A4574065B7}" dt="2021-06-02T15:37:05.416" v="3610" actId="1076"/>
          <ac:spMkLst>
            <pc:docMk/>
            <pc:sldMk cId="3104566217" sldId="364"/>
            <ac:spMk id="12" creationId="{3BF5366E-BBE2-4719-B00F-1786265D0F30}"/>
          </ac:spMkLst>
        </pc:spChg>
        <pc:spChg chg="mod">
          <ac:chgData name="Mike Jones" userId="9ad1ed2f9d6d7e5f" providerId="LiveId" clId="{9B0C10B5-D931-4A21-998A-47A4574065B7}" dt="2021-06-02T15:32:56.039" v="3554" actId="14100"/>
          <ac:spMkLst>
            <pc:docMk/>
            <pc:sldMk cId="3104566217" sldId="364"/>
            <ac:spMk id="13" creationId="{8D892015-3D07-440C-BA57-01D5F72BCDC2}"/>
          </ac:spMkLst>
        </pc:spChg>
        <pc:spChg chg="mod">
          <ac:chgData name="Mike Jones" userId="9ad1ed2f9d6d7e5f" providerId="LiveId" clId="{9B0C10B5-D931-4A21-998A-47A4574065B7}" dt="2021-06-02T15:37:07.667" v="3611" actId="1076"/>
          <ac:spMkLst>
            <pc:docMk/>
            <pc:sldMk cId="3104566217" sldId="364"/>
            <ac:spMk id="14" creationId="{3008EBDC-3CA2-484F-8CC4-5706DDDDBFCF}"/>
          </ac:spMkLst>
        </pc:spChg>
        <pc:spChg chg="del">
          <ac:chgData name="Mike Jones" userId="9ad1ed2f9d6d7e5f" providerId="LiveId" clId="{9B0C10B5-D931-4A21-998A-47A4574065B7}" dt="2021-06-02T14:59:32.153" v="2995" actId="478"/>
          <ac:spMkLst>
            <pc:docMk/>
            <pc:sldMk cId="3104566217" sldId="364"/>
            <ac:spMk id="15" creationId="{BF443F07-217A-4662-8645-ECF6BE970BD4}"/>
          </ac:spMkLst>
        </pc:spChg>
        <pc:spChg chg="add mod">
          <ac:chgData name="Mike Jones" userId="9ad1ed2f9d6d7e5f" providerId="LiveId" clId="{9B0C10B5-D931-4A21-998A-47A4574065B7}" dt="2021-06-09T11:21:20.415" v="4781" actId="14100"/>
          <ac:spMkLst>
            <pc:docMk/>
            <pc:sldMk cId="3104566217" sldId="364"/>
            <ac:spMk id="16" creationId="{5F1D1D10-BD88-4574-9D65-9F652A502F1D}"/>
          </ac:spMkLst>
        </pc:spChg>
        <pc:spChg chg="add mod">
          <ac:chgData name="Mike Jones" userId="9ad1ed2f9d6d7e5f" providerId="LiveId" clId="{9B0C10B5-D931-4A21-998A-47A4574065B7}" dt="2021-06-02T15:35:44.373" v="3601" actId="1076"/>
          <ac:spMkLst>
            <pc:docMk/>
            <pc:sldMk cId="3104566217" sldId="364"/>
            <ac:spMk id="17" creationId="{DCBFBB02-8057-492F-82D9-773F4BE2370B}"/>
          </ac:spMkLst>
        </pc:spChg>
        <pc:spChg chg="add mod">
          <ac:chgData name="Mike Jones" userId="9ad1ed2f9d6d7e5f" providerId="LiveId" clId="{9B0C10B5-D931-4A21-998A-47A4574065B7}" dt="2021-06-02T15:35:46.860" v="3602" actId="1076"/>
          <ac:spMkLst>
            <pc:docMk/>
            <pc:sldMk cId="3104566217" sldId="364"/>
            <ac:spMk id="18" creationId="{DE2421E7-1736-4930-9598-13DFA3AFCBFC}"/>
          </ac:spMkLst>
        </pc:spChg>
        <pc:spChg chg="add mod">
          <ac:chgData name="Mike Jones" userId="9ad1ed2f9d6d7e5f" providerId="LiveId" clId="{9B0C10B5-D931-4A21-998A-47A4574065B7}" dt="2021-06-02T15:36:57.094" v="3609" actId="1076"/>
          <ac:spMkLst>
            <pc:docMk/>
            <pc:sldMk cId="3104566217" sldId="364"/>
            <ac:spMk id="19" creationId="{63A4DD4A-89CC-4579-B50E-D1B529479228}"/>
          </ac:spMkLst>
        </pc:spChg>
        <pc:spChg chg="mod">
          <ac:chgData name="Mike Jones" userId="9ad1ed2f9d6d7e5f" providerId="LiveId" clId="{9B0C10B5-D931-4A21-998A-47A4574065B7}" dt="2021-06-02T15:28:56.784" v="3369" actId="1076"/>
          <ac:spMkLst>
            <pc:docMk/>
            <pc:sldMk cId="3104566217" sldId="364"/>
            <ac:spMk id="3075" creationId="{00000000-0000-0000-0000-000000000000}"/>
          </ac:spMkLst>
        </pc:spChg>
        <pc:picChg chg="add mod">
          <ac:chgData name="Mike Jones" userId="9ad1ed2f9d6d7e5f" providerId="LiveId" clId="{9B0C10B5-D931-4A21-998A-47A4574065B7}" dt="2021-06-02T15:36:54.276" v="3608" actId="1076"/>
          <ac:picMkLst>
            <pc:docMk/>
            <pc:sldMk cId="3104566217" sldId="364"/>
            <ac:picMk id="3" creationId="{C5DDAA9D-BFF5-4123-9EA3-053EC3EE02DB}"/>
          </ac:picMkLst>
        </pc:picChg>
        <pc:picChg chg="del">
          <ac:chgData name="Mike Jones" userId="9ad1ed2f9d6d7e5f" providerId="LiveId" clId="{9B0C10B5-D931-4A21-998A-47A4574065B7}" dt="2021-06-02T14:59:30.217" v="2994" actId="478"/>
          <ac:picMkLst>
            <pc:docMk/>
            <pc:sldMk cId="3104566217" sldId="364"/>
            <ac:picMk id="5" creationId="{24F790E0-D381-4881-B1DA-D859304CCBBE}"/>
          </ac:picMkLst>
        </pc:picChg>
      </pc:sldChg>
      <pc:sldChg chg="addSp delSp modSp add mod">
        <pc:chgData name="Mike Jones" userId="9ad1ed2f9d6d7e5f" providerId="LiveId" clId="{9B0C10B5-D931-4A21-998A-47A4574065B7}" dt="2021-06-02T15:50:11.667" v="4280" actId="1076"/>
        <pc:sldMkLst>
          <pc:docMk/>
          <pc:sldMk cId="1282853316" sldId="365"/>
        </pc:sldMkLst>
        <pc:spChg chg="del">
          <ac:chgData name="Mike Jones" userId="9ad1ed2f9d6d7e5f" providerId="LiveId" clId="{9B0C10B5-D931-4A21-998A-47A4574065B7}" dt="2021-06-02T15:39:49.762" v="3661" actId="478"/>
          <ac:spMkLst>
            <pc:docMk/>
            <pc:sldMk cId="1282853316" sldId="365"/>
            <ac:spMk id="9" creationId="{E1688AFD-0265-4766-B16A-D743ABAE065A}"/>
          </ac:spMkLst>
        </pc:spChg>
        <pc:spChg chg="mod">
          <ac:chgData name="Mike Jones" userId="9ad1ed2f9d6d7e5f" providerId="LiveId" clId="{9B0C10B5-D931-4A21-998A-47A4574065B7}" dt="2021-06-02T15:49:59.859" v="4277" actId="1076"/>
          <ac:spMkLst>
            <pc:docMk/>
            <pc:sldMk cId="1282853316" sldId="365"/>
            <ac:spMk id="11" creationId="{1B2CF061-D031-4192-85C0-60109E0D4AD6}"/>
          </ac:spMkLst>
        </pc:spChg>
        <pc:spChg chg="del">
          <ac:chgData name="Mike Jones" userId="9ad1ed2f9d6d7e5f" providerId="LiveId" clId="{9B0C10B5-D931-4A21-998A-47A4574065B7}" dt="2021-06-02T15:39:45.970" v="3659" actId="478"/>
          <ac:spMkLst>
            <pc:docMk/>
            <pc:sldMk cId="1282853316" sldId="365"/>
            <ac:spMk id="12" creationId="{3BF5366E-BBE2-4719-B00F-1786265D0F30}"/>
          </ac:spMkLst>
        </pc:spChg>
        <pc:spChg chg="mod">
          <ac:chgData name="Mike Jones" userId="9ad1ed2f9d6d7e5f" providerId="LiveId" clId="{9B0C10B5-D931-4A21-998A-47A4574065B7}" dt="2021-06-02T15:50:11.667" v="4280" actId="1076"/>
          <ac:spMkLst>
            <pc:docMk/>
            <pc:sldMk cId="1282853316" sldId="365"/>
            <ac:spMk id="13" creationId="{8D892015-3D07-440C-BA57-01D5F72BCDC2}"/>
          </ac:spMkLst>
        </pc:spChg>
        <pc:spChg chg="del">
          <ac:chgData name="Mike Jones" userId="9ad1ed2f9d6d7e5f" providerId="LiveId" clId="{9B0C10B5-D931-4A21-998A-47A4574065B7}" dt="2021-06-02T15:39:47.558" v="3660" actId="478"/>
          <ac:spMkLst>
            <pc:docMk/>
            <pc:sldMk cId="1282853316" sldId="365"/>
            <ac:spMk id="14" creationId="{3008EBDC-3CA2-484F-8CC4-5706DDDDBFCF}"/>
          </ac:spMkLst>
        </pc:spChg>
        <pc:spChg chg="add mod">
          <ac:chgData name="Mike Jones" userId="9ad1ed2f9d6d7e5f" providerId="LiveId" clId="{9B0C10B5-D931-4A21-998A-47A4574065B7}" dt="2021-06-02T15:50:02.968" v="4278" actId="1076"/>
          <ac:spMkLst>
            <pc:docMk/>
            <pc:sldMk cId="1282853316" sldId="365"/>
            <ac:spMk id="15" creationId="{E9650F6D-A8C7-403E-92F5-141BB4125399}"/>
          </ac:spMkLst>
        </pc:spChg>
        <pc:spChg chg="del">
          <ac:chgData name="Mike Jones" userId="9ad1ed2f9d6d7e5f" providerId="LiveId" clId="{9B0C10B5-D931-4A21-998A-47A4574065B7}" dt="2021-06-02T15:39:39.659" v="3655" actId="478"/>
          <ac:spMkLst>
            <pc:docMk/>
            <pc:sldMk cId="1282853316" sldId="365"/>
            <ac:spMk id="16" creationId="{5F1D1D10-BD88-4574-9D65-9F652A502F1D}"/>
          </ac:spMkLst>
        </pc:spChg>
        <pc:spChg chg="del mod">
          <ac:chgData name="Mike Jones" userId="9ad1ed2f9d6d7e5f" providerId="LiveId" clId="{9B0C10B5-D931-4A21-998A-47A4574065B7}" dt="2021-06-02T15:39:42.410" v="3657" actId="478"/>
          <ac:spMkLst>
            <pc:docMk/>
            <pc:sldMk cId="1282853316" sldId="365"/>
            <ac:spMk id="17" creationId="{DCBFBB02-8057-492F-82D9-773F4BE2370B}"/>
          </ac:spMkLst>
        </pc:spChg>
        <pc:spChg chg="del">
          <ac:chgData name="Mike Jones" userId="9ad1ed2f9d6d7e5f" providerId="LiveId" clId="{9B0C10B5-D931-4A21-998A-47A4574065B7}" dt="2021-06-02T15:39:43.796" v="3658" actId="478"/>
          <ac:spMkLst>
            <pc:docMk/>
            <pc:sldMk cId="1282853316" sldId="365"/>
            <ac:spMk id="18" creationId="{DE2421E7-1736-4930-9598-13DFA3AFCBFC}"/>
          </ac:spMkLst>
        </pc:spChg>
        <pc:spChg chg="del">
          <ac:chgData name="Mike Jones" userId="9ad1ed2f9d6d7e5f" providerId="LiveId" clId="{9B0C10B5-D931-4A21-998A-47A4574065B7}" dt="2021-06-02T15:39:03.975" v="3616" actId="478"/>
          <ac:spMkLst>
            <pc:docMk/>
            <pc:sldMk cId="1282853316" sldId="365"/>
            <ac:spMk id="19" creationId="{63A4DD4A-89CC-4579-B50E-D1B529479228}"/>
          </ac:spMkLst>
        </pc:spChg>
        <pc:spChg chg="add mod">
          <ac:chgData name="Mike Jones" userId="9ad1ed2f9d6d7e5f" providerId="LiveId" clId="{9B0C10B5-D931-4A21-998A-47A4574065B7}" dt="2021-06-02T15:50:05.722" v="4279" actId="1076"/>
          <ac:spMkLst>
            <pc:docMk/>
            <pc:sldMk cId="1282853316" sldId="365"/>
            <ac:spMk id="20" creationId="{E2A9D206-FBBF-4A83-BAAB-62E3BB3483FD}"/>
          </ac:spMkLst>
        </pc:spChg>
        <pc:spChg chg="mod">
          <ac:chgData name="Mike Jones" userId="9ad1ed2f9d6d7e5f" providerId="LiveId" clId="{9B0C10B5-D931-4A21-998A-47A4574065B7}" dt="2021-06-02T15:39:34.685" v="3654" actId="20577"/>
          <ac:spMkLst>
            <pc:docMk/>
            <pc:sldMk cId="1282853316" sldId="365"/>
            <ac:spMk id="3075" creationId="{00000000-0000-0000-0000-000000000000}"/>
          </ac:spMkLst>
        </pc:spChg>
        <pc:picChg chg="del">
          <ac:chgData name="Mike Jones" userId="9ad1ed2f9d6d7e5f" providerId="LiveId" clId="{9B0C10B5-D931-4A21-998A-47A4574065B7}" dt="2021-06-02T15:39:02.073" v="3615" actId="478"/>
          <ac:picMkLst>
            <pc:docMk/>
            <pc:sldMk cId="1282853316" sldId="365"/>
            <ac:picMk id="3" creationId="{C5DDAA9D-BFF5-4123-9EA3-053EC3EE02DB}"/>
          </ac:picMkLst>
        </pc:picChg>
      </pc:sldChg>
      <pc:sldChg chg="addSp delSp modSp add mod">
        <pc:chgData name="Mike Jones" userId="9ad1ed2f9d6d7e5f" providerId="LiveId" clId="{9B0C10B5-D931-4A21-998A-47A4574065B7}" dt="2021-06-02T16:09:00.496" v="4772" actId="20577"/>
        <pc:sldMkLst>
          <pc:docMk/>
          <pc:sldMk cId="662094666" sldId="366"/>
        </pc:sldMkLst>
        <pc:spChg chg="add del mod">
          <ac:chgData name="Mike Jones" userId="9ad1ed2f9d6d7e5f" providerId="LiveId" clId="{9B0C10B5-D931-4A21-998A-47A4574065B7}" dt="2021-06-02T15:50:58.035" v="4285" actId="478"/>
          <ac:spMkLst>
            <pc:docMk/>
            <pc:sldMk cId="662094666" sldId="366"/>
            <ac:spMk id="3" creationId="{AAC40017-451F-40BD-8963-92D072DD6471}"/>
          </ac:spMkLst>
        </pc:spChg>
        <pc:spChg chg="add mod">
          <ac:chgData name="Mike Jones" userId="9ad1ed2f9d6d7e5f" providerId="LiveId" clId="{9B0C10B5-D931-4A21-998A-47A4574065B7}" dt="2021-06-02T16:09:00.496" v="4772" actId="20577"/>
          <ac:spMkLst>
            <pc:docMk/>
            <pc:sldMk cId="662094666" sldId="366"/>
            <ac:spMk id="4" creationId="{0FC39792-9075-400E-B832-A12107D56F89}"/>
          </ac:spMkLst>
        </pc:spChg>
        <pc:spChg chg="del mod">
          <ac:chgData name="Mike Jones" userId="9ad1ed2f9d6d7e5f" providerId="LiveId" clId="{9B0C10B5-D931-4A21-998A-47A4574065B7}" dt="2021-06-02T15:51:00.746" v="4287" actId="478"/>
          <ac:spMkLst>
            <pc:docMk/>
            <pc:sldMk cId="662094666" sldId="366"/>
            <ac:spMk id="11" creationId="{1B2CF061-D031-4192-85C0-60109E0D4AD6}"/>
          </ac:spMkLst>
        </pc:spChg>
        <pc:spChg chg="mod">
          <ac:chgData name="Mike Jones" userId="9ad1ed2f9d6d7e5f" providerId="LiveId" clId="{9B0C10B5-D931-4A21-998A-47A4574065B7}" dt="2021-06-02T15:54:41.263" v="4611" actId="1076"/>
          <ac:spMkLst>
            <pc:docMk/>
            <pc:sldMk cId="662094666" sldId="366"/>
            <ac:spMk id="13" creationId="{8D892015-3D07-440C-BA57-01D5F72BCDC2}"/>
          </ac:spMkLst>
        </pc:spChg>
        <pc:spChg chg="del">
          <ac:chgData name="Mike Jones" userId="9ad1ed2f9d6d7e5f" providerId="LiveId" clId="{9B0C10B5-D931-4A21-998A-47A4574065B7}" dt="2021-06-02T15:51:02.546" v="4288" actId="478"/>
          <ac:spMkLst>
            <pc:docMk/>
            <pc:sldMk cId="662094666" sldId="366"/>
            <ac:spMk id="15" creationId="{E9650F6D-A8C7-403E-92F5-141BB4125399}"/>
          </ac:spMkLst>
        </pc:spChg>
        <pc:spChg chg="del">
          <ac:chgData name="Mike Jones" userId="9ad1ed2f9d6d7e5f" providerId="LiveId" clId="{9B0C10B5-D931-4A21-998A-47A4574065B7}" dt="2021-06-02T15:51:04.618" v="4289" actId="478"/>
          <ac:spMkLst>
            <pc:docMk/>
            <pc:sldMk cId="662094666" sldId="366"/>
            <ac:spMk id="20" creationId="{E2A9D206-FBBF-4A83-BAAB-62E3BB3483FD}"/>
          </ac:spMkLst>
        </pc:spChg>
        <pc:spChg chg="del">
          <ac:chgData name="Mike Jones" userId="9ad1ed2f9d6d7e5f" providerId="LiveId" clId="{9B0C10B5-D931-4A21-998A-47A4574065B7}" dt="2021-06-02T15:50:54.472" v="4284" actId="478"/>
          <ac:spMkLst>
            <pc:docMk/>
            <pc:sldMk cId="662094666" sldId="366"/>
            <ac:spMk id="3075" creationId="{00000000-0000-0000-0000-000000000000}"/>
          </ac:spMkLst>
        </pc:spChg>
      </pc:sldChg>
      <pc:sldMasterChg chg="modSp mod">
        <pc:chgData name="Mike Jones" userId="9ad1ed2f9d6d7e5f" providerId="LiveId" clId="{9B0C10B5-D931-4A21-998A-47A4574065B7}" dt="2021-06-02T15:55:02.756" v="4614" actId="20577"/>
        <pc:sldMasterMkLst>
          <pc:docMk/>
          <pc:sldMasterMk cId="0" sldId="2147483651"/>
        </pc:sldMasterMkLst>
        <pc:spChg chg="mod">
          <ac:chgData name="Mike Jones" userId="9ad1ed2f9d6d7e5f" providerId="LiveId" clId="{9B0C10B5-D931-4A21-998A-47A4574065B7}" dt="2021-06-02T15:55:02.756" v="4614" actId="20577"/>
          <ac:spMkLst>
            <pc:docMk/>
            <pc:sldMasterMk cId="0" sldId="2147483651"/>
            <ac:spMk id="12" creationId="{00000000-0000-0000-0000-000000000000}"/>
          </ac:spMkLst>
        </pc:spChg>
      </pc:sldMasterChg>
    </pc:docChg>
  </pc:docChgLst>
  <pc:docChgLst>
    <pc:chgData name="Mike Jones" userId="9ad1ed2f9d6d7e5f" providerId="LiveId" clId="{B34C1DD3-91E2-4694-A6B2-D7E6A69C3CF8}"/>
    <pc:docChg chg="undo custSel addSld delSld modSld modMainMaster">
      <pc:chgData name="Mike Jones" userId="9ad1ed2f9d6d7e5f" providerId="LiveId" clId="{B34C1DD3-91E2-4694-A6B2-D7E6A69C3CF8}" dt="2021-06-15T14:58:10.284" v="1020" actId="20577"/>
      <pc:docMkLst>
        <pc:docMk/>
      </pc:docMkLst>
      <pc:sldChg chg="del">
        <pc:chgData name="Mike Jones" userId="9ad1ed2f9d6d7e5f" providerId="LiveId" clId="{B34C1DD3-91E2-4694-A6B2-D7E6A69C3CF8}" dt="2021-06-15T12:21:06.990" v="994" actId="2696"/>
        <pc:sldMkLst>
          <pc:docMk/>
          <pc:sldMk cId="1282853316" sldId="365"/>
        </pc:sldMkLst>
      </pc:sldChg>
      <pc:sldChg chg="addSp delSp modSp add mod">
        <pc:chgData name="Mike Jones" userId="9ad1ed2f9d6d7e5f" providerId="LiveId" clId="{B34C1DD3-91E2-4694-A6B2-D7E6A69C3CF8}" dt="2021-06-15T12:11:40.081" v="424" actId="20577"/>
        <pc:sldMkLst>
          <pc:docMk/>
          <pc:sldMk cId="226418558" sldId="367"/>
        </pc:sldMkLst>
        <pc:spChg chg="mod">
          <ac:chgData name="Mike Jones" userId="9ad1ed2f9d6d7e5f" providerId="LiveId" clId="{B34C1DD3-91E2-4694-A6B2-D7E6A69C3CF8}" dt="2021-06-15T12:11:03.835" v="419" actId="14100"/>
          <ac:spMkLst>
            <pc:docMk/>
            <pc:sldMk cId="226418558" sldId="367"/>
            <ac:spMk id="9" creationId="{E1688AFD-0265-4766-B16A-D743ABAE065A}"/>
          </ac:spMkLst>
        </pc:spChg>
        <pc:spChg chg="mod">
          <ac:chgData name="Mike Jones" userId="9ad1ed2f9d6d7e5f" providerId="LiveId" clId="{B34C1DD3-91E2-4694-A6B2-D7E6A69C3CF8}" dt="2021-06-15T12:06:21.670" v="333" actId="20577"/>
          <ac:spMkLst>
            <pc:docMk/>
            <pc:sldMk cId="226418558" sldId="367"/>
            <ac:spMk id="11" creationId="{1B2CF061-D031-4192-85C0-60109E0D4AD6}"/>
          </ac:spMkLst>
        </pc:spChg>
        <pc:spChg chg="add mod">
          <ac:chgData name="Mike Jones" userId="9ad1ed2f9d6d7e5f" providerId="LiveId" clId="{B34C1DD3-91E2-4694-A6B2-D7E6A69C3CF8}" dt="2021-06-15T12:11:40.081" v="424" actId="20577"/>
          <ac:spMkLst>
            <pc:docMk/>
            <pc:sldMk cId="226418558" sldId="367"/>
            <ac:spMk id="12" creationId="{B9D7A549-F35F-4CC9-BBE4-42EAEF9378D0}"/>
          </ac:spMkLst>
        </pc:spChg>
        <pc:spChg chg="del">
          <ac:chgData name="Mike Jones" userId="9ad1ed2f9d6d7e5f" providerId="LiveId" clId="{B34C1DD3-91E2-4694-A6B2-D7E6A69C3CF8}" dt="2021-06-15T12:05:05.325" v="308" actId="478"/>
          <ac:spMkLst>
            <pc:docMk/>
            <pc:sldMk cId="226418558" sldId="367"/>
            <ac:spMk id="13" creationId="{8D892015-3D07-440C-BA57-01D5F72BCDC2}"/>
          </ac:spMkLst>
        </pc:spChg>
        <pc:spChg chg="del">
          <ac:chgData name="Mike Jones" userId="9ad1ed2f9d6d7e5f" providerId="LiveId" clId="{B34C1DD3-91E2-4694-A6B2-D7E6A69C3CF8}" dt="2021-06-15T12:10:46.337" v="412" actId="478"/>
          <ac:spMkLst>
            <pc:docMk/>
            <pc:sldMk cId="226418558" sldId="367"/>
            <ac:spMk id="14" creationId="{3008EBDC-3CA2-484F-8CC4-5706DDDDBFCF}"/>
          </ac:spMkLst>
        </pc:spChg>
        <pc:spChg chg="del">
          <ac:chgData name="Mike Jones" userId="9ad1ed2f9d6d7e5f" providerId="LiveId" clId="{B34C1DD3-91E2-4694-A6B2-D7E6A69C3CF8}" dt="2021-06-15T12:01:59.741" v="4" actId="478"/>
          <ac:spMkLst>
            <pc:docMk/>
            <pc:sldMk cId="226418558" sldId="367"/>
            <ac:spMk id="15" creationId="{BF443F07-217A-4662-8645-ECF6BE970BD4}"/>
          </ac:spMkLst>
        </pc:spChg>
        <pc:spChg chg="mod">
          <ac:chgData name="Mike Jones" userId="9ad1ed2f9d6d7e5f" providerId="LiveId" clId="{B34C1DD3-91E2-4694-A6B2-D7E6A69C3CF8}" dt="2021-06-15T12:02:13.799" v="27" actId="20577"/>
          <ac:spMkLst>
            <pc:docMk/>
            <pc:sldMk cId="226418558" sldId="367"/>
            <ac:spMk id="3075" creationId="{00000000-0000-0000-0000-000000000000}"/>
          </ac:spMkLst>
        </pc:spChg>
        <pc:picChg chg="add mod">
          <ac:chgData name="Mike Jones" userId="9ad1ed2f9d6d7e5f" providerId="LiveId" clId="{B34C1DD3-91E2-4694-A6B2-D7E6A69C3CF8}" dt="2021-06-15T12:10:57.253" v="418" actId="1076"/>
          <ac:picMkLst>
            <pc:docMk/>
            <pc:sldMk cId="226418558" sldId="367"/>
            <ac:picMk id="3" creationId="{41E99935-BB5B-4F7D-91F6-3CD43091B76C}"/>
          </ac:picMkLst>
        </pc:picChg>
        <pc:picChg chg="del">
          <ac:chgData name="Mike Jones" userId="9ad1ed2f9d6d7e5f" providerId="LiveId" clId="{B34C1DD3-91E2-4694-A6B2-D7E6A69C3CF8}" dt="2021-06-15T12:01:57.381" v="3" actId="478"/>
          <ac:picMkLst>
            <pc:docMk/>
            <pc:sldMk cId="226418558" sldId="367"/>
            <ac:picMk id="5" creationId="{24F790E0-D381-4881-B1DA-D859304CCBBE}"/>
          </ac:picMkLst>
        </pc:picChg>
      </pc:sldChg>
      <pc:sldChg chg="addSp delSp modSp add del mod">
        <pc:chgData name="Mike Jones" userId="9ad1ed2f9d6d7e5f" providerId="LiveId" clId="{B34C1DD3-91E2-4694-A6B2-D7E6A69C3CF8}" dt="2021-06-15T14:58:10.284" v="1020" actId="20577"/>
        <pc:sldMkLst>
          <pc:docMk/>
          <pc:sldMk cId="2100730326" sldId="368"/>
        </pc:sldMkLst>
        <pc:spChg chg="add mod">
          <ac:chgData name="Mike Jones" userId="9ad1ed2f9d6d7e5f" providerId="LiveId" clId="{B34C1DD3-91E2-4694-A6B2-D7E6A69C3CF8}" dt="2021-06-15T14:58:10.284" v="1020" actId="20577"/>
          <ac:spMkLst>
            <pc:docMk/>
            <pc:sldMk cId="2100730326" sldId="368"/>
            <ac:spMk id="8" creationId="{F571217B-9299-413B-A41B-05E6BBD5B96D}"/>
          </ac:spMkLst>
        </pc:spChg>
        <pc:spChg chg="mod">
          <ac:chgData name="Mike Jones" userId="9ad1ed2f9d6d7e5f" providerId="LiveId" clId="{B34C1DD3-91E2-4694-A6B2-D7E6A69C3CF8}" dt="2021-06-15T14:57:20.477" v="1014" actId="20577"/>
          <ac:spMkLst>
            <pc:docMk/>
            <pc:sldMk cId="2100730326" sldId="368"/>
            <ac:spMk id="9" creationId="{E1688AFD-0265-4766-B16A-D743ABAE065A}"/>
          </ac:spMkLst>
        </pc:spChg>
        <pc:spChg chg="mod">
          <ac:chgData name="Mike Jones" userId="9ad1ed2f9d6d7e5f" providerId="LiveId" clId="{B34C1DD3-91E2-4694-A6B2-D7E6A69C3CF8}" dt="2021-06-15T14:57:05.477" v="1013" actId="20577"/>
          <ac:spMkLst>
            <pc:docMk/>
            <pc:sldMk cId="2100730326" sldId="368"/>
            <ac:spMk id="11" creationId="{1B2CF061-D031-4192-85C0-60109E0D4AD6}"/>
          </ac:spMkLst>
        </pc:spChg>
        <pc:spChg chg="del">
          <ac:chgData name="Mike Jones" userId="9ad1ed2f9d6d7e5f" providerId="LiveId" clId="{B34C1DD3-91E2-4694-A6B2-D7E6A69C3CF8}" dt="2021-06-15T12:11:58.776" v="429" actId="478"/>
          <ac:spMkLst>
            <pc:docMk/>
            <pc:sldMk cId="2100730326" sldId="368"/>
            <ac:spMk id="12" creationId="{B9D7A549-F35F-4CC9-BBE4-42EAEF9378D0}"/>
          </ac:spMkLst>
        </pc:spChg>
        <pc:spChg chg="mod">
          <ac:chgData name="Mike Jones" userId="9ad1ed2f9d6d7e5f" providerId="LiveId" clId="{B34C1DD3-91E2-4694-A6B2-D7E6A69C3CF8}" dt="2021-06-15T12:12:07.639" v="436" actId="20577"/>
          <ac:spMkLst>
            <pc:docMk/>
            <pc:sldMk cId="2100730326" sldId="368"/>
            <ac:spMk id="3075" creationId="{00000000-0000-0000-0000-000000000000}"/>
          </ac:spMkLst>
        </pc:spChg>
        <pc:picChg chg="del">
          <ac:chgData name="Mike Jones" userId="9ad1ed2f9d6d7e5f" providerId="LiveId" clId="{B34C1DD3-91E2-4694-A6B2-D7E6A69C3CF8}" dt="2021-06-15T12:11:57.552" v="428" actId="478"/>
          <ac:picMkLst>
            <pc:docMk/>
            <pc:sldMk cId="2100730326" sldId="368"/>
            <ac:picMk id="3" creationId="{41E99935-BB5B-4F7D-91F6-3CD43091B76C}"/>
          </ac:picMkLst>
        </pc:picChg>
      </pc:sldChg>
      <pc:sldMasterChg chg="addSp delSp modSp mod">
        <pc:chgData name="Mike Jones" userId="9ad1ed2f9d6d7e5f" providerId="LiveId" clId="{B34C1DD3-91E2-4694-A6B2-D7E6A69C3CF8}" dt="2021-06-15T10:29:51.830" v="1"/>
        <pc:sldMasterMkLst>
          <pc:docMk/>
          <pc:sldMasterMk cId="0" sldId="2147483651"/>
        </pc:sldMasterMkLst>
        <pc:spChg chg="add mod">
          <ac:chgData name="Mike Jones" userId="9ad1ed2f9d6d7e5f" providerId="LiveId" clId="{B34C1DD3-91E2-4694-A6B2-D7E6A69C3CF8}" dt="2021-06-15T10:29:51.830" v="1"/>
          <ac:spMkLst>
            <pc:docMk/>
            <pc:sldMasterMk cId="0" sldId="2147483651"/>
            <ac:spMk id="10" creationId="{20637EE0-2235-4B9F-9B4F-8DE21B9A34B0}"/>
          </ac:spMkLst>
        </pc:spChg>
        <pc:spChg chg="del">
          <ac:chgData name="Mike Jones" userId="9ad1ed2f9d6d7e5f" providerId="LiveId" clId="{B34C1DD3-91E2-4694-A6B2-D7E6A69C3CF8}" dt="2021-06-15T10:29:49.926" v="0" actId="478"/>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4884832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12</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Building Services Engineering for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350 Building Services Engineering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3352385527"/>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4</a:t>
            </a:r>
            <a:r>
              <a:rPr lang="en-GB">
                <a:ea typeface="ＭＳ Ｐゴシック" pitchFamily="-105" charset="-128"/>
                <a:cs typeface="ＭＳ Ｐゴシック" pitchFamily="-105" charset="-128"/>
              </a:rPr>
              <a:t>: 4.2 How </a:t>
            </a:r>
            <a:r>
              <a:rPr lang="en-GB" dirty="0">
                <a:ea typeface="ＭＳ Ｐゴシック" pitchFamily="-105" charset="-128"/>
                <a:cs typeface="ＭＳ Ｐゴシック" pitchFamily="-105" charset="-128"/>
              </a:rPr>
              <a:t>the construction industry serves the economy (2)</a:t>
            </a:r>
          </a:p>
        </p:txBody>
      </p:sp>
      <p:sp>
        <p:nvSpPr>
          <p:cNvPr id="2054" name="TextBox 9"/>
          <p:cNvSpPr txBox="1">
            <a:spLocks noChangeArrowheads="1"/>
          </p:cNvSpPr>
          <p:nvPr/>
        </p:nvSpPr>
        <p:spPr bwMode="auto">
          <a:xfrm>
            <a:off x="457200" y="2209800"/>
            <a:ext cx="8001000" cy="499120"/>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a:t>
            </a:r>
            <a:r>
              <a:rPr lang="en-US" sz="2400" b="1" dirty="0"/>
              <a:t>Construction and the built environment industry</a:t>
            </a:r>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sz="quarter" idx="10"/>
          </p:nvPr>
        </p:nvSpPr>
        <p:spPr>
          <a:xfrm>
            <a:off x="457200" y="1804153"/>
            <a:ext cx="6491064" cy="382588"/>
          </a:xfrm>
        </p:spPr>
        <p:txBody>
          <a:bodyPr/>
          <a:lstStyle/>
          <a:p>
            <a:r>
              <a:rPr lang="en-GB" b="1" dirty="0">
                <a:ea typeface="ＭＳ Ｐゴシック" pitchFamily="-105" charset="-128"/>
                <a:cs typeface="ＭＳ Ｐゴシック" pitchFamily="-105" charset="-128"/>
              </a:rPr>
              <a:t>Impact of national infrastructure projects</a:t>
            </a:r>
          </a:p>
        </p:txBody>
      </p:sp>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Factors that impact growth of the construction industry (continued)</a:t>
            </a:r>
          </a:p>
        </p:txBody>
      </p:sp>
      <p:sp>
        <p:nvSpPr>
          <p:cNvPr id="11" name="Content Placeholder 2">
            <a:extLst>
              <a:ext uri="{FF2B5EF4-FFF2-40B4-BE49-F238E27FC236}">
                <a16:creationId xmlns:a16="http://schemas.microsoft.com/office/drawing/2014/main" id="{1B2CF061-D031-4192-85C0-60109E0D4AD6}"/>
              </a:ext>
            </a:extLst>
          </p:cNvPr>
          <p:cNvSpPr txBox="1">
            <a:spLocks/>
          </p:cNvSpPr>
          <p:nvPr/>
        </p:nvSpPr>
        <p:spPr bwMode="auto">
          <a:xfrm>
            <a:off x="457200" y="2147187"/>
            <a:ext cx="8229600" cy="73849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Major infrastructure projects have potentially positive and negative effects which can be managed with careful planning.</a:t>
            </a:r>
          </a:p>
        </p:txBody>
      </p:sp>
      <p:sp>
        <p:nvSpPr>
          <p:cNvPr id="9" name="TextBox 8">
            <a:extLst>
              <a:ext uri="{FF2B5EF4-FFF2-40B4-BE49-F238E27FC236}">
                <a16:creationId xmlns:a16="http://schemas.microsoft.com/office/drawing/2014/main" id="{E1688AFD-0265-4766-B16A-D743ABAE065A}"/>
              </a:ext>
            </a:extLst>
          </p:cNvPr>
          <p:cNvSpPr txBox="1"/>
          <p:nvPr/>
        </p:nvSpPr>
        <p:spPr>
          <a:xfrm>
            <a:off x="355084" y="2815276"/>
            <a:ext cx="2704747" cy="338554"/>
          </a:xfrm>
          <a:prstGeom prst="rect">
            <a:avLst/>
          </a:prstGeom>
          <a:noFill/>
        </p:spPr>
        <p:txBody>
          <a:bodyPr wrap="square">
            <a:spAutoFit/>
          </a:bodyPr>
          <a:lstStyle/>
          <a:p>
            <a:r>
              <a:rPr kumimoji="0" lang="en-US" sz="1600" b="1"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ＭＳ Ｐゴシック" pitchFamily="-105" charset="-128"/>
              </a:rPr>
              <a:t>Positive </a:t>
            </a:r>
            <a:r>
              <a:rPr kumimoji="0" lang="en-US" sz="1600" b="0"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ＭＳ Ｐゴシック" pitchFamily="-105" charset="-128"/>
              </a:rPr>
              <a:t>effects can be:</a:t>
            </a:r>
            <a:endParaRPr lang="en-GB" sz="1600" dirty="0"/>
          </a:p>
        </p:txBody>
      </p:sp>
      <p:sp>
        <p:nvSpPr>
          <p:cNvPr id="13" name="Content Placeholder 2">
            <a:extLst>
              <a:ext uri="{FF2B5EF4-FFF2-40B4-BE49-F238E27FC236}">
                <a16:creationId xmlns:a16="http://schemas.microsoft.com/office/drawing/2014/main" id="{8D892015-3D07-440C-BA57-01D5F72BCDC2}"/>
              </a:ext>
            </a:extLst>
          </p:cNvPr>
          <p:cNvSpPr txBox="1">
            <a:spLocks/>
          </p:cNvSpPr>
          <p:nvPr/>
        </p:nvSpPr>
        <p:spPr bwMode="auto">
          <a:xfrm>
            <a:off x="440838" y="3153830"/>
            <a:ext cx="4131162" cy="36447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creation of employment opportunities over a wide area</a:t>
            </a:r>
          </a:p>
          <a:p>
            <a:pPr marL="0" lvl="1" indent="0">
              <a:buNone/>
            </a:pPr>
            <a:endParaRPr lang="en-US" kern="0" dirty="0">
              <a:ea typeface="ＭＳ Ｐゴシック" pitchFamily="-105" charset="-128"/>
              <a:cs typeface="ＭＳ Ｐゴシック" pitchFamily="-105" charset="-128"/>
            </a:endParaRPr>
          </a:p>
        </p:txBody>
      </p:sp>
      <p:sp>
        <p:nvSpPr>
          <p:cNvPr id="14" name="Content Placeholder 2">
            <a:extLst>
              <a:ext uri="{FF2B5EF4-FFF2-40B4-BE49-F238E27FC236}">
                <a16:creationId xmlns:a16="http://schemas.microsoft.com/office/drawing/2014/main" id="{3008EBDC-3CA2-484F-8CC4-5706DDDDBFCF}"/>
              </a:ext>
            </a:extLst>
          </p:cNvPr>
          <p:cNvSpPr txBox="1">
            <a:spLocks/>
          </p:cNvSpPr>
          <p:nvPr/>
        </p:nvSpPr>
        <p:spPr bwMode="auto">
          <a:xfrm>
            <a:off x="457201" y="3789622"/>
            <a:ext cx="4114800" cy="30814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increased sub-contract and SME contractual opportunities</a:t>
            </a:r>
          </a:p>
          <a:p>
            <a:pPr marL="0" lvl="1" indent="0">
              <a:buNone/>
            </a:pPr>
            <a:endParaRPr lang="en-US" kern="0" dirty="0">
              <a:ea typeface="ＭＳ Ｐゴシック" pitchFamily="-105" charset="-128"/>
              <a:cs typeface="ＭＳ Ｐゴシック" pitchFamily="-105" charset="-128"/>
            </a:endParaRPr>
          </a:p>
        </p:txBody>
      </p:sp>
      <p:sp>
        <p:nvSpPr>
          <p:cNvPr id="12" name="Content Placeholder 2">
            <a:extLst>
              <a:ext uri="{FF2B5EF4-FFF2-40B4-BE49-F238E27FC236}">
                <a16:creationId xmlns:a16="http://schemas.microsoft.com/office/drawing/2014/main" id="{3BF5366E-BBE2-4719-B00F-1786265D0F30}"/>
              </a:ext>
            </a:extLst>
          </p:cNvPr>
          <p:cNvSpPr txBox="1">
            <a:spLocks/>
          </p:cNvSpPr>
          <p:nvPr/>
        </p:nvSpPr>
        <p:spPr bwMode="auto">
          <a:xfrm>
            <a:off x="440838" y="4476090"/>
            <a:ext cx="3989403" cy="3486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creation of wider collaborative arrangements.</a:t>
            </a:r>
          </a:p>
          <a:p>
            <a:pPr marL="0" lvl="1" indent="0">
              <a:buNone/>
            </a:pPr>
            <a:endParaRPr lang="en-US" kern="0" dirty="0">
              <a:ea typeface="ＭＳ Ｐゴシック" pitchFamily="-105" charset="-128"/>
              <a:cs typeface="ＭＳ Ｐゴシック" pitchFamily="-105" charset="-128"/>
            </a:endParaRPr>
          </a:p>
        </p:txBody>
      </p:sp>
      <p:sp>
        <p:nvSpPr>
          <p:cNvPr id="16" name="TextBox 15">
            <a:extLst>
              <a:ext uri="{FF2B5EF4-FFF2-40B4-BE49-F238E27FC236}">
                <a16:creationId xmlns:a16="http://schemas.microsoft.com/office/drawing/2014/main" id="{5F1D1D10-BD88-4574-9D65-9F652A502F1D}"/>
              </a:ext>
            </a:extLst>
          </p:cNvPr>
          <p:cNvSpPr txBox="1"/>
          <p:nvPr/>
        </p:nvSpPr>
        <p:spPr>
          <a:xfrm>
            <a:off x="5396065" y="2771343"/>
            <a:ext cx="3178696" cy="338554"/>
          </a:xfrm>
          <a:prstGeom prst="rect">
            <a:avLst/>
          </a:prstGeom>
          <a:noFill/>
        </p:spPr>
        <p:txBody>
          <a:bodyPr wrap="square">
            <a:spAutoFit/>
          </a:bodyPr>
          <a:lstStyle/>
          <a:p>
            <a:r>
              <a:rPr kumimoji="0" lang="en-US" sz="1600" b="1"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ＭＳ Ｐゴシック" pitchFamily="-105" charset="-128"/>
              </a:rPr>
              <a:t>Negative</a:t>
            </a:r>
            <a:r>
              <a:rPr kumimoji="0" lang="en-US" sz="1600" b="0"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ＭＳ Ｐゴシック" pitchFamily="-105" charset="-128"/>
              </a:rPr>
              <a:t> effects can be:</a:t>
            </a:r>
            <a:endParaRPr lang="en-GB" sz="1600" dirty="0"/>
          </a:p>
        </p:txBody>
      </p:sp>
      <p:sp>
        <p:nvSpPr>
          <p:cNvPr id="17" name="Content Placeholder 2">
            <a:extLst>
              <a:ext uri="{FF2B5EF4-FFF2-40B4-BE49-F238E27FC236}">
                <a16:creationId xmlns:a16="http://schemas.microsoft.com/office/drawing/2014/main" id="{DCBFBB02-8057-492F-82D9-773F4BE2370B}"/>
              </a:ext>
            </a:extLst>
          </p:cNvPr>
          <p:cNvSpPr txBox="1">
            <a:spLocks/>
          </p:cNvSpPr>
          <p:nvPr/>
        </p:nvSpPr>
        <p:spPr bwMode="auto">
          <a:xfrm>
            <a:off x="5487290" y="3120063"/>
            <a:ext cx="3112096" cy="59957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a:ea typeface="ＭＳ Ｐゴシック" pitchFamily="-105" charset="-128"/>
                <a:cs typeface="ＭＳ Ｐゴシック" pitchFamily="-105" charset="-128"/>
              </a:rPr>
              <a:t>workforce </a:t>
            </a:r>
            <a:r>
              <a:rPr lang="en-US" sz="1600" kern="0" dirty="0">
                <a:ea typeface="ＭＳ Ｐゴシック" pitchFamily="-105" charset="-128"/>
                <a:cs typeface="ＭＳ Ｐゴシック" pitchFamily="-105" charset="-128"/>
              </a:rPr>
              <a:t>migration leading to potential local </a:t>
            </a:r>
            <a:r>
              <a:rPr lang="en-US" sz="1600" kern="0" dirty="0" err="1">
                <a:ea typeface="ＭＳ Ｐゴシック" pitchFamily="-105" charset="-128"/>
                <a:cs typeface="ＭＳ Ｐゴシック" pitchFamily="-105" charset="-128"/>
              </a:rPr>
              <a:t>labour</a:t>
            </a:r>
            <a:r>
              <a:rPr lang="en-US" sz="1600" kern="0" dirty="0">
                <a:ea typeface="ＭＳ Ｐゴシック" pitchFamily="-105" charset="-128"/>
                <a:cs typeface="ＭＳ Ｐゴシック" pitchFamily="-105" charset="-128"/>
              </a:rPr>
              <a:t> shortages.</a:t>
            </a:r>
          </a:p>
          <a:p>
            <a:pPr marL="0" lvl="1" indent="0">
              <a:buNone/>
            </a:pPr>
            <a:endParaRPr lang="en-US" kern="0" dirty="0">
              <a:ea typeface="ＭＳ Ｐゴシック" pitchFamily="-105" charset="-128"/>
              <a:cs typeface="ＭＳ Ｐゴシック" pitchFamily="-105" charset="-128"/>
            </a:endParaRPr>
          </a:p>
        </p:txBody>
      </p:sp>
      <p:sp>
        <p:nvSpPr>
          <p:cNvPr id="18" name="Content Placeholder 2">
            <a:extLst>
              <a:ext uri="{FF2B5EF4-FFF2-40B4-BE49-F238E27FC236}">
                <a16:creationId xmlns:a16="http://schemas.microsoft.com/office/drawing/2014/main" id="{DE2421E7-1736-4930-9598-13DFA3AFCBFC}"/>
              </a:ext>
            </a:extLst>
          </p:cNvPr>
          <p:cNvSpPr txBox="1">
            <a:spLocks/>
          </p:cNvSpPr>
          <p:nvPr/>
        </p:nvSpPr>
        <p:spPr bwMode="auto">
          <a:xfrm>
            <a:off x="5487983" y="3748528"/>
            <a:ext cx="3245767" cy="58011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Community disruption can lead to negative reputational responses.</a:t>
            </a:r>
          </a:p>
          <a:p>
            <a:pPr marL="0" lvl="1" indent="0">
              <a:buNone/>
            </a:pPr>
            <a:endParaRPr lang="en-US" kern="0" dirty="0">
              <a:ea typeface="ＭＳ Ｐゴシック" pitchFamily="-105" charset="-128"/>
              <a:cs typeface="ＭＳ Ｐゴシック" pitchFamily="-105" charset="-128"/>
            </a:endParaRP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995936" y="4525392"/>
            <a:ext cx="2586478" cy="1939859"/>
          </a:xfrm>
          <a:prstGeom prst="rect">
            <a:avLst/>
          </a:prstGeom>
        </p:spPr>
      </p:pic>
    </p:spTree>
    <p:extLst>
      <p:ext uri="{BB962C8B-B14F-4D97-AF65-F5344CB8AC3E}">
        <p14:creationId xmlns:p14="http://schemas.microsoft.com/office/powerpoint/2010/main" val="31045662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Factors that impact growth of the construction industry (continued)</a:t>
            </a:r>
          </a:p>
        </p:txBody>
      </p:sp>
      <p:sp>
        <p:nvSpPr>
          <p:cNvPr id="13" name="Content Placeholder 2">
            <a:extLst>
              <a:ext uri="{FF2B5EF4-FFF2-40B4-BE49-F238E27FC236}">
                <a16:creationId xmlns:a16="http://schemas.microsoft.com/office/drawing/2014/main" id="{8D892015-3D07-440C-BA57-01D5F72BCDC2}"/>
              </a:ext>
            </a:extLst>
          </p:cNvPr>
          <p:cNvSpPr txBox="1">
            <a:spLocks/>
          </p:cNvSpPr>
          <p:nvPr/>
        </p:nvSpPr>
        <p:spPr bwMode="auto">
          <a:xfrm>
            <a:off x="552947" y="3428998"/>
            <a:ext cx="8133853" cy="178800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sz="1600" kern="0" dirty="0">
                <a:ea typeface="ＭＳ Ｐゴシック" pitchFamily="-105" charset="-128"/>
                <a:cs typeface="ＭＳ Ｐゴシック" pitchFamily="-105" charset="-128"/>
              </a:rPr>
              <a:t>1. What type of project is it?</a:t>
            </a:r>
          </a:p>
          <a:p>
            <a:pPr marL="0" lvl="1" indent="0">
              <a:buNone/>
            </a:pPr>
            <a:r>
              <a:rPr lang="en-US" sz="1600" kern="0" dirty="0">
                <a:ea typeface="ＭＳ Ｐゴシック" pitchFamily="-105" charset="-128"/>
                <a:cs typeface="ＭＳ Ｐゴシック" pitchFamily="-105" charset="-128"/>
              </a:rPr>
              <a:t>2. How would you describe its size and commercial value?</a:t>
            </a:r>
          </a:p>
          <a:p>
            <a:pPr marL="0" lvl="1" indent="0">
              <a:buNone/>
            </a:pPr>
            <a:r>
              <a:rPr lang="en-US" sz="1600" kern="0" dirty="0">
                <a:ea typeface="ＭＳ Ｐゴシック" pitchFamily="-105" charset="-128"/>
                <a:cs typeface="ＭＳ Ｐゴシック" pitchFamily="-105" charset="-128"/>
              </a:rPr>
              <a:t>3. What is its impact on the local community?</a:t>
            </a:r>
          </a:p>
          <a:p>
            <a:pPr marL="0" lvl="1" indent="0">
              <a:buNone/>
            </a:pPr>
            <a:r>
              <a:rPr lang="en-US" sz="1600" kern="0" dirty="0">
                <a:ea typeface="ＭＳ Ｐゴシック" pitchFamily="-105" charset="-128"/>
                <a:cs typeface="ＭＳ Ｐゴシック" pitchFamily="-105" charset="-128"/>
              </a:rPr>
              <a:t>4. What is its contribution to the national economy?</a:t>
            </a:r>
          </a:p>
          <a:p>
            <a:pPr marL="0" lvl="1" indent="0">
              <a:buNone/>
            </a:pPr>
            <a:endParaRPr lang="en-US" kern="0" dirty="0">
              <a:ea typeface="ＭＳ Ｐゴシック" pitchFamily="-105" charset="-128"/>
              <a:cs typeface="ＭＳ Ｐゴシック" pitchFamily="-105" charset="-128"/>
            </a:endParaRPr>
          </a:p>
        </p:txBody>
      </p:sp>
      <p:sp>
        <p:nvSpPr>
          <p:cNvPr id="4" name="TextBox 3">
            <a:extLst>
              <a:ext uri="{FF2B5EF4-FFF2-40B4-BE49-F238E27FC236}">
                <a16:creationId xmlns:a16="http://schemas.microsoft.com/office/drawing/2014/main" id="{0FC39792-9075-400E-B832-A12107D56F89}"/>
              </a:ext>
            </a:extLst>
          </p:cNvPr>
          <p:cNvSpPr txBox="1"/>
          <p:nvPr/>
        </p:nvSpPr>
        <p:spPr>
          <a:xfrm>
            <a:off x="457201" y="2064286"/>
            <a:ext cx="8229600" cy="707886"/>
          </a:xfrm>
          <a:prstGeom prst="rect">
            <a:avLst/>
          </a:prstGeom>
          <a:noFill/>
        </p:spPr>
        <p:txBody>
          <a:bodyPr wrap="square" rtlCol="0">
            <a:spAutoFit/>
          </a:bodyPr>
          <a:lstStyle/>
          <a:p>
            <a:r>
              <a:rPr lang="en-GB" dirty="0"/>
              <a:t>Think about construction projects that are on-going in your area. When you have identified a project, consider the following questions.</a:t>
            </a:r>
          </a:p>
        </p:txBody>
      </p:sp>
    </p:spTree>
    <p:extLst>
      <p:ext uri="{BB962C8B-B14F-4D97-AF65-F5344CB8AC3E}">
        <p14:creationId xmlns:p14="http://schemas.microsoft.com/office/powerpoint/2010/main" val="6620946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Factors that impact growth of the construction industry</a:t>
            </a:r>
          </a:p>
        </p:txBody>
      </p:sp>
      <p:sp>
        <p:nvSpPr>
          <p:cNvPr id="3075" name="Content Placeholder 2"/>
          <p:cNvSpPr>
            <a:spLocks noGrp="1"/>
          </p:cNvSpPr>
          <p:nvPr>
            <p:ph sz="quarter" idx="10"/>
          </p:nvPr>
        </p:nvSpPr>
        <p:spPr>
          <a:xfrm>
            <a:off x="457200" y="1530703"/>
            <a:ext cx="8229600" cy="983137"/>
          </a:xfrm>
        </p:spPr>
        <p:txBody>
          <a:bodyPr/>
          <a:lstStyle/>
          <a:p>
            <a:pPr marL="0" indent="0"/>
            <a:r>
              <a:rPr lang="en-GB" dirty="0">
                <a:ea typeface="ＭＳ Ｐゴシック" pitchFamily="-105" charset="-128"/>
                <a:cs typeface="ＭＳ Ｐゴシック" pitchFamily="-105" charset="-128"/>
              </a:rPr>
              <a:t>The uncertain nature of the world we </a:t>
            </a:r>
            <a:r>
              <a:rPr lang="en-GB">
                <a:ea typeface="ＭＳ Ｐゴシック" pitchFamily="-105" charset="-128"/>
                <a:cs typeface="ＭＳ Ｐゴシック" pitchFamily="-105" charset="-128"/>
              </a:rPr>
              <a:t>live in means that </a:t>
            </a:r>
            <a:r>
              <a:rPr lang="en-GB" dirty="0">
                <a:ea typeface="ＭＳ Ｐゴシック" pitchFamily="-105" charset="-128"/>
                <a:cs typeface="ＭＳ Ｐゴシック" pitchFamily="-105" charset="-128"/>
              </a:rPr>
              <a:t>the business environment in which the construction industry operates can be subject to change.</a:t>
            </a:r>
          </a:p>
        </p:txBody>
      </p:sp>
      <p:sp>
        <p:nvSpPr>
          <p:cNvPr id="10" name="Content Placeholder 2">
            <a:extLst>
              <a:ext uri="{FF2B5EF4-FFF2-40B4-BE49-F238E27FC236}">
                <a16:creationId xmlns:a16="http://schemas.microsoft.com/office/drawing/2014/main" id="{EA7136D7-5731-4768-8EA5-CBD6F9D2C299}"/>
              </a:ext>
            </a:extLst>
          </p:cNvPr>
          <p:cNvSpPr txBox="1">
            <a:spLocks/>
          </p:cNvSpPr>
          <p:nvPr/>
        </p:nvSpPr>
        <p:spPr bwMode="auto">
          <a:xfrm>
            <a:off x="486526" y="2712428"/>
            <a:ext cx="4906888" cy="158066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ea typeface="ＭＳ Ｐゴシック" pitchFamily="-105" charset="-128"/>
                <a:cs typeface="ＭＳ Ｐゴシック" pitchFamily="-105" charset="-128"/>
              </a:rPr>
              <a:t>Like any other commercial </a:t>
            </a:r>
            <a:r>
              <a:rPr lang="en-GB" kern="0" dirty="0">
                <a:ea typeface="ＭＳ Ｐゴシック" pitchFamily="-105" charset="-128"/>
                <a:cs typeface="ＭＳ Ｐゴシック" pitchFamily="-105" charset="-128"/>
              </a:rPr>
              <a:t>operation, to be successful, the construction industry needs to be adaptable and flexible</a:t>
            </a:r>
            <a:r>
              <a:rPr lang="en-US" kern="0" dirty="0">
                <a:ea typeface="ＭＳ Ｐゴシック" pitchFamily="-105" charset="-128"/>
                <a:cs typeface="ＭＳ Ｐゴシック" pitchFamily="-105" charset="-128"/>
              </a:rPr>
              <a:t>, to respond effectively to influences that can affect its growth.</a:t>
            </a:r>
          </a:p>
        </p:txBody>
      </p:sp>
      <p:sp>
        <p:nvSpPr>
          <p:cNvPr id="15" name="Content Placeholder 2">
            <a:extLst>
              <a:ext uri="{FF2B5EF4-FFF2-40B4-BE49-F238E27FC236}">
                <a16:creationId xmlns:a16="http://schemas.microsoft.com/office/drawing/2014/main" id="{FEA6DD3D-055D-4C6F-BD41-BC26C103A084}"/>
              </a:ext>
            </a:extLst>
          </p:cNvPr>
          <p:cNvSpPr txBox="1">
            <a:spLocks/>
          </p:cNvSpPr>
          <p:nvPr/>
        </p:nvSpPr>
        <p:spPr bwMode="auto">
          <a:xfrm>
            <a:off x="507597" y="4491684"/>
            <a:ext cx="4906888" cy="135355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ea typeface="ＭＳ Ｐゴシック" pitchFamily="-105" charset="-128"/>
                <a:cs typeface="ＭＳ Ｐゴシック" pitchFamily="-105" charset="-128"/>
              </a:rPr>
              <a:t>In this session we will look at some of the factors that the construction industry must take into account to maintain growth when planning ahead. </a:t>
            </a:r>
          </a:p>
        </p:txBody>
      </p:sp>
      <p:pic>
        <p:nvPicPr>
          <p:cNvPr id="4" name="Picture 3">
            <a:extLst>
              <a:ext uri="{FF2B5EF4-FFF2-40B4-BE49-F238E27FC236}">
                <a16:creationId xmlns:a16="http://schemas.microsoft.com/office/drawing/2014/main" id="{EBF900FA-D7FC-44D2-80D8-00D72FF98220}"/>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012160" y="2348880"/>
            <a:ext cx="2141467" cy="3210596"/>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sz="quarter" idx="10"/>
          </p:nvPr>
        </p:nvSpPr>
        <p:spPr>
          <a:xfrm>
            <a:off x="457200" y="1881633"/>
            <a:ext cx="3682752" cy="382588"/>
          </a:xfrm>
        </p:spPr>
        <p:txBody>
          <a:bodyPr/>
          <a:lstStyle/>
          <a:p>
            <a:r>
              <a:rPr lang="en-GB" b="1" dirty="0">
                <a:ea typeface="ＭＳ Ｐゴシック" pitchFamily="-105" charset="-128"/>
                <a:cs typeface="ＭＳ Ｐゴシック" pitchFamily="-105" charset="-128"/>
              </a:rPr>
              <a:t>Political change</a:t>
            </a:r>
          </a:p>
        </p:txBody>
      </p:sp>
      <p:sp>
        <p:nvSpPr>
          <p:cNvPr id="12" name="Content Placeholder 2">
            <a:extLst>
              <a:ext uri="{FF2B5EF4-FFF2-40B4-BE49-F238E27FC236}">
                <a16:creationId xmlns:a16="http://schemas.microsoft.com/office/drawing/2014/main" id="{4052C14F-46B4-4BB7-BE46-A757B437528A}"/>
              </a:ext>
            </a:extLst>
          </p:cNvPr>
          <p:cNvSpPr txBox="1">
            <a:spLocks/>
          </p:cNvSpPr>
          <p:nvPr/>
        </p:nvSpPr>
        <p:spPr bwMode="auto">
          <a:xfrm>
            <a:off x="455196" y="2290295"/>
            <a:ext cx="8231603" cy="94118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The term of a government is determined by the electorate, and political change can occur periodically.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6" name="Content Placeholder 2">
            <a:extLst>
              <a:ext uri="{FF2B5EF4-FFF2-40B4-BE49-F238E27FC236}">
                <a16:creationId xmlns:a16="http://schemas.microsoft.com/office/drawing/2014/main" id="{D55F8A85-3027-45F6-90A7-302C0842D687}"/>
              </a:ext>
            </a:extLst>
          </p:cNvPr>
          <p:cNvSpPr txBox="1">
            <a:spLocks/>
          </p:cNvSpPr>
          <p:nvPr/>
        </p:nvSpPr>
        <p:spPr bwMode="auto">
          <a:xfrm>
            <a:off x="457622" y="3013100"/>
            <a:ext cx="4446428" cy="101350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A government may commission a long-term construction project over </a:t>
            </a:r>
            <a:r>
              <a:rPr lang="en-US" kern="0">
                <a:ea typeface="ＭＳ Ｐゴシック" pitchFamily="-105" charset="-128"/>
                <a:cs typeface="ＭＳ Ｐゴシック" pitchFamily="-105" charset="-128"/>
              </a:rPr>
              <a:t>a timescale </a:t>
            </a:r>
            <a:r>
              <a:rPr lang="en-US" kern="0" dirty="0">
                <a:ea typeface="ＭＳ Ｐゴシック" pitchFamily="-105" charset="-128"/>
                <a:cs typeface="ＭＳ Ｐゴシック" pitchFamily="-105" charset="-128"/>
              </a:rPr>
              <a:t>that may exceed its term in office.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Factors that impact growth of the construction industry (continued)</a:t>
            </a:r>
          </a:p>
        </p:txBody>
      </p:sp>
      <p:sp>
        <p:nvSpPr>
          <p:cNvPr id="19" name="Content Placeholder 2">
            <a:extLst>
              <a:ext uri="{FF2B5EF4-FFF2-40B4-BE49-F238E27FC236}">
                <a16:creationId xmlns:a16="http://schemas.microsoft.com/office/drawing/2014/main" id="{18F88C50-9237-4E30-A4EB-61A1B815A172}"/>
              </a:ext>
            </a:extLst>
          </p:cNvPr>
          <p:cNvSpPr txBox="1">
            <a:spLocks/>
          </p:cNvSpPr>
          <p:nvPr/>
        </p:nvSpPr>
        <p:spPr bwMode="auto">
          <a:xfrm>
            <a:off x="455196" y="4317476"/>
            <a:ext cx="4731380" cy="63253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A change in government may bring a shift in policy and spending priorities.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20" name="Content Placeholder 2">
            <a:extLst>
              <a:ext uri="{FF2B5EF4-FFF2-40B4-BE49-F238E27FC236}">
                <a16:creationId xmlns:a16="http://schemas.microsoft.com/office/drawing/2014/main" id="{AED7600F-4DC5-4985-A6FD-EF0C26A5A036}"/>
              </a:ext>
            </a:extLst>
          </p:cNvPr>
          <p:cNvSpPr txBox="1">
            <a:spLocks/>
          </p:cNvSpPr>
          <p:nvPr/>
        </p:nvSpPr>
        <p:spPr bwMode="auto">
          <a:xfrm>
            <a:off x="455196" y="5085184"/>
            <a:ext cx="4731380" cy="136815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Current and future construction projects may be cancelled or curtailed, leading to a major adjustment in the appointed contractor’s forward  planning.</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309101" y="3140968"/>
            <a:ext cx="3308709" cy="2196983"/>
          </a:xfrm>
          <a:prstGeom prst="rect">
            <a:avLst/>
          </a:prstGeom>
        </p:spPr>
      </p:pic>
    </p:spTree>
    <p:extLst>
      <p:ext uri="{BB962C8B-B14F-4D97-AF65-F5344CB8AC3E}">
        <p14:creationId xmlns:p14="http://schemas.microsoft.com/office/powerpoint/2010/main" val="2763576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sz="quarter" idx="10"/>
          </p:nvPr>
        </p:nvSpPr>
        <p:spPr>
          <a:xfrm>
            <a:off x="457200" y="1881633"/>
            <a:ext cx="6491064" cy="382588"/>
          </a:xfrm>
        </p:spPr>
        <p:txBody>
          <a:bodyPr/>
          <a:lstStyle/>
          <a:p>
            <a:r>
              <a:rPr lang="en-GB" b="1" dirty="0">
                <a:ea typeface="ＭＳ Ｐゴシック" pitchFamily="-105" charset="-128"/>
                <a:cs typeface="ＭＳ Ｐゴシック" pitchFamily="-105" charset="-128"/>
              </a:rPr>
              <a:t>Developments in technology – new materials</a:t>
            </a:r>
          </a:p>
        </p:txBody>
      </p:sp>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Factors that impact growth of the construction industry (continued)</a:t>
            </a:r>
          </a:p>
        </p:txBody>
      </p:sp>
      <p:sp>
        <p:nvSpPr>
          <p:cNvPr id="11" name="Content Placeholder 2">
            <a:extLst>
              <a:ext uri="{FF2B5EF4-FFF2-40B4-BE49-F238E27FC236}">
                <a16:creationId xmlns:a16="http://schemas.microsoft.com/office/drawing/2014/main" id="{1B2CF061-D031-4192-85C0-60109E0D4AD6}"/>
              </a:ext>
            </a:extLst>
          </p:cNvPr>
          <p:cNvSpPr txBox="1">
            <a:spLocks/>
          </p:cNvSpPr>
          <p:nvPr/>
        </p:nvSpPr>
        <p:spPr bwMode="auto">
          <a:xfrm>
            <a:off x="455196" y="2258454"/>
            <a:ext cx="8365276" cy="102653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New technologically produced materials are emerging. These require a new understanding and way of working to integrate them into existing work practices. Some examples are as follows.</a:t>
            </a:r>
          </a:p>
          <a:p>
            <a:pPr marL="0" lvl="1" indent="0">
              <a:buNone/>
            </a:pPr>
            <a:endParaRPr lang="en-US" kern="0" dirty="0">
              <a:ea typeface="ＭＳ Ｐゴシック" pitchFamily="-105" charset="-128"/>
              <a:cs typeface="ＭＳ Ｐゴシック" pitchFamily="-105" charset="-128"/>
            </a:endParaRPr>
          </a:p>
        </p:txBody>
      </p:sp>
      <p:sp>
        <p:nvSpPr>
          <p:cNvPr id="13" name="Content Placeholder 2">
            <a:extLst>
              <a:ext uri="{FF2B5EF4-FFF2-40B4-BE49-F238E27FC236}">
                <a16:creationId xmlns:a16="http://schemas.microsoft.com/office/drawing/2014/main" id="{3560BB01-D52D-403D-B8FC-917F102DE9F4}"/>
              </a:ext>
            </a:extLst>
          </p:cNvPr>
          <p:cNvSpPr txBox="1">
            <a:spLocks/>
          </p:cNvSpPr>
          <p:nvPr/>
        </p:nvSpPr>
        <p:spPr bwMode="auto">
          <a:xfrm>
            <a:off x="426136" y="3424637"/>
            <a:ext cx="8254823" cy="102653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Graphene. </a:t>
            </a:r>
            <a:r>
              <a:rPr lang="en-US" sz="1600" kern="0" dirty="0">
                <a:ea typeface="ＭＳ Ｐゴシック" pitchFamily="-105" charset="-128"/>
                <a:cs typeface="ＭＳ Ｐゴシック" pitchFamily="-105" charset="-128"/>
              </a:rPr>
              <a:t>A one-atom-thick layer of carbon atoms. This is the thinnest material known to man and is incredibly strong. it is also an excellent conductor of heat and electricity. A current use for this material is as a surface coating to protect steel components. </a:t>
            </a:r>
          </a:p>
          <a:p>
            <a:pPr marL="0" lvl="1" indent="0">
              <a:buNone/>
            </a:pPr>
            <a:endParaRPr lang="en-US" kern="0" dirty="0">
              <a:ea typeface="ＭＳ Ｐゴシック" pitchFamily="-105" charset="-128"/>
              <a:cs typeface="ＭＳ Ｐゴシック" pitchFamily="-105" charset="-128"/>
            </a:endParaRPr>
          </a:p>
        </p:txBody>
      </p:sp>
      <p:sp>
        <p:nvSpPr>
          <p:cNvPr id="17" name="Content Placeholder 2">
            <a:extLst>
              <a:ext uri="{FF2B5EF4-FFF2-40B4-BE49-F238E27FC236}">
                <a16:creationId xmlns:a16="http://schemas.microsoft.com/office/drawing/2014/main" id="{B90ACFDE-DA1C-47B4-BD2D-0B9C6B11FC63}"/>
              </a:ext>
            </a:extLst>
          </p:cNvPr>
          <p:cNvSpPr txBox="1">
            <a:spLocks/>
          </p:cNvSpPr>
          <p:nvPr/>
        </p:nvSpPr>
        <p:spPr bwMode="auto">
          <a:xfrm>
            <a:off x="449355" y="4550041"/>
            <a:ext cx="8231604" cy="69843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Liquid roofing. </a:t>
            </a:r>
            <a:r>
              <a:rPr lang="en-US" sz="1600" kern="0" dirty="0">
                <a:ea typeface="ＭＳ Ｐゴシック" pitchFamily="-105" charset="-128"/>
                <a:cs typeface="ＭＳ Ｐゴシック" pitchFamily="-105" charset="-128"/>
              </a:rPr>
              <a:t>Innovative materials for roof coverings, for both pitched and flat roof applications. They are applied cold, and cure to form a seamless waterproof membrane.</a:t>
            </a:r>
          </a:p>
        </p:txBody>
      </p:sp>
      <p:sp>
        <p:nvSpPr>
          <p:cNvPr id="18" name="Content Placeholder 2">
            <a:extLst>
              <a:ext uri="{FF2B5EF4-FFF2-40B4-BE49-F238E27FC236}">
                <a16:creationId xmlns:a16="http://schemas.microsoft.com/office/drawing/2014/main" id="{4670A0D9-7C60-40A0-85E4-B979B20E37DE}"/>
              </a:ext>
            </a:extLst>
          </p:cNvPr>
          <p:cNvSpPr txBox="1">
            <a:spLocks/>
          </p:cNvSpPr>
          <p:nvPr/>
        </p:nvSpPr>
        <p:spPr bwMode="auto">
          <a:xfrm>
            <a:off x="457200" y="5445224"/>
            <a:ext cx="8223759" cy="46824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In your own time – research ‘emerging construction materials’.</a:t>
            </a:r>
          </a:p>
        </p:txBody>
      </p:sp>
    </p:spTree>
    <p:extLst>
      <p:ext uri="{BB962C8B-B14F-4D97-AF65-F5344CB8AC3E}">
        <p14:creationId xmlns:p14="http://schemas.microsoft.com/office/powerpoint/2010/main" val="177231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sz="quarter" idx="10"/>
          </p:nvPr>
        </p:nvSpPr>
        <p:spPr>
          <a:xfrm>
            <a:off x="457200" y="1881633"/>
            <a:ext cx="6491064" cy="382588"/>
          </a:xfrm>
        </p:spPr>
        <p:txBody>
          <a:bodyPr/>
          <a:lstStyle/>
          <a:p>
            <a:r>
              <a:rPr lang="en-GB" b="1" dirty="0">
                <a:ea typeface="ＭＳ Ｐゴシック" pitchFamily="-105" charset="-128"/>
                <a:cs typeface="ＭＳ Ｐゴシック" pitchFamily="-105" charset="-128"/>
              </a:rPr>
              <a:t>Developments in technology – new methods</a:t>
            </a:r>
          </a:p>
        </p:txBody>
      </p:sp>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Factors that impact growth of the construction industry (continued)</a:t>
            </a:r>
          </a:p>
        </p:txBody>
      </p:sp>
      <p:sp>
        <p:nvSpPr>
          <p:cNvPr id="11" name="Content Placeholder 2">
            <a:extLst>
              <a:ext uri="{FF2B5EF4-FFF2-40B4-BE49-F238E27FC236}">
                <a16:creationId xmlns:a16="http://schemas.microsoft.com/office/drawing/2014/main" id="{1B2CF061-D031-4192-85C0-60109E0D4AD6}"/>
              </a:ext>
            </a:extLst>
          </p:cNvPr>
          <p:cNvSpPr txBox="1">
            <a:spLocks/>
          </p:cNvSpPr>
          <p:nvPr/>
        </p:nvSpPr>
        <p:spPr bwMode="auto">
          <a:xfrm>
            <a:off x="455196" y="2258454"/>
            <a:ext cx="8231604" cy="102653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New methods of construction design are emerging which require a different approach to planning and </a:t>
            </a:r>
            <a:r>
              <a:rPr lang="en-US" kern="0" dirty="0" err="1">
                <a:ea typeface="ＭＳ Ｐゴシック" pitchFamily="-105" charset="-128"/>
                <a:cs typeface="ＭＳ Ｐゴシック" pitchFamily="-105" charset="-128"/>
              </a:rPr>
              <a:t>organising</a:t>
            </a:r>
            <a:r>
              <a:rPr lang="en-US" kern="0" dirty="0">
                <a:ea typeface="ＭＳ Ｐゴシック" pitchFamily="-105" charset="-128"/>
                <a:cs typeface="ＭＳ Ｐゴシック" pitchFamily="-105" charset="-128"/>
              </a:rPr>
              <a:t> the construction workforce. Some examples are as follows.</a:t>
            </a:r>
          </a:p>
          <a:p>
            <a:pPr marL="0" lvl="1" indent="0">
              <a:buNone/>
            </a:pPr>
            <a:endParaRPr lang="en-US" kern="0" dirty="0">
              <a:ea typeface="ＭＳ Ｐゴシック" pitchFamily="-105" charset="-128"/>
              <a:cs typeface="ＭＳ Ｐゴシック" pitchFamily="-105" charset="-128"/>
            </a:endParaRPr>
          </a:p>
        </p:txBody>
      </p:sp>
      <p:sp>
        <p:nvSpPr>
          <p:cNvPr id="13" name="Content Placeholder 2">
            <a:extLst>
              <a:ext uri="{FF2B5EF4-FFF2-40B4-BE49-F238E27FC236}">
                <a16:creationId xmlns:a16="http://schemas.microsoft.com/office/drawing/2014/main" id="{3560BB01-D52D-403D-B8FC-917F102DE9F4}"/>
              </a:ext>
            </a:extLst>
          </p:cNvPr>
          <p:cNvSpPr txBox="1">
            <a:spLocks/>
          </p:cNvSpPr>
          <p:nvPr/>
        </p:nvSpPr>
        <p:spPr bwMode="auto">
          <a:xfrm>
            <a:off x="455197" y="3372222"/>
            <a:ext cx="8231604" cy="89871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Volumetric/modular construction. </a:t>
            </a:r>
            <a:r>
              <a:rPr lang="en-US" sz="1600" kern="0" dirty="0">
                <a:ea typeface="ＭＳ Ｐゴシック" pitchFamily="-105" charset="-128"/>
                <a:cs typeface="ＭＳ Ｐゴシック" pitchFamily="-105" charset="-128"/>
              </a:rPr>
              <a:t>A method of joining large factory finished modules, usually in the form of rooms such as living rooms and bedrooms to make an almost complete building.  </a:t>
            </a:r>
          </a:p>
          <a:p>
            <a:pPr lvl="1"/>
            <a:endParaRPr lang="en-US" sz="1600"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7" name="Content Placeholder 2">
            <a:extLst>
              <a:ext uri="{FF2B5EF4-FFF2-40B4-BE49-F238E27FC236}">
                <a16:creationId xmlns:a16="http://schemas.microsoft.com/office/drawing/2014/main" id="{B90ACFDE-DA1C-47B4-BD2D-0B9C6B11FC63}"/>
              </a:ext>
            </a:extLst>
          </p:cNvPr>
          <p:cNvSpPr txBox="1">
            <a:spLocks/>
          </p:cNvSpPr>
          <p:nvPr/>
        </p:nvSpPr>
        <p:spPr bwMode="auto">
          <a:xfrm>
            <a:off x="455196" y="4509120"/>
            <a:ext cx="8231604" cy="139412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Immersive technology</a:t>
            </a:r>
            <a:r>
              <a:rPr lang="en-GB" sz="1600" b="1" kern="0" dirty="0">
                <a:ea typeface="ＭＳ Ｐゴシック" pitchFamily="-105" charset="-128"/>
                <a:cs typeface="ＭＳ Ｐゴシック" pitchFamily="-105" charset="-128"/>
              </a:rPr>
              <a:t>. </a:t>
            </a:r>
            <a:r>
              <a:rPr lang="en-US" sz="1600" kern="0" dirty="0">
                <a:ea typeface="ＭＳ Ｐゴシック" pitchFamily="-105" charset="-128"/>
                <a:cs typeface="ＭＳ Ｐゴシック" pitchFamily="-105" charset="-128"/>
              </a:rPr>
              <a:t>This is being used to create computer generated designs of buildings or structures. </a:t>
            </a:r>
            <a:r>
              <a:rPr lang="en-US" sz="1600" dirty="0"/>
              <a:t>The virtual models created allow an audience not just to view the project externally in three dimensions, but to feel as if they can enter and move freely within it, looking in any direction and seeing any content.</a:t>
            </a:r>
          </a:p>
          <a:p>
            <a:endParaRPr lang="en-US" sz="1600" dirty="0"/>
          </a:p>
          <a:p>
            <a:pPr lvl="1"/>
            <a:endParaRPr lang="en-US" sz="1600" kern="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33282116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sz="quarter" idx="10"/>
          </p:nvPr>
        </p:nvSpPr>
        <p:spPr>
          <a:xfrm>
            <a:off x="457200" y="1881633"/>
            <a:ext cx="6491064" cy="382588"/>
          </a:xfrm>
        </p:spPr>
        <p:txBody>
          <a:bodyPr/>
          <a:lstStyle/>
          <a:p>
            <a:r>
              <a:rPr lang="en-GB" b="1" dirty="0">
                <a:ea typeface="ＭＳ Ｐゴシック" pitchFamily="-105" charset="-128"/>
                <a:cs typeface="ＭＳ Ｐゴシック" pitchFamily="-105" charset="-128"/>
              </a:rPr>
              <a:t>Skilled labour resources</a:t>
            </a:r>
          </a:p>
        </p:txBody>
      </p:sp>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Factors that impact growth of the construction industry (continued)</a:t>
            </a:r>
          </a:p>
        </p:txBody>
      </p:sp>
      <p:sp>
        <p:nvSpPr>
          <p:cNvPr id="11" name="Content Placeholder 2">
            <a:extLst>
              <a:ext uri="{FF2B5EF4-FFF2-40B4-BE49-F238E27FC236}">
                <a16:creationId xmlns:a16="http://schemas.microsoft.com/office/drawing/2014/main" id="{1B2CF061-D031-4192-85C0-60109E0D4AD6}"/>
              </a:ext>
            </a:extLst>
          </p:cNvPr>
          <p:cNvSpPr txBox="1">
            <a:spLocks/>
          </p:cNvSpPr>
          <p:nvPr/>
        </p:nvSpPr>
        <p:spPr bwMode="auto">
          <a:xfrm>
            <a:off x="455196" y="2258454"/>
            <a:ext cx="8231604" cy="73849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A skilled workforce takes a considerable time period to train. To achieve the required level of competence may take many years.</a:t>
            </a:r>
          </a:p>
          <a:p>
            <a:pPr marL="0" lvl="1" indent="0">
              <a:buNone/>
            </a:pPr>
            <a:endParaRPr lang="en-US" kern="0"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F5DCA85C-0931-401B-960D-89A239DD527D}"/>
              </a:ext>
            </a:extLst>
          </p:cNvPr>
          <p:cNvSpPr txBox="1">
            <a:spLocks/>
          </p:cNvSpPr>
          <p:nvPr/>
        </p:nvSpPr>
        <p:spPr bwMode="auto">
          <a:xfrm>
            <a:off x="484540" y="2985145"/>
            <a:ext cx="8202260" cy="73849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New materials and new work practices require new skills to be taught enabling a construction company to remain competitive.</a:t>
            </a:r>
          </a:p>
          <a:p>
            <a:pPr marL="0" lvl="1" indent="0">
              <a:buNone/>
            </a:pPr>
            <a:endParaRPr lang="en-US" kern="0" dirty="0">
              <a:ea typeface="ＭＳ Ｐゴシック" pitchFamily="-105" charset="-128"/>
              <a:cs typeface="ＭＳ Ｐゴシック" pitchFamily="-105" charset="-128"/>
            </a:endParaRPr>
          </a:p>
        </p:txBody>
      </p:sp>
      <p:sp>
        <p:nvSpPr>
          <p:cNvPr id="12" name="Content Placeholder 2">
            <a:extLst>
              <a:ext uri="{FF2B5EF4-FFF2-40B4-BE49-F238E27FC236}">
                <a16:creationId xmlns:a16="http://schemas.microsoft.com/office/drawing/2014/main" id="{C7B06645-55A2-4155-AD94-E78FCD7355E3}"/>
              </a:ext>
            </a:extLst>
          </p:cNvPr>
          <p:cNvSpPr txBox="1">
            <a:spLocks/>
          </p:cNvSpPr>
          <p:nvPr/>
        </p:nvSpPr>
        <p:spPr bwMode="auto">
          <a:xfrm>
            <a:off x="484540" y="3752120"/>
            <a:ext cx="8202260" cy="73849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Think of the consequences of a shortage of skilled </a:t>
            </a:r>
            <a:r>
              <a:rPr lang="en-GB" kern="0" dirty="0">
                <a:ea typeface="ＭＳ Ｐゴシック" pitchFamily="-105" charset="-128"/>
                <a:cs typeface="ＭＳ Ｐゴシック" pitchFamily="-105" charset="-128"/>
              </a:rPr>
              <a:t>labour</a:t>
            </a:r>
            <a:r>
              <a:rPr lang="en-US" kern="0" dirty="0">
                <a:ea typeface="ＭＳ Ｐゴシック" pitchFamily="-105" charset="-128"/>
                <a:cs typeface="ＭＳ Ｐゴシック" pitchFamily="-105" charset="-128"/>
              </a:rPr>
              <a:t> on a company’s ability to grow and perform well in a changing world.</a:t>
            </a:r>
          </a:p>
          <a:p>
            <a:pPr marL="0" lvl="1" indent="0">
              <a:buNone/>
            </a:pPr>
            <a:endParaRPr lang="en-US" kern="0" dirty="0">
              <a:ea typeface="ＭＳ Ｐゴシック" pitchFamily="-105" charset="-128"/>
              <a:cs typeface="ＭＳ Ｐゴシック" pitchFamily="-105" charset="-128"/>
            </a:endParaRPr>
          </a:p>
        </p:txBody>
      </p:sp>
      <p:pic>
        <p:nvPicPr>
          <p:cNvPr id="3" name="Picture 2">
            <a:extLst>
              <a:ext uri="{FF2B5EF4-FFF2-40B4-BE49-F238E27FC236}">
                <a16:creationId xmlns:a16="http://schemas.microsoft.com/office/drawing/2014/main" id="{023CAED7-608E-402C-A488-9C539659A5EC}"/>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217518" y="4526408"/>
            <a:ext cx="2736304" cy="1811433"/>
          </a:xfrm>
          <a:prstGeom prst="rect">
            <a:avLst/>
          </a:prstGeom>
        </p:spPr>
      </p:pic>
    </p:spTree>
    <p:extLst>
      <p:ext uri="{BB962C8B-B14F-4D97-AF65-F5344CB8AC3E}">
        <p14:creationId xmlns:p14="http://schemas.microsoft.com/office/powerpoint/2010/main" val="31539363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sz="quarter" idx="10"/>
          </p:nvPr>
        </p:nvSpPr>
        <p:spPr>
          <a:xfrm>
            <a:off x="457200" y="1881633"/>
            <a:ext cx="6491064" cy="382588"/>
          </a:xfrm>
        </p:spPr>
        <p:txBody>
          <a:bodyPr/>
          <a:lstStyle/>
          <a:p>
            <a:r>
              <a:rPr lang="en-GB" b="1" dirty="0">
                <a:ea typeface="ＭＳ Ｐゴシック" pitchFamily="-105" charset="-128"/>
                <a:cs typeface="ＭＳ Ｐゴシック" pitchFamily="-105" charset="-128"/>
              </a:rPr>
              <a:t>Environmental considerations</a:t>
            </a:r>
          </a:p>
        </p:txBody>
      </p:sp>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Factors that impact growth of the construction industry (continued)</a:t>
            </a:r>
          </a:p>
        </p:txBody>
      </p:sp>
      <p:sp>
        <p:nvSpPr>
          <p:cNvPr id="11" name="Content Placeholder 2">
            <a:extLst>
              <a:ext uri="{FF2B5EF4-FFF2-40B4-BE49-F238E27FC236}">
                <a16:creationId xmlns:a16="http://schemas.microsoft.com/office/drawing/2014/main" id="{1B2CF061-D031-4192-85C0-60109E0D4AD6}"/>
              </a:ext>
            </a:extLst>
          </p:cNvPr>
          <p:cNvSpPr txBox="1">
            <a:spLocks/>
          </p:cNvSpPr>
          <p:nvPr/>
        </p:nvSpPr>
        <p:spPr bwMode="auto">
          <a:xfrm>
            <a:off x="457200" y="2277119"/>
            <a:ext cx="8365276" cy="73849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Changes to legislation to protect the environment can affect construction design choices, leading to additional costs. </a:t>
            </a:r>
          </a:p>
        </p:txBody>
      </p:sp>
      <p:sp>
        <p:nvSpPr>
          <p:cNvPr id="9" name="TextBox 8">
            <a:extLst>
              <a:ext uri="{FF2B5EF4-FFF2-40B4-BE49-F238E27FC236}">
                <a16:creationId xmlns:a16="http://schemas.microsoft.com/office/drawing/2014/main" id="{E1688AFD-0265-4766-B16A-D743ABAE065A}"/>
              </a:ext>
            </a:extLst>
          </p:cNvPr>
          <p:cNvSpPr txBox="1"/>
          <p:nvPr/>
        </p:nvSpPr>
        <p:spPr>
          <a:xfrm>
            <a:off x="395536" y="3015617"/>
            <a:ext cx="8136904" cy="707886"/>
          </a:xfrm>
          <a:prstGeom prst="rect">
            <a:avLst/>
          </a:prstGeom>
          <a:noFill/>
        </p:spPr>
        <p:txBody>
          <a:bodyPr wrap="square">
            <a:spAutoFit/>
          </a:bodyPr>
          <a:lstStyle/>
          <a:p>
            <a:r>
              <a:rPr kumimoji="0" lang="en-US" sz="2000" b="0"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ＭＳ Ｐゴシック" pitchFamily="-105" charset="-128"/>
              </a:rPr>
              <a:t>Flexibility is needed to accommodate changes in the law which require adjustments to work practices and control measures.</a:t>
            </a:r>
            <a:endParaRPr lang="en-GB" dirty="0"/>
          </a:p>
        </p:txBody>
      </p:sp>
      <p:sp>
        <p:nvSpPr>
          <p:cNvPr id="13" name="Content Placeholder 2">
            <a:extLst>
              <a:ext uri="{FF2B5EF4-FFF2-40B4-BE49-F238E27FC236}">
                <a16:creationId xmlns:a16="http://schemas.microsoft.com/office/drawing/2014/main" id="{8D892015-3D07-440C-BA57-01D5F72BCDC2}"/>
              </a:ext>
            </a:extLst>
          </p:cNvPr>
          <p:cNvSpPr txBox="1">
            <a:spLocks/>
          </p:cNvSpPr>
          <p:nvPr/>
        </p:nvSpPr>
        <p:spPr bwMode="auto">
          <a:xfrm>
            <a:off x="457201" y="3843648"/>
            <a:ext cx="4258816" cy="124153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Hazardous materials may need to be replaced with environmentally friendly alternatives, which may be more expensive or difficult to source.</a:t>
            </a:r>
          </a:p>
          <a:p>
            <a:pPr marL="0" lvl="1" indent="0">
              <a:buNone/>
            </a:pPr>
            <a:endParaRPr lang="en-US" kern="0" dirty="0">
              <a:ea typeface="ＭＳ Ｐゴシック" pitchFamily="-105" charset="-128"/>
              <a:cs typeface="ＭＳ Ｐゴシック" pitchFamily="-105" charset="-128"/>
            </a:endParaRPr>
          </a:p>
        </p:txBody>
      </p:sp>
      <p:sp>
        <p:nvSpPr>
          <p:cNvPr id="14" name="Content Placeholder 2">
            <a:extLst>
              <a:ext uri="{FF2B5EF4-FFF2-40B4-BE49-F238E27FC236}">
                <a16:creationId xmlns:a16="http://schemas.microsoft.com/office/drawing/2014/main" id="{3008EBDC-3CA2-484F-8CC4-5706DDDDBFCF}"/>
              </a:ext>
            </a:extLst>
          </p:cNvPr>
          <p:cNvSpPr txBox="1">
            <a:spLocks/>
          </p:cNvSpPr>
          <p:nvPr/>
        </p:nvSpPr>
        <p:spPr bwMode="auto">
          <a:xfrm>
            <a:off x="457200" y="5229200"/>
            <a:ext cx="4296452" cy="95350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Stricter management of waste may be necessary. Workers may need to be trained for greater awareness.</a:t>
            </a:r>
          </a:p>
          <a:p>
            <a:pPr marL="0" lvl="1" indent="0">
              <a:buNone/>
            </a:pPr>
            <a:endParaRPr lang="en-US" kern="0" dirty="0">
              <a:ea typeface="ＭＳ Ｐゴシック" pitchFamily="-105" charset="-128"/>
              <a:cs typeface="ＭＳ Ｐゴシック" pitchFamily="-105" charset="-128"/>
            </a:endParaRPr>
          </a:p>
        </p:txBody>
      </p:sp>
      <p:pic>
        <p:nvPicPr>
          <p:cNvPr id="5" name="Picture 4">
            <a:extLst>
              <a:ext uri="{FF2B5EF4-FFF2-40B4-BE49-F238E27FC236}">
                <a16:creationId xmlns:a16="http://schemas.microsoft.com/office/drawing/2014/main" id="{24F790E0-D381-4881-B1DA-D859304CCBBE}"/>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039003" y="3819221"/>
            <a:ext cx="2896606" cy="1932036"/>
          </a:xfrm>
          <a:prstGeom prst="rect">
            <a:avLst/>
          </a:prstGeom>
        </p:spPr>
      </p:pic>
    </p:spTree>
    <p:extLst>
      <p:ext uri="{BB962C8B-B14F-4D97-AF65-F5344CB8AC3E}">
        <p14:creationId xmlns:p14="http://schemas.microsoft.com/office/powerpoint/2010/main" val="9143329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sz="quarter" idx="10"/>
          </p:nvPr>
        </p:nvSpPr>
        <p:spPr>
          <a:xfrm>
            <a:off x="457200" y="1881633"/>
            <a:ext cx="6491064" cy="382588"/>
          </a:xfrm>
        </p:spPr>
        <p:txBody>
          <a:bodyPr/>
          <a:lstStyle/>
          <a:p>
            <a:r>
              <a:rPr lang="en-GB" b="1" dirty="0">
                <a:ea typeface="ＭＳ Ｐゴシック" pitchFamily="-105" charset="-128"/>
                <a:cs typeface="ＭＳ Ｐゴシック" pitchFamily="-105" charset="-128"/>
              </a:rPr>
              <a:t>Climate change Act 2008</a:t>
            </a:r>
          </a:p>
        </p:txBody>
      </p:sp>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Factors that impact growth of the construction industry (continued)</a:t>
            </a:r>
          </a:p>
        </p:txBody>
      </p:sp>
      <p:sp>
        <p:nvSpPr>
          <p:cNvPr id="11" name="Content Placeholder 2">
            <a:extLst>
              <a:ext uri="{FF2B5EF4-FFF2-40B4-BE49-F238E27FC236}">
                <a16:creationId xmlns:a16="http://schemas.microsoft.com/office/drawing/2014/main" id="{1B2CF061-D031-4192-85C0-60109E0D4AD6}"/>
              </a:ext>
            </a:extLst>
          </p:cNvPr>
          <p:cNvSpPr txBox="1">
            <a:spLocks/>
          </p:cNvSpPr>
          <p:nvPr/>
        </p:nvSpPr>
        <p:spPr bwMode="auto">
          <a:xfrm>
            <a:off x="457200" y="2277119"/>
            <a:ext cx="8229600" cy="73849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The Act states that the government is committed to reducing carbon emissions to levels at least 100% lower than ‘1990 base levels’.</a:t>
            </a:r>
          </a:p>
        </p:txBody>
      </p:sp>
      <p:sp>
        <p:nvSpPr>
          <p:cNvPr id="9" name="TextBox 8">
            <a:extLst>
              <a:ext uri="{FF2B5EF4-FFF2-40B4-BE49-F238E27FC236}">
                <a16:creationId xmlns:a16="http://schemas.microsoft.com/office/drawing/2014/main" id="{E1688AFD-0265-4766-B16A-D743ABAE065A}"/>
              </a:ext>
            </a:extLst>
          </p:cNvPr>
          <p:cNvSpPr txBox="1"/>
          <p:nvPr/>
        </p:nvSpPr>
        <p:spPr>
          <a:xfrm>
            <a:off x="395536" y="3015617"/>
            <a:ext cx="8291264" cy="1015663"/>
          </a:xfrm>
          <a:prstGeom prst="rect">
            <a:avLst/>
          </a:prstGeom>
          <a:noFill/>
        </p:spPr>
        <p:txBody>
          <a:bodyPr wrap="square">
            <a:spAutoFit/>
          </a:bodyPr>
          <a:lstStyle/>
          <a:p>
            <a:r>
              <a:rPr kumimoji="0" lang="en-US" sz="2000" b="0"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ＭＳ Ｐゴシック" pitchFamily="-105" charset="-128"/>
              </a:rPr>
              <a:t>This requires a change in the way buildings are constructed, integrating the use of sustainable energy sources, sustainable materials and energy efficient building designs.</a:t>
            </a:r>
            <a:endParaRPr lang="en-GB" dirty="0"/>
          </a:p>
        </p:txBody>
      </p:sp>
      <p:pic>
        <p:nvPicPr>
          <p:cNvPr id="3" name="Picture 2">
            <a:extLst>
              <a:ext uri="{FF2B5EF4-FFF2-40B4-BE49-F238E27FC236}">
                <a16:creationId xmlns:a16="http://schemas.microsoft.com/office/drawing/2014/main" id="{41E99935-BB5B-4F7D-91F6-3CD43091B76C}"/>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2627784" y="4159608"/>
            <a:ext cx="3171271" cy="2115237"/>
          </a:xfrm>
          <a:prstGeom prst="rect">
            <a:avLst/>
          </a:prstGeom>
        </p:spPr>
      </p:pic>
    </p:spTree>
    <p:extLst>
      <p:ext uri="{BB962C8B-B14F-4D97-AF65-F5344CB8AC3E}">
        <p14:creationId xmlns:p14="http://schemas.microsoft.com/office/powerpoint/2010/main" val="2264185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sz="quarter" idx="10"/>
          </p:nvPr>
        </p:nvSpPr>
        <p:spPr>
          <a:xfrm>
            <a:off x="457200" y="1881633"/>
            <a:ext cx="6491064" cy="382588"/>
          </a:xfrm>
        </p:spPr>
        <p:txBody>
          <a:bodyPr/>
          <a:lstStyle/>
          <a:p>
            <a:r>
              <a:rPr lang="en-GB" b="1" dirty="0">
                <a:ea typeface="ＭＳ Ｐゴシック" pitchFamily="-105" charset="-128"/>
                <a:cs typeface="ＭＳ Ｐゴシック" pitchFamily="-105" charset="-128"/>
              </a:rPr>
              <a:t>Climate change Act 2008 (continued)</a:t>
            </a:r>
          </a:p>
        </p:txBody>
      </p:sp>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Factors that impact growth of the construction industry (continued)</a:t>
            </a:r>
          </a:p>
        </p:txBody>
      </p:sp>
      <p:sp>
        <p:nvSpPr>
          <p:cNvPr id="11" name="Content Placeholder 2">
            <a:extLst>
              <a:ext uri="{FF2B5EF4-FFF2-40B4-BE49-F238E27FC236}">
                <a16:creationId xmlns:a16="http://schemas.microsoft.com/office/drawing/2014/main" id="{1B2CF061-D031-4192-85C0-60109E0D4AD6}"/>
              </a:ext>
            </a:extLst>
          </p:cNvPr>
          <p:cNvSpPr txBox="1">
            <a:spLocks/>
          </p:cNvSpPr>
          <p:nvPr/>
        </p:nvSpPr>
        <p:spPr bwMode="auto">
          <a:xfrm>
            <a:off x="457200" y="2386378"/>
            <a:ext cx="8229600" cy="73849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Infrastructure will need to be improved with electric vehicle charging points installed for easy access by vehicle users across the country.</a:t>
            </a:r>
          </a:p>
        </p:txBody>
      </p:sp>
      <p:sp>
        <p:nvSpPr>
          <p:cNvPr id="9" name="TextBox 8">
            <a:extLst>
              <a:ext uri="{FF2B5EF4-FFF2-40B4-BE49-F238E27FC236}">
                <a16:creationId xmlns:a16="http://schemas.microsoft.com/office/drawing/2014/main" id="{E1688AFD-0265-4766-B16A-D743ABAE065A}"/>
              </a:ext>
            </a:extLst>
          </p:cNvPr>
          <p:cNvSpPr txBox="1"/>
          <p:nvPr/>
        </p:nvSpPr>
        <p:spPr>
          <a:xfrm>
            <a:off x="395536" y="3338484"/>
            <a:ext cx="8291264" cy="1015663"/>
          </a:xfrm>
          <a:prstGeom prst="rect">
            <a:avLst/>
          </a:prstGeom>
          <a:noFill/>
        </p:spPr>
        <p:txBody>
          <a:bodyPr wrap="square">
            <a:spAutoFit/>
          </a:bodyPr>
          <a:lstStyle/>
          <a:p>
            <a:r>
              <a:rPr kumimoji="0" lang="en-US" sz="2000" b="0"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ＭＳ Ｐゴシック" pitchFamily="-105" charset="-128"/>
              </a:rPr>
              <a:t>Nationally, replacement of gas and oil-fired boilers requires a substantial investment in retrofitting of renewable energy sources such as air and ground </a:t>
            </a:r>
            <a:r>
              <a:rPr lang="en-US" kern="0" dirty="0">
                <a:solidFill>
                  <a:srgbClr val="000000"/>
                </a:solidFill>
              </a:rPr>
              <a:t>source heat </a:t>
            </a:r>
            <a:r>
              <a:rPr kumimoji="0" lang="en-US" sz="2000" b="0"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ＭＳ Ｐゴシック" pitchFamily="-105" charset="-128"/>
              </a:rPr>
              <a:t>pumps.</a:t>
            </a:r>
            <a:endParaRPr lang="en-GB" dirty="0"/>
          </a:p>
        </p:txBody>
      </p:sp>
      <p:sp>
        <p:nvSpPr>
          <p:cNvPr id="8" name="TextBox 7">
            <a:extLst>
              <a:ext uri="{FF2B5EF4-FFF2-40B4-BE49-F238E27FC236}">
                <a16:creationId xmlns:a16="http://schemas.microsoft.com/office/drawing/2014/main" id="{F571217B-9299-413B-A41B-05E6BBD5B96D}"/>
              </a:ext>
            </a:extLst>
          </p:cNvPr>
          <p:cNvSpPr txBox="1"/>
          <p:nvPr/>
        </p:nvSpPr>
        <p:spPr>
          <a:xfrm>
            <a:off x="369801" y="4701956"/>
            <a:ext cx="8316999" cy="707886"/>
          </a:xfrm>
          <a:prstGeom prst="rect">
            <a:avLst/>
          </a:prstGeom>
          <a:noFill/>
        </p:spPr>
        <p:txBody>
          <a:bodyPr wrap="square">
            <a:spAutoFit/>
          </a:bodyPr>
          <a:lstStyle/>
          <a:p>
            <a:r>
              <a:rPr kumimoji="0" lang="en-US" sz="2000" b="0" i="0" u="none" strike="noStrike" kern="0" cap="none" spc="0" normalizeH="0" baseline="0" noProof="0">
                <a:ln>
                  <a:noFill/>
                </a:ln>
                <a:solidFill>
                  <a:srgbClr val="000000"/>
                </a:solidFill>
                <a:effectLst/>
                <a:uLnTx/>
                <a:uFillTx/>
                <a:latin typeface="Arial" pitchFamily="-105" charset="0"/>
                <a:ea typeface="ＭＳ Ｐゴシック" pitchFamily="-105" charset="-128"/>
                <a:cs typeface="ＭＳ Ｐゴシック" pitchFamily="-105" charset="-128"/>
              </a:rPr>
              <a:t>With ageing </a:t>
            </a:r>
            <a:r>
              <a:rPr kumimoji="0" lang="en-US" sz="2000" b="0"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ＭＳ Ｐゴシック" pitchFamily="-105" charset="-128"/>
              </a:rPr>
              <a:t>housing stock in the UK, insulation levels will need to be upgraded to reduce energy consumption due to heat transfer.</a:t>
            </a:r>
            <a:endParaRPr lang="en-GB" dirty="0"/>
          </a:p>
        </p:txBody>
      </p:sp>
    </p:spTree>
    <p:extLst>
      <p:ext uri="{BB962C8B-B14F-4D97-AF65-F5344CB8AC3E}">
        <p14:creationId xmlns:p14="http://schemas.microsoft.com/office/powerpoint/2010/main" val="210073032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24</TotalTime>
  <Words>962</Words>
  <Application>Microsoft Office PowerPoint</Application>
  <PresentationFormat>On-screen Show (4:3)</PresentationFormat>
  <Paragraphs>65</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Lucida Grande</vt:lpstr>
      <vt:lpstr>Times New Roman</vt:lpstr>
      <vt:lpstr>1_Default Design</vt:lpstr>
      <vt:lpstr>PowerPoint 4: 4.2 How the construction industry serves the economy (2)</vt:lpstr>
      <vt:lpstr>Factors that impact growth of the construction industry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143</cp:revision>
  <dcterms:created xsi:type="dcterms:W3CDTF">2013-05-28T00:38:54Z</dcterms:created>
  <dcterms:modified xsi:type="dcterms:W3CDTF">2021-08-11T14:07:15Z</dcterms:modified>
</cp:coreProperties>
</file>