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0"/>
  </p:notesMasterIdLst>
  <p:handoutMasterIdLst>
    <p:handoutMasterId r:id="rId11"/>
  </p:handoutMasterIdLst>
  <p:sldIdLst>
    <p:sldId id="256" r:id="rId2"/>
    <p:sldId id="328" r:id="rId3"/>
    <p:sldId id="355" r:id="rId4"/>
    <p:sldId id="367" r:id="rId5"/>
    <p:sldId id="368" r:id="rId6"/>
    <p:sldId id="360" r:id="rId7"/>
    <p:sldId id="369" r:id="rId8"/>
    <p:sldId id="267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787E4D-3246-4C8D-9B77-FEC7DEF1A8FD}" v="1" dt="2021-06-15T10:30:14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75FB189B-1467-42B1-9911-DD2D0E202DCD}"/>
    <pc:docChg chg="undo custSel addSld delSld modSld">
      <pc:chgData name="Mike Jones" userId="9ad1ed2f9d6d7e5f" providerId="LiveId" clId="{75FB189B-1467-42B1-9911-DD2D0E202DCD}" dt="2021-06-03T15:59:41.789" v="4952" actId="20577"/>
      <pc:docMkLst>
        <pc:docMk/>
      </pc:docMkLst>
      <pc:sldChg chg="modSp mod">
        <pc:chgData name="Mike Jones" userId="9ad1ed2f9d6d7e5f" providerId="LiveId" clId="{75FB189B-1467-42B1-9911-DD2D0E202DCD}" dt="2021-06-03T08:24:12.700" v="68" actId="20577"/>
        <pc:sldMkLst>
          <pc:docMk/>
          <pc:sldMk cId="0" sldId="256"/>
        </pc:sldMkLst>
        <pc:spChg chg="mod">
          <ac:chgData name="Mike Jones" userId="9ad1ed2f9d6d7e5f" providerId="LiveId" clId="{75FB189B-1467-42B1-9911-DD2D0E202DCD}" dt="2021-06-03T08:24:12.700" v="6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75FB189B-1467-42B1-9911-DD2D0E202DCD}" dt="2021-06-03T15:54:46.102" v="4925" actId="20577"/>
        <pc:sldMkLst>
          <pc:docMk/>
          <pc:sldMk cId="0" sldId="328"/>
        </pc:sldMkLst>
        <pc:spChg chg="mod">
          <ac:chgData name="Mike Jones" userId="9ad1ed2f9d6d7e5f" providerId="LiveId" clId="{75FB189B-1467-42B1-9911-DD2D0E202DCD}" dt="2021-06-03T08:49:14.097" v="400" actId="1076"/>
          <ac:spMkLst>
            <pc:docMk/>
            <pc:sldMk cId="0" sldId="328"/>
            <ac:spMk id="10" creationId="{EA7136D7-5731-4768-8EA5-CBD6F9D2C299}"/>
          </ac:spMkLst>
        </pc:spChg>
        <pc:spChg chg="mod">
          <ac:chgData name="Mike Jones" userId="9ad1ed2f9d6d7e5f" providerId="LiveId" clId="{75FB189B-1467-42B1-9911-DD2D0E202DCD}" dt="2021-06-03T08:49:50.776" v="405" actId="20577"/>
          <ac:spMkLst>
            <pc:docMk/>
            <pc:sldMk cId="0" sldId="328"/>
            <ac:spMk id="12" creationId="{3CFDC89F-5656-447A-BE3F-9BC89FEDA6E3}"/>
          </ac:spMkLst>
        </pc:spChg>
        <pc:spChg chg="mod">
          <ac:chgData name="Mike Jones" userId="9ad1ed2f9d6d7e5f" providerId="LiveId" clId="{75FB189B-1467-42B1-9911-DD2D0E202DCD}" dt="2021-06-03T08:49:16.403" v="401" actId="1076"/>
          <ac:spMkLst>
            <pc:docMk/>
            <pc:sldMk cId="0" sldId="328"/>
            <ac:spMk id="15" creationId="{FEA6DD3D-055D-4C6F-BD41-BC26C103A084}"/>
          </ac:spMkLst>
        </pc:spChg>
        <pc:spChg chg="mod">
          <ac:chgData name="Mike Jones" userId="9ad1ed2f9d6d7e5f" providerId="LiveId" clId="{75FB189B-1467-42B1-9911-DD2D0E202DCD}" dt="2021-06-03T08:31:51.618" v="106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Mike Jones" userId="9ad1ed2f9d6d7e5f" providerId="LiveId" clId="{75FB189B-1467-42B1-9911-DD2D0E202DCD}" dt="2021-06-03T15:54:46.102" v="4925" actId="20577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Mike Jones" userId="9ad1ed2f9d6d7e5f" providerId="LiveId" clId="{75FB189B-1467-42B1-9911-DD2D0E202DCD}" dt="2021-06-03T08:48:58.171" v="395" actId="1076"/>
          <ac:picMkLst>
            <pc:docMk/>
            <pc:sldMk cId="0" sldId="328"/>
            <ac:picMk id="3" creationId="{D819DB86-07C8-4F22-B730-344DC53FD633}"/>
          </ac:picMkLst>
        </pc:picChg>
        <pc:picChg chg="del mod">
          <ac:chgData name="Mike Jones" userId="9ad1ed2f9d6d7e5f" providerId="LiveId" clId="{75FB189B-1467-42B1-9911-DD2D0E202DCD}" dt="2021-06-03T08:48:51.390" v="392" actId="478"/>
          <ac:picMkLst>
            <pc:docMk/>
            <pc:sldMk cId="0" sldId="328"/>
            <ac:picMk id="4" creationId="{EBF900FA-D7FC-44D2-80D8-00D72FF98220}"/>
          </ac:picMkLst>
        </pc:picChg>
      </pc:sldChg>
      <pc:sldChg chg="addSp delSp modSp mod">
        <pc:chgData name="Mike Jones" userId="9ad1ed2f9d6d7e5f" providerId="LiveId" clId="{75FB189B-1467-42B1-9911-DD2D0E202DCD}" dt="2021-06-03T11:03:58.301" v="2440" actId="20577"/>
        <pc:sldMkLst>
          <pc:docMk/>
          <pc:sldMk cId="2763576764" sldId="355"/>
        </pc:sldMkLst>
        <pc:spChg chg="add del mod">
          <ac:chgData name="Mike Jones" userId="9ad1ed2f9d6d7e5f" providerId="LiveId" clId="{75FB189B-1467-42B1-9911-DD2D0E202DCD}" dt="2021-06-03T08:50:30.195" v="439" actId="478"/>
          <ac:spMkLst>
            <pc:docMk/>
            <pc:sldMk cId="2763576764" sldId="355"/>
            <ac:spMk id="3" creationId="{CB5DF11E-87EF-467E-AFA6-27EA9BC02F78}"/>
          </ac:spMkLst>
        </pc:spChg>
        <pc:spChg chg="mod">
          <ac:chgData name="Mike Jones" userId="9ad1ed2f9d6d7e5f" providerId="LiveId" clId="{75FB189B-1467-42B1-9911-DD2D0E202DCD}" dt="2021-06-03T08:50:22.194" v="437" actId="20577"/>
          <ac:spMkLst>
            <pc:docMk/>
            <pc:sldMk cId="2763576764" sldId="355"/>
            <ac:spMk id="10" creationId="{53B49F77-C6D5-4128-9AE4-E2E931AB44E0}"/>
          </ac:spMkLst>
        </pc:spChg>
        <pc:spChg chg="del mod">
          <ac:chgData name="Mike Jones" userId="9ad1ed2f9d6d7e5f" providerId="LiveId" clId="{75FB189B-1467-42B1-9911-DD2D0E202DCD}" dt="2021-06-03T08:50:52.079" v="443" actId="478"/>
          <ac:spMkLst>
            <pc:docMk/>
            <pc:sldMk cId="2763576764" sldId="355"/>
            <ac:spMk id="12" creationId="{4052C14F-46B4-4BB7-BE46-A757B437528A}"/>
          </ac:spMkLst>
        </pc:spChg>
        <pc:spChg chg="add del mod">
          <ac:chgData name="Mike Jones" userId="9ad1ed2f9d6d7e5f" providerId="LiveId" clId="{75FB189B-1467-42B1-9911-DD2D0E202DCD}" dt="2021-06-03T11:03:25.799" v="2434" actId="255"/>
          <ac:spMkLst>
            <pc:docMk/>
            <pc:sldMk cId="2763576764" sldId="355"/>
            <ac:spMk id="13" creationId="{8F33A49E-1699-403D-9C31-83DF766E304D}"/>
          </ac:spMkLst>
        </pc:spChg>
        <pc:spChg chg="add mod">
          <ac:chgData name="Mike Jones" userId="9ad1ed2f9d6d7e5f" providerId="LiveId" clId="{75FB189B-1467-42B1-9911-DD2D0E202DCD}" dt="2021-06-03T11:03:30.977" v="2435" actId="255"/>
          <ac:spMkLst>
            <pc:docMk/>
            <pc:sldMk cId="2763576764" sldId="355"/>
            <ac:spMk id="14" creationId="{5C252671-57FB-4822-8626-CF71A466CA7B}"/>
          </ac:spMkLst>
        </pc:spChg>
        <pc:spChg chg="del">
          <ac:chgData name="Mike Jones" userId="9ad1ed2f9d6d7e5f" providerId="LiveId" clId="{75FB189B-1467-42B1-9911-DD2D0E202DCD}" dt="2021-06-03T08:50:34.421" v="441" actId="478"/>
          <ac:spMkLst>
            <pc:docMk/>
            <pc:sldMk cId="2763576764" sldId="355"/>
            <ac:spMk id="15" creationId="{21D28A5F-203F-4BD5-803B-2C9703F858D1}"/>
          </ac:spMkLst>
        </pc:spChg>
        <pc:spChg chg="del">
          <ac:chgData name="Mike Jones" userId="9ad1ed2f9d6d7e5f" providerId="LiveId" clId="{75FB189B-1467-42B1-9911-DD2D0E202DCD}" dt="2021-06-03T08:51:00.126" v="446" actId="478"/>
          <ac:spMkLst>
            <pc:docMk/>
            <pc:sldMk cId="2763576764" sldId="355"/>
            <ac:spMk id="16" creationId="{D55F8A85-3027-45F6-90A7-302C0842D687}"/>
          </ac:spMkLst>
        </pc:spChg>
        <pc:spChg chg="add mod">
          <ac:chgData name="Mike Jones" userId="9ad1ed2f9d6d7e5f" providerId="LiveId" clId="{75FB189B-1467-42B1-9911-DD2D0E202DCD}" dt="2021-06-03T11:03:36.334" v="2436" actId="255"/>
          <ac:spMkLst>
            <pc:docMk/>
            <pc:sldMk cId="2763576764" sldId="355"/>
            <ac:spMk id="17" creationId="{723A38EC-EFB9-4D14-A5B7-4CCA86A1DAED}"/>
          </ac:spMkLst>
        </pc:spChg>
        <pc:spChg chg="add mod">
          <ac:chgData name="Mike Jones" userId="9ad1ed2f9d6d7e5f" providerId="LiveId" clId="{75FB189B-1467-42B1-9911-DD2D0E202DCD}" dt="2021-06-03T11:03:58.301" v="2440" actId="20577"/>
          <ac:spMkLst>
            <pc:docMk/>
            <pc:sldMk cId="2763576764" sldId="355"/>
            <ac:spMk id="18" creationId="{ADAA81C0-3893-4CDF-8877-B9A0B60AE176}"/>
          </ac:spMkLst>
        </pc:spChg>
        <pc:spChg chg="del">
          <ac:chgData name="Mike Jones" userId="9ad1ed2f9d6d7e5f" providerId="LiveId" clId="{75FB189B-1467-42B1-9911-DD2D0E202DCD}" dt="2021-06-03T08:51:01.772" v="447" actId="478"/>
          <ac:spMkLst>
            <pc:docMk/>
            <pc:sldMk cId="2763576764" sldId="355"/>
            <ac:spMk id="19" creationId="{18F88C50-9237-4E30-A4EB-61A1B815A172}"/>
          </ac:spMkLst>
        </pc:spChg>
        <pc:spChg chg="del">
          <ac:chgData name="Mike Jones" userId="9ad1ed2f9d6d7e5f" providerId="LiveId" clId="{75FB189B-1467-42B1-9911-DD2D0E202DCD}" dt="2021-06-03T08:51:03.101" v="448" actId="478"/>
          <ac:spMkLst>
            <pc:docMk/>
            <pc:sldMk cId="2763576764" sldId="355"/>
            <ac:spMk id="20" creationId="{AED7600F-4DC5-4985-A6FD-EF0C26A5A036}"/>
          </ac:spMkLst>
        </pc:spChg>
        <pc:spChg chg="add mod">
          <ac:chgData name="Mike Jones" userId="9ad1ed2f9d6d7e5f" providerId="LiveId" clId="{75FB189B-1467-42B1-9911-DD2D0E202DCD}" dt="2021-06-03T11:03:02.574" v="2432" actId="1076"/>
          <ac:spMkLst>
            <pc:docMk/>
            <pc:sldMk cId="2763576764" sldId="355"/>
            <ac:spMk id="21" creationId="{99C834F3-DF73-4E5A-8733-F2C4CDCD8059}"/>
          </ac:spMkLst>
        </pc:spChg>
        <pc:spChg chg="del">
          <ac:chgData name="Mike Jones" userId="9ad1ed2f9d6d7e5f" providerId="LiveId" clId="{75FB189B-1467-42B1-9911-DD2D0E202DCD}" dt="2021-06-03T08:50:27.430" v="438" actId="478"/>
          <ac:spMkLst>
            <pc:docMk/>
            <pc:sldMk cId="2763576764" sldId="355"/>
            <ac:spMk id="3075" creationId="{00000000-0000-0000-0000-000000000000}"/>
          </ac:spMkLst>
        </pc:spChg>
        <pc:picChg chg="del">
          <ac:chgData name="Mike Jones" userId="9ad1ed2f9d6d7e5f" providerId="LiveId" clId="{75FB189B-1467-42B1-9911-DD2D0E202DCD}" dt="2021-06-03T08:50:32.582" v="440" actId="478"/>
          <ac:picMkLst>
            <pc:docMk/>
            <pc:sldMk cId="2763576764" sldId="355"/>
            <ac:picMk id="5" creationId="{F9BDDF11-D5A5-4017-860E-94A6E0D1ADA2}"/>
          </ac:picMkLst>
        </pc:picChg>
        <pc:picChg chg="add mod">
          <ac:chgData name="Mike Jones" userId="9ad1ed2f9d6d7e5f" providerId="LiveId" clId="{75FB189B-1467-42B1-9911-DD2D0E202DCD}" dt="2021-06-03T11:03:00.730" v="2431" actId="1076"/>
          <ac:picMkLst>
            <pc:docMk/>
            <pc:sldMk cId="2763576764" sldId="355"/>
            <ac:picMk id="6" creationId="{58F655BA-FAD9-4DB0-A70C-1E4E3A64C71C}"/>
          </ac:picMkLst>
        </pc:picChg>
      </pc:sldChg>
      <pc:sldChg chg="addSp delSp modSp mod">
        <pc:chgData name="Mike Jones" userId="9ad1ed2f9d6d7e5f" providerId="LiveId" clId="{75FB189B-1467-42B1-9911-DD2D0E202DCD}" dt="2021-06-03T15:35:06.547" v="3742" actId="167"/>
        <pc:sldMkLst>
          <pc:docMk/>
          <pc:sldMk cId="17723104" sldId="360"/>
        </pc:sldMkLst>
        <pc:spChg chg="add del mod">
          <ac:chgData name="Mike Jones" userId="9ad1ed2f9d6d7e5f" providerId="LiveId" clId="{75FB189B-1467-42B1-9911-DD2D0E202DCD}" dt="2021-06-03T11:12:58.002" v="2769" actId="478"/>
          <ac:spMkLst>
            <pc:docMk/>
            <pc:sldMk cId="17723104" sldId="360"/>
            <ac:spMk id="3" creationId="{CDB77139-943F-426C-A68F-7D4D0427E866}"/>
          </ac:spMkLst>
        </pc:spChg>
        <pc:spChg chg="mod">
          <ac:chgData name="Mike Jones" userId="9ad1ed2f9d6d7e5f" providerId="LiveId" clId="{75FB189B-1467-42B1-9911-DD2D0E202DCD}" dt="2021-06-03T11:12:44.368" v="2767" actId="20577"/>
          <ac:spMkLst>
            <pc:docMk/>
            <pc:sldMk cId="17723104" sldId="360"/>
            <ac:spMk id="10" creationId="{53B49F77-C6D5-4128-9AE4-E2E931AB44E0}"/>
          </ac:spMkLst>
        </pc:spChg>
        <pc:spChg chg="mod">
          <ac:chgData name="Mike Jones" userId="9ad1ed2f9d6d7e5f" providerId="LiveId" clId="{75FB189B-1467-42B1-9911-DD2D0E202DCD}" dt="2021-06-03T15:16:07.009" v="3312" actId="20577"/>
          <ac:spMkLst>
            <pc:docMk/>
            <pc:sldMk cId="17723104" sldId="360"/>
            <ac:spMk id="11" creationId="{1B2CF061-D031-4192-85C0-60109E0D4AD6}"/>
          </ac:spMkLst>
        </pc:spChg>
        <pc:spChg chg="add mod">
          <ac:chgData name="Mike Jones" userId="9ad1ed2f9d6d7e5f" providerId="LiveId" clId="{75FB189B-1467-42B1-9911-DD2D0E202DCD}" dt="2021-06-03T15:20:50.139" v="3517" actId="20577"/>
          <ac:spMkLst>
            <pc:docMk/>
            <pc:sldMk cId="17723104" sldId="360"/>
            <ac:spMk id="12" creationId="{BC7E373C-6F9B-4EAA-9BD4-895FC1826041}"/>
          </ac:spMkLst>
        </pc:spChg>
        <pc:spChg chg="del">
          <ac:chgData name="Mike Jones" userId="9ad1ed2f9d6d7e5f" providerId="LiveId" clId="{75FB189B-1467-42B1-9911-DD2D0E202DCD}" dt="2021-06-03T11:16:38.198" v="2973" actId="478"/>
          <ac:spMkLst>
            <pc:docMk/>
            <pc:sldMk cId="17723104" sldId="360"/>
            <ac:spMk id="13" creationId="{3560BB01-D52D-403D-B8FC-917F102DE9F4}"/>
          </ac:spMkLst>
        </pc:spChg>
        <pc:spChg chg="add mod">
          <ac:chgData name="Mike Jones" userId="9ad1ed2f9d6d7e5f" providerId="LiveId" clId="{75FB189B-1467-42B1-9911-DD2D0E202DCD}" dt="2021-06-03T15:32:46.301" v="3728" actId="14100"/>
          <ac:spMkLst>
            <pc:docMk/>
            <pc:sldMk cId="17723104" sldId="360"/>
            <ac:spMk id="14" creationId="{615DB5C2-30CA-4EE0-8B34-F09FF7CDFB6B}"/>
          </ac:spMkLst>
        </pc:spChg>
        <pc:spChg chg="add mod">
          <ac:chgData name="Mike Jones" userId="9ad1ed2f9d6d7e5f" providerId="LiveId" clId="{75FB189B-1467-42B1-9911-DD2D0E202DCD}" dt="2021-06-03T15:32:51.842" v="3730" actId="14100"/>
          <ac:spMkLst>
            <pc:docMk/>
            <pc:sldMk cId="17723104" sldId="360"/>
            <ac:spMk id="15" creationId="{75F13A23-6DC3-4C35-888C-23F525CC60B2}"/>
          </ac:spMkLst>
        </pc:spChg>
        <pc:spChg chg="add mod">
          <ac:chgData name="Mike Jones" userId="9ad1ed2f9d6d7e5f" providerId="LiveId" clId="{75FB189B-1467-42B1-9911-DD2D0E202DCD}" dt="2021-06-03T15:34:56.778" v="3741" actId="20577"/>
          <ac:spMkLst>
            <pc:docMk/>
            <pc:sldMk cId="17723104" sldId="360"/>
            <ac:spMk id="16" creationId="{4A3D7A75-9C13-44DA-B698-8756A52F223D}"/>
          </ac:spMkLst>
        </pc:spChg>
        <pc:spChg chg="mod">
          <ac:chgData name="Mike Jones" userId="9ad1ed2f9d6d7e5f" providerId="LiveId" clId="{75FB189B-1467-42B1-9911-DD2D0E202DCD}" dt="2021-06-03T15:32:42.440" v="3727" actId="14100"/>
          <ac:spMkLst>
            <pc:docMk/>
            <pc:sldMk cId="17723104" sldId="360"/>
            <ac:spMk id="17" creationId="{B90ACFDE-DA1C-47B4-BD2D-0B9C6B11FC63}"/>
          </ac:spMkLst>
        </pc:spChg>
        <pc:spChg chg="del">
          <ac:chgData name="Mike Jones" userId="9ad1ed2f9d6d7e5f" providerId="LiveId" clId="{75FB189B-1467-42B1-9911-DD2D0E202DCD}" dt="2021-06-03T15:27:50.024" v="3520" actId="478"/>
          <ac:spMkLst>
            <pc:docMk/>
            <pc:sldMk cId="17723104" sldId="360"/>
            <ac:spMk id="18" creationId="{4670A0D9-7C60-40A0-85E4-B979B20E37DE}"/>
          </ac:spMkLst>
        </pc:spChg>
        <pc:spChg chg="del">
          <ac:chgData name="Mike Jones" userId="9ad1ed2f9d6d7e5f" providerId="LiveId" clId="{75FB189B-1467-42B1-9911-DD2D0E202DCD}" dt="2021-06-03T11:12:55.466" v="2768" actId="478"/>
          <ac:spMkLst>
            <pc:docMk/>
            <pc:sldMk cId="17723104" sldId="360"/>
            <ac:spMk id="3075" creationId="{00000000-0000-0000-0000-000000000000}"/>
          </ac:spMkLst>
        </pc:spChg>
        <pc:picChg chg="add mod ord">
          <ac:chgData name="Mike Jones" userId="9ad1ed2f9d6d7e5f" providerId="LiveId" clId="{75FB189B-1467-42B1-9911-DD2D0E202DCD}" dt="2021-06-03T15:35:06.547" v="3742" actId="167"/>
          <ac:picMkLst>
            <pc:docMk/>
            <pc:sldMk cId="17723104" sldId="360"/>
            <ac:picMk id="5" creationId="{32235652-7A91-4255-B0BF-BE67FE75674B}"/>
          </ac:picMkLst>
        </pc:picChg>
      </pc:sldChg>
      <pc:sldChg chg="del">
        <pc:chgData name="Mike Jones" userId="9ad1ed2f9d6d7e5f" providerId="LiveId" clId="{75FB189B-1467-42B1-9911-DD2D0E202DCD}" dt="2021-06-03T15:41:25.334" v="3977" actId="47"/>
        <pc:sldMkLst>
          <pc:docMk/>
          <pc:sldMk cId="3328211612" sldId="361"/>
        </pc:sldMkLst>
      </pc:sldChg>
      <pc:sldChg chg="del">
        <pc:chgData name="Mike Jones" userId="9ad1ed2f9d6d7e5f" providerId="LiveId" clId="{75FB189B-1467-42B1-9911-DD2D0E202DCD}" dt="2021-06-03T15:41:21.229" v="3976" actId="47"/>
        <pc:sldMkLst>
          <pc:docMk/>
          <pc:sldMk cId="3153936319" sldId="362"/>
        </pc:sldMkLst>
      </pc:sldChg>
      <pc:sldChg chg="del">
        <pc:chgData name="Mike Jones" userId="9ad1ed2f9d6d7e5f" providerId="LiveId" clId="{75FB189B-1467-42B1-9911-DD2D0E202DCD}" dt="2021-06-03T15:41:20.386" v="3975" actId="47"/>
        <pc:sldMkLst>
          <pc:docMk/>
          <pc:sldMk cId="914332928" sldId="363"/>
        </pc:sldMkLst>
      </pc:sldChg>
      <pc:sldChg chg="del">
        <pc:chgData name="Mike Jones" userId="9ad1ed2f9d6d7e5f" providerId="LiveId" clId="{75FB189B-1467-42B1-9911-DD2D0E202DCD}" dt="2021-06-03T15:41:18.594" v="3974" actId="47"/>
        <pc:sldMkLst>
          <pc:docMk/>
          <pc:sldMk cId="3104566217" sldId="364"/>
        </pc:sldMkLst>
      </pc:sldChg>
      <pc:sldChg chg="del">
        <pc:chgData name="Mike Jones" userId="9ad1ed2f9d6d7e5f" providerId="LiveId" clId="{75FB189B-1467-42B1-9911-DD2D0E202DCD}" dt="2021-06-03T15:41:17.930" v="3973" actId="47"/>
        <pc:sldMkLst>
          <pc:docMk/>
          <pc:sldMk cId="1282853316" sldId="365"/>
        </pc:sldMkLst>
      </pc:sldChg>
      <pc:sldChg chg="del">
        <pc:chgData name="Mike Jones" userId="9ad1ed2f9d6d7e5f" providerId="LiveId" clId="{75FB189B-1467-42B1-9911-DD2D0E202DCD}" dt="2021-06-03T15:41:17.223" v="3972" actId="47"/>
        <pc:sldMkLst>
          <pc:docMk/>
          <pc:sldMk cId="662094666" sldId="366"/>
        </pc:sldMkLst>
      </pc:sldChg>
      <pc:sldChg chg="addSp delSp modSp add mod">
        <pc:chgData name="Mike Jones" userId="9ad1ed2f9d6d7e5f" providerId="LiveId" clId="{75FB189B-1467-42B1-9911-DD2D0E202DCD}" dt="2021-06-03T15:56:15.524" v="4927" actId="20577"/>
        <pc:sldMkLst>
          <pc:docMk/>
          <pc:sldMk cId="1555113022" sldId="367"/>
        </pc:sldMkLst>
        <pc:spChg chg="mod">
          <ac:chgData name="Mike Jones" userId="9ad1ed2f9d6d7e5f" providerId="LiveId" clId="{75FB189B-1467-42B1-9911-DD2D0E202DCD}" dt="2021-06-03T09:08:23.067" v="1358" actId="20577"/>
          <ac:spMkLst>
            <pc:docMk/>
            <pc:sldMk cId="1555113022" sldId="367"/>
            <ac:spMk id="10" creationId="{53B49F77-C6D5-4128-9AE4-E2E931AB44E0}"/>
          </ac:spMkLst>
        </pc:spChg>
        <pc:spChg chg="add mod">
          <ac:chgData name="Mike Jones" userId="9ad1ed2f9d6d7e5f" providerId="LiveId" clId="{75FB189B-1467-42B1-9911-DD2D0E202DCD}" dt="2021-06-03T09:27:37.629" v="2182" actId="20577"/>
          <ac:spMkLst>
            <pc:docMk/>
            <pc:sldMk cId="1555113022" sldId="367"/>
            <ac:spMk id="11" creationId="{E8360B78-4232-44E7-B629-82AD3CEA75A7}"/>
          </ac:spMkLst>
        </pc:spChg>
        <pc:spChg chg="mod">
          <ac:chgData name="Mike Jones" userId="9ad1ed2f9d6d7e5f" providerId="LiveId" clId="{75FB189B-1467-42B1-9911-DD2D0E202DCD}" dt="2021-06-03T15:55:51.815" v="4926" actId="20577"/>
          <ac:spMkLst>
            <pc:docMk/>
            <pc:sldMk cId="1555113022" sldId="367"/>
            <ac:spMk id="13" creationId="{8F33A49E-1699-403D-9C31-83DF766E304D}"/>
          </ac:spMkLst>
        </pc:spChg>
        <pc:spChg chg="mod">
          <ac:chgData name="Mike Jones" userId="9ad1ed2f9d6d7e5f" providerId="LiveId" clId="{75FB189B-1467-42B1-9911-DD2D0E202DCD}" dt="2021-06-03T15:56:15.524" v="4927" actId="20577"/>
          <ac:spMkLst>
            <pc:docMk/>
            <pc:sldMk cId="1555113022" sldId="367"/>
            <ac:spMk id="14" creationId="{5C252671-57FB-4822-8626-CF71A466CA7B}"/>
          </ac:spMkLst>
        </pc:spChg>
        <pc:spChg chg="mod">
          <ac:chgData name="Mike Jones" userId="9ad1ed2f9d6d7e5f" providerId="LiveId" clId="{75FB189B-1467-42B1-9911-DD2D0E202DCD}" dt="2021-06-03T11:04:27.009" v="2444" actId="14100"/>
          <ac:spMkLst>
            <pc:docMk/>
            <pc:sldMk cId="1555113022" sldId="367"/>
            <ac:spMk id="17" creationId="{723A38EC-EFB9-4D14-A5B7-4CCA86A1DAED}"/>
          </ac:spMkLst>
        </pc:spChg>
        <pc:spChg chg="del mod">
          <ac:chgData name="Mike Jones" userId="9ad1ed2f9d6d7e5f" providerId="LiveId" clId="{75FB189B-1467-42B1-9911-DD2D0E202DCD}" dt="2021-06-03T09:19:07.345" v="2136" actId="478"/>
          <ac:spMkLst>
            <pc:docMk/>
            <pc:sldMk cId="1555113022" sldId="367"/>
            <ac:spMk id="18" creationId="{ADAA81C0-3893-4CDF-8877-B9A0B60AE176}"/>
          </ac:spMkLst>
        </pc:spChg>
        <pc:spChg chg="del">
          <ac:chgData name="Mike Jones" userId="9ad1ed2f9d6d7e5f" providerId="LiveId" clId="{75FB189B-1467-42B1-9911-DD2D0E202DCD}" dt="2021-06-03T09:08:14.226" v="1346" actId="478"/>
          <ac:spMkLst>
            <pc:docMk/>
            <pc:sldMk cId="1555113022" sldId="367"/>
            <ac:spMk id="21" creationId="{99C834F3-DF73-4E5A-8733-F2C4CDCD8059}"/>
          </ac:spMkLst>
        </pc:spChg>
        <pc:picChg chg="add mod">
          <ac:chgData name="Mike Jones" userId="9ad1ed2f9d6d7e5f" providerId="LiveId" clId="{75FB189B-1467-42B1-9911-DD2D0E202DCD}" dt="2021-06-03T09:26:35.908" v="2176" actId="1076"/>
          <ac:picMkLst>
            <pc:docMk/>
            <pc:sldMk cId="1555113022" sldId="367"/>
            <ac:picMk id="3" creationId="{CBAD6A66-151E-4E7E-9E42-C928927930E1}"/>
          </ac:picMkLst>
        </pc:picChg>
        <pc:picChg chg="del">
          <ac:chgData name="Mike Jones" userId="9ad1ed2f9d6d7e5f" providerId="LiveId" clId="{75FB189B-1467-42B1-9911-DD2D0E202DCD}" dt="2021-06-03T09:08:12.138" v="1345" actId="478"/>
          <ac:picMkLst>
            <pc:docMk/>
            <pc:sldMk cId="1555113022" sldId="367"/>
            <ac:picMk id="6" creationId="{58F655BA-FAD9-4DB0-A70C-1E4E3A64C71C}"/>
          </ac:picMkLst>
        </pc:picChg>
      </pc:sldChg>
      <pc:sldChg chg="addSp delSp modSp add mod">
        <pc:chgData name="Mike Jones" userId="9ad1ed2f9d6d7e5f" providerId="LiveId" clId="{75FB189B-1467-42B1-9911-DD2D0E202DCD}" dt="2021-06-03T15:40:20.107" v="3921" actId="20577"/>
        <pc:sldMkLst>
          <pc:docMk/>
          <pc:sldMk cId="3930395431" sldId="368"/>
        </pc:sldMkLst>
        <pc:spChg chg="add mod">
          <ac:chgData name="Mike Jones" userId="9ad1ed2f9d6d7e5f" providerId="LiveId" clId="{75FB189B-1467-42B1-9911-DD2D0E202DCD}" dt="2021-06-03T11:09:42.940" v="2678" actId="1076"/>
          <ac:spMkLst>
            <pc:docMk/>
            <pc:sldMk cId="3930395431" sldId="368"/>
            <ac:spMk id="8" creationId="{E8F96BC8-A09A-4206-83E2-1107CE87BC14}"/>
          </ac:spMkLst>
        </pc:spChg>
        <pc:spChg chg="add mod">
          <ac:chgData name="Mike Jones" userId="9ad1ed2f9d6d7e5f" providerId="LiveId" clId="{75FB189B-1467-42B1-9911-DD2D0E202DCD}" dt="2021-06-03T15:40:20.107" v="3921" actId="20577"/>
          <ac:spMkLst>
            <pc:docMk/>
            <pc:sldMk cId="3930395431" sldId="368"/>
            <ac:spMk id="9" creationId="{10D3D3BC-430C-4001-8C33-7460F934C2DD}"/>
          </ac:spMkLst>
        </pc:spChg>
        <pc:spChg chg="del">
          <ac:chgData name="Mike Jones" userId="9ad1ed2f9d6d7e5f" providerId="LiveId" clId="{75FB189B-1467-42B1-9911-DD2D0E202DCD}" dt="2021-06-03T09:27:47.009" v="2185" actId="478"/>
          <ac:spMkLst>
            <pc:docMk/>
            <pc:sldMk cId="3930395431" sldId="368"/>
            <ac:spMk id="11" creationId="{E8360B78-4232-44E7-B629-82AD3CEA75A7}"/>
          </ac:spMkLst>
        </pc:spChg>
        <pc:spChg chg="add mod">
          <ac:chgData name="Mike Jones" userId="9ad1ed2f9d6d7e5f" providerId="LiveId" clId="{75FB189B-1467-42B1-9911-DD2D0E202DCD}" dt="2021-06-03T11:11:26.328" v="2734" actId="20577"/>
          <ac:spMkLst>
            <pc:docMk/>
            <pc:sldMk cId="3930395431" sldId="368"/>
            <ac:spMk id="12" creationId="{A316DDF4-8BEE-4E4B-A21A-DBC6F08E4537}"/>
          </ac:spMkLst>
        </pc:spChg>
        <pc:spChg chg="mod">
          <ac:chgData name="Mike Jones" userId="9ad1ed2f9d6d7e5f" providerId="LiveId" clId="{75FB189B-1467-42B1-9911-DD2D0E202DCD}" dt="2021-06-03T11:10:25.973" v="2711" actId="14100"/>
          <ac:spMkLst>
            <pc:docMk/>
            <pc:sldMk cId="3930395431" sldId="368"/>
            <ac:spMk id="13" creationId="{8F33A49E-1699-403D-9C31-83DF766E304D}"/>
          </ac:spMkLst>
        </pc:spChg>
        <pc:spChg chg="mod">
          <ac:chgData name="Mike Jones" userId="9ad1ed2f9d6d7e5f" providerId="LiveId" clId="{75FB189B-1467-42B1-9911-DD2D0E202DCD}" dt="2021-06-03T11:10:33.825" v="2714" actId="1076"/>
          <ac:spMkLst>
            <pc:docMk/>
            <pc:sldMk cId="3930395431" sldId="368"/>
            <ac:spMk id="14" creationId="{5C252671-57FB-4822-8626-CF71A466CA7B}"/>
          </ac:spMkLst>
        </pc:spChg>
        <pc:spChg chg="del">
          <ac:chgData name="Mike Jones" userId="9ad1ed2f9d6d7e5f" providerId="LiveId" clId="{75FB189B-1467-42B1-9911-DD2D0E202DCD}" dt="2021-06-03T11:00:02.171" v="2285" actId="478"/>
          <ac:spMkLst>
            <pc:docMk/>
            <pc:sldMk cId="3930395431" sldId="368"/>
            <ac:spMk id="17" creationId="{723A38EC-EFB9-4D14-A5B7-4CCA86A1DAED}"/>
          </ac:spMkLst>
        </pc:spChg>
        <pc:picChg chg="del">
          <ac:chgData name="Mike Jones" userId="9ad1ed2f9d6d7e5f" providerId="LiveId" clId="{75FB189B-1467-42B1-9911-DD2D0E202DCD}" dt="2021-06-03T09:27:46.030" v="2184" actId="478"/>
          <ac:picMkLst>
            <pc:docMk/>
            <pc:sldMk cId="3930395431" sldId="368"/>
            <ac:picMk id="3" creationId="{CBAD6A66-151E-4E7E-9E42-C928927930E1}"/>
          </ac:picMkLst>
        </pc:picChg>
        <pc:picChg chg="add mod">
          <ac:chgData name="Mike Jones" userId="9ad1ed2f9d6d7e5f" providerId="LiveId" clId="{75FB189B-1467-42B1-9911-DD2D0E202DCD}" dt="2021-06-03T11:10:54.428" v="2728" actId="1076"/>
          <ac:picMkLst>
            <pc:docMk/>
            <pc:sldMk cId="3930395431" sldId="368"/>
            <ac:picMk id="4" creationId="{8BD2B976-7968-4ACC-9FF8-A22AAEF90F82}"/>
          </ac:picMkLst>
        </pc:picChg>
      </pc:sldChg>
      <pc:sldChg chg="addSp delSp modSp add mod">
        <pc:chgData name="Mike Jones" userId="9ad1ed2f9d6d7e5f" providerId="LiveId" clId="{75FB189B-1467-42B1-9911-DD2D0E202DCD}" dt="2021-06-03T15:59:41.789" v="4952" actId="20577"/>
        <pc:sldMkLst>
          <pc:docMk/>
          <pc:sldMk cId="1597895495" sldId="369"/>
        </pc:sldMkLst>
        <pc:spChg chg="mod">
          <ac:chgData name="Mike Jones" userId="9ad1ed2f9d6d7e5f" providerId="LiveId" clId="{75FB189B-1467-42B1-9911-DD2D0E202DCD}" dt="2021-06-03T15:41:04.783" v="3971" actId="20577"/>
          <ac:spMkLst>
            <pc:docMk/>
            <pc:sldMk cId="1597895495" sldId="369"/>
            <ac:spMk id="10" creationId="{53B49F77-C6D5-4128-9AE4-E2E931AB44E0}"/>
          </ac:spMkLst>
        </pc:spChg>
        <pc:spChg chg="mod">
          <ac:chgData name="Mike Jones" userId="9ad1ed2f9d6d7e5f" providerId="LiveId" clId="{75FB189B-1467-42B1-9911-DD2D0E202DCD}" dt="2021-06-03T15:58:46.524" v="4931" actId="20577"/>
          <ac:spMkLst>
            <pc:docMk/>
            <pc:sldMk cId="1597895495" sldId="369"/>
            <ac:spMk id="11" creationId="{1B2CF061-D031-4192-85C0-60109E0D4AD6}"/>
          </ac:spMkLst>
        </pc:spChg>
        <pc:spChg chg="del">
          <ac:chgData name="Mike Jones" userId="9ad1ed2f9d6d7e5f" providerId="LiveId" clId="{75FB189B-1467-42B1-9911-DD2D0E202DCD}" dt="2021-06-03T15:42:54.304" v="4128" actId="478"/>
          <ac:spMkLst>
            <pc:docMk/>
            <pc:sldMk cId="1597895495" sldId="369"/>
            <ac:spMk id="12" creationId="{BC7E373C-6F9B-4EAA-9BD4-895FC1826041}"/>
          </ac:spMkLst>
        </pc:spChg>
        <pc:spChg chg="add mod">
          <ac:chgData name="Mike Jones" userId="9ad1ed2f9d6d7e5f" providerId="LiveId" clId="{75FB189B-1467-42B1-9911-DD2D0E202DCD}" dt="2021-06-03T15:50:39.645" v="4699" actId="14100"/>
          <ac:spMkLst>
            <pc:docMk/>
            <pc:sldMk cId="1597895495" sldId="369"/>
            <ac:spMk id="13" creationId="{04E5E9C5-FF3E-46AB-9BE0-A82778F14383}"/>
          </ac:spMkLst>
        </pc:spChg>
        <pc:spChg chg="del">
          <ac:chgData name="Mike Jones" userId="9ad1ed2f9d6d7e5f" providerId="LiveId" clId="{75FB189B-1467-42B1-9911-DD2D0E202DCD}" dt="2021-06-03T15:46:51.821" v="4411" actId="478"/>
          <ac:spMkLst>
            <pc:docMk/>
            <pc:sldMk cId="1597895495" sldId="369"/>
            <ac:spMk id="14" creationId="{615DB5C2-30CA-4EE0-8B34-F09FF7CDFB6B}"/>
          </ac:spMkLst>
        </pc:spChg>
        <pc:spChg chg="del">
          <ac:chgData name="Mike Jones" userId="9ad1ed2f9d6d7e5f" providerId="LiveId" clId="{75FB189B-1467-42B1-9911-DD2D0E202DCD}" dt="2021-06-03T15:46:53.170" v="4412" actId="478"/>
          <ac:spMkLst>
            <pc:docMk/>
            <pc:sldMk cId="1597895495" sldId="369"/>
            <ac:spMk id="15" creationId="{75F13A23-6DC3-4C35-888C-23F525CC60B2}"/>
          </ac:spMkLst>
        </pc:spChg>
        <pc:spChg chg="del">
          <ac:chgData name="Mike Jones" userId="9ad1ed2f9d6d7e5f" providerId="LiveId" clId="{75FB189B-1467-42B1-9911-DD2D0E202DCD}" dt="2021-06-03T15:40:44.077" v="3924" actId="478"/>
          <ac:spMkLst>
            <pc:docMk/>
            <pc:sldMk cId="1597895495" sldId="369"/>
            <ac:spMk id="16" creationId="{4A3D7A75-9C13-44DA-B698-8756A52F223D}"/>
          </ac:spMkLst>
        </pc:spChg>
        <pc:spChg chg="mod">
          <ac:chgData name="Mike Jones" userId="9ad1ed2f9d6d7e5f" providerId="LiveId" clId="{75FB189B-1467-42B1-9911-DD2D0E202DCD}" dt="2021-06-03T15:59:41.789" v="4952" actId="20577"/>
          <ac:spMkLst>
            <pc:docMk/>
            <pc:sldMk cId="1597895495" sldId="369"/>
            <ac:spMk id="17" creationId="{B90ACFDE-DA1C-47B4-BD2D-0B9C6B11FC63}"/>
          </ac:spMkLst>
        </pc:spChg>
        <pc:spChg chg="add mod">
          <ac:chgData name="Mike Jones" userId="9ad1ed2f9d6d7e5f" providerId="LiveId" clId="{75FB189B-1467-42B1-9911-DD2D0E202DCD}" dt="2021-06-03T15:54:08.374" v="4924" actId="20577"/>
          <ac:spMkLst>
            <pc:docMk/>
            <pc:sldMk cId="1597895495" sldId="369"/>
            <ac:spMk id="18" creationId="{D3A130E6-F6C5-4378-80C0-AD76DE35C4F0}"/>
          </ac:spMkLst>
        </pc:spChg>
        <pc:picChg chg="del">
          <ac:chgData name="Mike Jones" userId="9ad1ed2f9d6d7e5f" providerId="LiveId" clId="{75FB189B-1467-42B1-9911-DD2D0E202DCD}" dt="2021-06-03T15:40:42.476" v="3923" actId="478"/>
          <ac:picMkLst>
            <pc:docMk/>
            <pc:sldMk cId="1597895495" sldId="369"/>
            <ac:picMk id="5" creationId="{32235652-7A91-4255-B0BF-BE67FE75674B}"/>
          </ac:picMkLst>
        </pc:picChg>
      </pc:sldChg>
    </pc:docChg>
  </pc:docChgLst>
  <pc:docChgLst>
    <pc:chgData name="Mike Jones" userId="9ad1ed2f9d6d7e5f" providerId="LiveId" clId="{7A787E4D-3246-4C8D-9B77-FEC7DEF1A8FD}"/>
    <pc:docChg chg="custSel modMainMaster">
      <pc:chgData name="Mike Jones" userId="9ad1ed2f9d6d7e5f" providerId="LiveId" clId="{7A787E4D-3246-4C8D-9B77-FEC7DEF1A8FD}" dt="2021-06-15T10:30:14.602" v="1"/>
      <pc:docMkLst>
        <pc:docMk/>
      </pc:docMkLst>
      <pc:sldMasterChg chg="addSp delSp modSp mod">
        <pc:chgData name="Mike Jones" userId="9ad1ed2f9d6d7e5f" providerId="LiveId" clId="{7A787E4D-3246-4C8D-9B77-FEC7DEF1A8FD}" dt="2021-06-15T10:30:14.602" v="1"/>
        <pc:sldMasterMkLst>
          <pc:docMk/>
          <pc:sldMasterMk cId="0" sldId="2147483651"/>
        </pc:sldMasterMkLst>
        <pc:spChg chg="add mod">
          <ac:chgData name="Mike Jones" userId="9ad1ed2f9d6d7e5f" providerId="LiveId" clId="{7A787E4D-3246-4C8D-9B77-FEC7DEF1A8FD}" dt="2021-06-15T10:30:14.602" v="1"/>
          <ac:spMkLst>
            <pc:docMk/>
            <pc:sldMasterMk cId="0" sldId="2147483651"/>
            <ac:spMk id="10" creationId="{B9DEE23A-3745-4743-9941-B2A7AC329F71}"/>
          </ac:spMkLst>
        </pc:spChg>
        <pc:spChg chg="del">
          <ac:chgData name="Mike Jones" userId="9ad1ed2f9d6d7e5f" providerId="LiveId" clId="{7A787E4D-3246-4C8D-9B77-FEC7DEF1A8FD}" dt="2021-06-15T10:30:12.661" v="0" actId="478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01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E64F484A-2E5C-4110-A8EF-8DBDDF5B4E1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06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</a:t>
            </a: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: 4.3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Integration of the supply chain through partnering and collaboration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427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Defining the supply chain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0703"/>
            <a:ext cx="8229600" cy="971088"/>
          </a:xfrm>
        </p:spPr>
        <p:txBody>
          <a:bodyPr/>
          <a:lstStyle/>
          <a:p>
            <a:pPr marL="0" indent="0"/>
            <a:r>
              <a:rPr lang="en-US" dirty="0"/>
              <a:t>The term ‘supply chain’ describes the link between companies that provide materials and services to construct a finished building for a client.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A7136D7-5731-4768-8EA5-CBD6F9D2C299}"/>
              </a:ext>
            </a:extLst>
          </p:cNvPr>
          <p:cNvSpPr txBox="1">
            <a:spLocks/>
          </p:cNvSpPr>
          <p:nvPr/>
        </p:nvSpPr>
        <p:spPr bwMode="auto">
          <a:xfrm>
            <a:off x="451942" y="2611684"/>
            <a:ext cx="4048049" cy="129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dirty="0"/>
              <a:t>In an integrated supply chain, the parties involved have a long-term objective to work together to deliver benefits and value to the client. 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EA6DD3D-055D-4C6F-BD41-BC26C103A084}"/>
              </a:ext>
            </a:extLst>
          </p:cNvPr>
          <p:cNvSpPr txBox="1">
            <a:spLocks/>
          </p:cNvSpPr>
          <p:nvPr/>
        </p:nvSpPr>
        <p:spPr bwMode="auto">
          <a:xfrm>
            <a:off x="451942" y="4207412"/>
            <a:ext cx="4192065" cy="161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In this session, we will identify the key partners in the chain and consider how they plan a project in collaboration, to complete the work efficiently and on time.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19DB86-07C8-4F22-B730-344DC53FD6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8024" y="2550207"/>
            <a:ext cx="4005653" cy="22551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3B49F77-C6D5-4128-9AE4-E2E931AB44E0}"/>
              </a:ext>
            </a:extLst>
          </p:cNvPr>
          <p:cNvSpPr txBox="1">
            <a:spLocks/>
          </p:cNvSpPr>
          <p:nvPr/>
        </p:nvSpPr>
        <p:spPr bwMode="auto">
          <a:xfrm>
            <a:off x="457200" y="1024873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Key partners in the supply chain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F33A49E-1699-403D-9C31-83DF766E304D}"/>
              </a:ext>
            </a:extLst>
          </p:cNvPr>
          <p:cNvSpPr txBox="1">
            <a:spLocks/>
          </p:cNvSpPr>
          <p:nvPr/>
        </p:nvSpPr>
        <p:spPr bwMode="auto">
          <a:xfrm>
            <a:off x="457200" y="1544273"/>
            <a:ext cx="8459129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Client.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Commissions the work, defines the brief, and carries the cost.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52671-57FB-4822-8626-CF71A466CA7B}"/>
              </a:ext>
            </a:extLst>
          </p:cNvPr>
          <p:cNvSpPr txBox="1">
            <a:spLocks/>
          </p:cNvSpPr>
          <p:nvPr/>
        </p:nvSpPr>
        <p:spPr bwMode="auto">
          <a:xfrm>
            <a:off x="457200" y="2012599"/>
            <a:ext cx="8229600" cy="59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Architect.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Refines the concept in line with the client brief. Oversees production of drawings and specifications.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23A38EC-EFB9-4D14-A5B7-4CCA86A1DAED}"/>
              </a:ext>
            </a:extLst>
          </p:cNvPr>
          <p:cNvSpPr txBox="1">
            <a:spLocks/>
          </p:cNvSpPr>
          <p:nvPr/>
        </p:nvSpPr>
        <p:spPr bwMode="auto">
          <a:xfrm>
            <a:off x="457200" y="2741129"/>
            <a:ext cx="82296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Engineers.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Provide expert design evaluations and advice. May work in managerial or consultancy roles depending on the nature of the project. Engineers can have different titles, </a:t>
            </a:r>
            <a:r>
              <a:rPr lang="en-US" sz="1600" kern="0" dirty="0" err="1">
                <a:ea typeface="ＭＳ Ｐゴシック" pitchFamily="-105" charset="-128"/>
                <a:cs typeface="ＭＳ Ｐゴシック" pitchFamily="-105" charset="-128"/>
              </a:rPr>
              <a:t>eg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 structural engineer, electrical engineer, civil engineer, etc.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DAA81C0-3893-4CDF-8877-B9A0B60AE176}"/>
              </a:ext>
            </a:extLst>
          </p:cNvPr>
          <p:cNvSpPr txBox="1">
            <a:spLocks/>
          </p:cNvSpPr>
          <p:nvPr/>
        </p:nvSpPr>
        <p:spPr bwMode="auto">
          <a:xfrm>
            <a:off x="457200" y="3910484"/>
            <a:ext cx="5338936" cy="22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The client may not be a construction professional but can be viewed as being at the head of the supply chain. </a:t>
            </a:r>
          </a:p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Professional roles such as an architect or engineer will usually study and train for many years to fully understand methods of efficient planning, scheduling and the stages of design. 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F655BA-FAD9-4DB0-A70C-1E4E3A64C7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0201" y="3787748"/>
            <a:ext cx="2796608" cy="18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76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3B49F77-C6D5-4128-9AE4-E2E931AB44E0}"/>
              </a:ext>
            </a:extLst>
          </p:cNvPr>
          <p:cNvSpPr txBox="1">
            <a:spLocks/>
          </p:cNvSpPr>
          <p:nvPr/>
        </p:nvSpPr>
        <p:spPr bwMode="auto">
          <a:xfrm>
            <a:off x="457200" y="1024873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Key partners in the supply chain (continued)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F33A49E-1699-403D-9C31-83DF766E304D}"/>
              </a:ext>
            </a:extLst>
          </p:cNvPr>
          <p:cNvSpPr txBox="1">
            <a:spLocks/>
          </p:cNvSpPr>
          <p:nvPr/>
        </p:nvSpPr>
        <p:spPr bwMode="auto">
          <a:xfrm>
            <a:off x="457199" y="1572872"/>
            <a:ext cx="8229602" cy="77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Building contractor.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Brings the concept to reality. </a:t>
            </a:r>
            <a:r>
              <a:rPr lang="en-US" sz="1600" kern="0" dirty="0" err="1">
                <a:ea typeface="ＭＳ Ｐゴシック" pitchFamily="-105" charset="-128"/>
                <a:cs typeface="ＭＳ Ｐゴシック" pitchFamily="-105" charset="-128"/>
              </a:rPr>
              <a:t>Organises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 supply and delivery of materials and components to site. Manages </a:t>
            </a:r>
            <a:r>
              <a:rPr lang="en-US" sz="1600" kern="0" dirty="0" err="1">
                <a:ea typeface="ＭＳ Ｐゴシック" pitchFamily="-105" charset="-128"/>
                <a:cs typeface="ＭＳ Ｐゴシック" pitchFamily="-105" charset="-128"/>
              </a:rPr>
              <a:t>labour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 requirements.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52671-57FB-4822-8626-CF71A466CA7B}"/>
              </a:ext>
            </a:extLst>
          </p:cNvPr>
          <p:cNvSpPr txBox="1">
            <a:spLocks/>
          </p:cNvSpPr>
          <p:nvPr/>
        </p:nvSpPr>
        <p:spPr bwMode="auto">
          <a:xfrm>
            <a:off x="457199" y="2292096"/>
            <a:ext cx="8229601" cy="124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Sub-contractors.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Provide specialist skills and installations. They could work on a ‘</a:t>
            </a:r>
            <a:r>
              <a:rPr lang="en-US" sz="1600" kern="0" dirty="0" err="1">
                <a:ea typeface="ＭＳ Ｐゴシック" pitchFamily="-105" charset="-128"/>
                <a:cs typeface="ＭＳ Ｐゴシック" pitchFamily="-105" charset="-128"/>
              </a:rPr>
              <a:t>labour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’ only’ basis or on a ‘supply and fix’ basis. For example, bricklaying sub-contractors would usually be employed for their skills only, whereas electrical sub-contactors may offer skills and supply materials.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23A38EC-EFB9-4D14-A5B7-4CCA86A1DAED}"/>
              </a:ext>
            </a:extLst>
          </p:cNvPr>
          <p:cNvSpPr txBox="1">
            <a:spLocks/>
          </p:cNvSpPr>
          <p:nvPr/>
        </p:nvSpPr>
        <p:spPr bwMode="auto">
          <a:xfrm>
            <a:off x="457199" y="3672659"/>
            <a:ext cx="4402832" cy="206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Operatives.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Support of site </a:t>
            </a:r>
            <a:r>
              <a:rPr lang="en-US" sz="1600" kern="0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 and operation. Operatives may take an unskilled role such as caring for cleaning duties on site, a semi-skilled role such as mixing mortar for bricklayers or a skilled role such as operating excavation or mechanical handling machinery.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AD6A66-151E-4E7E-9E42-C928927930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3515259"/>
            <a:ext cx="2980098" cy="198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13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3B49F77-C6D5-4128-9AE4-E2E931AB44E0}"/>
              </a:ext>
            </a:extLst>
          </p:cNvPr>
          <p:cNvSpPr txBox="1">
            <a:spLocks/>
          </p:cNvSpPr>
          <p:nvPr/>
        </p:nvSpPr>
        <p:spPr bwMode="auto">
          <a:xfrm>
            <a:off x="457200" y="1024873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Key partners in the supply chain (continued)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F33A49E-1699-403D-9C31-83DF766E304D}"/>
              </a:ext>
            </a:extLst>
          </p:cNvPr>
          <p:cNvSpPr txBox="1">
            <a:spLocks/>
          </p:cNvSpPr>
          <p:nvPr/>
        </p:nvSpPr>
        <p:spPr bwMode="auto">
          <a:xfrm>
            <a:off x="457200" y="1572873"/>
            <a:ext cx="3178696" cy="64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Manufacturers.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Production of materials and components.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52671-57FB-4822-8626-CF71A466CA7B}"/>
              </a:ext>
            </a:extLst>
          </p:cNvPr>
          <p:cNvSpPr txBox="1">
            <a:spLocks/>
          </p:cNvSpPr>
          <p:nvPr/>
        </p:nvSpPr>
        <p:spPr bwMode="auto">
          <a:xfrm>
            <a:off x="457200" y="2368872"/>
            <a:ext cx="3215128" cy="663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Suppliers.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Delivery of materials and equipment.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8F96BC8-A09A-4206-83E2-1107CE87BC14}"/>
              </a:ext>
            </a:extLst>
          </p:cNvPr>
          <p:cNvSpPr txBox="1">
            <a:spLocks/>
          </p:cNvSpPr>
          <p:nvPr/>
        </p:nvSpPr>
        <p:spPr bwMode="auto">
          <a:xfrm>
            <a:off x="457201" y="3284984"/>
            <a:ext cx="8229600" cy="76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The integration of the supply chain involving the key partners working in collaboration brings a number of benefits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0D3D3BC-430C-4001-8C33-7460F934C2DD}"/>
              </a:ext>
            </a:extLst>
          </p:cNvPr>
          <p:cNvSpPr txBox="1">
            <a:spLocks/>
          </p:cNvSpPr>
          <p:nvPr/>
        </p:nvSpPr>
        <p:spPr bwMode="auto">
          <a:xfrm>
            <a:off x="457200" y="4078233"/>
            <a:ext cx="8229600" cy="2166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Project cost savings. Better value delivered to the client.</a:t>
            </a:r>
          </a:p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Efficient use of resources. Incentive to reduce or remove process waste.</a:t>
            </a:r>
          </a:p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Improved standards of work. Enhanced reputation.</a:t>
            </a:r>
          </a:p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Increased confidence in forward planning. Learning from each project</a:t>
            </a:r>
          </a:p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Likely completion to budget and on time.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2B976-7968-4ACC-9FF8-A22AAEF90F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3928" y="1554763"/>
            <a:ext cx="2427063" cy="151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9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3B49F77-C6D5-4128-9AE4-E2E931AB44E0}"/>
              </a:ext>
            </a:extLst>
          </p:cNvPr>
          <p:cNvSpPr txBox="1">
            <a:spLocks/>
          </p:cNvSpPr>
          <p:nvPr/>
        </p:nvSpPr>
        <p:spPr bwMode="auto">
          <a:xfrm>
            <a:off x="457200" y="1024873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Effective planning and scheduling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B2CF061-D031-4192-85C0-60109E0D4AD6}"/>
              </a:ext>
            </a:extLst>
          </p:cNvPr>
          <p:cNvSpPr txBox="1">
            <a:spLocks/>
          </p:cNvSpPr>
          <p:nvPr/>
        </p:nvSpPr>
        <p:spPr bwMode="auto">
          <a:xfrm>
            <a:off x="431977" y="1539943"/>
            <a:ext cx="8365276" cy="102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Efficiency and cost-effectiveness are achieved by careful ‘inventory management’. This means carefully managing and monitoring the ordering, storing and use of materials on site.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7E373C-6F9B-4EAA-9BD4-895FC1826041}"/>
              </a:ext>
            </a:extLst>
          </p:cNvPr>
          <p:cNvSpPr txBox="1">
            <a:spLocks/>
          </p:cNvSpPr>
          <p:nvPr/>
        </p:nvSpPr>
        <p:spPr bwMode="auto">
          <a:xfrm>
            <a:off x="431977" y="2560718"/>
            <a:ext cx="8271753" cy="64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Integration of the activities of the key partners is vital to successful inventory management and can be achieved in the following ways.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15DB5C2-30CA-4EE0-8B34-F09FF7CDFB6B}"/>
              </a:ext>
            </a:extLst>
          </p:cNvPr>
          <p:cNvSpPr txBox="1">
            <a:spLocks/>
          </p:cNvSpPr>
          <p:nvPr/>
        </p:nvSpPr>
        <p:spPr bwMode="auto">
          <a:xfrm>
            <a:off x="431977" y="3372173"/>
            <a:ext cx="5050905" cy="92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Use of compatible software systems.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Use of Building Information Modelling (BIM). Commonality of line management.</a:t>
            </a:r>
          </a:p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Agreed roles and responsibilities.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Commonality of management hierarchy.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5F13A23-6DC3-4C35-888C-23F525CC60B2}"/>
              </a:ext>
            </a:extLst>
          </p:cNvPr>
          <p:cNvSpPr txBox="1">
            <a:spLocks/>
          </p:cNvSpPr>
          <p:nvPr/>
        </p:nvSpPr>
        <p:spPr bwMode="auto">
          <a:xfrm>
            <a:off x="457200" y="5208072"/>
            <a:ext cx="5050905" cy="99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Change management processes.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Changes to processes, job roles, </a:t>
            </a:r>
            <a:r>
              <a:rPr lang="en-US" sz="1600" kern="0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 structures and types and uses of technology.</a:t>
            </a:r>
          </a:p>
        </p:txBody>
      </p:sp>
    </p:spTree>
    <p:extLst>
      <p:ext uri="{BB962C8B-B14F-4D97-AF65-F5344CB8AC3E}">
        <p14:creationId xmlns:p14="http://schemas.microsoft.com/office/powerpoint/2010/main" val="17723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3B49F77-C6D5-4128-9AE4-E2E931AB44E0}"/>
              </a:ext>
            </a:extLst>
          </p:cNvPr>
          <p:cNvSpPr txBox="1">
            <a:spLocks/>
          </p:cNvSpPr>
          <p:nvPr/>
        </p:nvSpPr>
        <p:spPr bwMode="auto">
          <a:xfrm>
            <a:off x="457200" y="1024873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Consequences of poor planning and communication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B2CF061-D031-4192-85C0-60109E0D4AD6}"/>
              </a:ext>
            </a:extLst>
          </p:cNvPr>
          <p:cNvSpPr txBox="1">
            <a:spLocks/>
          </p:cNvSpPr>
          <p:nvPr/>
        </p:nvSpPr>
        <p:spPr bwMode="auto">
          <a:xfrm>
            <a:off x="431977" y="1539942"/>
            <a:ext cx="8254823" cy="95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If a project lacks communication and collaboration between partners in the supply chain, there are more likely to be negative consequences. These can include: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90ACFDE-DA1C-47B4-BD2D-0B9C6B11FC63}"/>
              </a:ext>
            </a:extLst>
          </p:cNvPr>
          <p:cNvSpPr txBox="1">
            <a:spLocks/>
          </p:cNvSpPr>
          <p:nvPr/>
        </p:nvSpPr>
        <p:spPr bwMode="auto">
          <a:xfrm>
            <a:off x="431977" y="2582022"/>
            <a:ext cx="8254823" cy="1207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Disruption to the work programme. 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Poorly planned procurement can lead to material and component shortages at critical points in the programme. Skilled labour requirements may not be met when required. Reactive management rather than proactive </a:t>
            </a:r>
            <a:r>
              <a:rPr lang="en-GB" sz="1600" kern="0">
                <a:ea typeface="ＭＳ Ｐゴシック" pitchFamily="-105" charset="-128"/>
                <a:cs typeface="ＭＳ Ｐゴシック" pitchFamily="-105" charset="-128"/>
              </a:rPr>
              <a:t>and pre- 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planned can lead to errors.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4E5E9C5-FF3E-46AB-9BE0-A82778F14383}"/>
              </a:ext>
            </a:extLst>
          </p:cNvPr>
          <p:cNvSpPr txBox="1">
            <a:spLocks/>
          </p:cNvSpPr>
          <p:nvPr/>
        </p:nvSpPr>
        <p:spPr bwMode="auto">
          <a:xfrm>
            <a:off x="431976" y="3878166"/>
            <a:ext cx="8254823" cy="95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Increased costs. 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When the appropriate sequence of work is not planned for, time critical activities on site may overrun impacting the work activities of follow-on trades. Progress is slowed, additional cost incurred and possibly, penalty clauses triggered.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3A130E6-F6C5-4378-80C0-AD76DE35C4F0}"/>
              </a:ext>
            </a:extLst>
          </p:cNvPr>
          <p:cNvSpPr txBox="1">
            <a:spLocks/>
          </p:cNvSpPr>
          <p:nvPr/>
        </p:nvSpPr>
        <p:spPr bwMode="auto">
          <a:xfrm>
            <a:off x="431976" y="4941241"/>
            <a:ext cx="8254824" cy="95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Damaged reputation. 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Projects that are poorly planned and uncoordinated are more likely to miss completion deadlines and budget limits. An obvious lack of supply chain integration is unlikely to attract future clients.</a:t>
            </a:r>
          </a:p>
        </p:txBody>
      </p:sp>
    </p:spTree>
    <p:extLst>
      <p:ext uri="{BB962C8B-B14F-4D97-AF65-F5344CB8AC3E}">
        <p14:creationId xmlns:p14="http://schemas.microsoft.com/office/powerpoint/2010/main" val="1597895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732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PowerPoint 5: 4.3 Integration of the supply chain through partnering and collaboration</vt:lpstr>
      <vt:lpstr>Defining the supply chain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143</cp:revision>
  <dcterms:created xsi:type="dcterms:W3CDTF">2013-05-28T00:38:54Z</dcterms:created>
  <dcterms:modified xsi:type="dcterms:W3CDTF">2021-08-11T14:08:08Z</dcterms:modified>
</cp:coreProperties>
</file>