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4"/>
  </p:notesMasterIdLst>
  <p:handoutMasterIdLst>
    <p:handoutMasterId r:id="rId15"/>
  </p:handoutMasterIdLst>
  <p:sldIdLst>
    <p:sldId id="256" r:id="rId2"/>
    <p:sldId id="328" r:id="rId3"/>
    <p:sldId id="355" r:id="rId4"/>
    <p:sldId id="379" r:id="rId5"/>
    <p:sldId id="383" r:id="rId6"/>
    <p:sldId id="380" r:id="rId7"/>
    <p:sldId id="382" r:id="rId8"/>
    <p:sldId id="384" r:id="rId9"/>
    <p:sldId id="385" r:id="rId10"/>
    <p:sldId id="381" r:id="rId11"/>
    <p:sldId id="377"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866471-3C37-4E24-862B-F95ECA95AEBC}" v="12" dt="2021-06-16T10:16:39.9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E30B7614-72E5-42A1-958D-402562E85BB5}"/>
    <pc:docChg chg="undo custSel addSld delSld modSld modMainMaster">
      <pc:chgData name="Mike Jones" userId="9ad1ed2f9d6d7e5f" providerId="LiveId" clId="{E30B7614-72E5-42A1-958D-402562E85BB5}" dt="2021-06-09T15:44:39.340" v="2127" actId="20577"/>
      <pc:docMkLst>
        <pc:docMk/>
      </pc:docMkLst>
      <pc:sldChg chg="modSp mod">
        <pc:chgData name="Mike Jones" userId="9ad1ed2f9d6d7e5f" providerId="LiveId" clId="{E30B7614-72E5-42A1-958D-402562E85BB5}" dt="2021-06-04T16:17:45.707" v="1" actId="20577"/>
        <pc:sldMkLst>
          <pc:docMk/>
          <pc:sldMk cId="0" sldId="256"/>
        </pc:sldMkLst>
        <pc:spChg chg="mod">
          <ac:chgData name="Mike Jones" userId="9ad1ed2f9d6d7e5f" providerId="LiveId" clId="{E30B7614-72E5-42A1-958D-402562E85BB5}" dt="2021-06-04T16:17:45.707" v="1" actId="20577"/>
          <ac:spMkLst>
            <pc:docMk/>
            <pc:sldMk cId="0" sldId="256"/>
            <ac:spMk id="2053" creationId="{00000000-0000-0000-0000-000000000000}"/>
          </ac:spMkLst>
        </pc:spChg>
      </pc:sldChg>
      <pc:sldChg chg="addSp delSp modSp mod">
        <pc:chgData name="Mike Jones" userId="9ad1ed2f9d6d7e5f" providerId="LiveId" clId="{E30B7614-72E5-42A1-958D-402562E85BB5}" dt="2021-06-07T10:53:32.866" v="183" actId="113"/>
        <pc:sldMkLst>
          <pc:docMk/>
          <pc:sldMk cId="0" sldId="328"/>
        </pc:sldMkLst>
        <pc:spChg chg="mod">
          <ac:chgData name="Mike Jones" userId="9ad1ed2f9d6d7e5f" providerId="LiveId" clId="{E30B7614-72E5-42A1-958D-402562E85BB5}" dt="2021-06-04T16:18:06.527" v="13" actId="20577"/>
          <ac:spMkLst>
            <pc:docMk/>
            <pc:sldMk cId="0" sldId="328"/>
            <ac:spMk id="14" creationId="{A3537AD6-564C-4626-9347-99D0E495A2F5}"/>
          </ac:spMkLst>
        </pc:spChg>
        <pc:spChg chg="del">
          <ac:chgData name="Mike Jones" userId="9ad1ed2f9d6d7e5f" providerId="LiveId" clId="{E30B7614-72E5-42A1-958D-402562E85BB5}" dt="2021-06-04T16:23:27.557" v="146" actId="478"/>
          <ac:spMkLst>
            <pc:docMk/>
            <pc:sldMk cId="0" sldId="328"/>
            <ac:spMk id="21" creationId="{A68FB3A6-2628-46F2-81BD-1A7BFE8943F9}"/>
          </ac:spMkLst>
        </pc:spChg>
        <pc:spChg chg="add mod">
          <ac:chgData name="Mike Jones" userId="9ad1ed2f9d6d7e5f" providerId="LiveId" clId="{E30B7614-72E5-42A1-958D-402562E85BB5}" dt="2021-06-04T16:24:03.992" v="149" actId="20577"/>
          <ac:spMkLst>
            <pc:docMk/>
            <pc:sldMk cId="0" sldId="328"/>
            <ac:spMk id="24" creationId="{54668C4E-3EEE-449E-AD50-A1A44825473F}"/>
          </ac:spMkLst>
        </pc:spChg>
        <pc:spChg chg="mod">
          <ac:chgData name="Mike Jones" userId="9ad1ed2f9d6d7e5f" providerId="LiveId" clId="{E30B7614-72E5-42A1-958D-402562E85BB5}" dt="2021-06-07T10:53:32.866" v="183" actId="113"/>
          <ac:spMkLst>
            <pc:docMk/>
            <pc:sldMk cId="0" sldId="328"/>
            <ac:spMk id="3075" creationId="{00000000-0000-0000-0000-000000000000}"/>
          </ac:spMkLst>
        </pc:spChg>
        <pc:picChg chg="del">
          <ac:chgData name="Mike Jones" userId="9ad1ed2f9d6d7e5f" providerId="LiveId" clId="{E30B7614-72E5-42A1-958D-402562E85BB5}" dt="2021-06-04T16:20:15.159" v="140" actId="478"/>
          <ac:picMkLst>
            <pc:docMk/>
            <pc:sldMk cId="0" sldId="328"/>
            <ac:picMk id="7" creationId="{947C20E1-DB60-4318-8D40-C16D349E79E6}"/>
          </ac:picMkLst>
        </pc:picChg>
        <pc:picChg chg="add mod">
          <ac:chgData name="Mike Jones" userId="9ad1ed2f9d6d7e5f" providerId="LiveId" clId="{E30B7614-72E5-42A1-958D-402562E85BB5}" dt="2021-06-04T16:22:41.772" v="144" actId="1076"/>
          <ac:picMkLst>
            <pc:docMk/>
            <pc:sldMk cId="0" sldId="328"/>
            <ac:picMk id="20" creationId="{D25FF4E2-0FC0-469B-810B-8399CF33B3A4}"/>
          </ac:picMkLst>
        </pc:picChg>
      </pc:sldChg>
      <pc:sldChg chg="addSp delSp modSp mod">
        <pc:chgData name="Mike Jones" userId="9ad1ed2f9d6d7e5f" providerId="LiveId" clId="{E30B7614-72E5-42A1-958D-402562E85BB5}" dt="2021-06-07T11:45:30.447" v="961" actId="20577"/>
        <pc:sldMkLst>
          <pc:docMk/>
          <pc:sldMk cId="2763576764" sldId="355"/>
        </pc:sldMkLst>
        <pc:spChg chg="add del mod">
          <ac:chgData name="Mike Jones" userId="9ad1ed2f9d6d7e5f" providerId="LiveId" clId="{E30B7614-72E5-42A1-958D-402562E85BB5}" dt="2021-06-07T10:55:40.304" v="205" actId="478"/>
          <ac:spMkLst>
            <pc:docMk/>
            <pc:sldMk cId="2763576764" sldId="355"/>
            <ac:spMk id="9" creationId="{824C6DCD-4E54-4CAC-AB48-1E96997343A4}"/>
          </ac:spMkLst>
        </pc:spChg>
        <pc:spChg chg="mod">
          <ac:chgData name="Mike Jones" userId="9ad1ed2f9d6d7e5f" providerId="LiveId" clId="{E30B7614-72E5-42A1-958D-402562E85BB5}" dt="2021-06-07T10:56:28.373" v="228" actId="20577"/>
          <ac:spMkLst>
            <pc:docMk/>
            <pc:sldMk cId="2763576764" sldId="355"/>
            <ac:spMk id="10" creationId="{53B49F77-C6D5-4128-9AE4-E2E931AB44E0}"/>
          </ac:spMkLst>
        </pc:spChg>
        <pc:spChg chg="add del mod">
          <ac:chgData name="Mike Jones" userId="9ad1ed2f9d6d7e5f" providerId="LiveId" clId="{E30B7614-72E5-42A1-958D-402562E85BB5}" dt="2021-06-07T11:02:19.568" v="320" actId="478"/>
          <ac:spMkLst>
            <pc:docMk/>
            <pc:sldMk cId="2763576764" sldId="355"/>
            <ac:spMk id="11" creationId="{7D7D8583-1A00-49A5-839F-8D8C6A5646D5}"/>
          </ac:spMkLst>
        </pc:spChg>
        <pc:spChg chg="add mod">
          <ac:chgData name="Mike Jones" userId="9ad1ed2f9d6d7e5f" providerId="LiveId" clId="{E30B7614-72E5-42A1-958D-402562E85BB5}" dt="2021-06-07T11:16:51.019" v="743" actId="164"/>
          <ac:spMkLst>
            <pc:docMk/>
            <pc:sldMk cId="2763576764" sldId="355"/>
            <ac:spMk id="13" creationId="{1C421BF0-A4B0-439D-86BE-1CA719C91C84}"/>
          </ac:spMkLst>
        </pc:spChg>
        <pc:spChg chg="add mod">
          <ac:chgData name="Mike Jones" userId="9ad1ed2f9d6d7e5f" providerId="LiveId" clId="{E30B7614-72E5-42A1-958D-402562E85BB5}" dt="2021-06-07T11:17:38.144" v="752" actId="20577"/>
          <ac:spMkLst>
            <pc:docMk/>
            <pc:sldMk cId="2763576764" sldId="355"/>
            <ac:spMk id="17" creationId="{7A2BD421-1502-41D3-8D71-B6FDC0C27895}"/>
          </ac:spMkLst>
        </pc:spChg>
        <pc:spChg chg="mod">
          <ac:chgData name="Mike Jones" userId="9ad1ed2f9d6d7e5f" providerId="LiveId" clId="{E30B7614-72E5-42A1-958D-402562E85BB5}" dt="2021-06-07T11:11:54.220" v="591" actId="14100"/>
          <ac:spMkLst>
            <pc:docMk/>
            <pc:sldMk cId="2763576764" sldId="355"/>
            <ac:spMk id="24" creationId="{39B282B1-93C3-4D9A-B183-F8C0D803C334}"/>
          </ac:spMkLst>
        </pc:spChg>
        <pc:spChg chg="del">
          <ac:chgData name="Mike Jones" userId="9ad1ed2f9d6d7e5f" providerId="LiveId" clId="{E30B7614-72E5-42A1-958D-402562E85BB5}" dt="2021-06-07T11:08:58.149" v="549" actId="478"/>
          <ac:spMkLst>
            <pc:docMk/>
            <pc:sldMk cId="2763576764" sldId="355"/>
            <ac:spMk id="25" creationId="{B110FF66-12A2-4F30-BE25-41C810E5C7C8}"/>
          </ac:spMkLst>
        </pc:spChg>
        <pc:spChg chg="mod">
          <ac:chgData name="Mike Jones" userId="9ad1ed2f9d6d7e5f" providerId="LiveId" clId="{E30B7614-72E5-42A1-958D-402562E85BB5}" dt="2021-06-07T11:45:30.447" v="961" actId="20577"/>
          <ac:spMkLst>
            <pc:docMk/>
            <pc:sldMk cId="2763576764" sldId="355"/>
            <ac:spMk id="26" creationId="{1C568AFC-8522-4740-A6E2-9863F9E2DAE7}"/>
          </ac:spMkLst>
        </pc:spChg>
        <pc:spChg chg="del mod">
          <ac:chgData name="Mike Jones" userId="9ad1ed2f9d6d7e5f" providerId="LiveId" clId="{E30B7614-72E5-42A1-958D-402562E85BB5}" dt="2021-06-07T11:09:38.272" v="554" actId="478"/>
          <ac:spMkLst>
            <pc:docMk/>
            <pc:sldMk cId="2763576764" sldId="355"/>
            <ac:spMk id="28" creationId="{9849B121-F9FE-4279-BAAF-C0D90750B637}"/>
          </ac:spMkLst>
        </pc:spChg>
        <pc:grpChg chg="add mod">
          <ac:chgData name="Mike Jones" userId="9ad1ed2f9d6d7e5f" providerId="LiveId" clId="{E30B7614-72E5-42A1-958D-402562E85BB5}" dt="2021-06-07T11:16:55.828" v="744" actId="1076"/>
          <ac:grpSpMkLst>
            <pc:docMk/>
            <pc:sldMk cId="2763576764" sldId="355"/>
            <ac:grpSpMk id="6" creationId="{C30CF3D0-9CD5-423E-B088-8E4F703B130F}"/>
          </ac:grpSpMkLst>
        </pc:grpChg>
        <pc:picChg chg="add mod">
          <ac:chgData name="Mike Jones" userId="9ad1ed2f9d6d7e5f" providerId="LiveId" clId="{E30B7614-72E5-42A1-958D-402562E85BB5}" dt="2021-06-07T11:16:51.019" v="743" actId="164"/>
          <ac:picMkLst>
            <pc:docMk/>
            <pc:sldMk cId="2763576764" sldId="355"/>
            <ac:picMk id="3" creationId="{43227287-AB36-482B-A85C-326EE29F313A}"/>
          </ac:picMkLst>
        </pc:picChg>
        <pc:picChg chg="add mod">
          <ac:chgData name="Mike Jones" userId="9ad1ed2f9d6d7e5f" providerId="LiveId" clId="{E30B7614-72E5-42A1-958D-402562E85BB5}" dt="2021-06-07T11:17:00.736" v="746" actId="14100"/>
          <ac:picMkLst>
            <pc:docMk/>
            <pc:sldMk cId="2763576764" sldId="355"/>
            <ac:picMk id="5" creationId="{67C06316-9C4E-4279-8F0A-70CFE49D1290}"/>
          </ac:picMkLst>
        </pc:picChg>
        <pc:picChg chg="del">
          <ac:chgData name="Mike Jones" userId="9ad1ed2f9d6d7e5f" providerId="LiveId" clId="{E30B7614-72E5-42A1-958D-402562E85BB5}" dt="2021-06-07T11:08:55.149" v="547" actId="478"/>
          <ac:picMkLst>
            <pc:docMk/>
            <pc:sldMk cId="2763576764" sldId="355"/>
            <ac:picMk id="8" creationId="{B2C64FF9-63E4-4EE8-B25F-5E7F6078FACA}"/>
          </ac:picMkLst>
        </pc:picChg>
        <pc:picChg chg="del">
          <ac:chgData name="Mike Jones" userId="9ad1ed2f9d6d7e5f" providerId="LiveId" clId="{E30B7614-72E5-42A1-958D-402562E85BB5}" dt="2021-06-07T11:08:56.166" v="548" actId="478"/>
          <ac:picMkLst>
            <pc:docMk/>
            <pc:sldMk cId="2763576764" sldId="355"/>
            <ac:picMk id="27" creationId="{FBF5BB30-B0E3-4310-971E-6B60B2468100}"/>
          </ac:picMkLst>
        </pc:picChg>
      </pc:sldChg>
      <pc:sldChg chg="modSp del mod">
        <pc:chgData name="Mike Jones" userId="9ad1ed2f9d6d7e5f" providerId="LiveId" clId="{E30B7614-72E5-42A1-958D-402562E85BB5}" dt="2021-06-07T11:59:55.093" v="1358" actId="47"/>
        <pc:sldMkLst>
          <pc:docMk/>
          <pc:sldMk cId="268756926" sldId="371"/>
        </pc:sldMkLst>
        <pc:spChg chg="mod">
          <ac:chgData name="Mike Jones" userId="9ad1ed2f9d6d7e5f" providerId="LiveId" clId="{E30B7614-72E5-42A1-958D-402562E85BB5}" dt="2021-06-07T10:50:32.929" v="180" actId="20577"/>
          <ac:spMkLst>
            <pc:docMk/>
            <pc:sldMk cId="268756926" sldId="371"/>
            <ac:spMk id="9" creationId="{2C31240F-035A-4708-BBE6-5146919AA454}"/>
          </ac:spMkLst>
        </pc:spChg>
      </pc:sldChg>
      <pc:sldChg chg="delSp modSp mod">
        <pc:chgData name="Mike Jones" userId="9ad1ed2f9d6d7e5f" providerId="LiveId" clId="{E30B7614-72E5-42A1-958D-402562E85BB5}" dt="2021-06-09T15:44:39.340" v="2127" actId="20577"/>
        <pc:sldMkLst>
          <pc:docMk/>
          <pc:sldMk cId="3187717795" sldId="377"/>
        </pc:sldMkLst>
        <pc:spChg chg="mod">
          <ac:chgData name="Mike Jones" userId="9ad1ed2f9d6d7e5f" providerId="LiveId" clId="{E30B7614-72E5-42A1-958D-402562E85BB5}" dt="2021-06-07T12:11:01.148" v="1777" actId="20577"/>
          <ac:spMkLst>
            <pc:docMk/>
            <pc:sldMk cId="3187717795" sldId="377"/>
            <ac:spMk id="10" creationId="{53B49F77-C6D5-4128-9AE4-E2E931AB44E0}"/>
          </ac:spMkLst>
        </pc:spChg>
        <pc:spChg chg="del">
          <ac:chgData name="Mike Jones" userId="9ad1ed2f9d6d7e5f" providerId="LiveId" clId="{E30B7614-72E5-42A1-958D-402562E85BB5}" dt="2021-06-07T12:10:38.981" v="1758" actId="478"/>
          <ac:spMkLst>
            <pc:docMk/>
            <pc:sldMk cId="3187717795" sldId="377"/>
            <ac:spMk id="11" creationId="{D25B36DA-A9B5-4998-85A8-13B0F85DFF6F}"/>
          </ac:spMkLst>
        </pc:spChg>
        <pc:spChg chg="mod">
          <ac:chgData name="Mike Jones" userId="9ad1ed2f9d6d7e5f" providerId="LiveId" clId="{E30B7614-72E5-42A1-958D-402562E85BB5}" dt="2021-06-09T15:44:39.340" v="2127" actId="20577"/>
          <ac:spMkLst>
            <pc:docMk/>
            <pc:sldMk cId="3187717795" sldId="377"/>
            <ac:spMk id="24" creationId="{39B282B1-93C3-4D9A-B183-F8C0D803C334}"/>
          </ac:spMkLst>
        </pc:spChg>
        <pc:spChg chg="del">
          <ac:chgData name="Mike Jones" userId="9ad1ed2f9d6d7e5f" providerId="LiveId" clId="{E30B7614-72E5-42A1-958D-402562E85BB5}" dt="2021-06-07T12:12:17.594" v="1888" actId="478"/>
          <ac:spMkLst>
            <pc:docMk/>
            <pc:sldMk cId="3187717795" sldId="377"/>
            <ac:spMk id="26" creationId="{1C568AFC-8522-4740-A6E2-9863F9E2DAE7}"/>
          </ac:spMkLst>
        </pc:spChg>
        <pc:spChg chg="del">
          <ac:chgData name="Mike Jones" userId="9ad1ed2f9d6d7e5f" providerId="LiveId" clId="{E30B7614-72E5-42A1-958D-402562E85BB5}" dt="2021-06-07T12:10:40.028" v="1759" actId="478"/>
          <ac:spMkLst>
            <pc:docMk/>
            <pc:sldMk cId="3187717795" sldId="377"/>
            <ac:spMk id="28" creationId="{9849B121-F9FE-4279-BAAF-C0D90750B637}"/>
          </ac:spMkLst>
        </pc:spChg>
        <pc:picChg chg="del">
          <ac:chgData name="Mike Jones" userId="9ad1ed2f9d6d7e5f" providerId="LiveId" clId="{E30B7614-72E5-42A1-958D-402562E85BB5}" dt="2021-06-07T11:59:45.286" v="1355" actId="478"/>
          <ac:picMkLst>
            <pc:docMk/>
            <pc:sldMk cId="3187717795" sldId="377"/>
            <ac:picMk id="3" creationId="{24738BD4-FC06-4371-AFC7-B73F0B99F0B9}"/>
          </ac:picMkLst>
        </pc:picChg>
        <pc:picChg chg="del">
          <ac:chgData name="Mike Jones" userId="9ad1ed2f9d6d7e5f" providerId="LiveId" clId="{E30B7614-72E5-42A1-958D-402562E85BB5}" dt="2021-06-07T11:59:46.086" v="1356" actId="478"/>
          <ac:picMkLst>
            <pc:docMk/>
            <pc:sldMk cId="3187717795" sldId="377"/>
            <ac:picMk id="5" creationId="{99A016B5-8747-4935-9609-4D54554AC1F6}"/>
          </ac:picMkLst>
        </pc:picChg>
      </pc:sldChg>
      <pc:sldChg chg="del">
        <pc:chgData name="Mike Jones" userId="9ad1ed2f9d6d7e5f" providerId="LiveId" clId="{E30B7614-72E5-42A1-958D-402562E85BB5}" dt="2021-06-07T11:59:54.029" v="1357" actId="2696"/>
        <pc:sldMkLst>
          <pc:docMk/>
          <pc:sldMk cId="2363107577" sldId="378"/>
        </pc:sldMkLst>
      </pc:sldChg>
      <pc:sldChg chg="addSp delSp modSp add mod">
        <pc:chgData name="Mike Jones" userId="9ad1ed2f9d6d7e5f" providerId="LiveId" clId="{E30B7614-72E5-42A1-958D-402562E85BB5}" dt="2021-06-07T11:45:48.607" v="962" actId="20577"/>
        <pc:sldMkLst>
          <pc:docMk/>
          <pc:sldMk cId="3996025431" sldId="379"/>
        </pc:sldMkLst>
        <pc:spChg chg="mod">
          <ac:chgData name="Mike Jones" userId="9ad1ed2f9d6d7e5f" providerId="LiveId" clId="{E30B7614-72E5-42A1-958D-402562E85BB5}" dt="2021-06-07T11:11:23.501" v="576" actId="20577"/>
          <ac:spMkLst>
            <pc:docMk/>
            <pc:sldMk cId="3996025431" sldId="379"/>
            <ac:spMk id="10" creationId="{53B49F77-C6D5-4128-9AE4-E2E931AB44E0}"/>
          </ac:spMkLst>
        </pc:spChg>
        <pc:spChg chg="add mod">
          <ac:chgData name="Mike Jones" userId="9ad1ed2f9d6d7e5f" providerId="LiveId" clId="{E30B7614-72E5-42A1-958D-402562E85BB5}" dt="2021-06-07T11:44:41.882" v="944" actId="20577"/>
          <ac:spMkLst>
            <pc:docMk/>
            <pc:sldMk cId="3996025431" sldId="379"/>
            <ac:spMk id="12" creationId="{B68E954E-14FE-4E25-A2D1-994F592805D4}"/>
          </ac:spMkLst>
        </pc:spChg>
        <pc:spChg chg="mod">
          <ac:chgData name="Mike Jones" userId="9ad1ed2f9d6d7e5f" providerId="LiveId" clId="{E30B7614-72E5-42A1-958D-402562E85BB5}" dt="2021-06-07T11:43:39.267" v="935" actId="1076"/>
          <ac:spMkLst>
            <pc:docMk/>
            <pc:sldMk cId="3996025431" sldId="379"/>
            <ac:spMk id="13" creationId="{1C421BF0-A4B0-439D-86BE-1CA719C91C84}"/>
          </ac:spMkLst>
        </pc:spChg>
        <pc:spChg chg="mod">
          <ac:chgData name="Mike Jones" userId="9ad1ed2f9d6d7e5f" providerId="LiveId" clId="{E30B7614-72E5-42A1-958D-402562E85BB5}" dt="2021-06-07T11:45:26.944" v="960" actId="20577"/>
          <ac:spMkLst>
            <pc:docMk/>
            <pc:sldMk cId="3996025431" sldId="379"/>
            <ac:spMk id="24" creationId="{39B282B1-93C3-4D9A-B183-F8C0D803C334}"/>
          </ac:spMkLst>
        </pc:spChg>
        <pc:spChg chg="mod">
          <ac:chgData name="Mike Jones" userId="9ad1ed2f9d6d7e5f" providerId="LiveId" clId="{E30B7614-72E5-42A1-958D-402562E85BB5}" dt="2021-06-07T11:45:48.607" v="962" actId="20577"/>
          <ac:spMkLst>
            <pc:docMk/>
            <pc:sldMk cId="3996025431" sldId="379"/>
            <ac:spMk id="26" creationId="{1C568AFC-8522-4740-A6E2-9863F9E2DAE7}"/>
          </ac:spMkLst>
        </pc:spChg>
        <pc:grpChg chg="add mod">
          <ac:chgData name="Mike Jones" userId="9ad1ed2f9d6d7e5f" providerId="LiveId" clId="{E30B7614-72E5-42A1-958D-402562E85BB5}" dt="2021-06-07T11:43:51.384" v="936" actId="14100"/>
          <ac:grpSpMkLst>
            <pc:docMk/>
            <pc:sldMk cId="3996025431" sldId="379"/>
            <ac:grpSpMk id="5" creationId="{9C80F46E-421D-4D2F-BA6A-7619DECDC36B}"/>
          </ac:grpSpMkLst>
        </pc:grpChg>
        <pc:picChg chg="del">
          <ac:chgData name="Mike Jones" userId="9ad1ed2f9d6d7e5f" providerId="LiveId" clId="{E30B7614-72E5-42A1-958D-402562E85BB5}" dt="2021-06-07T11:11:18.764" v="572" actId="478"/>
          <ac:picMkLst>
            <pc:docMk/>
            <pc:sldMk cId="3996025431" sldId="379"/>
            <ac:picMk id="3" creationId="{43227287-AB36-482B-A85C-326EE29F313A}"/>
          </ac:picMkLst>
        </pc:picChg>
        <pc:picChg chg="add mod">
          <ac:chgData name="Mike Jones" userId="9ad1ed2f9d6d7e5f" providerId="LiveId" clId="{E30B7614-72E5-42A1-958D-402562E85BB5}" dt="2021-06-07T11:34:54.058" v="924" actId="164"/>
          <ac:picMkLst>
            <pc:docMk/>
            <pc:sldMk cId="3996025431" sldId="379"/>
            <ac:picMk id="4" creationId="{528E4416-FC81-4641-91C0-66F162D140DD}"/>
          </ac:picMkLst>
        </pc:picChg>
        <pc:picChg chg="add mod">
          <ac:chgData name="Mike Jones" userId="9ad1ed2f9d6d7e5f" providerId="LiveId" clId="{E30B7614-72E5-42A1-958D-402562E85BB5}" dt="2021-06-07T11:44:04.511" v="938" actId="1076"/>
          <ac:picMkLst>
            <pc:docMk/>
            <pc:sldMk cId="3996025431" sldId="379"/>
            <ac:picMk id="7" creationId="{903101B8-E5C4-40B6-87DE-14E677E1AB93}"/>
          </ac:picMkLst>
        </pc:picChg>
      </pc:sldChg>
      <pc:sldChg chg="addSp delSp modSp add mod">
        <pc:chgData name="Mike Jones" userId="9ad1ed2f9d6d7e5f" providerId="LiveId" clId="{E30B7614-72E5-42A1-958D-402562E85BB5}" dt="2021-06-07T12:16:36.992" v="2111" actId="14100"/>
        <pc:sldMkLst>
          <pc:docMk/>
          <pc:sldMk cId="2111863769" sldId="380"/>
        </pc:sldMkLst>
        <pc:spChg chg="mod">
          <ac:chgData name="Mike Jones" userId="9ad1ed2f9d6d7e5f" providerId="LiveId" clId="{E30B7614-72E5-42A1-958D-402562E85BB5}" dt="2021-06-07T11:45:04.320" v="948" actId="6549"/>
          <ac:spMkLst>
            <pc:docMk/>
            <pc:sldMk cId="2111863769" sldId="380"/>
            <ac:spMk id="10" creationId="{53B49F77-C6D5-4128-9AE4-E2E931AB44E0}"/>
          </ac:spMkLst>
        </pc:spChg>
        <pc:spChg chg="mod">
          <ac:chgData name="Mike Jones" userId="9ad1ed2f9d6d7e5f" providerId="LiveId" clId="{E30B7614-72E5-42A1-958D-402562E85BB5}" dt="2021-06-07T12:08:49.572" v="1720" actId="164"/>
          <ac:spMkLst>
            <pc:docMk/>
            <pc:sldMk cId="2111863769" sldId="380"/>
            <ac:spMk id="12" creationId="{B68E954E-14FE-4E25-A2D1-994F592805D4}"/>
          </ac:spMkLst>
        </pc:spChg>
        <pc:spChg chg="add del mod">
          <ac:chgData name="Mike Jones" userId="9ad1ed2f9d6d7e5f" providerId="LiveId" clId="{E30B7614-72E5-42A1-958D-402562E85BB5}" dt="2021-06-07T12:03:06.039" v="1360" actId="478"/>
          <ac:spMkLst>
            <pc:docMk/>
            <pc:sldMk cId="2111863769" sldId="380"/>
            <ac:spMk id="14" creationId="{B8BADE7E-B3BA-42E5-8CEB-75F95012C09C}"/>
          </ac:spMkLst>
        </pc:spChg>
        <pc:spChg chg="add del mod">
          <ac:chgData name="Mike Jones" userId="9ad1ed2f9d6d7e5f" providerId="LiveId" clId="{E30B7614-72E5-42A1-958D-402562E85BB5}" dt="2021-06-07T12:03:07.474" v="1361" actId="478"/>
          <ac:spMkLst>
            <pc:docMk/>
            <pc:sldMk cId="2111863769" sldId="380"/>
            <ac:spMk id="15" creationId="{0CE7CB22-A809-40FD-AE6B-C5DE3D93DC08}"/>
          </ac:spMkLst>
        </pc:spChg>
        <pc:spChg chg="mod">
          <ac:chgData name="Mike Jones" userId="9ad1ed2f9d6d7e5f" providerId="LiveId" clId="{E30B7614-72E5-42A1-958D-402562E85BB5}" dt="2021-06-07T12:16:36.992" v="2111" actId="14100"/>
          <ac:spMkLst>
            <pc:docMk/>
            <pc:sldMk cId="2111863769" sldId="380"/>
            <ac:spMk id="24" creationId="{39B282B1-93C3-4D9A-B183-F8C0D803C334}"/>
          </ac:spMkLst>
        </pc:spChg>
        <pc:spChg chg="mod">
          <ac:chgData name="Mike Jones" userId="9ad1ed2f9d6d7e5f" providerId="LiveId" clId="{E30B7614-72E5-42A1-958D-402562E85BB5}" dt="2021-06-07T12:09:07.676" v="1725" actId="1076"/>
          <ac:spMkLst>
            <pc:docMk/>
            <pc:sldMk cId="2111863769" sldId="380"/>
            <ac:spMk id="26" creationId="{1C568AFC-8522-4740-A6E2-9863F9E2DAE7}"/>
          </ac:spMkLst>
        </pc:spChg>
        <pc:grpChg chg="del">
          <ac:chgData name="Mike Jones" userId="9ad1ed2f9d6d7e5f" providerId="LiveId" clId="{E30B7614-72E5-42A1-958D-402562E85BB5}" dt="2021-06-07T11:44:55.687" v="947" actId="478"/>
          <ac:grpSpMkLst>
            <pc:docMk/>
            <pc:sldMk cId="2111863769" sldId="380"/>
            <ac:grpSpMk id="5" creationId="{9C80F46E-421D-4D2F-BA6A-7619DECDC36B}"/>
          </ac:grpSpMkLst>
        </pc:grpChg>
        <pc:grpChg chg="add mod">
          <ac:chgData name="Mike Jones" userId="9ad1ed2f9d6d7e5f" providerId="LiveId" clId="{E30B7614-72E5-42A1-958D-402562E85BB5}" dt="2021-06-07T12:08:53.865" v="1721" actId="14100"/>
          <ac:grpSpMkLst>
            <pc:docMk/>
            <pc:sldMk cId="2111863769" sldId="380"/>
            <ac:grpSpMk id="6" creationId="{2AEA5528-4D40-41D2-B2FD-4567A83B9925}"/>
          </ac:grpSpMkLst>
        </pc:grpChg>
        <pc:picChg chg="add mod">
          <ac:chgData name="Mike Jones" userId="9ad1ed2f9d6d7e5f" providerId="LiveId" clId="{E30B7614-72E5-42A1-958D-402562E85BB5}" dt="2021-06-07T12:08:49.572" v="1720" actId="164"/>
          <ac:picMkLst>
            <pc:docMk/>
            <pc:sldMk cId="2111863769" sldId="380"/>
            <ac:picMk id="3" creationId="{2B0C2560-42BA-47B7-B076-8B7FF436AED2}"/>
          </ac:picMkLst>
        </pc:picChg>
        <pc:picChg chg="del">
          <ac:chgData name="Mike Jones" userId="9ad1ed2f9d6d7e5f" providerId="LiveId" clId="{E30B7614-72E5-42A1-958D-402562E85BB5}" dt="2021-06-07T11:44:54.847" v="946" actId="478"/>
          <ac:picMkLst>
            <pc:docMk/>
            <pc:sldMk cId="2111863769" sldId="380"/>
            <ac:picMk id="7" creationId="{903101B8-E5C4-40B6-87DE-14E677E1AB93}"/>
          </ac:picMkLst>
        </pc:picChg>
      </pc:sldChg>
      <pc:sldChg chg="addSp delSp modSp add mod">
        <pc:chgData name="Mike Jones" userId="9ad1ed2f9d6d7e5f" providerId="LiveId" clId="{E30B7614-72E5-42A1-958D-402562E85BB5}" dt="2021-06-07T12:09:52.981" v="1732" actId="1076"/>
        <pc:sldMkLst>
          <pc:docMk/>
          <pc:sldMk cId="3552292731" sldId="381"/>
        </pc:sldMkLst>
        <pc:spChg chg="mod">
          <ac:chgData name="Mike Jones" userId="9ad1ed2f9d6d7e5f" providerId="LiveId" clId="{E30B7614-72E5-42A1-958D-402562E85BB5}" dt="2021-06-07T12:09:48.312" v="1731" actId="164"/>
          <ac:spMkLst>
            <pc:docMk/>
            <pc:sldMk cId="3552292731" sldId="381"/>
            <ac:spMk id="12" creationId="{B68E954E-14FE-4E25-A2D1-994F592805D4}"/>
          </ac:spMkLst>
        </pc:spChg>
        <pc:spChg chg="del">
          <ac:chgData name="Mike Jones" userId="9ad1ed2f9d6d7e5f" providerId="LiveId" clId="{E30B7614-72E5-42A1-958D-402562E85BB5}" dt="2021-06-07T11:54:14.074" v="1079" actId="478"/>
          <ac:spMkLst>
            <pc:docMk/>
            <pc:sldMk cId="3552292731" sldId="381"/>
            <ac:spMk id="14" creationId="{B8BADE7E-B3BA-42E5-8CEB-75F95012C09C}"/>
          </ac:spMkLst>
        </pc:spChg>
        <pc:spChg chg="del">
          <ac:chgData name="Mike Jones" userId="9ad1ed2f9d6d7e5f" providerId="LiveId" clId="{E30B7614-72E5-42A1-958D-402562E85BB5}" dt="2021-06-07T11:54:15.430" v="1080" actId="478"/>
          <ac:spMkLst>
            <pc:docMk/>
            <pc:sldMk cId="3552292731" sldId="381"/>
            <ac:spMk id="15" creationId="{0CE7CB22-A809-40FD-AE6B-C5DE3D93DC08}"/>
          </ac:spMkLst>
        </pc:spChg>
        <pc:spChg chg="mod">
          <ac:chgData name="Mike Jones" userId="9ad1ed2f9d6d7e5f" providerId="LiveId" clId="{E30B7614-72E5-42A1-958D-402562E85BB5}" dt="2021-06-07T11:58:02.241" v="1211" actId="790"/>
          <ac:spMkLst>
            <pc:docMk/>
            <pc:sldMk cId="3552292731" sldId="381"/>
            <ac:spMk id="24" creationId="{39B282B1-93C3-4D9A-B183-F8C0D803C334}"/>
          </ac:spMkLst>
        </pc:spChg>
        <pc:spChg chg="mod">
          <ac:chgData name="Mike Jones" userId="9ad1ed2f9d6d7e5f" providerId="LiveId" clId="{E30B7614-72E5-42A1-958D-402562E85BB5}" dt="2021-06-07T11:59:27.946" v="1354" actId="14100"/>
          <ac:spMkLst>
            <pc:docMk/>
            <pc:sldMk cId="3552292731" sldId="381"/>
            <ac:spMk id="26" creationId="{1C568AFC-8522-4740-A6E2-9863F9E2DAE7}"/>
          </ac:spMkLst>
        </pc:spChg>
        <pc:grpChg chg="add mod">
          <ac:chgData name="Mike Jones" userId="9ad1ed2f9d6d7e5f" providerId="LiveId" clId="{E30B7614-72E5-42A1-958D-402562E85BB5}" dt="2021-06-07T12:09:52.981" v="1732" actId="1076"/>
          <ac:grpSpMkLst>
            <pc:docMk/>
            <pc:sldMk cId="3552292731" sldId="381"/>
            <ac:grpSpMk id="5" creationId="{3A9ECC3E-A860-4E43-A44D-E2EEEAF61C25}"/>
          </ac:grpSpMkLst>
        </pc:grpChg>
        <pc:picChg chg="del">
          <ac:chgData name="Mike Jones" userId="9ad1ed2f9d6d7e5f" providerId="LiveId" clId="{E30B7614-72E5-42A1-958D-402562E85BB5}" dt="2021-06-07T11:53:32.532" v="1054" actId="478"/>
          <ac:picMkLst>
            <pc:docMk/>
            <pc:sldMk cId="3552292731" sldId="381"/>
            <ac:picMk id="3" creationId="{2B0C2560-42BA-47B7-B076-8B7FF436AED2}"/>
          </ac:picMkLst>
        </pc:picChg>
        <pc:picChg chg="add mod">
          <ac:chgData name="Mike Jones" userId="9ad1ed2f9d6d7e5f" providerId="LiveId" clId="{E30B7614-72E5-42A1-958D-402562E85BB5}" dt="2021-06-07T12:09:48.312" v="1731" actId="164"/>
          <ac:picMkLst>
            <pc:docMk/>
            <pc:sldMk cId="3552292731" sldId="381"/>
            <ac:picMk id="4" creationId="{F8411531-F1BD-4521-AA4D-77F0C3993DAA}"/>
          </ac:picMkLst>
        </pc:picChg>
      </pc:sldChg>
      <pc:sldChg chg="addSp delSp modSp add mod">
        <pc:chgData name="Mike Jones" userId="9ad1ed2f9d6d7e5f" providerId="LiveId" clId="{E30B7614-72E5-42A1-958D-402562E85BB5}" dt="2021-06-07T12:09:28.405" v="1729" actId="1076"/>
        <pc:sldMkLst>
          <pc:docMk/>
          <pc:sldMk cId="3022404639" sldId="382"/>
        </pc:sldMkLst>
        <pc:spChg chg="mod">
          <ac:chgData name="Mike Jones" userId="9ad1ed2f9d6d7e5f" providerId="LiveId" clId="{E30B7614-72E5-42A1-958D-402562E85BB5}" dt="2021-06-07T12:09:22.033" v="1727" actId="164"/>
          <ac:spMkLst>
            <pc:docMk/>
            <pc:sldMk cId="3022404639" sldId="382"/>
            <ac:spMk id="12" creationId="{B68E954E-14FE-4E25-A2D1-994F592805D4}"/>
          </ac:spMkLst>
        </pc:spChg>
        <pc:spChg chg="mod">
          <ac:chgData name="Mike Jones" userId="9ad1ed2f9d6d7e5f" providerId="LiveId" clId="{E30B7614-72E5-42A1-958D-402562E85BB5}" dt="2021-06-07T12:05:08.494" v="1522" actId="1076"/>
          <ac:spMkLst>
            <pc:docMk/>
            <pc:sldMk cId="3022404639" sldId="382"/>
            <ac:spMk id="14" creationId="{B8BADE7E-B3BA-42E5-8CEB-75F95012C09C}"/>
          </ac:spMkLst>
        </pc:spChg>
        <pc:spChg chg="mod">
          <ac:chgData name="Mike Jones" userId="9ad1ed2f9d6d7e5f" providerId="LiveId" clId="{E30B7614-72E5-42A1-958D-402562E85BB5}" dt="2021-06-07T12:05:10.665" v="1523" actId="1076"/>
          <ac:spMkLst>
            <pc:docMk/>
            <pc:sldMk cId="3022404639" sldId="382"/>
            <ac:spMk id="15" creationId="{0CE7CB22-A809-40FD-AE6B-C5DE3D93DC08}"/>
          </ac:spMkLst>
        </pc:spChg>
        <pc:spChg chg="del">
          <ac:chgData name="Mike Jones" userId="9ad1ed2f9d6d7e5f" providerId="LiveId" clId="{E30B7614-72E5-42A1-958D-402562E85BB5}" dt="2021-06-07T12:03:16.513" v="1363" actId="478"/>
          <ac:spMkLst>
            <pc:docMk/>
            <pc:sldMk cId="3022404639" sldId="382"/>
            <ac:spMk id="24" creationId="{39B282B1-93C3-4D9A-B183-F8C0D803C334}"/>
          </ac:spMkLst>
        </pc:spChg>
        <pc:spChg chg="del">
          <ac:chgData name="Mike Jones" userId="9ad1ed2f9d6d7e5f" providerId="LiveId" clId="{E30B7614-72E5-42A1-958D-402562E85BB5}" dt="2021-06-07T12:03:18.114" v="1364" actId="478"/>
          <ac:spMkLst>
            <pc:docMk/>
            <pc:sldMk cId="3022404639" sldId="382"/>
            <ac:spMk id="26" creationId="{1C568AFC-8522-4740-A6E2-9863F9E2DAE7}"/>
          </ac:spMkLst>
        </pc:spChg>
        <pc:grpChg chg="add mod">
          <ac:chgData name="Mike Jones" userId="9ad1ed2f9d6d7e5f" providerId="LiveId" clId="{E30B7614-72E5-42A1-958D-402562E85BB5}" dt="2021-06-07T12:09:28.405" v="1729" actId="1076"/>
          <ac:grpSpMkLst>
            <pc:docMk/>
            <pc:sldMk cId="3022404639" sldId="382"/>
            <ac:grpSpMk id="5" creationId="{34169A4C-77EF-4A3C-BA00-B24AC53520F3}"/>
          </ac:grpSpMkLst>
        </pc:grpChg>
        <pc:picChg chg="del">
          <ac:chgData name="Mike Jones" userId="9ad1ed2f9d6d7e5f" providerId="LiveId" clId="{E30B7614-72E5-42A1-958D-402562E85BB5}" dt="2021-06-07T12:03:11.620" v="1362" actId="478"/>
          <ac:picMkLst>
            <pc:docMk/>
            <pc:sldMk cId="3022404639" sldId="382"/>
            <ac:picMk id="3" creationId="{2B0C2560-42BA-47B7-B076-8B7FF436AED2}"/>
          </ac:picMkLst>
        </pc:picChg>
        <pc:picChg chg="add mod">
          <ac:chgData name="Mike Jones" userId="9ad1ed2f9d6d7e5f" providerId="LiveId" clId="{E30B7614-72E5-42A1-958D-402562E85BB5}" dt="2021-06-07T12:09:22.033" v="1727" actId="164"/>
          <ac:picMkLst>
            <pc:docMk/>
            <pc:sldMk cId="3022404639" sldId="382"/>
            <ac:picMk id="4" creationId="{94F2E65B-29B9-4B9F-9747-F98E2E94F2DC}"/>
          </ac:picMkLst>
        </pc:picChg>
      </pc:sldChg>
      <pc:sldMasterChg chg="modSp mod">
        <pc:chgData name="Mike Jones" userId="9ad1ed2f9d6d7e5f" providerId="LiveId" clId="{E30B7614-72E5-42A1-958D-402562E85BB5}" dt="2021-06-07T12:15:03.855" v="2105" actId="20577"/>
        <pc:sldMasterMkLst>
          <pc:docMk/>
          <pc:sldMasterMk cId="0" sldId="2147483651"/>
        </pc:sldMasterMkLst>
        <pc:spChg chg="mod">
          <ac:chgData name="Mike Jones" userId="9ad1ed2f9d6d7e5f" providerId="LiveId" clId="{E30B7614-72E5-42A1-958D-402562E85BB5}" dt="2021-06-07T12:15:03.855" v="2105" actId="20577"/>
          <ac:spMkLst>
            <pc:docMk/>
            <pc:sldMasterMk cId="0" sldId="2147483651"/>
            <ac:spMk id="12" creationId="{00000000-0000-0000-0000-000000000000}"/>
          </ac:spMkLst>
        </pc:spChg>
      </pc:sldMasterChg>
    </pc:docChg>
  </pc:docChgLst>
  <pc:docChgLst>
    <pc:chgData name="Mike Jones" userId="9ad1ed2f9d6d7e5f" providerId="LiveId" clId="{B2866471-3C37-4E24-862B-F95ECA95AEBC}"/>
    <pc:docChg chg="undo redo custSel addSld delSld modSld modMainMaster">
      <pc:chgData name="Mike Jones" userId="9ad1ed2f9d6d7e5f" providerId="LiveId" clId="{B2866471-3C37-4E24-862B-F95ECA95AEBC}" dt="2021-06-16T10:18:40.280" v="1028"/>
      <pc:docMkLst>
        <pc:docMk/>
      </pc:docMkLst>
      <pc:sldChg chg="addSp modSp mod">
        <pc:chgData name="Mike Jones" userId="9ad1ed2f9d6d7e5f" providerId="LiveId" clId="{B2866471-3C37-4E24-862B-F95ECA95AEBC}" dt="2021-06-16T09:37:12.007" v="673"/>
        <pc:sldMkLst>
          <pc:docMk/>
          <pc:sldMk cId="2111863769" sldId="380"/>
        </pc:sldMkLst>
        <pc:spChg chg="add mod">
          <ac:chgData name="Mike Jones" userId="9ad1ed2f9d6d7e5f" providerId="LiveId" clId="{B2866471-3C37-4E24-862B-F95ECA95AEBC}" dt="2021-06-16T09:37:12.007" v="673"/>
          <ac:spMkLst>
            <pc:docMk/>
            <pc:sldMk cId="2111863769" sldId="380"/>
            <ac:spMk id="11" creationId="{8CDE466A-D74F-49FB-A2A4-0B262DD054D6}"/>
          </ac:spMkLst>
        </pc:spChg>
        <pc:spChg chg="mod">
          <ac:chgData name="Mike Jones" userId="9ad1ed2f9d6d7e5f" providerId="LiveId" clId="{B2866471-3C37-4E24-862B-F95ECA95AEBC}" dt="2021-06-16T09:36:37.521" v="670" actId="14100"/>
          <ac:spMkLst>
            <pc:docMk/>
            <pc:sldMk cId="2111863769" sldId="380"/>
            <ac:spMk id="12" creationId="{B68E954E-14FE-4E25-A2D1-994F592805D4}"/>
          </ac:spMkLst>
        </pc:spChg>
        <pc:grpChg chg="mod">
          <ac:chgData name="Mike Jones" userId="9ad1ed2f9d6d7e5f" providerId="LiveId" clId="{B2866471-3C37-4E24-862B-F95ECA95AEBC}" dt="2021-06-16T09:36:27.537" v="667" actId="1076"/>
          <ac:grpSpMkLst>
            <pc:docMk/>
            <pc:sldMk cId="2111863769" sldId="380"/>
            <ac:grpSpMk id="6" creationId="{2AEA5528-4D40-41D2-B2FD-4567A83B9925}"/>
          </ac:grpSpMkLst>
        </pc:grpChg>
        <pc:picChg chg="mod">
          <ac:chgData name="Mike Jones" userId="9ad1ed2f9d6d7e5f" providerId="LiveId" clId="{B2866471-3C37-4E24-862B-F95ECA95AEBC}" dt="2021-06-16T09:29:34.289" v="614" actId="1076"/>
          <ac:picMkLst>
            <pc:docMk/>
            <pc:sldMk cId="2111863769" sldId="380"/>
            <ac:picMk id="3" creationId="{2B0C2560-42BA-47B7-B076-8B7FF436AED2}"/>
          </ac:picMkLst>
        </pc:picChg>
        <pc:picChg chg="add mod">
          <ac:chgData name="Mike Jones" userId="9ad1ed2f9d6d7e5f" providerId="LiveId" clId="{B2866471-3C37-4E24-862B-F95ECA95AEBC}" dt="2021-06-16T09:36:32.539" v="669" actId="14100"/>
          <ac:picMkLst>
            <pc:docMk/>
            <pc:sldMk cId="2111863769" sldId="380"/>
            <ac:picMk id="4" creationId="{6BC607D3-DD0A-4DE7-ACD7-8D061B56E2F5}"/>
          </ac:picMkLst>
        </pc:picChg>
      </pc:sldChg>
      <pc:sldChg chg="addSp delSp modSp mod">
        <pc:chgData name="Mike Jones" userId="9ad1ed2f9d6d7e5f" providerId="LiveId" clId="{B2866471-3C37-4E24-862B-F95ECA95AEBC}" dt="2021-06-16T10:18:40.280" v="1028"/>
        <pc:sldMkLst>
          <pc:docMk/>
          <pc:sldMk cId="3552292731" sldId="381"/>
        </pc:sldMkLst>
        <pc:spChg chg="add del mod">
          <ac:chgData name="Mike Jones" userId="9ad1ed2f9d6d7e5f" providerId="LiveId" clId="{B2866471-3C37-4E24-862B-F95ECA95AEBC}" dt="2021-06-16T10:16:29.231" v="1016" actId="478"/>
          <ac:spMkLst>
            <pc:docMk/>
            <pc:sldMk cId="3552292731" sldId="381"/>
            <ac:spMk id="11" creationId="{90F6CD8A-2648-4FA9-98BC-A67B48E9456D}"/>
          </ac:spMkLst>
        </pc:spChg>
        <pc:spChg chg="mod">
          <ac:chgData name="Mike Jones" userId="9ad1ed2f9d6d7e5f" providerId="LiveId" clId="{B2866471-3C37-4E24-862B-F95ECA95AEBC}" dt="2021-06-16T10:10:49.335" v="1003" actId="1076"/>
          <ac:spMkLst>
            <pc:docMk/>
            <pc:sldMk cId="3552292731" sldId="381"/>
            <ac:spMk id="12" creationId="{B68E954E-14FE-4E25-A2D1-994F592805D4}"/>
          </ac:spMkLst>
        </pc:spChg>
        <pc:spChg chg="add mod">
          <ac:chgData name="Mike Jones" userId="9ad1ed2f9d6d7e5f" providerId="LiveId" clId="{B2866471-3C37-4E24-862B-F95ECA95AEBC}" dt="2021-06-16T10:18:40.280" v="1028"/>
          <ac:spMkLst>
            <pc:docMk/>
            <pc:sldMk cId="3552292731" sldId="381"/>
            <ac:spMk id="13" creationId="{8425DFA1-09CB-4223-83BB-67BD5E49D68B}"/>
          </ac:spMkLst>
        </pc:spChg>
        <pc:spChg chg="mod">
          <ac:chgData name="Mike Jones" userId="9ad1ed2f9d6d7e5f" providerId="LiveId" clId="{B2866471-3C37-4E24-862B-F95ECA95AEBC}" dt="2021-06-16T10:11:28.394" v="1008" actId="1076"/>
          <ac:spMkLst>
            <pc:docMk/>
            <pc:sldMk cId="3552292731" sldId="381"/>
            <ac:spMk id="26" creationId="{1C568AFC-8522-4740-A6E2-9863F9E2DAE7}"/>
          </ac:spMkLst>
        </pc:spChg>
        <pc:grpChg chg="mod">
          <ac:chgData name="Mike Jones" userId="9ad1ed2f9d6d7e5f" providerId="LiveId" clId="{B2866471-3C37-4E24-862B-F95ECA95AEBC}" dt="2021-06-16T10:11:11.714" v="1005" actId="1076"/>
          <ac:grpSpMkLst>
            <pc:docMk/>
            <pc:sldMk cId="3552292731" sldId="381"/>
            <ac:grpSpMk id="5" creationId="{3A9ECC3E-A860-4E43-A44D-E2EEEAF61C25}"/>
          </ac:grpSpMkLst>
        </pc:grpChg>
        <pc:picChg chg="add del mod">
          <ac:chgData name="Mike Jones" userId="9ad1ed2f9d6d7e5f" providerId="LiveId" clId="{B2866471-3C37-4E24-862B-F95ECA95AEBC}" dt="2021-06-16T10:18:00.501" v="1020" actId="478"/>
          <ac:picMkLst>
            <pc:docMk/>
            <pc:sldMk cId="3552292731" sldId="381"/>
            <ac:picMk id="3" creationId="{93E823DD-E50D-4F2E-B25A-493DC8610AE0}"/>
          </ac:picMkLst>
        </pc:picChg>
        <pc:picChg chg="add mod">
          <ac:chgData name="Mike Jones" userId="9ad1ed2f9d6d7e5f" providerId="LiveId" clId="{B2866471-3C37-4E24-862B-F95ECA95AEBC}" dt="2021-06-16T10:18:22.003" v="1027" actId="1076"/>
          <ac:picMkLst>
            <pc:docMk/>
            <pc:sldMk cId="3552292731" sldId="381"/>
            <ac:picMk id="7" creationId="{4DC8B76A-96D5-4433-A060-BFF254261FB4}"/>
          </ac:picMkLst>
        </pc:picChg>
      </pc:sldChg>
      <pc:sldChg chg="addSp modSp mod">
        <pc:chgData name="Mike Jones" userId="9ad1ed2f9d6d7e5f" providerId="LiveId" clId="{B2866471-3C37-4E24-862B-F95ECA95AEBC}" dt="2021-06-16T09:35:11.016" v="661"/>
        <pc:sldMkLst>
          <pc:docMk/>
          <pc:sldMk cId="3022404639" sldId="382"/>
        </pc:sldMkLst>
        <pc:spChg chg="add mod">
          <ac:chgData name="Mike Jones" userId="9ad1ed2f9d6d7e5f" providerId="LiveId" clId="{B2866471-3C37-4E24-862B-F95ECA95AEBC}" dt="2021-06-16T09:35:11.016" v="661"/>
          <ac:spMkLst>
            <pc:docMk/>
            <pc:sldMk cId="3022404639" sldId="382"/>
            <ac:spMk id="11" creationId="{8606D7D6-C38D-4A45-94D4-9CCD010BFA51}"/>
          </ac:spMkLst>
        </pc:spChg>
        <pc:grpChg chg="mod">
          <ac:chgData name="Mike Jones" userId="9ad1ed2f9d6d7e5f" providerId="LiveId" clId="{B2866471-3C37-4E24-862B-F95ECA95AEBC}" dt="2021-06-16T09:34:02.218" v="656" actId="14100"/>
          <ac:grpSpMkLst>
            <pc:docMk/>
            <pc:sldMk cId="3022404639" sldId="382"/>
            <ac:grpSpMk id="5" creationId="{34169A4C-77EF-4A3C-BA00-B24AC53520F3}"/>
          </ac:grpSpMkLst>
        </pc:grpChg>
        <pc:picChg chg="add mod">
          <ac:chgData name="Mike Jones" userId="9ad1ed2f9d6d7e5f" providerId="LiveId" clId="{B2866471-3C37-4E24-862B-F95ECA95AEBC}" dt="2021-06-16T09:34:16.040" v="659" actId="1076"/>
          <ac:picMkLst>
            <pc:docMk/>
            <pc:sldMk cId="3022404639" sldId="382"/>
            <ac:picMk id="3" creationId="{8B6046A6-49C9-49F8-A03E-D03E3BCFE0F0}"/>
          </ac:picMkLst>
        </pc:picChg>
      </pc:sldChg>
      <pc:sldChg chg="addSp delSp modSp add mod">
        <pc:chgData name="Mike Jones" userId="9ad1ed2f9d6d7e5f" providerId="LiveId" clId="{B2866471-3C37-4E24-862B-F95ECA95AEBC}" dt="2021-06-16T09:08:28.499" v="487" actId="20577"/>
        <pc:sldMkLst>
          <pc:docMk/>
          <pc:sldMk cId="1200915941" sldId="383"/>
        </pc:sldMkLst>
        <pc:spChg chg="mod">
          <ac:chgData name="Mike Jones" userId="9ad1ed2f9d6d7e5f" providerId="LiveId" clId="{B2866471-3C37-4E24-862B-F95ECA95AEBC}" dt="2021-06-16T08:55:34.489" v="4" actId="20577"/>
          <ac:spMkLst>
            <pc:docMk/>
            <pc:sldMk cId="1200915941" sldId="383"/>
            <ac:spMk id="10" creationId="{53B49F77-C6D5-4128-9AE4-E2E931AB44E0}"/>
          </ac:spMkLst>
        </pc:spChg>
        <pc:spChg chg="mod">
          <ac:chgData name="Mike Jones" userId="9ad1ed2f9d6d7e5f" providerId="LiveId" clId="{B2866471-3C37-4E24-862B-F95ECA95AEBC}" dt="2021-06-16T09:03:36.530" v="225" actId="20577"/>
          <ac:spMkLst>
            <pc:docMk/>
            <pc:sldMk cId="1200915941" sldId="383"/>
            <ac:spMk id="12" creationId="{B68E954E-14FE-4E25-A2D1-994F592805D4}"/>
          </ac:spMkLst>
        </pc:spChg>
        <pc:spChg chg="add mod">
          <ac:chgData name="Mike Jones" userId="9ad1ed2f9d6d7e5f" providerId="LiveId" clId="{B2866471-3C37-4E24-862B-F95ECA95AEBC}" dt="2021-06-16T08:59:45.481" v="31" actId="20577"/>
          <ac:spMkLst>
            <pc:docMk/>
            <pc:sldMk cId="1200915941" sldId="383"/>
            <ac:spMk id="14" creationId="{077E2C13-FE28-40B7-9C67-37B8BD7A5575}"/>
          </ac:spMkLst>
        </pc:spChg>
        <pc:spChg chg="mod">
          <ac:chgData name="Mike Jones" userId="9ad1ed2f9d6d7e5f" providerId="LiveId" clId="{B2866471-3C37-4E24-862B-F95ECA95AEBC}" dt="2021-06-16T09:08:28.499" v="487" actId="20577"/>
          <ac:spMkLst>
            <pc:docMk/>
            <pc:sldMk cId="1200915941" sldId="383"/>
            <ac:spMk id="24" creationId="{39B282B1-93C3-4D9A-B183-F8C0D803C334}"/>
          </ac:spMkLst>
        </pc:spChg>
        <pc:spChg chg="mod">
          <ac:chgData name="Mike Jones" userId="9ad1ed2f9d6d7e5f" providerId="LiveId" clId="{B2866471-3C37-4E24-862B-F95ECA95AEBC}" dt="2021-06-16T09:07:52.500" v="462" actId="1076"/>
          <ac:spMkLst>
            <pc:docMk/>
            <pc:sldMk cId="1200915941" sldId="383"/>
            <ac:spMk id="26" creationId="{1C568AFC-8522-4740-A6E2-9863F9E2DAE7}"/>
          </ac:spMkLst>
        </pc:spChg>
        <pc:grpChg chg="del">
          <ac:chgData name="Mike Jones" userId="9ad1ed2f9d6d7e5f" providerId="LiveId" clId="{B2866471-3C37-4E24-862B-F95ECA95AEBC}" dt="2021-06-16T08:58:38.462" v="20" actId="478"/>
          <ac:grpSpMkLst>
            <pc:docMk/>
            <pc:sldMk cId="1200915941" sldId="383"/>
            <ac:grpSpMk id="5" creationId="{9C80F46E-421D-4D2F-BA6A-7619DECDC36B}"/>
          </ac:grpSpMkLst>
        </pc:grpChg>
        <pc:picChg chg="add mod">
          <ac:chgData name="Mike Jones" userId="9ad1ed2f9d6d7e5f" providerId="LiveId" clId="{B2866471-3C37-4E24-862B-F95ECA95AEBC}" dt="2021-06-16T08:58:50.222" v="24" actId="14100"/>
          <ac:picMkLst>
            <pc:docMk/>
            <pc:sldMk cId="1200915941" sldId="383"/>
            <ac:picMk id="3" creationId="{8B1B79CD-9B29-40E9-B5C2-2B7C426402F0}"/>
          </ac:picMkLst>
        </pc:picChg>
        <pc:picChg chg="del mod">
          <ac:chgData name="Mike Jones" userId="9ad1ed2f9d6d7e5f" providerId="LiveId" clId="{B2866471-3C37-4E24-862B-F95ECA95AEBC}" dt="2021-06-16T09:03:12.855" v="220" actId="478"/>
          <ac:picMkLst>
            <pc:docMk/>
            <pc:sldMk cId="1200915941" sldId="383"/>
            <ac:picMk id="7" creationId="{903101B8-E5C4-40B6-87DE-14E677E1AB93}"/>
          </ac:picMkLst>
        </pc:picChg>
        <pc:picChg chg="add mod">
          <ac:chgData name="Mike Jones" userId="9ad1ed2f9d6d7e5f" providerId="LiveId" clId="{B2866471-3C37-4E24-862B-F95ECA95AEBC}" dt="2021-06-16T09:03:24.790" v="223" actId="1076"/>
          <ac:picMkLst>
            <pc:docMk/>
            <pc:sldMk cId="1200915941" sldId="383"/>
            <ac:picMk id="8" creationId="{15A54A5E-0751-4782-85CB-A076674942CE}"/>
          </ac:picMkLst>
        </pc:picChg>
      </pc:sldChg>
      <pc:sldChg chg="addSp delSp modSp add mod">
        <pc:chgData name="Mike Jones" userId="9ad1ed2f9d6d7e5f" providerId="LiveId" clId="{B2866471-3C37-4E24-862B-F95ECA95AEBC}" dt="2021-06-16T10:10:23.651" v="998" actId="20577"/>
        <pc:sldMkLst>
          <pc:docMk/>
          <pc:sldMk cId="250161213" sldId="384"/>
        </pc:sldMkLst>
        <pc:spChg chg="add mod">
          <ac:chgData name="Mike Jones" userId="9ad1ed2f9d6d7e5f" providerId="LiveId" clId="{B2866471-3C37-4E24-862B-F95ECA95AEBC}" dt="2021-06-16T09:31:23.082" v="649" actId="164"/>
          <ac:spMkLst>
            <pc:docMk/>
            <pc:sldMk cId="250161213" sldId="384"/>
            <ac:spMk id="11" creationId="{EA80463A-368A-4B99-A95D-D52DF6F22359}"/>
          </ac:spMkLst>
        </pc:spChg>
        <pc:spChg chg="mod">
          <ac:chgData name="Mike Jones" userId="9ad1ed2f9d6d7e5f" providerId="LiveId" clId="{B2866471-3C37-4E24-862B-F95ECA95AEBC}" dt="2021-06-16T10:09:45.097" v="958" actId="1076"/>
          <ac:spMkLst>
            <pc:docMk/>
            <pc:sldMk cId="250161213" sldId="384"/>
            <ac:spMk id="14" creationId="{B8BADE7E-B3BA-42E5-8CEB-75F95012C09C}"/>
          </ac:spMkLst>
        </pc:spChg>
        <pc:spChg chg="mod">
          <ac:chgData name="Mike Jones" userId="9ad1ed2f9d6d7e5f" providerId="LiveId" clId="{B2866471-3C37-4E24-862B-F95ECA95AEBC}" dt="2021-06-16T10:09:52.432" v="961" actId="14100"/>
          <ac:spMkLst>
            <pc:docMk/>
            <pc:sldMk cId="250161213" sldId="384"/>
            <ac:spMk id="15" creationId="{0CE7CB22-A809-40FD-AE6B-C5DE3D93DC08}"/>
          </ac:spMkLst>
        </pc:spChg>
        <pc:spChg chg="add mod">
          <ac:chgData name="Mike Jones" userId="9ad1ed2f9d6d7e5f" providerId="LiveId" clId="{B2866471-3C37-4E24-862B-F95ECA95AEBC}" dt="2021-06-16T09:53:28.294" v="699"/>
          <ac:spMkLst>
            <pc:docMk/>
            <pc:sldMk cId="250161213" sldId="384"/>
            <ac:spMk id="16" creationId="{A9A3B150-9A63-4FF8-8247-8E95FCA354BF}"/>
          </ac:spMkLst>
        </pc:spChg>
        <pc:spChg chg="add mod">
          <ac:chgData name="Mike Jones" userId="9ad1ed2f9d6d7e5f" providerId="LiveId" clId="{B2866471-3C37-4E24-862B-F95ECA95AEBC}" dt="2021-06-16T10:10:23.651" v="998" actId="20577"/>
          <ac:spMkLst>
            <pc:docMk/>
            <pc:sldMk cId="250161213" sldId="384"/>
            <ac:spMk id="17" creationId="{34F7FE4C-A7C9-40E8-9077-32944A5DF382}"/>
          </ac:spMkLst>
        </pc:spChg>
        <pc:grpChg chg="del">
          <ac:chgData name="Mike Jones" userId="9ad1ed2f9d6d7e5f" providerId="LiveId" clId="{B2866471-3C37-4E24-862B-F95ECA95AEBC}" dt="2021-06-16T09:10:01.545" v="489" actId="478"/>
          <ac:grpSpMkLst>
            <pc:docMk/>
            <pc:sldMk cId="250161213" sldId="384"/>
            <ac:grpSpMk id="5" creationId="{34169A4C-77EF-4A3C-BA00-B24AC53520F3}"/>
          </ac:grpSpMkLst>
        </pc:grpChg>
        <pc:grpChg chg="add mod">
          <ac:chgData name="Mike Jones" userId="9ad1ed2f9d6d7e5f" providerId="LiveId" clId="{B2866471-3C37-4E24-862B-F95ECA95AEBC}" dt="2021-06-16T09:31:29.038" v="651" actId="1076"/>
          <ac:grpSpMkLst>
            <pc:docMk/>
            <pc:sldMk cId="250161213" sldId="384"/>
            <ac:grpSpMk id="6" creationId="{1133FD05-E8CA-426C-B53E-D3228C9530DB}"/>
          </ac:grpSpMkLst>
        </pc:grpChg>
        <pc:picChg chg="add mod">
          <ac:chgData name="Mike Jones" userId="9ad1ed2f9d6d7e5f" providerId="LiveId" clId="{B2866471-3C37-4E24-862B-F95ECA95AEBC}" dt="2021-06-16T09:31:23.082" v="649" actId="164"/>
          <ac:picMkLst>
            <pc:docMk/>
            <pc:sldMk cId="250161213" sldId="384"/>
            <ac:picMk id="3" creationId="{992A521A-9529-4360-9897-8B98039D2F93}"/>
          </ac:picMkLst>
        </pc:picChg>
        <pc:picChg chg="add mod">
          <ac:chgData name="Mike Jones" userId="9ad1ed2f9d6d7e5f" providerId="LiveId" clId="{B2866471-3C37-4E24-862B-F95ECA95AEBC}" dt="2021-06-16T09:52:53.275" v="696" actId="1076"/>
          <ac:picMkLst>
            <pc:docMk/>
            <pc:sldMk cId="250161213" sldId="384"/>
            <ac:picMk id="8" creationId="{37B4C3DA-8A69-495C-A219-D60FA40CA730}"/>
          </ac:picMkLst>
        </pc:picChg>
      </pc:sldChg>
      <pc:sldChg chg="addSp delSp modSp add mod">
        <pc:chgData name="Mike Jones" userId="9ad1ed2f9d6d7e5f" providerId="LiveId" clId="{B2866471-3C37-4E24-862B-F95ECA95AEBC}" dt="2021-06-16T10:06:41.190" v="801" actId="1076"/>
        <pc:sldMkLst>
          <pc:docMk/>
          <pc:sldMk cId="771583679" sldId="385"/>
        </pc:sldMkLst>
        <pc:spChg chg="mod">
          <ac:chgData name="Mike Jones" userId="9ad1ed2f9d6d7e5f" providerId="LiveId" clId="{B2866471-3C37-4E24-862B-F95ECA95AEBC}" dt="2021-06-16T10:04:21.609" v="785" actId="1076"/>
          <ac:spMkLst>
            <pc:docMk/>
            <pc:sldMk cId="771583679" sldId="385"/>
            <ac:spMk id="14" creationId="{B8BADE7E-B3BA-42E5-8CEB-75F95012C09C}"/>
          </ac:spMkLst>
        </pc:spChg>
        <pc:spChg chg="mod">
          <ac:chgData name="Mike Jones" userId="9ad1ed2f9d6d7e5f" providerId="LiveId" clId="{B2866471-3C37-4E24-862B-F95ECA95AEBC}" dt="2021-06-16T10:06:41.190" v="801" actId="1076"/>
          <ac:spMkLst>
            <pc:docMk/>
            <pc:sldMk cId="771583679" sldId="385"/>
            <ac:spMk id="15" creationId="{0CE7CB22-A809-40FD-AE6B-C5DE3D93DC08}"/>
          </ac:spMkLst>
        </pc:spChg>
        <pc:spChg chg="mod">
          <ac:chgData name="Mike Jones" userId="9ad1ed2f9d6d7e5f" providerId="LiveId" clId="{B2866471-3C37-4E24-862B-F95ECA95AEBC}" dt="2021-06-16T10:03:43.322" v="781" actId="1076"/>
          <ac:spMkLst>
            <pc:docMk/>
            <pc:sldMk cId="771583679" sldId="385"/>
            <ac:spMk id="16" creationId="{A9A3B150-9A63-4FF8-8247-8E95FCA354BF}"/>
          </ac:spMkLst>
        </pc:spChg>
        <pc:spChg chg="add mod">
          <ac:chgData name="Mike Jones" userId="9ad1ed2f9d6d7e5f" providerId="LiveId" clId="{B2866471-3C37-4E24-862B-F95ECA95AEBC}" dt="2021-06-16T10:06:32.206" v="800" actId="1076"/>
          <ac:spMkLst>
            <pc:docMk/>
            <pc:sldMk cId="771583679" sldId="385"/>
            <ac:spMk id="17" creationId="{8BF142B2-1D3D-4DCB-A8FE-2D666A7E3591}"/>
          </ac:spMkLst>
        </pc:spChg>
        <pc:grpChg chg="del">
          <ac:chgData name="Mike Jones" userId="9ad1ed2f9d6d7e5f" providerId="LiveId" clId="{B2866471-3C37-4E24-862B-F95ECA95AEBC}" dt="2021-06-16T09:53:58.724" v="702" actId="478"/>
          <ac:grpSpMkLst>
            <pc:docMk/>
            <pc:sldMk cId="771583679" sldId="385"/>
            <ac:grpSpMk id="6" creationId="{1133FD05-E8CA-426C-B53E-D3228C9530DB}"/>
          </ac:grpSpMkLst>
        </pc:grpChg>
        <pc:picChg chg="add mod">
          <ac:chgData name="Mike Jones" userId="9ad1ed2f9d6d7e5f" providerId="LiveId" clId="{B2866471-3C37-4E24-862B-F95ECA95AEBC}" dt="2021-06-16T10:03:40.868" v="780" actId="1076"/>
          <ac:picMkLst>
            <pc:docMk/>
            <pc:sldMk cId="771583679" sldId="385"/>
            <ac:picMk id="4" creationId="{DA3F6FAA-644B-455F-9AFC-E5E092EC3B38}"/>
          </ac:picMkLst>
        </pc:picChg>
        <pc:picChg chg="add mod">
          <ac:chgData name="Mike Jones" userId="9ad1ed2f9d6d7e5f" providerId="LiveId" clId="{B2866471-3C37-4E24-862B-F95ECA95AEBC}" dt="2021-06-16T10:06:28.778" v="799" actId="14100"/>
          <ac:picMkLst>
            <pc:docMk/>
            <pc:sldMk cId="771583679" sldId="385"/>
            <ac:picMk id="7" creationId="{1963DB24-B09F-44E3-88D3-90AAB0C8D143}"/>
          </ac:picMkLst>
        </pc:picChg>
        <pc:picChg chg="del">
          <ac:chgData name="Mike Jones" userId="9ad1ed2f9d6d7e5f" providerId="LiveId" clId="{B2866471-3C37-4E24-862B-F95ECA95AEBC}" dt="2021-06-16T09:53:57.899" v="701" actId="478"/>
          <ac:picMkLst>
            <pc:docMk/>
            <pc:sldMk cId="771583679" sldId="385"/>
            <ac:picMk id="8" creationId="{37B4C3DA-8A69-495C-A219-D60FA40CA730}"/>
          </ac:picMkLst>
        </pc:picChg>
      </pc:sldChg>
      <pc:sldChg chg="delSp modSp add del mod">
        <pc:chgData name="Mike Jones" userId="9ad1ed2f9d6d7e5f" providerId="LiveId" clId="{B2866471-3C37-4E24-862B-F95ECA95AEBC}" dt="2021-06-16T10:07:30.623" v="816" actId="2696"/>
        <pc:sldMkLst>
          <pc:docMk/>
          <pc:sldMk cId="2115115268" sldId="386"/>
        </pc:sldMkLst>
        <pc:spChg chg="mod">
          <ac:chgData name="Mike Jones" userId="9ad1ed2f9d6d7e5f" providerId="LiveId" clId="{B2866471-3C37-4E24-862B-F95ECA95AEBC}" dt="2021-06-16T10:07:06.283" v="815" actId="20577"/>
          <ac:spMkLst>
            <pc:docMk/>
            <pc:sldMk cId="2115115268" sldId="386"/>
            <ac:spMk id="14" creationId="{B8BADE7E-B3BA-42E5-8CEB-75F95012C09C}"/>
          </ac:spMkLst>
        </pc:spChg>
        <pc:spChg chg="del">
          <ac:chgData name="Mike Jones" userId="9ad1ed2f9d6d7e5f" providerId="LiveId" clId="{B2866471-3C37-4E24-862B-F95ECA95AEBC}" dt="2021-06-16T10:06:59.172" v="805" actId="478"/>
          <ac:spMkLst>
            <pc:docMk/>
            <pc:sldMk cId="2115115268" sldId="386"/>
            <ac:spMk id="17" creationId="{8BF142B2-1D3D-4DCB-A8FE-2D666A7E3591}"/>
          </ac:spMkLst>
        </pc:spChg>
        <pc:picChg chg="del">
          <ac:chgData name="Mike Jones" userId="9ad1ed2f9d6d7e5f" providerId="LiveId" clId="{B2866471-3C37-4E24-862B-F95ECA95AEBC}" dt="2021-06-16T10:06:57.206" v="804" actId="478"/>
          <ac:picMkLst>
            <pc:docMk/>
            <pc:sldMk cId="2115115268" sldId="386"/>
            <ac:picMk id="4" creationId="{DA3F6FAA-644B-455F-9AFC-E5E092EC3B38}"/>
          </ac:picMkLst>
        </pc:picChg>
        <pc:picChg chg="del">
          <ac:chgData name="Mike Jones" userId="9ad1ed2f9d6d7e5f" providerId="LiveId" clId="{B2866471-3C37-4E24-862B-F95ECA95AEBC}" dt="2021-06-16T10:06:55.826" v="803" actId="478"/>
          <ac:picMkLst>
            <pc:docMk/>
            <pc:sldMk cId="2115115268" sldId="386"/>
            <ac:picMk id="7" creationId="{1963DB24-B09F-44E3-88D3-90AAB0C8D143}"/>
          </ac:picMkLst>
        </pc:picChg>
      </pc:sldChg>
      <pc:sldMasterChg chg="addSp delSp modSp mod">
        <pc:chgData name="Mike Jones" userId="9ad1ed2f9d6d7e5f" providerId="LiveId" clId="{B2866471-3C37-4E24-862B-F95ECA95AEBC}" dt="2021-06-15T10:32:13.949" v="1"/>
        <pc:sldMasterMkLst>
          <pc:docMk/>
          <pc:sldMasterMk cId="0" sldId="2147483651"/>
        </pc:sldMasterMkLst>
        <pc:spChg chg="add mod">
          <ac:chgData name="Mike Jones" userId="9ad1ed2f9d6d7e5f" providerId="LiveId" clId="{B2866471-3C37-4E24-862B-F95ECA95AEBC}" dt="2021-06-15T10:32:13.949" v="1"/>
          <ac:spMkLst>
            <pc:docMk/>
            <pc:sldMasterMk cId="0" sldId="2147483651"/>
            <ac:spMk id="10" creationId="{5AB143AD-77E0-4574-A945-237A5AAEE488}"/>
          </ac:spMkLst>
        </pc:spChg>
        <pc:spChg chg="del">
          <ac:chgData name="Mike Jones" userId="9ad1ed2f9d6d7e5f" providerId="LiveId" clId="{B2866471-3C37-4E24-862B-F95ECA95AEBC}" dt="2021-06-15T10:32:12.508" v="0" actId="478"/>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02930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12</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pic>
        <p:nvPicPr>
          <p:cNvPr id="11" name="Picture 10" descr="City &amp; Guilds and EAL logo">
            <a:extLst>
              <a:ext uri="{FF2B5EF4-FFF2-40B4-BE49-F238E27FC236}">
                <a16:creationId xmlns:a16="http://schemas.microsoft.com/office/drawing/2014/main" id="{02F951A5-9E15-4EA3-86D5-94951C4575D3}"/>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393086356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8</a:t>
            </a:r>
            <a:r>
              <a:rPr lang="en-GB">
                <a:ea typeface="ＭＳ Ｐゴシック" pitchFamily="-105" charset="-128"/>
                <a:cs typeface="ＭＳ Ｐゴシック" pitchFamily="-105" charset="-128"/>
              </a:rPr>
              <a:t>: 4.6 Roles </a:t>
            </a:r>
            <a:r>
              <a:rPr lang="en-GB" dirty="0">
                <a:ea typeface="ＭＳ Ｐゴシック" pitchFamily="-105" charset="-128"/>
                <a:cs typeface="ＭＳ Ｐゴシック" pitchFamily="-105" charset="-128"/>
              </a:rPr>
              <a:t>and responsibilities of the construction professions (2)</a:t>
            </a:r>
          </a:p>
        </p:txBody>
      </p:sp>
      <p:sp>
        <p:nvSpPr>
          <p:cNvPr id="2054" name="TextBox 9"/>
          <p:cNvSpPr txBox="1">
            <a:spLocks noChangeArrowheads="1"/>
          </p:cNvSpPr>
          <p:nvPr/>
        </p:nvSpPr>
        <p:spPr bwMode="auto">
          <a:xfrm>
            <a:off x="457200" y="2209800"/>
            <a:ext cx="8001000" cy="499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15014"/>
            <a:ext cx="4681810" cy="17192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Plasterer.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surface finishes internally (</a:t>
            </a:r>
            <a:r>
              <a:rPr lang="en-US" sz="1600" kern="0" dirty="0" err="1">
                <a:latin typeface="Arial" panose="020B0604020202020204" pitchFamily="34" charset="0"/>
                <a:ea typeface="ＭＳ Ｐゴシック" pitchFamily="-105" charset="-128"/>
                <a:cs typeface="ＭＳ Ｐゴシック" pitchFamily="-105" charset="-128"/>
              </a:rPr>
              <a:t>eg</a:t>
            </a:r>
            <a:r>
              <a:rPr lang="en-US" sz="1600" kern="0" dirty="0">
                <a:latin typeface="Arial" panose="020B0604020202020204" pitchFamily="34" charset="0"/>
                <a:ea typeface="ＭＳ Ｐゴシック" pitchFamily="-105" charset="-128"/>
                <a:cs typeface="ＭＳ Ｐゴシック" pitchFamily="-105" charset="-128"/>
              </a:rPr>
              <a:t> gypsum plaster) and externally (</a:t>
            </a:r>
            <a:r>
              <a:rPr lang="en-US" sz="1600" kern="0" dirty="0" err="1">
                <a:latin typeface="Arial" panose="020B0604020202020204" pitchFamily="34" charset="0"/>
                <a:ea typeface="ＭＳ Ｐゴシック" pitchFamily="-105" charset="-128"/>
                <a:cs typeface="ＭＳ Ｐゴシック" pitchFamily="-105" charset="-128"/>
              </a:rPr>
              <a:t>eg</a:t>
            </a:r>
            <a:r>
              <a:rPr lang="en-US" sz="1600" kern="0" dirty="0">
                <a:latin typeface="Arial" panose="020B0604020202020204" pitchFamily="34" charset="0"/>
                <a:ea typeface="ＭＳ Ｐゴシック" pitchFamily="-105" charset="-128"/>
                <a:cs typeface="ＭＳ Ｐゴシック" pitchFamily="-105" charset="-128"/>
              </a:rPr>
              <a:t> sand/cement render). Laying floor screed to provide a smooth finish to rough solid floors. Producing decorative </a:t>
            </a:r>
            <a:r>
              <a:rPr lang="en-GB" sz="1600" kern="0" dirty="0">
                <a:latin typeface="Arial" panose="020B0604020202020204" pitchFamily="34" charset="0"/>
                <a:ea typeface="ＭＳ Ｐゴシック" pitchFamily="-105" charset="-128"/>
                <a:cs typeface="ＭＳ Ｐゴシック" pitchFamily="-105" charset="-128"/>
              </a:rPr>
              <a:t>moulded</a:t>
            </a:r>
            <a:r>
              <a:rPr lang="en-US" sz="1600" kern="0" dirty="0">
                <a:latin typeface="Arial" panose="020B0604020202020204" pitchFamily="34" charset="0"/>
                <a:ea typeface="ＭＳ Ｐゴシック" pitchFamily="-105" charset="-128"/>
                <a:cs typeface="ＭＳ Ｐゴシック" pitchFamily="-105" charset="-128"/>
              </a:rPr>
              <a:t> plaster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80968" y="3536553"/>
            <a:ext cx="4681810" cy="20162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a:latin typeface="Arial" panose="020B0604020202020204" pitchFamily="34" charset="0"/>
                <a:ea typeface="ＭＳ Ｐゴシック" pitchFamily="-105" charset="-128"/>
                <a:cs typeface="ＭＳ Ｐゴシック" pitchFamily="-105" charset="-128"/>
              </a:rPr>
              <a:t>Plant operator.</a:t>
            </a:r>
            <a:r>
              <a:rPr lang="en-GB" sz="1600" kern="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Skilled operators of cranes, mechanical handling machinery, excavators, road-building machinery. Safely maneuvers heavy machinery on uneven and sloping ground. Understands requirements to transport loads safely in a stable condition.</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F8411531-F1BD-4521-AA4D-77F0C3993DA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64088" y="3602269"/>
            <a:ext cx="3051160" cy="2035123"/>
          </a:xfrm>
          <a:prstGeom prst="rect">
            <a:avLst/>
          </a:prstGeom>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26544" y="1414709"/>
            <a:ext cx="2938079" cy="1959699"/>
          </a:xfrm>
          <a:prstGeom prst="rect">
            <a:avLst/>
          </a:prstGeom>
        </p:spPr>
      </p:pic>
    </p:spTree>
    <p:extLst>
      <p:ext uri="{BB962C8B-B14F-4D97-AF65-F5344CB8AC3E}">
        <p14:creationId xmlns:p14="http://schemas.microsoft.com/office/powerpoint/2010/main" val="3552292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professionals and operatives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8229600" cy="45955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Discuss the roles of construction professionals and construction operatives covered in this session and session 7.</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What construction roles interest you as a possible career choice?</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Debate the benefits and drawbacks of working in some of the different roles in terms of:</a:t>
            </a:r>
          </a:p>
          <a:p>
            <a:pPr marL="0" lvl="1" indent="0">
              <a:buNone/>
            </a:pPr>
            <a:endParaRPr lang="en-US" kern="0" dirty="0">
              <a:ea typeface="ＭＳ Ｐゴシック" pitchFamily="-105" charset="-128"/>
              <a:cs typeface="ＭＳ Ｐゴシック" pitchFamily="-105" charset="-128"/>
            </a:endParaRPr>
          </a:p>
          <a:p>
            <a:pPr lvl="1"/>
            <a:r>
              <a:rPr lang="en-US" sz="1600" kern="0" dirty="0">
                <a:ea typeface="ＭＳ Ｐゴシック" pitchFamily="-105" charset="-128"/>
                <a:cs typeface="ＭＳ Ｐゴシック" pitchFamily="-105" charset="-128"/>
              </a:rPr>
              <a:t>training requirements</a:t>
            </a:r>
          </a:p>
          <a:p>
            <a:pPr lvl="1"/>
            <a:r>
              <a:rPr lang="en-US" sz="1600" kern="0" dirty="0">
                <a:ea typeface="ＭＳ Ｐゴシック" pitchFamily="-105" charset="-128"/>
                <a:cs typeface="ＭＳ Ｐゴシック" pitchFamily="-105" charset="-128"/>
              </a:rPr>
              <a:t>earning power</a:t>
            </a:r>
          </a:p>
          <a:p>
            <a:pPr lvl="1"/>
            <a:r>
              <a:rPr lang="en-US" sz="1600" kern="0">
                <a:ea typeface="ＭＳ Ｐゴシック" pitchFamily="-105" charset="-128"/>
                <a:cs typeface="ＭＳ Ｐゴシック" pitchFamily="-105" charset="-128"/>
              </a:rPr>
              <a:t>career development.</a:t>
            </a:r>
            <a:endParaRPr lang="en-US" sz="1600"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187717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80120" y="3808729"/>
            <a:ext cx="3515816" cy="1861455"/>
          </a:xfrm>
        </p:spPr>
        <p:txBody>
          <a:bodyPr/>
          <a:lstStyle/>
          <a:p>
            <a:pPr marL="0" indent="0"/>
            <a:r>
              <a:rPr lang="en-US" dirty="0"/>
              <a:t>This category of construction personnel </a:t>
            </a:r>
            <a:r>
              <a:rPr lang="en-GB" dirty="0"/>
              <a:t>can be classified as </a:t>
            </a:r>
            <a:r>
              <a:rPr lang="en-GB" b="1" dirty="0"/>
              <a:t>non-skilled</a:t>
            </a:r>
            <a:r>
              <a:rPr lang="en-GB" dirty="0"/>
              <a:t>, </a:t>
            </a:r>
            <a:r>
              <a:rPr lang="en-GB" b="1" dirty="0"/>
              <a:t>semi-skilled</a:t>
            </a:r>
            <a:r>
              <a:rPr lang="en-GB" dirty="0"/>
              <a:t> and </a:t>
            </a:r>
            <a:r>
              <a:rPr lang="en-GB" b="1" dirty="0"/>
              <a:t>skilled</a:t>
            </a:r>
            <a:r>
              <a:rPr lang="en-US" dirty="0"/>
              <a:t>. They perform essential tasks on construction sites of all sizes.</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80120" y="2994453"/>
            <a:ext cx="8206680"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a:t>
            </a:r>
            <a:r>
              <a:rPr lang="en-GB"/>
              <a:t>session we will </a:t>
            </a:r>
            <a:r>
              <a:rPr lang="en-GB" dirty="0"/>
              <a:t>explore the roles and responsibilities of construction operatives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8220422" cy="3896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80120" y="2314092"/>
            <a:ext cx="8229513" cy="6803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a:t>Professionals.</a:t>
            </a:r>
            <a:endParaRPr lang="en-GB" sz="1600" dirty="0"/>
          </a:p>
          <a:p>
            <a:pPr marL="457200" indent="-457200">
              <a:lnSpc>
                <a:spcPts val="1200"/>
              </a:lnSpc>
              <a:buFont typeface="+mj-lt"/>
              <a:buAutoNum type="arabicPeriod"/>
            </a:pPr>
            <a:r>
              <a:rPr lang="en-GB" sz="1600" dirty="0"/>
              <a:t>Operatives.</a:t>
            </a:r>
          </a:p>
        </p:txBody>
      </p:sp>
      <p:pic>
        <p:nvPicPr>
          <p:cNvPr id="20" name="Picture 19">
            <a:extLst>
              <a:ext uri="{FF2B5EF4-FFF2-40B4-BE49-F238E27FC236}">
                <a16:creationId xmlns:a16="http://schemas.microsoft.com/office/drawing/2014/main" id="{D25FF4E2-0FC0-469B-810B-8399CF33B3A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6607" y="3674814"/>
            <a:ext cx="3650860" cy="19227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non-skilled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484784"/>
            <a:ext cx="4474840" cy="16561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a:latin typeface="Arial" panose="020B0604020202020204" pitchFamily="34" charset="0"/>
                <a:ea typeface="ＭＳ Ｐゴシック" pitchFamily="-105" charset="-128"/>
                <a:cs typeface="ＭＳ Ｐゴシック" pitchFamily="-105" charset="-128"/>
              </a:rPr>
              <a:t>Stores assistant</a:t>
            </a:r>
            <a:r>
              <a:rPr lang="en-GB" sz="1600" kern="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Looks after storage compound and storage areas on site. Checks deliveries of materials/components to site. Maintains records of tools and equipment on site.</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501008"/>
            <a:ext cx="4474840" cy="23042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Non-skilled operative. </a:t>
            </a:r>
            <a:r>
              <a:rPr lang="en-GB" sz="1600" kern="0" dirty="0">
                <a:latin typeface="Arial" panose="020B0604020202020204" pitchFamily="34" charset="0"/>
                <a:ea typeface="ＭＳ Ｐゴシック" pitchFamily="-105" charset="-128"/>
                <a:cs typeface="ＭＳ Ｐゴシック" pitchFamily="-105" charset="-128"/>
              </a:rPr>
              <a:t>Often termed ‘general labourer’. </a:t>
            </a:r>
            <a:r>
              <a:rPr lang="en-US" sz="1600" kern="0" dirty="0">
                <a:latin typeface="Arial" panose="020B0604020202020204" pitchFamily="34" charset="0"/>
                <a:ea typeface="ＭＳ Ｐゴシック" pitchFamily="-105" charset="-128"/>
                <a:cs typeface="ＭＳ Ｐゴシック" pitchFamily="-105" charset="-128"/>
              </a:rPr>
              <a:t>Looks after movement of materials across the site. May be involved in site cleaning and keeping work areas tidy; stacking and protecting materials. Waste segregation and storage in designated areas on site. May contribute to supporting craft operatives.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43227287-AB36-482B-A85C-326EE29F31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3389257"/>
            <a:ext cx="2160240" cy="2253048"/>
          </a:xfrm>
          <a:prstGeom prst="rect">
            <a:avLst/>
          </a:prstGeom>
        </p:spPr>
      </p:pic>
      <p:pic>
        <p:nvPicPr>
          <p:cNvPr id="5" name="Picture 4">
            <a:extLst>
              <a:ext uri="{FF2B5EF4-FFF2-40B4-BE49-F238E27FC236}">
                <a16:creationId xmlns:a16="http://schemas.microsoft.com/office/drawing/2014/main" id="{67C06316-9C4E-4279-8F0A-70CFE49D12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81517" y="1024873"/>
            <a:ext cx="1619844" cy="222222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semi-skilled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0356"/>
            <a:ext cx="4474840" cy="14486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err="1">
                <a:latin typeface="Arial" panose="020B0604020202020204" pitchFamily="34" charset="0"/>
                <a:ea typeface="ＭＳ Ｐゴシック" pitchFamily="-105" charset="-128"/>
                <a:cs typeface="ＭＳ Ｐゴシック" pitchFamily="-105" charset="-128"/>
              </a:rPr>
              <a:t>Groundworkers</a:t>
            </a:r>
            <a:r>
              <a:rPr lang="en-GB" sz="1600" b="1"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Works on excavations and installs roadways, services, foundations and underground drainage systems. Grading of site areas for landscaping.</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576038"/>
            <a:ext cx="4474840" cy="19557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Semi-skilled operative. </a:t>
            </a:r>
            <a:r>
              <a:rPr lang="en-GB" sz="1600" kern="0" dirty="0">
                <a:latin typeface="Arial" panose="020B0604020202020204" pitchFamily="34" charset="0"/>
                <a:ea typeface="ＭＳ Ｐゴシック" pitchFamily="-105" charset="-128"/>
                <a:cs typeface="ＭＳ Ｐゴシック" pitchFamily="-105" charset="-128"/>
              </a:rPr>
              <a:t>Labourer. </a:t>
            </a:r>
            <a:r>
              <a:rPr lang="en-US" sz="1600" kern="0" dirty="0">
                <a:latin typeface="Arial" panose="020B0604020202020204" pitchFamily="34" charset="0"/>
                <a:ea typeface="ＭＳ Ｐゴシック" pitchFamily="-105" charset="-128"/>
                <a:cs typeface="ＭＳ Ｐゴシック" pitchFamily="-105" charset="-128"/>
              </a:rPr>
              <a:t>Mixing mortar for bricklayers/stone masons. May support a team of tradespersons. Mixing plaster and sand/cement render for plasterers. Supporting carpenters/joiners and painter/decorators.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528E4416-FC81-4641-91C0-66F162D140D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227215" y="1440625"/>
            <a:ext cx="3079060" cy="1930571"/>
          </a:xfrm>
          <a:prstGeom prst="rect">
            <a:avLst/>
          </a:prstGeom>
        </p:spPr>
      </p:pic>
      <p:pic>
        <p:nvPicPr>
          <p:cNvPr id="7" name="Picture 6">
            <a:extLst>
              <a:ext uri="{FF2B5EF4-FFF2-40B4-BE49-F238E27FC236}">
                <a16:creationId xmlns:a16="http://schemas.microsoft.com/office/drawing/2014/main" id="{903101B8-E5C4-40B6-87DE-14E677E1AB9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42055" y="3614601"/>
            <a:ext cx="3066294" cy="2042152"/>
          </a:xfrm>
          <a:prstGeom prst="rect">
            <a:avLst/>
          </a:prstGeom>
        </p:spPr>
      </p:pic>
    </p:spTree>
    <p:extLst>
      <p:ext uri="{BB962C8B-B14F-4D97-AF65-F5344CB8AC3E}">
        <p14:creationId xmlns:p14="http://schemas.microsoft.com/office/powerpoint/2010/main" val="3996025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0356"/>
            <a:ext cx="4488034" cy="20136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Site supervisor.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day-to-day activities on site. Problem solving, monitoring work progress to follow the work </a:t>
            </a:r>
            <a:r>
              <a:rPr lang="en-US" sz="1600" kern="0" dirty="0" err="1">
                <a:latin typeface="Arial" panose="020B0604020202020204" pitchFamily="34" charset="0"/>
                <a:ea typeface="ＭＳ Ｐゴシック" pitchFamily="-105" charset="-128"/>
                <a:cs typeface="ＭＳ Ｐゴシック" pitchFamily="-105" charset="-128"/>
              </a:rPr>
              <a:t>programme</a:t>
            </a:r>
            <a:r>
              <a:rPr lang="en-US" sz="1600" kern="0" dirty="0">
                <a:latin typeface="Arial" panose="020B0604020202020204" pitchFamily="34" charset="0"/>
                <a:ea typeface="ＭＳ Ｐゴシック" pitchFamily="-105" charset="-128"/>
                <a:cs typeface="ＭＳ Ｐゴシック" pitchFamily="-105" charset="-128"/>
              </a:rPr>
              <a:t>, liaising with the architect and client, assisting regulatory inspectors, maintaining health and safety, etc.</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989971"/>
            <a:ext cx="4488034" cy="138324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Trade supervisor. </a:t>
            </a:r>
            <a:r>
              <a:rPr lang="en-GB" sz="1600" kern="0" dirty="0">
                <a:latin typeface="Arial" panose="020B0604020202020204" pitchFamily="34" charset="0"/>
                <a:ea typeface="ＭＳ Ｐゴシック" pitchFamily="-105" charset="-128"/>
                <a:cs typeface="ＭＳ Ｐゴシック" pitchFamily="-105" charset="-128"/>
              </a:rPr>
              <a:t>Supervises skilled trade workers to ensure production standards and work schedules are met. Liaises with site manager to deal with problems on site.</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8B1B79CD-9B29-40E9-B5C2-2B7C426402F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04294" y="1412579"/>
            <a:ext cx="2969661" cy="1983734"/>
          </a:xfrm>
          <a:prstGeom prst="rect">
            <a:avLst/>
          </a:prstGeom>
        </p:spPr>
      </p:pic>
      <p:pic>
        <p:nvPicPr>
          <p:cNvPr id="8" name="Picture 7">
            <a:extLst>
              <a:ext uri="{FF2B5EF4-FFF2-40B4-BE49-F238E27FC236}">
                <a16:creationId xmlns:a16="http://schemas.microsoft.com/office/drawing/2014/main" id="{15A54A5E-0751-4782-85CB-A076674942C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77948" y="3658484"/>
            <a:ext cx="2972539" cy="1973766"/>
          </a:xfrm>
          <a:prstGeom prst="rect">
            <a:avLst/>
          </a:prstGeom>
        </p:spPr>
      </p:pic>
    </p:spTree>
    <p:extLst>
      <p:ext uri="{BB962C8B-B14F-4D97-AF65-F5344CB8AC3E}">
        <p14:creationId xmlns:p14="http://schemas.microsoft.com/office/powerpoint/2010/main" val="1200915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5991"/>
            <a:ext cx="4742208" cy="20862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Bricklayer. </a:t>
            </a:r>
            <a:r>
              <a:rPr lang="en-US" sz="1600" kern="0" dirty="0">
                <a:latin typeface="Arial" panose="020B0604020202020204" pitchFamily="34" charset="0"/>
                <a:ea typeface="ＭＳ Ｐゴシック" pitchFamily="-105" charset="-128"/>
                <a:cs typeface="ＭＳ Ｐゴシック" pitchFamily="-105" charset="-128"/>
              </a:rPr>
              <a:t>Building walls that form structures or land boundaries in masonry, constructing decorative features, repairing damaged masonry. Stonemasons also produce similar skilled work with masonry materials to produce walls and decorative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823928"/>
            <a:ext cx="4742208" cy="173050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Carpenter.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structural components of a building in timber such as floors and roofs. Installing timber door and window frames, installing staircases, etc. Internal finishes such as skirtings boards, architrave and timber cladding.</a:t>
            </a: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2B0C2560-42BA-47B7-B076-8B7FF436AED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508104" y="1630599"/>
            <a:ext cx="2602632" cy="1735955"/>
          </a:xfrm>
          <a:prstGeom prst="rect">
            <a:avLst/>
          </a:prstGeom>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8104" y="3850580"/>
            <a:ext cx="2602632" cy="1735955"/>
          </a:xfrm>
          <a:prstGeom prst="rect">
            <a:avLst/>
          </a:prstGeom>
        </p:spPr>
      </p:pic>
    </p:spTree>
    <p:extLst>
      <p:ext uri="{BB962C8B-B14F-4D97-AF65-F5344CB8AC3E}">
        <p14:creationId xmlns:p14="http://schemas.microsoft.com/office/powerpoint/2010/main" val="2111863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14" name="Content Placeholder 2">
            <a:extLst>
              <a:ext uri="{FF2B5EF4-FFF2-40B4-BE49-F238E27FC236}">
                <a16:creationId xmlns:a16="http://schemas.microsoft.com/office/drawing/2014/main" id="{B8BADE7E-B3BA-42E5-8CEB-75F95012C09C}"/>
              </a:ext>
            </a:extLst>
          </p:cNvPr>
          <p:cNvSpPr txBox="1">
            <a:spLocks/>
          </p:cNvSpPr>
          <p:nvPr/>
        </p:nvSpPr>
        <p:spPr bwMode="auto">
          <a:xfrm>
            <a:off x="457199" y="1700809"/>
            <a:ext cx="4327079" cy="14401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a:latin typeface="Arial" panose="020B0604020202020204" pitchFamily="34" charset="0"/>
                <a:ea typeface="ＭＳ Ｐゴシック" pitchFamily="-105" charset="-128"/>
                <a:cs typeface="ＭＳ Ｐゴシック" pitchFamily="-105" charset="-128"/>
              </a:rPr>
              <a:t>Joiner.</a:t>
            </a:r>
            <a:r>
              <a:rPr lang="en-GB" sz="1600" kern="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furniture and internal fittings such as kitchen units, bespoke carpentry items. Detailed work requiring a high level of skill and competence.</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0CE7CB22-A809-40FD-AE6B-C5DE3D93DC08}"/>
              </a:ext>
            </a:extLst>
          </p:cNvPr>
          <p:cNvSpPr txBox="1">
            <a:spLocks/>
          </p:cNvSpPr>
          <p:nvPr/>
        </p:nvSpPr>
        <p:spPr bwMode="auto">
          <a:xfrm>
            <a:off x="457199" y="3719325"/>
            <a:ext cx="4327079" cy="20405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Painter </a:t>
            </a:r>
            <a:r>
              <a:rPr lang="en-GB" sz="1600" b="1" kern="0">
                <a:latin typeface="Arial" panose="020B0604020202020204" pitchFamily="34" charset="0"/>
                <a:ea typeface="ＭＳ Ｐゴシック" pitchFamily="-105" charset="-128"/>
                <a:cs typeface="ＭＳ Ｐゴシック" pitchFamily="-105" charset="-128"/>
              </a:rPr>
              <a:t>and decorator.</a:t>
            </a:r>
            <a:r>
              <a:rPr lang="en-GB" sz="1600" kern="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paint finishes using brushes and rollers, applying wallpaper and other kinds of wall covering such as special fabrics to walls and ceilings. May be involved in industrial paint spraying and applying specialist coatings.</a:t>
            </a:r>
            <a:endParaRPr lang="en-US" sz="1600"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94F2E65B-29B9-4B9F-9747-F98E2E94F2D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76056" y="3675586"/>
            <a:ext cx="2698442" cy="1799860"/>
          </a:xfrm>
          <a:prstGeom prst="rect">
            <a:avLst/>
          </a:prstGeom>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04722" y="1615884"/>
            <a:ext cx="2769775" cy="1847440"/>
          </a:xfrm>
          <a:prstGeom prst="rect">
            <a:avLst/>
          </a:prstGeom>
        </p:spPr>
      </p:pic>
    </p:spTree>
    <p:extLst>
      <p:ext uri="{BB962C8B-B14F-4D97-AF65-F5344CB8AC3E}">
        <p14:creationId xmlns:p14="http://schemas.microsoft.com/office/powerpoint/2010/main" val="3022404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14" name="Content Placeholder 2">
            <a:extLst>
              <a:ext uri="{FF2B5EF4-FFF2-40B4-BE49-F238E27FC236}">
                <a16:creationId xmlns:a16="http://schemas.microsoft.com/office/drawing/2014/main" id="{B8BADE7E-B3BA-42E5-8CEB-75F95012C09C}"/>
              </a:ext>
            </a:extLst>
          </p:cNvPr>
          <p:cNvSpPr txBox="1">
            <a:spLocks/>
          </p:cNvSpPr>
          <p:nvPr/>
        </p:nvSpPr>
        <p:spPr bwMode="auto">
          <a:xfrm>
            <a:off x="457199" y="1550176"/>
            <a:ext cx="4330825" cy="108012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err="1">
                <a:latin typeface="Arial" panose="020B0604020202020204" pitchFamily="34" charset="0"/>
                <a:ea typeface="ＭＳ Ｐゴシック" pitchFamily="-105" charset="-128"/>
                <a:cs typeface="ＭＳ Ｐゴシック" pitchFamily="-105" charset="-128"/>
              </a:rPr>
              <a:t>Tiler</a:t>
            </a:r>
            <a:r>
              <a:rPr lang="en-GB" sz="1600" b="1" kern="0" dirty="0">
                <a:latin typeface="Arial" panose="020B0604020202020204" pitchFamily="34" charset="0"/>
                <a:ea typeface="ＭＳ Ｐゴシック" pitchFamily="-105" charset="-128"/>
                <a:cs typeface="ＭＳ Ｐゴシック" pitchFamily="-105" charset="-128"/>
              </a:rPr>
              <a:t>. </a:t>
            </a:r>
            <a:r>
              <a:rPr lang="en-GB" sz="1600" kern="0" dirty="0">
                <a:latin typeface="Arial" panose="020B0604020202020204" pitchFamily="34" charset="0"/>
                <a:ea typeface="ＭＳ Ｐゴシック" pitchFamily="-105" charset="-128"/>
                <a:cs typeface="ＭＳ Ｐゴシック" pitchFamily="-105" charset="-128"/>
              </a:rPr>
              <a:t>Cuts and </a:t>
            </a:r>
            <a:r>
              <a:rPr lang="en-US" sz="1600" kern="0" dirty="0">
                <a:latin typeface="Arial" panose="020B0604020202020204" pitchFamily="34" charset="0"/>
                <a:ea typeface="ＭＳ Ｐゴシック" pitchFamily="-105" charset="-128"/>
                <a:cs typeface="ＭＳ Ｐゴシック" pitchFamily="-105" charset="-128"/>
              </a:rPr>
              <a:t>fixes ceramic tiles (or tiles of other materials) to internal wall and floor surfaces. </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0CE7CB22-A809-40FD-AE6B-C5DE3D93DC08}"/>
              </a:ext>
            </a:extLst>
          </p:cNvPr>
          <p:cNvSpPr txBox="1">
            <a:spLocks/>
          </p:cNvSpPr>
          <p:nvPr/>
        </p:nvSpPr>
        <p:spPr bwMode="auto">
          <a:xfrm>
            <a:off x="457200" y="2590327"/>
            <a:ext cx="4474840" cy="19187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Plumber</a:t>
            </a:r>
            <a:r>
              <a:rPr lang="en-GB" sz="1600" kern="0" dirty="0">
                <a:latin typeface="Arial" panose="020B0604020202020204" pitchFamily="34" charset="0"/>
                <a:ea typeface="ＭＳ Ｐゴシック" pitchFamily="-105" charset="-128"/>
                <a:cs typeface="ＭＳ Ｐゴシック" pitchFamily="-105" charset="-128"/>
              </a:rPr>
              <a:t>. </a:t>
            </a:r>
            <a:r>
              <a:rPr lang="en-GB" sz="1600" dirty="0">
                <a:effectLst/>
                <a:latin typeface="Arial" panose="020B0604020202020204" pitchFamily="34" charset="0"/>
                <a:ea typeface="Calibri" panose="020F0502020204030204" pitchFamily="34" charset="0"/>
                <a:cs typeface="Arial" panose="020B0604020202020204" pitchFamily="34" charset="0"/>
              </a:rPr>
              <a:t>Installs, maintains and repairs water and heating systems, sanitary services and pipework and controls for gas supplies. Aspects of this work can be highly technical requiring an understanding of mathematical calculations. </a:t>
            </a:r>
            <a:endParaRPr lang="en-US" sz="1600" kern="0" dirty="0">
              <a:latin typeface="Arial" panose="020B0604020202020204" pitchFamily="34" charset="0"/>
              <a:ea typeface="ＭＳ Ｐゴシック" pitchFamily="-105" charset="-128"/>
              <a:cs typeface="Arial" panose="020B0604020202020204" pitchFamily="34" charset="0"/>
            </a:endParaRPr>
          </a:p>
        </p:txBody>
      </p:sp>
      <p:sp>
        <p:nvSpPr>
          <p:cNvPr id="17" name="Content Placeholder 2">
            <a:extLst>
              <a:ext uri="{FF2B5EF4-FFF2-40B4-BE49-F238E27FC236}">
                <a16:creationId xmlns:a16="http://schemas.microsoft.com/office/drawing/2014/main" id="{34F7FE4C-A7C9-40E8-9077-32944A5DF382}"/>
              </a:ext>
            </a:extLst>
          </p:cNvPr>
          <p:cNvSpPr txBox="1">
            <a:spLocks/>
          </p:cNvSpPr>
          <p:nvPr/>
        </p:nvSpPr>
        <p:spPr bwMode="auto">
          <a:xfrm>
            <a:off x="457199" y="4623133"/>
            <a:ext cx="4330825" cy="13505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a:latin typeface="Arial" panose="020B0604020202020204" pitchFamily="34" charset="0"/>
                <a:ea typeface="ＭＳ Ｐゴシック" pitchFamily="-105" charset="-128"/>
                <a:cs typeface="ＭＳ Ｐゴシック" pitchFamily="-105" charset="-128"/>
              </a:rPr>
              <a:t>Gas fitter.</a:t>
            </a:r>
            <a:r>
              <a:rPr lang="en-GB" sz="1600" kern="0">
                <a:latin typeface="Arial" panose="020B0604020202020204" pitchFamily="34" charset="0"/>
                <a:ea typeface="ＭＳ Ｐゴシック" pitchFamily="-105" charset="-128"/>
                <a:cs typeface="ＭＳ Ｐゴシック" pitchFamily="-105" charset="-128"/>
              </a:rPr>
              <a:t> </a:t>
            </a:r>
            <a:r>
              <a:rPr lang="en-GB" sz="1600" kern="0" dirty="0">
                <a:latin typeface="Arial" panose="020B0604020202020204" pitchFamily="34" charset="0"/>
                <a:ea typeface="ＭＳ Ｐゴシック" pitchFamily="-105" charset="-128"/>
                <a:cs typeface="ＭＳ Ｐゴシック" pitchFamily="-105" charset="-128"/>
              </a:rPr>
              <a:t>Specialises in installation, maintenance and repair of gas appliances and supply systems. Highly regulated work requiring strict certification of competence.</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176270" y="1504031"/>
            <a:ext cx="2953183" cy="1981586"/>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76844" y="3645024"/>
            <a:ext cx="3152035" cy="2102408"/>
          </a:xfrm>
          <a:prstGeom prst="rect">
            <a:avLst/>
          </a:prstGeom>
        </p:spPr>
      </p:pic>
    </p:spTree>
    <p:extLst>
      <p:ext uri="{BB962C8B-B14F-4D97-AF65-F5344CB8AC3E}">
        <p14:creationId xmlns:p14="http://schemas.microsoft.com/office/powerpoint/2010/main" val="250161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14" name="Content Placeholder 2">
            <a:extLst>
              <a:ext uri="{FF2B5EF4-FFF2-40B4-BE49-F238E27FC236}">
                <a16:creationId xmlns:a16="http://schemas.microsoft.com/office/drawing/2014/main" id="{B8BADE7E-B3BA-42E5-8CEB-75F95012C09C}"/>
              </a:ext>
            </a:extLst>
          </p:cNvPr>
          <p:cNvSpPr txBox="1">
            <a:spLocks/>
          </p:cNvSpPr>
          <p:nvPr/>
        </p:nvSpPr>
        <p:spPr bwMode="auto">
          <a:xfrm>
            <a:off x="457200" y="1721095"/>
            <a:ext cx="4339925" cy="16979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Electrician.</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Installs and maintains electrical services such as lighting and power in a wide range of buildings. Electrical installation work is highly regulated and requires attention to detail and thoroughness. </a:t>
            </a:r>
            <a:endParaRPr lang="en-US" sz="1600"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0CE7CB22-A809-40FD-AE6B-C5DE3D93DC08}"/>
              </a:ext>
            </a:extLst>
          </p:cNvPr>
          <p:cNvSpPr txBox="1">
            <a:spLocks/>
          </p:cNvSpPr>
          <p:nvPr/>
        </p:nvSpPr>
        <p:spPr bwMode="auto">
          <a:xfrm>
            <a:off x="457200" y="3720740"/>
            <a:ext cx="4368359" cy="21635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Heating and ventilation fitter.</a:t>
            </a:r>
            <a:r>
              <a:rPr lang="en-GB" sz="1600" kern="0" dirty="0">
                <a:latin typeface="Arial" panose="020B0604020202020204" pitchFamily="34" charset="0"/>
                <a:ea typeface="ＭＳ Ｐゴシック" pitchFamily="-105" charset="-128"/>
                <a:cs typeface="ＭＳ Ｐゴシック" pitchFamily="-105" charset="-128"/>
              </a:rPr>
              <a:t> </a:t>
            </a:r>
            <a:r>
              <a:rPr lang="en-US" sz="1600" dirty="0">
                <a:effectLst/>
                <a:latin typeface="Arial" panose="020B0604020202020204" pitchFamily="34" charset="0"/>
                <a:ea typeface="Calibri" panose="020F0502020204030204" pitchFamily="34" charset="0"/>
                <a:cs typeface="Arial" panose="020B0604020202020204" pitchFamily="34" charset="0"/>
              </a:rPr>
              <a:t>Installs, maintains and repairs central heating, ventilation, and air conditioning systems buildings. Must work accurately when installing equipment in accordance with working drawings and specifications.</a:t>
            </a:r>
            <a:endParaRPr lang="en-US" sz="1600" kern="0" dirty="0">
              <a:latin typeface="Arial" panose="020B0604020202020204" pitchFamily="34" charset="0"/>
              <a:ea typeface="ＭＳ Ｐゴシック" pitchFamily="-105" charset="-128"/>
              <a:cs typeface="Arial" panose="020B0604020202020204" pitchFamily="34" charset="0"/>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20270" y="1567503"/>
            <a:ext cx="2988295" cy="1993193"/>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320419" y="3720738"/>
            <a:ext cx="2987996" cy="1992993"/>
          </a:xfrm>
          <a:prstGeom prst="rect">
            <a:avLst/>
          </a:prstGeom>
        </p:spPr>
      </p:pic>
    </p:spTree>
    <p:extLst>
      <p:ext uri="{BB962C8B-B14F-4D97-AF65-F5344CB8AC3E}">
        <p14:creationId xmlns:p14="http://schemas.microsoft.com/office/powerpoint/2010/main" val="7715836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197</TotalTime>
  <Words>762</Words>
  <Application>Microsoft Office PowerPoint</Application>
  <PresentationFormat>On-screen Show (4:3)</PresentationFormat>
  <Paragraphs>62</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8: 4.6 Roles and responsibilities of the construction professions (2)</vt:lpstr>
      <vt:lpstr>Construction professions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153</cp:revision>
  <dcterms:created xsi:type="dcterms:W3CDTF">2013-05-28T00:38:54Z</dcterms:created>
  <dcterms:modified xsi:type="dcterms:W3CDTF">2021-08-11T13:57:02Z</dcterms:modified>
</cp:coreProperties>
</file>