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0"/>
  </p:notesMasterIdLst>
  <p:handoutMasterIdLst>
    <p:handoutMasterId r:id="rId11"/>
  </p:handoutMasterIdLst>
  <p:sldIdLst>
    <p:sldId id="256" r:id="rId2"/>
    <p:sldId id="328" r:id="rId3"/>
    <p:sldId id="397" r:id="rId4"/>
    <p:sldId id="403" r:id="rId5"/>
    <p:sldId id="404" r:id="rId6"/>
    <p:sldId id="405" r:id="rId7"/>
    <p:sldId id="406" r:id="rId8"/>
    <p:sldId id="267" r:id="rId9"/>
  </p:sldIdLst>
  <p:sldSz cx="9144000" cy="6858000" type="screen4x3"/>
  <p:notesSz cx="6858000" cy="9144000"/>
  <p:custDataLst>
    <p:tags r:id="rId1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2BEEAA9B-05DF-451E-A2ED-88EA2C6278FC}"/>
    <pc:docChg chg="custSel modSld">
      <pc:chgData name="Mike Jones" userId="9ad1ed2f9d6d7e5f" providerId="LiveId" clId="{2BEEAA9B-05DF-451E-A2ED-88EA2C6278FC}" dt="2021-07-02T11:44:21.702" v="87" actId="1076"/>
      <pc:docMkLst>
        <pc:docMk/>
      </pc:docMkLst>
      <pc:sldChg chg="modSp mod">
        <pc:chgData name="Mike Jones" userId="9ad1ed2f9d6d7e5f" providerId="LiveId" clId="{2BEEAA9B-05DF-451E-A2ED-88EA2C6278FC}" dt="2021-07-02T11:44:21.702" v="87" actId="1076"/>
        <pc:sldMkLst>
          <pc:docMk/>
          <pc:sldMk cId="3846452929" sldId="403"/>
        </pc:sldMkLst>
        <pc:spChg chg="mod">
          <ac:chgData name="Mike Jones" userId="9ad1ed2f9d6d7e5f" providerId="LiveId" clId="{2BEEAA9B-05DF-451E-A2ED-88EA2C6278FC}" dt="2021-07-02T11:44:03.072" v="82" actId="1076"/>
          <ac:spMkLst>
            <pc:docMk/>
            <pc:sldMk cId="3846452929" sldId="403"/>
            <ac:spMk id="8" creationId="{E9883A14-5EA0-460D-BC43-A92F4C817D6C}"/>
          </ac:spMkLst>
        </pc:spChg>
        <pc:spChg chg="mod">
          <ac:chgData name="Mike Jones" userId="9ad1ed2f9d6d7e5f" providerId="LiveId" clId="{2BEEAA9B-05DF-451E-A2ED-88EA2C6278FC}" dt="2021-07-02T11:44:12.169" v="84" actId="1076"/>
          <ac:spMkLst>
            <pc:docMk/>
            <pc:sldMk cId="3846452929" sldId="403"/>
            <ac:spMk id="9" creationId="{0E597C5B-32E6-4E80-A065-9AA55CB94CFB}"/>
          </ac:spMkLst>
        </pc:spChg>
        <pc:spChg chg="mod">
          <ac:chgData name="Mike Jones" userId="9ad1ed2f9d6d7e5f" providerId="LiveId" clId="{2BEEAA9B-05DF-451E-A2ED-88EA2C6278FC}" dt="2021-07-02T11:44:08.391" v="83" actId="1076"/>
          <ac:spMkLst>
            <pc:docMk/>
            <pc:sldMk cId="3846452929" sldId="403"/>
            <ac:spMk id="12" creationId="{C32FBFEA-6366-4BD0-A7A8-512D07946095}"/>
          </ac:spMkLst>
        </pc:spChg>
        <pc:spChg chg="mod">
          <ac:chgData name="Mike Jones" userId="9ad1ed2f9d6d7e5f" providerId="LiveId" clId="{2BEEAA9B-05DF-451E-A2ED-88EA2C6278FC}" dt="2021-07-02T11:44:15.477" v="85" actId="1076"/>
          <ac:spMkLst>
            <pc:docMk/>
            <pc:sldMk cId="3846452929" sldId="403"/>
            <ac:spMk id="16" creationId="{DDEFC1F1-022A-4604-B4CF-BB62BB2D0FD7}"/>
          </ac:spMkLst>
        </pc:spChg>
        <pc:spChg chg="mod">
          <ac:chgData name="Mike Jones" userId="9ad1ed2f9d6d7e5f" providerId="LiveId" clId="{2BEEAA9B-05DF-451E-A2ED-88EA2C6278FC}" dt="2021-07-02T11:43:58.392" v="81" actId="1076"/>
          <ac:spMkLst>
            <pc:docMk/>
            <pc:sldMk cId="3846452929" sldId="403"/>
            <ac:spMk id="17" creationId="{AEAC1772-555D-4907-8AFD-296CE0C9BC3D}"/>
          </ac:spMkLst>
        </pc:spChg>
        <pc:spChg chg="mod">
          <ac:chgData name="Mike Jones" userId="9ad1ed2f9d6d7e5f" providerId="LiveId" clId="{2BEEAA9B-05DF-451E-A2ED-88EA2C6278FC}" dt="2021-07-02T11:44:21.702" v="87" actId="1076"/>
          <ac:spMkLst>
            <pc:docMk/>
            <pc:sldMk cId="3846452929" sldId="403"/>
            <ac:spMk id="19" creationId="{3EBB50C0-8571-4E7D-AA6B-8CFD3C2E465D}"/>
          </ac:spMkLst>
        </pc:spChg>
      </pc:sldChg>
    </pc:docChg>
  </pc:docChgLst>
  <pc:docChgLst>
    <pc:chgData name="Mike Jones" userId="9ad1ed2f9d6d7e5f" providerId="LiveId" clId="{ECFE383D-DB5E-4721-886B-4F1E376023A4}"/>
    <pc:docChg chg="undo custSel addSld delSld modSld">
      <pc:chgData name="Mike Jones" userId="9ad1ed2f9d6d7e5f" providerId="LiveId" clId="{ECFE383D-DB5E-4721-886B-4F1E376023A4}" dt="2021-06-18T09:47:50.474" v="3452" actId="20577"/>
      <pc:docMkLst>
        <pc:docMk/>
      </pc:docMkLst>
      <pc:sldChg chg="modSp mod">
        <pc:chgData name="Mike Jones" userId="9ad1ed2f9d6d7e5f" providerId="LiveId" clId="{ECFE383D-DB5E-4721-886B-4F1E376023A4}" dt="2021-06-17T14:52:20.286" v="46" actId="20577"/>
        <pc:sldMkLst>
          <pc:docMk/>
          <pc:sldMk cId="0" sldId="256"/>
        </pc:sldMkLst>
        <pc:spChg chg="mod">
          <ac:chgData name="Mike Jones" userId="9ad1ed2f9d6d7e5f" providerId="LiveId" clId="{ECFE383D-DB5E-4721-886B-4F1E376023A4}" dt="2021-06-17T14:52:20.286" v="4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 del">
        <pc:chgData name="Mike Jones" userId="9ad1ed2f9d6d7e5f" providerId="LiveId" clId="{ECFE383D-DB5E-4721-886B-4F1E376023A4}" dt="2021-06-18T09:45:38.090" v="3438" actId="47"/>
        <pc:sldMkLst>
          <pc:docMk/>
          <pc:sldMk cId="0" sldId="267"/>
        </pc:sldMkLst>
      </pc:sldChg>
      <pc:sldChg chg="addSp delSp modSp mod">
        <pc:chgData name="Mike Jones" userId="9ad1ed2f9d6d7e5f" providerId="LiveId" clId="{ECFE383D-DB5E-4721-886B-4F1E376023A4}" dt="2021-06-18T08:58:23.293" v="1786" actId="20577"/>
        <pc:sldMkLst>
          <pc:docMk/>
          <pc:sldMk cId="0" sldId="328"/>
        </pc:sldMkLst>
        <pc:spChg chg="add mod">
          <ac:chgData name="Mike Jones" userId="9ad1ed2f9d6d7e5f" providerId="LiveId" clId="{ECFE383D-DB5E-4721-886B-4F1E376023A4}" dt="2021-06-17T15:08:22.719" v="501" actId="1076"/>
          <ac:spMkLst>
            <pc:docMk/>
            <pc:sldMk cId="0" sldId="328"/>
            <ac:spMk id="10" creationId="{4B85A5A9-66DF-4FBA-A51D-23C65481CFE4}"/>
          </ac:spMkLst>
        </pc:spChg>
        <pc:spChg chg="del">
          <ac:chgData name="Mike Jones" userId="9ad1ed2f9d6d7e5f" providerId="LiveId" clId="{ECFE383D-DB5E-4721-886B-4F1E376023A4}" dt="2021-06-17T15:02:30.012" v="51" actId="478"/>
          <ac:spMkLst>
            <pc:docMk/>
            <pc:sldMk cId="0" sldId="328"/>
            <ac:spMk id="11" creationId="{353AE4DB-C7E9-4B35-B340-D32ED2FEBE36}"/>
          </ac:spMkLst>
        </pc:spChg>
        <pc:spChg chg="del">
          <ac:chgData name="Mike Jones" userId="9ad1ed2f9d6d7e5f" providerId="LiveId" clId="{ECFE383D-DB5E-4721-886B-4F1E376023A4}" dt="2021-06-17T15:06:07.726" v="346" actId="478"/>
          <ac:spMkLst>
            <pc:docMk/>
            <pc:sldMk cId="0" sldId="328"/>
            <ac:spMk id="12" creationId="{394F1D67-2DCF-42D6-9960-802D40FDAB2D}"/>
          </ac:spMkLst>
        </pc:spChg>
        <pc:spChg chg="add mod">
          <ac:chgData name="Mike Jones" userId="9ad1ed2f9d6d7e5f" providerId="LiveId" clId="{ECFE383D-DB5E-4721-886B-4F1E376023A4}" dt="2021-06-17T15:11:48.648" v="562" actId="33524"/>
          <ac:spMkLst>
            <pc:docMk/>
            <pc:sldMk cId="0" sldId="328"/>
            <ac:spMk id="13" creationId="{AB609F3D-4B58-48C5-AE96-52EBD1C89760}"/>
          </ac:spMkLst>
        </pc:spChg>
        <pc:spChg chg="mod">
          <ac:chgData name="Mike Jones" userId="9ad1ed2f9d6d7e5f" providerId="LiveId" clId="{ECFE383D-DB5E-4721-886B-4F1E376023A4}" dt="2021-06-18T08:11:12.036" v="581" actId="1076"/>
          <ac:spMkLst>
            <pc:docMk/>
            <pc:sldMk cId="0" sldId="328"/>
            <ac:spMk id="15" creationId="{DC8379D3-EA5F-4717-BFE2-3B3ED7843EC2}"/>
          </ac:spMkLst>
        </pc:spChg>
        <pc:spChg chg="mod">
          <ac:chgData name="Mike Jones" userId="9ad1ed2f9d6d7e5f" providerId="LiveId" clId="{ECFE383D-DB5E-4721-886B-4F1E376023A4}" dt="2021-06-18T08:58:23.293" v="1786" actId="20577"/>
          <ac:spMkLst>
            <pc:docMk/>
            <pc:sldMk cId="0" sldId="328"/>
            <ac:spMk id="17" creationId="{AEAC1772-555D-4907-8AFD-296CE0C9BC3D}"/>
          </ac:spMkLst>
        </pc:spChg>
        <pc:spChg chg="mod">
          <ac:chgData name="Mike Jones" userId="9ad1ed2f9d6d7e5f" providerId="LiveId" clId="{ECFE383D-DB5E-4721-886B-4F1E376023A4}" dt="2021-06-17T15:03:20.778" v="82" actId="20577"/>
          <ac:spMkLst>
            <pc:docMk/>
            <pc:sldMk cId="0" sldId="328"/>
            <ac:spMk id="3074" creationId="{00000000-0000-0000-0000-000000000000}"/>
          </ac:spMkLst>
        </pc:spChg>
        <pc:picChg chg="add mod">
          <ac:chgData name="Mike Jones" userId="9ad1ed2f9d6d7e5f" providerId="LiveId" clId="{ECFE383D-DB5E-4721-886B-4F1E376023A4}" dt="2021-06-17T15:08:19.409" v="500" actId="1076"/>
          <ac:picMkLst>
            <pc:docMk/>
            <pc:sldMk cId="0" sldId="328"/>
            <ac:picMk id="3" creationId="{E585E745-2AA5-4FCC-8AE6-E27D1B6105EA}"/>
          </ac:picMkLst>
        </pc:picChg>
        <pc:picChg chg="del">
          <ac:chgData name="Mike Jones" userId="9ad1ed2f9d6d7e5f" providerId="LiveId" clId="{ECFE383D-DB5E-4721-886B-4F1E376023A4}" dt="2021-06-17T14:52:27.070" v="47" actId="478"/>
          <ac:picMkLst>
            <pc:docMk/>
            <pc:sldMk cId="0" sldId="328"/>
            <ac:picMk id="6" creationId="{BFB6CF86-2F9C-412E-9155-A4F9B2D52761}"/>
          </ac:picMkLst>
        </pc:picChg>
      </pc:sldChg>
      <pc:sldChg chg="addSp delSp modSp mod">
        <pc:chgData name="Mike Jones" userId="9ad1ed2f9d6d7e5f" providerId="LiveId" clId="{ECFE383D-DB5E-4721-886B-4F1E376023A4}" dt="2021-06-18T08:31:43.794" v="1084" actId="1076"/>
        <pc:sldMkLst>
          <pc:docMk/>
          <pc:sldMk cId="989744688" sldId="397"/>
        </pc:sldMkLst>
        <pc:spChg chg="add mod">
          <ac:chgData name="Mike Jones" userId="9ad1ed2f9d6d7e5f" providerId="LiveId" clId="{ECFE383D-DB5E-4721-886B-4F1E376023A4}" dt="2021-06-18T08:18:35.082" v="1022" actId="1076"/>
          <ac:spMkLst>
            <pc:docMk/>
            <pc:sldMk cId="989744688" sldId="397"/>
            <ac:spMk id="8" creationId="{E9883A14-5EA0-460D-BC43-A92F4C817D6C}"/>
          </ac:spMkLst>
        </pc:spChg>
        <pc:spChg chg="add mod">
          <ac:chgData name="Mike Jones" userId="9ad1ed2f9d6d7e5f" providerId="LiveId" clId="{ECFE383D-DB5E-4721-886B-4F1E376023A4}" dt="2021-06-18T08:30:09.767" v="1050" actId="20577"/>
          <ac:spMkLst>
            <pc:docMk/>
            <pc:sldMk cId="989744688" sldId="397"/>
            <ac:spMk id="9" creationId="{0E597C5B-32E6-4E80-A065-9AA55CB94CFB}"/>
          </ac:spMkLst>
        </pc:spChg>
        <pc:spChg chg="del">
          <ac:chgData name="Mike Jones" userId="9ad1ed2f9d6d7e5f" providerId="LiveId" clId="{ECFE383D-DB5E-4721-886B-4F1E376023A4}" dt="2021-06-18T08:15:12.427" v="780" actId="478"/>
          <ac:spMkLst>
            <pc:docMk/>
            <pc:sldMk cId="989744688" sldId="397"/>
            <ac:spMk id="12" creationId="{394F1D67-2DCF-42D6-9960-802D40FDAB2D}"/>
          </ac:spMkLst>
        </pc:spChg>
        <pc:spChg chg="add mod">
          <ac:chgData name="Mike Jones" userId="9ad1ed2f9d6d7e5f" providerId="LiveId" clId="{ECFE383D-DB5E-4721-886B-4F1E376023A4}" dt="2021-06-18T08:25:27.929" v="1044" actId="20577"/>
          <ac:spMkLst>
            <pc:docMk/>
            <pc:sldMk cId="989744688" sldId="397"/>
            <ac:spMk id="14" creationId="{BE6353C2-87EE-42A5-8AD5-38C380A902B2}"/>
          </ac:spMkLst>
        </pc:spChg>
        <pc:spChg chg="add mod">
          <ac:chgData name="Mike Jones" userId="9ad1ed2f9d6d7e5f" providerId="LiveId" clId="{ECFE383D-DB5E-4721-886B-4F1E376023A4}" dt="2021-06-18T08:24:45.141" v="1041" actId="20577"/>
          <ac:spMkLst>
            <pc:docMk/>
            <pc:sldMk cId="989744688" sldId="397"/>
            <ac:spMk id="15" creationId="{CD432BB8-98F8-41D5-B862-BCA5141A0E0A}"/>
          </ac:spMkLst>
        </pc:spChg>
        <pc:spChg chg="mod">
          <ac:chgData name="Mike Jones" userId="9ad1ed2f9d6d7e5f" providerId="LiveId" clId="{ECFE383D-DB5E-4721-886B-4F1E376023A4}" dt="2021-06-18T08:31:43.794" v="1084" actId="1076"/>
          <ac:spMkLst>
            <pc:docMk/>
            <pc:sldMk cId="989744688" sldId="397"/>
            <ac:spMk id="17" creationId="{AEAC1772-555D-4907-8AFD-296CE0C9BC3D}"/>
          </ac:spMkLst>
        </pc:spChg>
        <pc:spChg chg="add mod">
          <ac:chgData name="Mike Jones" userId="9ad1ed2f9d6d7e5f" providerId="LiveId" clId="{ECFE383D-DB5E-4721-886B-4F1E376023A4}" dt="2021-06-18T08:30:46.441" v="1053"/>
          <ac:spMkLst>
            <pc:docMk/>
            <pc:sldMk cId="989744688" sldId="397"/>
            <ac:spMk id="18" creationId="{2C3EBD17-64F4-4962-920D-6D758E48EC8A}"/>
          </ac:spMkLst>
        </pc:spChg>
        <pc:spChg chg="mod">
          <ac:chgData name="Mike Jones" userId="9ad1ed2f9d6d7e5f" providerId="LiveId" clId="{ECFE383D-DB5E-4721-886B-4F1E376023A4}" dt="2021-06-18T08:12:30.421" v="593" actId="20577"/>
          <ac:spMkLst>
            <pc:docMk/>
            <pc:sldMk cId="989744688" sldId="397"/>
            <ac:spMk id="3074" creationId="{00000000-0000-0000-0000-000000000000}"/>
          </ac:spMkLst>
        </pc:spChg>
        <pc:grpChg chg="del">
          <ac:chgData name="Mike Jones" userId="9ad1ed2f9d6d7e5f" providerId="LiveId" clId="{ECFE383D-DB5E-4721-886B-4F1E376023A4}" dt="2021-06-18T08:12:38.664" v="596" actId="478"/>
          <ac:grpSpMkLst>
            <pc:docMk/>
            <pc:sldMk cId="989744688" sldId="397"/>
            <ac:grpSpMk id="4" creationId="{ED557D82-F22F-4E64-8D0D-F40771846881}"/>
          </ac:grpSpMkLst>
        </pc:grpChg>
        <pc:picChg chg="add mod">
          <ac:chgData name="Mike Jones" userId="9ad1ed2f9d6d7e5f" providerId="LiveId" clId="{ECFE383D-DB5E-4721-886B-4F1E376023A4}" dt="2021-06-18T08:23:19.167" v="1027" actId="1076"/>
          <ac:picMkLst>
            <pc:docMk/>
            <pc:sldMk cId="989744688" sldId="397"/>
            <ac:picMk id="5" creationId="{ABF1B59E-40BB-461A-83C2-8EAA960A2E98}"/>
          </ac:picMkLst>
        </pc:picChg>
        <pc:picChg chg="add mod">
          <ac:chgData name="Mike Jones" userId="9ad1ed2f9d6d7e5f" providerId="LiveId" clId="{ECFE383D-DB5E-4721-886B-4F1E376023A4}" dt="2021-06-18T08:24:05.199" v="1034" actId="1076"/>
          <ac:picMkLst>
            <pc:docMk/>
            <pc:sldMk cId="989744688" sldId="397"/>
            <ac:picMk id="7" creationId="{53FF7ED8-E49E-4DEA-827C-D33F5898E7A1}"/>
          </ac:picMkLst>
        </pc:picChg>
        <pc:picChg chg="add mod">
          <ac:chgData name="Mike Jones" userId="9ad1ed2f9d6d7e5f" providerId="LiveId" clId="{ECFE383D-DB5E-4721-886B-4F1E376023A4}" dt="2021-06-18T08:29:25.386" v="1049" actId="1076"/>
          <ac:picMkLst>
            <pc:docMk/>
            <pc:sldMk cId="989744688" sldId="397"/>
            <ac:picMk id="13" creationId="{1642EC5E-8DFD-4ACB-AA77-2D4E51577193}"/>
          </ac:picMkLst>
        </pc:picChg>
      </pc:sldChg>
      <pc:sldChg chg="del">
        <pc:chgData name="Mike Jones" userId="9ad1ed2f9d6d7e5f" providerId="LiveId" clId="{ECFE383D-DB5E-4721-886B-4F1E376023A4}" dt="2021-06-18T09:45:40.228" v="3439" actId="47"/>
        <pc:sldMkLst>
          <pc:docMk/>
          <pc:sldMk cId="568206161" sldId="398"/>
        </pc:sldMkLst>
      </pc:sldChg>
      <pc:sldChg chg="del">
        <pc:chgData name="Mike Jones" userId="9ad1ed2f9d6d7e5f" providerId="LiveId" clId="{ECFE383D-DB5E-4721-886B-4F1E376023A4}" dt="2021-06-18T09:45:33.653" v="3436" actId="47"/>
        <pc:sldMkLst>
          <pc:docMk/>
          <pc:sldMk cId="2582901233" sldId="399"/>
        </pc:sldMkLst>
      </pc:sldChg>
      <pc:sldChg chg="del">
        <pc:chgData name="Mike Jones" userId="9ad1ed2f9d6d7e5f" providerId="LiveId" clId="{ECFE383D-DB5E-4721-886B-4F1E376023A4}" dt="2021-06-18T09:45:32.837" v="3435" actId="47"/>
        <pc:sldMkLst>
          <pc:docMk/>
          <pc:sldMk cId="2432555785" sldId="400"/>
        </pc:sldMkLst>
      </pc:sldChg>
      <pc:sldChg chg="del">
        <pc:chgData name="Mike Jones" userId="9ad1ed2f9d6d7e5f" providerId="LiveId" clId="{ECFE383D-DB5E-4721-886B-4F1E376023A4}" dt="2021-06-18T09:45:32.067" v="3434" actId="47"/>
        <pc:sldMkLst>
          <pc:docMk/>
          <pc:sldMk cId="3510641243" sldId="401"/>
        </pc:sldMkLst>
      </pc:sldChg>
      <pc:sldChg chg="del">
        <pc:chgData name="Mike Jones" userId="9ad1ed2f9d6d7e5f" providerId="LiveId" clId="{ECFE383D-DB5E-4721-886B-4F1E376023A4}" dt="2021-06-18T09:45:30.982" v="3433" actId="47"/>
        <pc:sldMkLst>
          <pc:docMk/>
          <pc:sldMk cId="4183767970" sldId="402"/>
        </pc:sldMkLst>
      </pc:sldChg>
      <pc:sldChg chg="addSp delSp modSp add mod">
        <pc:chgData name="Mike Jones" userId="9ad1ed2f9d6d7e5f" providerId="LiveId" clId="{ECFE383D-DB5E-4721-886B-4F1E376023A4}" dt="2021-06-18T09:02:49.308" v="1822" actId="14100"/>
        <pc:sldMkLst>
          <pc:docMk/>
          <pc:sldMk cId="3846452929" sldId="403"/>
        </pc:sldMkLst>
        <pc:spChg chg="mod">
          <ac:chgData name="Mike Jones" userId="9ad1ed2f9d6d7e5f" providerId="LiveId" clId="{ECFE383D-DB5E-4721-886B-4F1E376023A4}" dt="2021-06-18T09:00:31.524" v="1808" actId="20577"/>
          <ac:spMkLst>
            <pc:docMk/>
            <pc:sldMk cId="3846452929" sldId="403"/>
            <ac:spMk id="8" creationId="{E9883A14-5EA0-460D-BC43-A92F4C817D6C}"/>
          </ac:spMkLst>
        </pc:spChg>
        <pc:spChg chg="mod">
          <ac:chgData name="Mike Jones" userId="9ad1ed2f9d6d7e5f" providerId="LiveId" clId="{ECFE383D-DB5E-4721-886B-4F1E376023A4}" dt="2021-06-18T09:00:20.643" v="1795" actId="20577"/>
          <ac:spMkLst>
            <pc:docMk/>
            <pc:sldMk cId="3846452929" sldId="403"/>
            <ac:spMk id="9" creationId="{0E597C5B-32E6-4E80-A065-9AA55CB94CFB}"/>
          </ac:spMkLst>
        </pc:spChg>
        <pc:spChg chg="add mod">
          <ac:chgData name="Mike Jones" userId="9ad1ed2f9d6d7e5f" providerId="LiveId" clId="{ECFE383D-DB5E-4721-886B-4F1E376023A4}" dt="2021-06-18T08:57:54.251" v="1784" actId="14100"/>
          <ac:spMkLst>
            <pc:docMk/>
            <pc:sldMk cId="3846452929" sldId="403"/>
            <ac:spMk id="12" creationId="{C32FBFEA-6366-4BD0-A7A8-512D07946095}"/>
          </ac:spMkLst>
        </pc:spChg>
        <pc:spChg chg="del">
          <ac:chgData name="Mike Jones" userId="9ad1ed2f9d6d7e5f" providerId="LiveId" clId="{ECFE383D-DB5E-4721-886B-4F1E376023A4}" dt="2021-06-18T08:38:42.482" v="1570" actId="478"/>
          <ac:spMkLst>
            <pc:docMk/>
            <pc:sldMk cId="3846452929" sldId="403"/>
            <ac:spMk id="14" creationId="{BE6353C2-87EE-42A5-8AD5-38C380A902B2}"/>
          </ac:spMkLst>
        </pc:spChg>
        <pc:spChg chg="del">
          <ac:chgData name="Mike Jones" userId="9ad1ed2f9d6d7e5f" providerId="LiveId" clId="{ECFE383D-DB5E-4721-886B-4F1E376023A4}" dt="2021-06-18T08:31:04.441" v="1060" actId="478"/>
          <ac:spMkLst>
            <pc:docMk/>
            <pc:sldMk cId="3846452929" sldId="403"/>
            <ac:spMk id="15" creationId="{CD432BB8-98F8-41D5-B862-BCA5141A0E0A}"/>
          </ac:spMkLst>
        </pc:spChg>
        <pc:spChg chg="add mod">
          <ac:chgData name="Mike Jones" userId="9ad1ed2f9d6d7e5f" providerId="LiveId" clId="{ECFE383D-DB5E-4721-886B-4F1E376023A4}" dt="2021-06-18T08:57:17.183" v="1779" actId="1076"/>
          <ac:spMkLst>
            <pc:docMk/>
            <pc:sldMk cId="3846452929" sldId="403"/>
            <ac:spMk id="16" creationId="{DDEFC1F1-022A-4604-B4CF-BB62BB2D0FD7}"/>
          </ac:spMkLst>
        </pc:spChg>
        <pc:spChg chg="mod">
          <ac:chgData name="Mike Jones" userId="9ad1ed2f9d6d7e5f" providerId="LiveId" clId="{ECFE383D-DB5E-4721-886B-4F1E376023A4}" dt="2021-06-18T08:57:44.891" v="1783" actId="1076"/>
          <ac:spMkLst>
            <pc:docMk/>
            <pc:sldMk cId="3846452929" sldId="403"/>
            <ac:spMk id="17" creationId="{AEAC1772-555D-4907-8AFD-296CE0C9BC3D}"/>
          </ac:spMkLst>
        </pc:spChg>
        <pc:spChg chg="add del">
          <ac:chgData name="Mike Jones" userId="9ad1ed2f9d6d7e5f" providerId="LiveId" clId="{ECFE383D-DB5E-4721-886B-4F1E376023A4}" dt="2021-06-18T08:38:40.920" v="1569" actId="478"/>
          <ac:spMkLst>
            <pc:docMk/>
            <pc:sldMk cId="3846452929" sldId="403"/>
            <ac:spMk id="18" creationId="{2C3EBD17-64F4-4962-920D-6D758E48EC8A}"/>
          </ac:spMkLst>
        </pc:spChg>
        <pc:spChg chg="add mod">
          <ac:chgData name="Mike Jones" userId="9ad1ed2f9d6d7e5f" providerId="LiveId" clId="{ECFE383D-DB5E-4721-886B-4F1E376023A4}" dt="2021-06-18T08:57:14.380" v="1778" actId="1076"/>
          <ac:spMkLst>
            <pc:docMk/>
            <pc:sldMk cId="3846452929" sldId="403"/>
            <ac:spMk id="19" creationId="{3EBB50C0-8571-4E7D-AA6B-8CFD3C2E465D}"/>
          </ac:spMkLst>
        </pc:spChg>
        <pc:spChg chg="add mod">
          <ac:chgData name="Mike Jones" userId="9ad1ed2f9d6d7e5f" providerId="LiveId" clId="{ECFE383D-DB5E-4721-886B-4F1E376023A4}" dt="2021-06-18T09:02:49.308" v="1822" actId="14100"/>
          <ac:spMkLst>
            <pc:docMk/>
            <pc:sldMk cId="3846452929" sldId="403"/>
            <ac:spMk id="20" creationId="{34433463-ED04-4529-8CC3-CAAD21E954CD}"/>
          </ac:spMkLst>
        </pc:spChg>
        <pc:spChg chg="mod">
          <ac:chgData name="Mike Jones" userId="9ad1ed2f9d6d7e5f" providerId="LiveId" clId="{ECFE383D-DB5E-4721-886B-4F1E376023A4}" dt="2021-06-18T08:31:32.729" v="1082" actId="20577"/>
          <ac:spMkLst>
            <pc:docMk/>
            <pc:sldMk cId="3846452929" sldId="403"/>
            <ac:spMk id="3074" creationId="{00000000-0000-0000-0000-000000000000}"/>
          </ac:spMkLst>
        </pc:spChg>
        <pc:picChg chg="del">
          <ac:chgData name="Mike Jones" userId="9ad1ed2f9d6d7e5f" providerId="LiveId" clId="{ECFE383D-DB5E-4721-886B-4F1E376023A4}" dt="2021-06-18T08:30:55.064" v="1055" actId="478"/>
          <ac:picMkLst>
            <pc:docMk/>
            <pc:sldMk cId="3846452929" sldId="403"/>
            <ac:picMk id="5" creationId="{ABF1B59E-40BB-461A-83C2-8EAA960A2E98}"/>
          </ac:picMkLst>
        </pc:picChg>
        <pc:picChg chg="del">
          <ac:chgData name="Mike Jones" userId="9ad1ed2f9d6d7e5f" providerId="LiveId" clId="{ECFE383D-DB5E-4721-886B-4F1E376023A4}" dt="2021-06-18T08:30:56.629" v="1057" actId="478"/>
          <ac:picMkLst>
            <pc:docMk/>
            <pc:sldMk cId="3846452929" sldId="403"/>
            <ac:picMk id="7" creationId="{53FF7ED8-E49E-4DEA-827C-D33F5898E7A1}"/>
          </ac:picMkLst>
        </pc:picChg>
        <pc:picChg chg="del">
          <ac:chgData name="Mike Jones" userId="9ad1ed2f9d6d7e5f" providerId="LiveId" clId="{ECFE383D-DB5E-4721-886B-4F1E376023A4}" dt="2021-06-18T08:30:55.965" v="1056" actId="478"/>
          <ac:picMkLst>
            <pc:docMk/>
            <pc:sldMk cId="3846452929" sldId="403"/>
            <ac:picMk id="13" creationId="{1642EC5E-8DFD-4ACB-AA77-2D4E51577193}"/>
          </ac:picMkLst>
        </pc:picChg>
      </pc:sldChg>
      <pc:sldChg chg="addSp delSp modSp add mod">
        <pc:chgData name="Mike Jones" userId="9ad1ed2f9d6d7e5f" providerId="LiveId" clId="{ECFE383D-DB5E-4721-886B-4F1E376023A4}" dt="2021-06-18T09:11:19.801" v="2469" actId="20577"/>
        <pc:sldMkLst>
          <pc:docMk/>
          <pc:sldMk cId="816390188" sldId="404"/>
        </pc:sldMkLst>
        <pc:spChg chg="del">
          <ac:chgData name="Mike Jones" userId="9ad1ed2f9d6d7e5f" providerId="LiveId" clId="{ECFE383D-DB5E-4721-886B-4F1E376023A4}" dt="2021-06-18T09:04:24.185" v="2020" actId="478"/>
          <ac:spMkLst>
            <pc:docMk/>
            <pc:sldMk cId="816390188" sldId="404"/>
            <ac:spMk id="8" creationId="{E9883A14-5EA0-460D-BC43-A92F4C817D6C}"/>
          </ac:spMkLst>
        </pc:spChg>
        <pc:spChg chg="mod">
          <ac:chgData name="Mike Jones" userId="9ad1ed2f9d6d7e5f" providerId="LiveId" clId="{ECFE383D-DB5E-4721-886B-4F1E376023A4}" dt="2021-06-18T09:11:00.452" v="2463" actId="14100"/>
          <ac:spMkLst>
            <pc:docMk/>
            <pc:sldMk cId="816390188" sldId="404"/>
            <ac:spMk id="9" creationId="{0E597C5B-32E6-4E80-A065-9AA55CB94CFB}"/>
          </ac:spMkLst>
        </pc:spChg>
        <pc:spChg chg="del">
          <ac:chgData name="Mike Jones" userId="9ad1ed2f9d6d7e5f" providerId="LiveId" clId="{ECFE383D-DB5E-4721-886B-4F1E376023A4}" dt="2021-06-18T09:04:26.018" v="2021" actId="478"/>
          <ac:spMkLst>
            <pc:docMk/>
            <pc:sldMk cId="816390188" sldId="404"/>
            <ac:spMk id="12" creationId="{C32FBFEA-6366-4BD0-A7A8-512D07946095}"/>
          </ac:spMkLst>
        </pc:spChg>
        <pc:spChg chg="add mod">
          <ac:chgData name="Mike Jones" userId="9ad1ed2f9d6d7e5f" providerId="LiveId" clId="{ECFE383D-DB5E-4721-886B-4F1E376023A4}" dt="2021-06-18T09:10:56.321" v="2462" actId="1076"/>
          <ac:spMkLst>
            <pc:docMk/>
            <pc:sldMk cId="816390188" sldId="404"/>
            <ac:spMk id="13" creationId="{5C38821D-76A4-487F-BF58-21FE7826D0F3}"/>
          </ac:spMkLst>
        </pc:spChg>
        <pc:spChg chg="add mod">
          <ac:chgData name="Mike Jones" userId="9ad1ed2f9d6d7e5f" providerId="LiveId" clId="{ECFE383D-DB5E-4721-886B-4F1E376023A4}" dt="2021-06-18T09:11:19.801" v="2469" actId="20577"/>
          <ac:spMkLst>
            <pc:docMk/>
            <pc:sldMk cId="816390188" sldId="404"/>
            <ac:spMk id="14" creationId="{4194193E-3774-4A1D-A0AA-E992137DF851}"/>
          </ac:spMkLst>
        </pc:spChg>
        <pc:spChg chg="add mod">
          <ac:chgData name="Mike Jones" userId="9ad1ed2f9d6d7e5f" providerId="LiveId" clId="{ECFE383D-DB5E-4721-886B-4F1E376023A4}" dt="2021-06-18T09:09:19.994" v="2403" actId="14100"/>
          <ac:spMkLst>
            <pc:docMk/>
            <pc:sldMk cId="816390188" sldId="404"/>
            <ac:spMk id="15" creationId="{6DE1AC29-E616-4687-B260-A032DAB35FF8}"/>
          </ac:spMkLst>
        </pc:spChg>
        <pc:spChg chg="del">
          <ac:chgData name="Mike Jones" userId="9ad1ed2f9d6d7e5f" providerId="LiveId" clId="{ECFE383D-DB5E-4721-886B-4F1E376023A4}" dt="2021-06-18T09:00:56.702" v="1811" actId="478"/>
          <ac:spMkLst>
            <pc:docMk/>
            <pc:sldMk cId="816390188" sldId="404"/>
            <ac:spMk id="16" creationId="{DDEFC1F1-022A-4604-B4CF-BB62BB2D0FD7}"/>
          </ac:spMkLst>
        </pc:spChg>
        <pc:spChg chg="del">
          <ac:chgData name="Mike Jones" userId="9ad1ed2f9d6d7e5f" providerId="LiveId" clId="{ECFE383D-DB5E-4721-886B-4F1E376023A4}" dt="2021-06-18T09:04:21.299" v="2019" actId="478"/>
          <ac:spMkLst>
            <pc:docMk/>
            <pc:sldMk cId="816390188" sldId="404"/>
            <ac:spMk id="17" creationId="{AEAC1772-555D-4907-8AFD-296CE0C9BC3D}"/>
          </ac:spMkLst>
        </pc:spChg>
        <pc:spChg chg="del">
          <ac:chgData name="Mike Jones" userId="9ad1ed2f9d6d7e5f" providerId="LiveId" clId="{ECFE383D-DB5E-4721-886B-4F1E376023A4}" dt="2021-06-18T09:00:51.414" v="1810" actId="478"/>
          <ac:spMkLst>
            <pc:docMk/>
            <pc:sldMk cId="816390188" sldId="404"/>
            <ac:spMk id="19" creationId="{3EBB50C0-8571-4E7D-AA6B-8CFD3C2E465D}"/>
          </ac:spMkLst>
        </pc:spChg>
        <pc:spChg chg="mod">
          <ac:chgData name="Mike Jones" userId="9ad1ed2f9d6d7e5f" providerId="LiveId" clId="{ECFE383D-DB5E-4721-886B-4F1E376023A4}" dt="2021-06-18T09:04:15.393" v="2018" actId="20577"/>
          <ac:spMkLst>
            <pc:docMk/>
            <pc:sldMk cId="816390188" sldId="404"/>
            <ac:spMk id="20" creationId="{34433463-ED04-4529-8CC3-CAAD21E954CD}"/>
          </ac:spMkLst>
        </pc:spChg>
        <pc:spChg chg="mod">
          <ac:chgData name="Mike Jones" userId="9ad1ed2f9d6d7e5f" providerId="LiveId" clId="{ECFE383D-DB5E-4721-886B-4F1E376023A4}" dt="2021-06-18T09:02:35.124" v="1819" actId="20577"/>
          <ac:spMkLst>
            <pc:docMk/>
            <pc:sldMk cId="816390188" sldId="404"/>
            <ac:spMk id="3074" creationId="{00000000-0000-0000-0000-000000000000}"/>
          </ac:spMkLst>
        </pc:spChg>
        <pc:picChg chg="add mod">
          <ac:chgData name="Mike Jones" userId="9ad1ed2f9d6d7e5f" providerId="LiveId" clId="{ECFE383D-DB5E-4721-886B-4F1E376023A4}" dt="2021-06-18T09:08:44.357" v="2393" actId="1076"/>
          <ac:picMkLst>
            <pc:docMk/>
            <pc:sldMk cId="816390188" sldId="404"/>
            <ac:picMk id="3" creationId="{17FE35B9-3F16-47F5-B67E-8D0865838DB5}"/>
          </ac:picMkLst>
        </pc:picChg>
      </pc:sldChg>
      <pc:sldChg chg="addSp delSp modSp add mod">
        <pc:chgData name="Mike Jones" userId="9ad1ed2f9d6d7e5f" providerId="LiveId" clId="{ECFE383D-DB5E-4721-886B-4F1E376023A4}" dt="2021-06-18T09:47:50.474" v="3452" actId="20577"/>
        <pc:sldMkLst>
          <pc:docMk/>
          <pc:sldMk cId="3157497908" sldId="405"/>
        </pc:sldMkLst>
        <pc:spChg chg="del">
          <ac:chgData name="Mike Jones" userId="9ad1ed2f9d6d7e5f" providerId="LiveId" clId="{ECFE383D-DB5E-4721-886B-4F1E376023A4}" dt="2021-06-18T09:13:54.181" v="2644" actId="478"/>
          <ac:spMkLst>
            <pc:docMk/>
            <pc:sldMk cId="3157497908" sldId="405"/>
            <ac:spMk id="9" creationId="{0E597C5B-32E6-4E80-A065-9AA55CB94CFB}"/>
          </ac:spMkLst>
        </pc:spChg>
        <pc:spChg chg="add del mod">
          <ac:chgData name="Mike Jones" userId="9ad1ed2f9d6d7e5f" providerId="LiveId" clId="{ECFE383D-DB5E-4721-886B-4F1E376023A4}" dt="2021-06-18T09:15:32.845" v="2761" actId="478"/>
          <ac:spMkLst>
            <pc:docMk/>
            <pc:sldMk cId="3157497908" sldId="405"/>
            <ac:spMk id="10" creationId="{A04F6C70-422A-41CB-873F-8436AFDDF27D}"/>
          </ac:spMkLst>
        </pc:spChg>
        <pc:spChg chg="mod">
          <ac:chgData name="Mike Jones" userId="9ad1ed2f9d6d7e5f" providerId="LiveId" clId="{ECFE383D-DB5E-4721-886B-4F1E376023A4}" dt="2021-06-18T09:47:50.474" v="3452" actId="20577"/>
          <ac:spMkLst>
            <pc:docMk/>
            <pc:sldMk cId="3157497908" sldId="405"/>
            <ac:spMk id="13" creationId="{5C38821D-76A4-487F-BF58-21FE7826D0F3}"/>
          </ac:spMkLst>
        </pc:spChg>
        <pc:spChg chg="del">
          <ac:chgData name="Mike Jones" userId="9ad1ed2f9d6d7e5f" providerId="LiveId" clId="{ECFE383D-DB5E-4721-886B-4F1E376023A4}" dt="2021-06-18T09:25:36.375" v="2766" actId="478"/>
          <ac:spMkLst>
            <pc:docMk/>
            <pc:sldMk cId="3157497908" sldId="405"/>
            <ac:spMk id="14" creationId="{4194193E-3774-4A1D-A0AA-E992137DF851}"/>
          </ac:spMkLst>
        </pc:spChg>
        <pc:spChg chg="del mod">
          <ac:chgData name="Mike Jones" userId="9ad1ed2f9d6d7e5f" providerId="LiveId" clId="{ECFE383D-DB5E-4721-886B-4F1E376023A4}" dt="2021-06-18T09:30:30.616" v="2943" actId="478"/>
          <ac:spMkLst>
            <pc:docMk/>
            <pc:sldMk cId="3157497908" sldId="405"/>
            <ac:spMk id="15" creationId="{6DE1AC29-E616-4687-B260-A032DAB35FF8}"/>
          </ac:spMkLst>
        </pc:spChg>
        <pc:spChg chg="add mod">
          <ac:chgData name="Mike Jones" userId="9ad1ed2f9d6d7e5f" providerId="LiveId" clId="{ECFE383D-DB5E-4721-886B-4F1E376023A4}" dt="2021-06-18T09:32:39.859" v="2955" actId="1076"/>
          <ac:spMkLst>
            <pc:docMk/>
            <pc:sldMk cId="3157497908" sldId="405"/>
            <ac:spMk id="16" creationId="{715D4487-CEA6-4E5E-8663-ACF86063F664}"/>
          </ac:spMkLst>
        </pc:spChg>
        <pc:spChg chg="add mod">
          <ac:chgData name="Mike Jones" userId="9ad1ed2f9d6d7e5f" providerId="LiveId" clId="{ECFE383D-DB5E-4721-886B-4F1E376023A4}" dt="2021-06-18T09:32:22.679" v="2950"/>
          <ac:spMkLst>
            <pc:docMk/>
            <pc:sldMk cId="3157497908" sldId="405"/>
            <ac:spMk id="17" creationId="{6389C99F-CC65-4D9F-82BC-8B5DEAB82F35}"/>
          </ac:spMkLst>
        </pc:spChg>
        <pc:spChg chg="mod">
          <ac:chgData name="Mike Jones" userId="9ad1ed2f9d6d7e5f" providerId="LiveId" clId="{ECFE383D-DB5E-4721-886B-4F1E376023A4}" dt="2021-06-18T09:47:30.672" v="3451" actId="20577"/>
          <ac:spMkLst>
            <pc:docMk/>
            <pc:sldMk cId="3157497908" sldId="405"/>
            <ac:spMk id="20" creationId="{34433463-ED04-4529-8CC3-CAAD21E954CD}"/>
          </ac:spMkLst>
        </pc:spChg>
        <pc:spChg chg="mod">
          <ac:chgData name="Mike Jones" userId="9ad1ed2f9d6d7e5f" providerId="LiveId" clId="{ECFE383D-DB5E-4721-886B-4F1E376023A4}" dt="2021-06-18T09:12:27.177" v="2489" actId="20577"/>
          <ac:spMkLst>
            <pc:docMk/>
            <pc:sldMk cId="3157497908" sldId="405"/>
            <ac:spMk id="3074" creationId="{00000000-0000-0000-0000-000000000000}"/>
          </ac:spMkLst>
        </pc:spChg>
        <pc:picChg chg="del">
          <ac:chgData name="Mike Jones" userId="9ad1ed2f9d6d7e5f" providerId="LiveId" clId="{ECFE383D-DB5E-4721-886B-4F1E376023A4}" dt="2021-06-18T09:11:34.760" v="2471" actId="478"/>
          <ac:picMkLst>
            <pc:docMk/>
            <pc:sldMk cId="3157497908" sldId="405"/>
            <ac:picMk id="3" creationId="{17FE35B9-3F16-47F5-B67E-8D0865838DB5}"/>
          </ac:picMkLst>
        </pc:picChg>
        <pc:picChg chg="add del mod">
          <ac:chgData name="Mike Jones" userId="9ad1ed2f9d6d7e5f" providerId="LiveId" clId="{ECFE383D-DB5E-4721-886B-4F1E376023A4}" dt="2021-06-18T09:31:57.370" v="2946" actId="478"/>
          <ac:picMkLst>
            <pc:docMk/>
            <pc:sldMk cId="3157497908" sldId="405"/>
            <ac:picMk id="5" creationId="{9E9114D3-CA1B-45B9-B60A-881EF9562904}"/>
          </ac:picMkLst>
        </pc:picChg>
        <pc:picChg chg="add mod">
          <ac:chgData name="Mike Jones" userId="9ad1ed2f9d6d7e5f" providerId="LiveId" clId="{ECFE383D-DB5E-4721-886B-4F1E376023A4}" dt="2021-06-18T09:32:26.077" v="2951" actId="1076"/>
          <ac:picMkLst>
            <pc:docMk/>
            <pc:sldMk cId="3157497908" sldId="405"/>
            <ac:picMk id="7" creationId="{896EB568-617B-4763-B5DF-0606C831D587}"/>
          </ac:picMkLst>
        </pc:picChg>
      </pc:sldChg>
      <pc:sldChg chg="addSp delSp modSp add mod">
        <pc:chgData name="Mike Jones" userId="9ad1ed2f9d6d7e5f" providerId="LiveId" clId="{ECFE383D-DB5E-4721-886B-4F1E376023A4}" dt="2021-06-18T09:45:23.744" v="3432" actId="14100"/>
        <pc:sldMkLst>
          <pc:docMk/>
          <pc:sldMk cId="377861978" sldId="406"/>
        </pc:sldMkLst>
        <pc:spChg chg="add mod">
          <ac:chgData name="Mike Jones" userId="9ad1ed2f9d6d7e5f" providerId="LiveId" clId="{ECFE383D-DB5E-4721-886B-4F1E376023A4}" dt="2021-06-18T09:42:56.595" v="3231" actId="1076"/>
          <ac:spMkLst>
            <pc:docMk/>
            <pc:sldMk cId="377861978" sldId="406"/>
            <ac:spMk id="8" creationId="{9124BF09-70C9-4BBF-B309-7217E1389BB4}"/>
          </ac:spMkLst>
        </pc:spChg>
        <pc:spChg chg="add mod">
          <ac:chgData name="Mike Jones" userId="9ad1ed2f9d6d7e5f" providerId="LiveId" clId="{ECFE383D-DB5E-4721-886B-4F1E376023A4}" dt="2021-06-18T09:43:01.706" v="3232" actId="1076"/>
          <ac:spMkLst>
            <pc:docMk/>
            <pc:sldMk cId="377861978" sldId="406"/>
            <ac:spMk id="9" creationId="{8A819D5C-A26E-4333-BAC6-DB8DDE34211A}"/>
          </ac:spMkLst>
        </pc:spChg>
        <pc:spChg chg="add mod">
          <ac:chgData name="Mike Jones" userId="9ad1ed2f9d6d7e5f" providerId="LiveId" clId="{ECFE383D-DB5E-4721-886B-4F1E376023A4}" dt="2021-06-18T09:43:05.125" v="3233" actId="1076"/>
          <ac:spMkLst>
            <pc:docMk/>
            <pc:sldMk cId="377861978" sldId="406"/>
            <ac:spMk id="10" creationId="{38ACC9AB-FB1C-42CF-858C-D1F040826226}"/>
          </ac:spMkLst>
        </pc:spChg>
        <pc:spChg chg="add mod">
          <ac:chgData name="Mike Jones" userId="9ad1ed2f9d6d7e5f" providerId="LiveId" clId="{ECFE383D-DB5E-4721-886B-4F1E376023A4}" dt="2021-06-18T09:43:09.077" v="3234" actId="1076"/>
          <ac:spMkLst>
            <pc:docMk/>
            <pc:sldMk cId="377861978" sldId="406"/>
            <ac:spMk id="11" creationId="{AC62BC45-B3CA-40F9-B3C0-A11BC51AC6A7}"/>
          </ac:spMkLst>
        </pc:spChg>
        <pc:spChg chg="del mod">
          <ac:chgData name="Mike Jones" userId="9ad1ed2f9d6d7e5f" providerId="LiveId" clId="{ECFE383D-DB5E-4721-886B-4F1E376023A4}" dt="2021-06-18T09:35:04.347" v="3048" actId="478"/>
          <ac:spMkLst>
            <pc:docMk/>
            <pc:sldMk cId="377861978" sldId="406"/>
            <ac:spMk id="13" creationId="{5C38821D-76A4-487F-BF58-21FE7826D0F3}"/>
          </ac:spMkLst>
        </pc:spChg>
        <pc:spChg chg="add mod">
          <ac:chgData name="Mike Jones" userId="9ad1ed2f9d6d7e5f" providerId="LiveId" clId="{ECFE383D-DB5E-4721-886B-4F1E376023A4}" dt="2021-06-18T09:45:23.744" v="3432" actId="14100"/>
          <ac:spMkLst>
            <pc:docMk/>
            <pc:sldMk cId="377861978" sldId="406"/>
            <ac:spMk id="14" creationId="{6DBEAB63-9732-48EE-863D-7FED011AEBAE}"/>
          </ac:spMkLst>
        </pc:spChg>
        <pc:spChg chg="del">
          <ac:chgData name="Mike Jones" userId="9ad1ed2f9d6d7e5f" providerId="LiveId" clId="{ECFE383D-DB5E-4721-886B-4F1E376023A4}" dt="2021-06-18T09:35:02.712" v="3047" actId="478"/>
          <ac:spMkLst>
            <pc:docMk/>
            <pc:sldMk cId="377861978" sldId="406"/>
            <ac:spMk id="16" creationId="{715D4487-CEA6-4E5E-8663-ACF86063F664}"/>
          </ac:spMkLst>
        </pc:spChg>
        <pc:spChg chg="mod">
          <ac:chgData name="Mike Jones" userId="9ad1ed2f9d6d7e5f" providerId="LiveId" clId="{ECFE383D-DB5E-4721-886B-4F1E376023A4}" dt="2021-06-18T09:42:25.192" v="3229"/>
          <ac:spMkLst>
            <pc:docMk/>
            <pc:sldMk cId="377861978" sldId="406"/>
            <ac:spMk id="17" creationId="{6389C99F-CC65-4D9F-82BC-8B5DEAB82F35}"/>
          </ac:spMkLst>
        </pc:spChg>
        <pc:spChg chg="mod">
          <ac:chgData name="Mike Jones" userId="9ad1ed2f9d6d7e5f" providerId="LiveId" clId="{ECFE383D-DB5E-4721-886B-4F1E376023A4}" dt="2021-06-18T09:42:54.591" v="3230" actId="1076"/>
          <ac:spMkLst>
            <pc:docMk/>
            <pc:sldMk cId="377861978" sldId="406"/>
            <ac:spMk id="20" creationId="{34433463-ED04-4529-8CC3-CAAD21E954CD}"/>
          </ac:spMkLst>
        </pc:spChg>
        <pc:spChg chg="mod">
          <ac:chgData name="Mike Jones" userId="9ad1ed2f9d6d7e5f" providerId="LiveId" clId="{ECFE383D-DB5E-4721-886B-4F1E376023A4}" dt="2021-06-18T09:33:33.257" v="2970" actId="20577"/>
          <ac:spMkLst>
            <pc:docMk/>
            <pc:sldMk cId="377861978" sldId="406"/>
            <ac:spMk id="3074" creationId="{00000000-0000-0000-0000-000000000000}"/>
          </ac:spMkLst>
        </pc:spChg>
        <pc:picChg chg="add mod">
          <ac:chgData name="Mike Jones" userId="9ad1ed2f9d6d7e5f" providerId="LiveId" clId="{ECFE383D-DB5E-4721-886B-4F1E376023A4}" dt="2021-06-18T09:41:14.263" v="3226" actId="1076"/>
          <ac:picMkLst>
            <pc:docMk/>
            <pc:sldMk cId="377861978" sldId="406"/>
            <ac:picMk id="3" creationId="{B4A7FD70-4B79-4016-B1EC-5255BA8377CB}"/>
          </ac:picMkLst>
        </pc:picChg>
        <pc:picChg chg="del">
          <ac:chgData name="Mike Jones" userId="9ad1ed2f9d6d7e5f" providerId="LiveId" clId="{ECFE383D-DB5E-4721-886B-4F1E376023A4}" dt="2021-06-18T09:33:20.211" v="2958" actId="478"/>
          <ac:picMkLst>
            <pc:docMk/>
            <pc:sldMk cId="377861978" sldId="406"/>
            <ac:picMk id="7" creationId="{896EB568-617B-4763-B5DF-0606C831D58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2138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7924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7624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494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80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244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4.11 Procedure for handing over projects to clients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4991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When the project is finished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2028" y="1831204"/>
            <a:ext cx="41868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Successful completion of a project is followed by the handover of the building to the client.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8379D3-EA5F-4717-BFE2-3B3ED7843EC2}"/>
              </a:ext>
            </a:extLst>
          </p:cNvPr>
          <p:cNvSpPr txBox="1"/>
          <p:nvPr/>
        </p:nvSpPr>
        <p:spPr>
          <a:xfrm>
            <a:off x="361957" y="3027829"/>
            <a:ext cx="418680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This must be done in accordance with procedures sometimes referred to as ‘closing out’ the construction phase prior to occupation and use of the building. 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609F3D-4B58-48C5-AE96-52EBD1C89760}"/>
              </a:ext>
            </a:extLst>
          </p:cNvPr>
          <p:cNvSpPr txBox="1"/>
          <p:nvPr/>
        </p:nvSpPr>
        <p:spPr>
          <a:xfrm>
            <a:off x="430296" y="5018676"/>
            <a:ext cx="822145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In this session, we will look at the way the handover process is arranged, and the methods used to make the process as smooth as possible. 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935660"/>
            <a:ext cx="3751611" cy="27186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Key phases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9257"/>
            <a:ext cx="829126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Construction.</a:t>
            </a:r>
            <a:r>
              <a:rPr lang="en-US" kern="0" dirty="0"/>
              <a:t> Construction of the building according to the predetermined work programme. The client is kept informed about progress and project details throughout the process.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9883A14-5EA0-460D-BC43-A92F4C817D6C}"/>
              </a:ext>
            </a:extLst>
          </p:cNvPr>
          <p:cNvSpPr txBox="1">
            <a:spLocks/>
          </p:cNvSpPr>
          <p:nvPr/>
        </p:nvSpPr>
        <p:spPr bwMode="auto">
          <a:xfrm>
            <a:off x="457200" y="2530421"/>
            <a:ext cx="8291264" cy="71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Handover and close-out.</a:t>
            </a:r>
            <a:r>
              <a:rPr lang="en-US" kern="0" dirty="0"/>
              <a:t> The contractor works closely with the client to bring the completed building into use as smoothly as possible.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E597C5B-32E6-4E80-A065-9AA55CB94CFB}"/>
              </a:ext>
            </a:extLst>
          </p:cNvPr>
          <p:cNvSpPr txBox="1">
            <a:spLocks/>
          </p:cNvSpPr>
          <p:nvPr/>
        </p:nvSpPr>
        <p:spPr bwMode="auto">
          <a:xfrm>
            <a:off x="457200" y="3267393"/>
            <a:ext cx="8291264" cy="71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In use/occupation.</a:t>
            </a:r>
            <a:r>
              <a:rPr lang="en-US" kern="0" dirty="0"/>
              <a:t> The client takes up responsibility for operational management of the building.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F1B59E-40BB-461A-83C2-8EAA960A2E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0173" y="4077072"/>
            <a:ext cx="1630275" cy="20506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FF7ED8-E49E-4DEA-827C-D33F5898E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898" y="4149080"/>
            <a:ext cx="2146518" cy="14975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6" y="4074462"/>
            <a:ext cx="2661978" cy="177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44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Handover documentation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78159" y="2511073"/>
            <a:ext cx="829419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Health and safety file.</a:t>
            </a:r>
            <a:r>
              <a:rPr lang="en-US" kern="0" dirty="0"/>
              <a:t> Safe operation and user welfare information.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9883A14-5EA0-460D-BC43-A92F4C817D6C}"/>
              </a:ext>
            </a:extLst>
          </p:cNvPr>
          <p:cNvSpPr txBox="1">
            <a:spLocks/>
          </p:cNvSpPr>
          <p:nvPr/>
        </p:nvSpPr>
        <p:spPr bwMode="auto">
          <a:xfrm>
            <a:off x="478160" y="2940862"/>
            <a:ext cx="8270304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Building owner’s manual.</a:t>
            </a:r>
            <a:r>
              <a:rPr lang="en-US" kern="0" dirty="0"/>
              <a:t> Overview of operational information.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E597C5B-32E6-4E80-A065-9AA55CB94CFB}"/>
              </a:ext>
            </a:extLst>
          </p:cNvPr>
          <p:cNvSpPr txBox="1">
            <a:spLocks/>
          </p:cNvSpPr>
          <p:nvPr/>
        </p:nvSpPr>
        <p:spPr bwMode="auto">
          <a:xfrm>
            <a:off x="478159" y="4003219"/>
            <a:ext cx="8252792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User guide.</a:t>
            </a:r>
            <a:r>
              <a:rPr lang="en-US" kern="0" dirty="0"/>
              <a:t> Day-to-day operational support.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32FBFEA-6366-4BD0-A7A8-512D07946095}"/>
              </a:ext>
            </a:extLst>
          </p:cNvPr>
          <p:cNvSpPr txBox="1">
            <a:spLocks/>
          </p:cNvSpPr>
          <p:nvPr/>
        </p:nvSpPr>
        <p:spPr bwMode="auto">
          <a:xfrm>
            <a:off x="478160" y="3345456"/>
            <a:ext cx="8294197" cy="61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Building logbook (passport).</a:t>
            </a:r>
            <a:r>
              <a:rPr lang="en-US" kern="0" dirty="0"/>
              <a:t> Record of important events in the building’s lifecycle so far.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DEFC1F1-022A-4604-B4CF-BB62BB2D0FD7}"/>
              </a:ext>
            </a:extLst>
          </p:cNvPr>
          <p:cNvSpPr txBox="1">
            <a:spLocks/>
          </p:cNvSpPr>
          <p:nvPr/>
        </p:nvSpPr>
        <p:spPr bwMode="auto">
          <a:xfrm>
            <a:off x="478159" y="4411493"/>
            <a:ext cx="8360216" cy="93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Testing and commissioning documents.</a:t>
            </a:r>
            <a:r>
              <a:rPr lang="en-US" kern="0" dirty="0"/>
              <a:t> Lifts, elevators, lifting equipment, cradles and cleaning access equipment, boilers and pressure vessels, electrical installation schedule of inspections, schedule of test results.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EBB50C0-8571-4E7D-AA6B-8CFD3C2E465D}"/>
              </a:ext>
            </a:extLst>
          </p:cNvPr>
          <p:cNvSpPr txBox="1">
            <a:spLocks/>
          </p:cNvSpPr>
          <p:nvPr/>
        </p:nvSpPr>
        <p:spPr bwMode="auto">
          <a:xfrm>
            <a:off x="457200" y="5661248"/>
            <a:ext cx="6754296" cy="72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Warranties.</a:t>
            </a:r>
            <a:r>
              <a:rPr lang="en-US" kern="0" dirty="0"/>
              <a:t> Agreed and contracted guarantee arrangements.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4433463-ED04-4529-8CC3-CAAD21E954CD}"/>
              </a:ext>
            </a:extLst>
          </p:cNvPr>
          <p:cNvSpPr txBox="1">
            <a:spLocks/>
          </p:cNvSpPr>
          <p:nvPr/>
        </p:nvSpPr>
        <p:spPr bwMode="auto">
          <a:xfrm>
            <a:off x="478159" y="1476984"/>
            <a:ext cx="8270305" cy="99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For a large project there will be a substantial amount of documentation involved to inform and support the client and to discharge the contractors' responsibilities, including the following. </a:t>
            </a:r>
          </a:p>
        </p:txBody>
      </p:sp>
    </p:spTree>
    <p:extLst>
      <p:ext uri="{BB962C8B-B14F-4D97-AF65-F5344CB8AC3E}">
        <p14:creationId xmlns:p14="http://schemas.microsoft.com/office/powerpoint/2010/main" val="3846452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Snagging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E597C5B-32E6-4E80-A065-9AA55CB94CFB}"/>
              </a:ext>
            </a:extLst>
          </p:cNvPr>
          <p:cNvSpPr txBox="1">
            <a:spLocks/>
          </p:cNvSpPr>
          <p:nvPr/>
        </p:nvSpPr>
        <p:spPr bwMode="auto">
          <a:xfrm>
            <a:off x="456561" y="2548426"/>
            <a:ext cx="4547487" cy="122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After handover, it is possible that further faults will be identified which the contactor will be called upon to deal with.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4433463-ED04-4529-8CC3-CAAD21E954CD}"/>
              </a:ext>
            </a:extLst>
          </p:cNvPr>
          <p:cNvSpPr txBox="1">
            <a:spLocks/>
          </p:cNvSpPr>
          <p:nvPr/>
        </p:nvSpPr>
        <p:spPr bwMode="auto">
          <a:xfrm>
            <a:off x="456561" y="1476984"/>
            <a:ext cx="8291903" cy="98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‘Snagging’ is the term used to identify and rectify faults and flaws in the building. This is an ongoing process throughout the construction phase with a final round of snagging before handover.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FE35B9-3F16-47F5-B67E-8D0865838D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5023" y="2634582"/>
            <a:ext cx="3539375" cy="2360762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38821D-76A4-487F-BF58-21FE7826D0F3}"/>
              </a:ext>
            </a:extLst>
          </p:cNvPr>
          <p:cNvSpPr txBox="1">
            <a:spLocks/>
          </p:cNvSpPr>
          <p:nvPr/>
        </p:nvSpPr>
        <p:spPr bwMode="auto">
          <a:xfrm>
            <a:off x="456560" y="3855986"/>
            <a:ext cx="4547488" cy="98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 defects reporting procedure between the client and the contractor is agreed at handover.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194193E-3774-4A1D-A0AA-E992137DF851}"/>
              </a:ext>
            </a:extLst>
          </p:cNvPr>
          <p:cNvSpPr txBox="1">
            <a:spLocks/>
          </p:cNvSpPr>
          <p:nvPr/>
        </p:nvSpPr>
        <p:spPr bwMode="auto">
          <a:xfrm>
            <a:off x="456560" y="4927428"/>
            <a:ext cx="4547488" cy="1285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Access arrangements will be agreed to allow the contractor to enter the building to undertake the necessary remedial work while the facility is in use.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6390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Additional factors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4433463-ED04-4529-8CC3-CAAD21E954CD}"/>
              </a:ext>
            </a:extLst>
          </p:cNvPr>
          <p:cNvSpPr txBox="1">
            <a:spLocks/>
          </p:cNvSpPr>
          <p:nvPr/>
        </p:nvSpPr>
        <p:spPr bwMode="auto">
          <a:xfrm>
            <a:off x="456561" y="1567803"/>
            <a:ext cx="8219895" cy="58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The expression ‘soft landings’ is increasingly used to describe the smooth handover of a project between the contractor and the client.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38821D-76A4-487F-BF58-21FE7826D0F3}"/>
              </a:ext>
            </a:extLst>
          </p:cNvPr>
          <p:cNvSpPr txBox="1">
            <a:spLocks/>
          </p:cNvSpPr>
          <p:nvPr/>
        </p:nvSpPr>
        <p:spPr bwMode="auto">
          <a:xfrm>
            <a:off x="456561" y="2328882"/>
            <a:ext cx="8219896" cy="96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concept aims to remove the ‘bumps’ that can occur in the transition period and after-care arrangements, to ensure operational performance of the building is optimised for the users.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15D4487-CEA6-4E5E-8663-ACF86063F664}"/>
              </a:ext>
            </a:extLst>
          </p:cNvPr>
          <p:cNvSpPr txBox="1">
            <a:spLocks/>
          </p:cNvSpPr>
          <p:nvPr/>
        </p:nvSpPr>
        <p:spPr bwMode="auto">
          <a:xfrm>
            <a:off x="456560" y="3410753"/>
            <a:ext cx="8291903" cy="31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building must operate well to fulfil the client’s requirements.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3933056"/>
            <a:ext cx="3394275" cy="226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97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Additional factors (continued)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4433463-ED04-4529-8CC3-CAAD21E954CD}"/>
              </a:ext>
            </a:extLst>
          </p:cNvPr>
          <p:cNvSpPr txBox="1">
            <a:spLocks/>
          </p:cNvSpPr>
          <p:nvPr/>
        </p:nvSpPr>
        <p:spPr bwMode="auto">
          <a:xfrm>
            <a:off x="456561" y="1451501"/>
            <a:ext cx="8147887" cy="58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Some factors that must be cared for to ensure a smooth handover include the following.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124BF09-70C9-4BBF-B309-7217E1389BB4}"/>
              </a:ext>
            </a:extLst>
          </p:cNvPr>
          <p:cNvSpPr txBox="1">
            <a:spLocks/>
          </p:cNvSpPr>
          <p:nvPr/>
        </p:nvSpPr>
        <p:spPr bwMode="auto">
          <a:xfrm>
            <a:off x="456561" y="2206226"/>
            <a:ext cx="4843240" cy="67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Transfer of insurance responsibility from contractor to client/occupier.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A819D5C-A26E-4333-BAC6-DB8DDE34211A}"/>
              </a:ext>
            </a:extLst>
          </p:cNvPr>
          <p:cNvSpPr txBox="1">
            <a:spLocks/>
          </p:cNvSpPr>
          <p:nvPr/>
        </p:nvSpPr>
        <p:spPr bwMode="auto">
          <a:xfrm>
            <a:off x="456561" y="2883036"/>
            <a:ext cx="4843240" cy="67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Security responsibility for the building to be transferred to client/occupier.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8ACC9AB-FB1C-42CF-858C-D1F040826226}"/>
              </a:ext>
            </a:extLst>
          </p:cNvPr>
          <p:cNvSpPr txBox="1">
            <a:spLocks/>
          </p:cNvSpPr>
          <p:nvPr/>
        </p:nvSpPr>
        <p:spPr bwMode="auto">
          <a:xfrm>
            <a:off x="456561" y="3599996"/>
            <a:ext cx="4843240" cy="67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Legal adoption of roads and access ways should be signed.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C62BC45-B3CA-40F9-B3C0-A11BC51AC6A7}"/>
              </a:ext>
            </a:extLst>
          </p:cNvPr>
          <p:cNvSpPr txBox="1">
            <a:spLocks/>
          </p:cNvSpPr>
          <p:nvPr/>
        </p:nvSpPr>
        <p:spPr bwMode="auto">
          <a:xfrm>
            <a:off x="456561" y="4316956"/>
            <a:ext cx="4843240" cy="67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Outsourced contracts for maintenance and inspections should be signed.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BEAB63-9732-48EE-863D-7FED011AEBAE}"/>
              </a:ext>
            </a:extLst>
          </p:cNvPr>
          <p:cNvSpPr txBox="1">
            <a:spLocks/>
          </p:cNvSpPr>
          <p:nvPr/>
        </p:nvSpPr>
        <p:spPr bwMode="auto">
          <a:xfrm>
            <a:off x="456561" y="5184063"/>
            <a:ext cx="8230879" cy="9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At handover, the formation of a client operation team should take place to ensure the building is equipped as designed and operating as planned.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4756" y="2588860"/>
            <a:ext cx="3315987" cy="207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1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556</Words>
  <Application>Microsoft Office PowerPoint</Application>
  <PresentationFormat>On-screen Show (4:3)</PresentationFormat>
  <Paragraphs>48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PowerPoint 13: 4.11 Procedure for handing over projects to clients</vt:lpstr>
      <vt:lpstr>When the project is finished</vt:lpstr>
      <vt:lpstr>Key phases</vt:lpstr>
      <vt:lpstr>Handover documentation</vt:lpstr>
      <vt:lpstr>Snagging</vt:lpstr>
      <vt:lpstr>Additional factors</vt:lpstr>
      <vt:lpstr>Additional factors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148</cp:revision>
  <dcterms:created xsi:type="dcterms:W3CDTF">2013-05-28T00:38:54Z</dcterms:created>
  <dcterms:modified xsi:type="dcterms:W3CDTF">2021-08-11T14:04:01Z</dcterms:modified>
</cp:coreProperties>
</file>