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1"/>
  </p:notesMasterIdLst>
  <p:handoutMasterIdLst>
    <p:handoutMasterId r:id="rId12"/>
  </p:handoutMasterIdLst>
  <p:sldIdLst>
    <p:sldId id="256" r:id="rId2"/>
    <p:sldId id="328" r:id="rId3"/>
    <p:sldId id="397" r:id="rId4"/>
    <p:sldId id="398" r:id="rId5"/>
    <p:sldId id="399" r:id="rId6"/>
    <p:sldId id="400" r:id="rId7"/>
    <p:sldId id="401" r:id="rId8"/>
    <p:sldId id="402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7224" autoAdjust="0"/>
  </p:normalViewPr>
  <p:slideViewPr>
    <p:cSldViewPr showGuides="1">
      <p:cViewPr varScale="1">
        <p:scale>
          <a:sx n="58" d="100"/>
          <a:sy n="58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61FE13B4-2EFD-4F05-BCE8-8D9A6A470BCB}"/>
    <pc:docChg chg="undo custSel addSld delSld modSld">
      <pc:chgData name="Mike Jones" userId="9ad1ed2f9d6d7e5f" providerId="LiveId" clId="{61FE13B4-2EFD-4F05-BCE8-8D9A6A470BCB}" dt="2021-06-17T12:02:35.221" v="1356" actId="1076"/>
      <pc:docMkLst>
        <pc:docMk/>
      </pc:docMkLst>
      <pc:sldChg chg="modSp mod">
        <pc:chgData name="Mike Jones" userId="9ad1ed2f9d6d7e5f" providerId="LiveId" clId="{61FE13B4-2EFD-4F05-BCE8-8D9A6A470BCB}" dt="2021-06-17T10:27:34.308" v="43" actId="20577"/>
        <pc:sldMkLst>
          <pc:docMk/>
          <pc:sldMk cId="0" sldId="256"/>
        </pc:sldMkLst>
        <pc:spChg chg="mod">
          <ac:chgData name="Mike Jones" userId="9ad1ed2f9d6d7e5f" providerId="LiveId" clId="{61FE13B4-2EFD-4F05-BCE8-8D9A6A470BCB}" dt="2021-06-17T10:27:34.308" v="43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">
        <pc:chgData name="Mike Jones" userId="9ad1ed2f9d6d7e5f" providerId="LiveId" clId="{61FE13B4-2EFD-4F05-BCE8-8D9A6A470BCB}" dt="2021-06-17T11:41:33.297" v="1065" actId="47"/>
        <pc:sldMkLst>
          <pc:docMk/>
          <pc:sldMk cId="0" sldId="267"/>
        </pc:sldMkLst>
      </pc:sldChg>
      <pc:sldChg chg="addSp delSp modSp mod">
        <pc:chgData name="Mike Jones" userId="9ad1ed2f9d6d7e5f" providerId="LiveId" clId="{61FE13B4-2EFD-4F05-BCE8-8D9A6A470BCB}" dt="2021-06-17T10:48:32.271" v="320" actId="1076"/>
        <pc:sldMkLst>
          <pc:docMk/>
          <pc:sldMk cId="0" sldId="328"/>
        </pc:sldMkLst>
        <pc:spChg chg="add mod">
          <ac:chgData name="Mike Jones" userId="9ad1ed2f9d6d7e5f" providerId="LiveId" clId="{61FE13B4-2EFD-4F05-BCE8-8D9A6A470BCB}" dt="2021-06-17T10:45:25.899" v="86" actId="1076"/>
          <ac:spMkLst>
            <pc:docMk/>
            <pc:sldMk cId="0" sldId="328"/>
            <ac:spMk id="11" creationId="{353AE4DB-C7E9-4B35-B340-D32ED2FEBE36}"/>
          </ac:spMkLst>
        </pc:spChg>
        <pc:spChg chg="add mod">
          <ac:chgData name="Mike Jones" userId="9ad1ed2f9d6d7e5f" providerId="LiveId" clId="{61FE13B4-2EFD-4F05-BCE8-8D9A6A470BCB}" dt="2021-06-17T10:48:32.271" v="320" actId="1076"/>
          <ac:spMkLst>
            <pc:docMk/>
            <pc:sldMk cId="0" sldId="328"/>
            <ac:spMk id="12" creationId="{394F1D67-2DCF-42D6-9960-802D40FDAB2D}"/>
          </ac:spMkLst>
        </pc:spChg>
        <pc:spChg chg="add mod">
          <ac:chgData name="Mike Jones" userId="9ad1ed2f9d6d7e5f" providerId="LiveId" clId="{61FE13B4-2EFD-4F05-BCE8-8D9A6A470BCB}" dt="2021-06-17T10:48:15.488" v="317" actId="1076"/>
          <ac:spMkLst>
            <pc:docMk/>
            <pc:sldMk cId="0" sldId="328"/>
            <ac:spMk id="15" creationId="{DC8379D3-EA5F-4717-BFE2-3B3ED7843EC2}"/>
          </ac:spMkLst>
        </pc:spChg>
        <pc:spChg chg="mod">
          <ac:chgData name="Mike Jones" userId="9ad1ed2f9d6d7e5f" providerId="LiveId" clId="{61FE13B4-2EFD-4F05-BCE8-8D9A6A470BCB}" dt="2021-06-17T10:48:30.168" v="319" actId="1076"/>
          <ac:spMkLst>
            <pc:docMk/>
            <pc:sldMk cId="0" sldId="328"/>
            <ac:spMk id="17" creationId="{AEAC1772-555D-4907-8AFD-296CE0C9BC3D}"/>
          </ac:spMkLst>
        </pc:spChg>
        <pc:spChg chg="mod">
          <ac:chgData name="Mike Jones" userId="9ad1ed2f9d6d7e5f" providerId="LiveId" clId="{61FE13B4-2EFD-4F05-BCE8-8D9A6A470BCB}" dt="2021-06-17T10:29:15.269" v="60" actId="20577"/>
          <ac:spMkLst>
            <pc:docMk/>
            <pc:sldMk cId="0" sldId="328"/>
            <ac:spMk id="3074" creationId="{00000000-0000-0000-0000-000000000000}"/>
          </ac:spMkLst>
        </pc:spChg>
        <pc:grpChg chg="del">
          <ac:chgData name="Mike Jones" userId="9ad1ed2f9d6d7e5f" providerId="LiveId" clId="{61FE13B4-2EFD-4F05-BCE8-8D9A6A470BCB}" dt="2021-06-17T10:29:17.935" v="61" actId="478"/>
          <ac:grpSpMkLst>
            <pc:docMk/>
            <pc:sldMk cId="0" sldId="328"/>
            <ac:grpSpMk id="7" creationId="{E6816E53-F209-4742-B8BE-9654A6842544}"/>
          </ac:grpSpMkLst>
        </pc:grpChg>
        <pc:picChg chg="add del mod">
          <ac:chgData name="Mike Jones" userId="9ad1ed2f9d6d7e5f" providerId="LiveId" clId="{61FE13B4-2EFD-4F05-BCE8-8D9A6A470BCB}" dt="2021-06-17T10:31:21.229" v="70" actId="478"/>
          <ac:picMkLst>
            <pc:docMk/>
            <pc:sldMk cId="0" sldId="328"/>
            <ac:picMk id="3" creationId="{DA8EFD6A-B0FC-40A0-9264-D949000F1D3D}"/>
          </ac:picMkLst>
        </pc:picChg>
        <pc:picChg chg="add mod">
          <ac:chgData name="Mike Jones" userId="9ad1ed2f9d6d7e5f" providerId="LiveId" clId="{61FE13B4-2EFD-4F05-BCE8-8D9A6A470BCB}" dt="2021-06-17T10:44:13.203" v="75" actId="1076"/>
          <ac:picMkLst>
            <pc:docMk/>
            <pc:sldMk cId="0" sldId="328"/>
            <ac:picMk id="6" creationId="{BFB6CF86-2F9C-412E-9155-A4F9B2D52761}"/>
          </ac:picMkLst>
        </pc:picChg>
      </pc:sldChg>
      <pc:sldChg chg="del">
        <pc:chgData name="Mike Jones" userId="9ad1ed2f9d6d7e5f" providerId="LiveId" clId="{61FE13B4-2EFD-4F05-BCE8-8D9A6A470BCB}" dt="2021-06-17T11:41:35.324" v="1066" actId="47"/>
        <pc:sldMkLst>
          <pc:docMk/>
          <pc:sldMk cId="1382427200" sldId="389"/>
        </pc:sldMkLst>
      </pc:sldChg>
      <pc:sldChg chg="del">
        <pc:chgData name="Mike Jones" userId="9ad1ed2f9d6d7e5f" providerId="LiveId" clId="{61FE13B4-2EFD-4F05-BCE8-8D9A6A470BCB}" dt="2021-06-17T11:41:30.566" v="1062" actId="47"/>
        <pc:sldMkLst>
          <pc:docMk/>
          <pc:sldMk cId="2731232630" sldId="390"/>
        </pc:sldMkLst>
      </pc:sldChg>
      <pc:sldChg chg="del">
        <pc:chgData name="Mike Jones" userId="9ad1ed2f9d6d7e5f" providerId="LiveId" clId="{61FE13B4-2EFD-4F05-BCE8-8D9A6A470BCB}" dt="2021-06-17T11:41:29.491" v="1061" actId="47"/>
        <pc:sldMkLst>
          <pc:docMk/>
          <pc:sldMk cId="144019466" sldId="391"/>
        </pc:sldMkLst>
      </pc:sldChg>
      <pc:sldChg chg="del">
        <pc:chgData name="Mike Jones" userId="9ad1ed2f9d6d7e5f" providerId="LiveId" clId="{61FE13B4-2EFD-4F05-BCE8-8D9A6A470BCB}" dt="2021-06-17T11:41:28.324" v="1060" actId="47"/>
        <pc:sldMkLst>
          <pc:docMk/>
          <pc:sldMk cId="152607125" sldId="392"/>
        </pc:sldMkLst>
      </pc:sldChg>
      <pc:sldChg chg="del">
        <pc:chgData name="Mike Jones" userId="9ad1ed2f9d6d7e5f" providerId="LiveId" clId="{61FE13B4-2EFD-4F05-BCE8-8D9A6A470BCB}" dt="2021-06-17T11:41:32.322" v="1064" actId="47"/>
        <pc:sldMkLst>
          <pc:docMk/>
          <pc:sldMk cId="3878101961" sldId="395"/>
        </pc:sldMkLst>
      </pc:sldChg>
      <pc:sldChg chg="del">
        <pc:chgData name="Mike Jones" userId="9ad1ed2f9d6d7e5f" providerId="LiveId" clId="{61FE13B4-2EFD-4F05-BCE8-8D9A6A470BCB}" dt="2021-06-17T11:41:31.524" v="1063" actId="47"/>
        <pc:sldMkLst>
          <pc:docMk/>
          <pc:sldMk cId="2651916982" sldId="396"/>
        </pc:sldMkLst>
      </pc:sldChg>
      <pc:sldChg chg="addSp delSp modSp add mod">
        <pc:chgData name="Mike Jones" userId="9ad1ed2f9d6d7e5f" providerId="LiveId" clId="{61FE13B4-2EFD-4F05-BCE8-8D9A6A470BCB}" dt="2021-06-17T11:04:24.518" v="586" actId="1076"/>
        <pc:sldMkLst>
          <pc:docMk/>
          <pc:sldMk cId="989744688" sldId="397"/>
        </pc:sldMkLst>
        <pc:spChg chg="add mod">
          <ac:chgData name="Mike Jones" userId="9ad1ed2f9d6d7e5f" providerId="LiveId" clId="{61FE13B4-2EFD-4F05-BCE8-8D9A6A470BCB}" dt="2021-06-17T11:04:24.518" v="586" actId="1076"/>
          <ac:spMkLst>
            <pc:docMk/>
            <pc:sldMk cId="989744688" sldId="397"/>
            <ac:spMk id="10" creationId="{5E245A4A-3DE5-4601-8351-899101015C40}"/>
          </ac:spMkLst>
        </pc:spChg>
        <pc:spChg chg="del">
          <ac:chgData name="Mike Jones" userId="9ad1ed2f9d6d7e5f" providerId="LiveId" clId="{61FE13B4-2EFD-4F05-BCE8-8D9A6A470BCB}" dt="2021-06-17T10:48:43.286" v="323" actId="478"/>
          <ac:spMkLst>
            <pc:docMk/>
            <pc:sldMk cId="989744688" sldId="397"/>
            <ac:spMk id="11" creationId="{353AE4DB-C7E9-4B35-B340-D32ED2FEBE36}"/>
          </ac:spMkLst>
        </pc:spChg>
        <pc:spChg chg="mod">
          <ac:chgData name="Mike Jones" userId="9ad1ed2f9d6d7e5f" providerId="LiveId" clId="{61FE13B4-2EFD-4F05-BCE8-8D9A6A470BCB}" dt="2021-06-17T10:58:44.822" v="546" actId="1076"/>
          <ac:spMkLst>
            <pc:docMk/>
            <pc:sldMk cId="989744688" sldId="397"/>
            <ac:spMk id="12" creationId="{394F1D67-2DCF-42D6-9960-802D40FDAB2D}"/>
          </ac:spMkLst>
        </pc:spChg>
        <pc:spChg chg="del">
          <ac:chgData name="Mike Jones" userId="9ad1ed2f9d6d7e5f" providerId="LiveId" clId="{61FE13B4-2EFD-4F05-BCE8-8D9A6A470BCB}" dt="2021-06-17T10:49:10.430" v="324" actId="478"/>
          <ac:spMkLst>
            <pc:docMk/>
            <pc:sldMk cId="989744688" sldId="397"/>
            <ac:spMk id="15" creationId="{DC8379D3-EA5F-4717-BFE2-3B3ED7843EC2}"/>
          </ac:spMkLst>
        </pc:spChg>
        <pc:spChg chg="mod">
          <ac:chgData name="Mike Jones" userId="9ad1ed2f9d6d7e5f" providerId="LiveId" clId="{61FE13B4-2EFD-4F05-BCE8-8D9A6A470BCB}" dt="2021-06-17T10:58:34.965" v="544" actId="14100"/>
          <ac:spMkLst>
            <pc:docMk/>
            <pc:sldMk cId="989744688" sldId="397"/>
            <ac:spMk id="17" creationId="{AEAC1772-555D-4907-8AFD-296CE0C9BC3D}"/>
          </ac:spMkLst>
        </pc:spChg>
        <pc:spChg chg="mod">
          <ac:chgData name="Mike Jones" userId="9ad1ed2f9d6d7e5f" providerId="LiveId" clId="{61FE13B4-2EFD-4F05-BCE8-8D9A6A470BCB}" dt="2021-06-17T10:49:37.074" v="338" actId="20577"/>
          <ac:spMkLst>
            <pc:docMk/>
            <pc:sldMk cId="989744688" sldId="397"/>
            <ac:spMk id="3074" creationId="{00000000-0000-0000-0000-000000000000}"/>
          </ac:spMkLst>
        </pc:spChg>
        <pc:grpChg chg="add mod">
          <ac:chgData name="Mike Jones" userId="9ad1ed2f9d6d7e5f" providerId="LiveId" clId="{61FE13B4-2EFD-4F05-BCE8-8D9A6A470BCB}" dt="2021-06-17T10:58:21.429" v="543" actId="1076"/>
          <ac:grpSpMkLst>
            <pc:docMk/>
            <pc:sldMk cId="989744688" sldId="397"/>
            <ac:grpSpMk id="4" creationId="{ED557D82-F22F-4E64-8D0D-F40771846881}"/>
          </ac:grpSpMkLst>
        </pc:grpChg>
        <pc:picChg chg="add mod">
          <ac:chgData name="Mike Jones" userId="9ad1ed2f9d6d7e5f" providerId="LiveId" clId="{61FE13B4-2EFD-4F05-BCE8-8D9A6A470BCB}" dt="2021-06-17T10:58:17.929" v="541" actId="164"/>
          <ac:picMkLst>
            <pc:docMk/>
            <pc:sldMk cId="989744688" sldId="397"/>
            <ac:picMk id="3" creationId="{27FC5CF8-676F-4C2D-8A14-29099CD3EA0D}"/>
          </ac:picMkLst>
        </pc:picChg>
        <pc:picChg chg="del">
          <ac:chgData name="Mike Jones" userId="9ad1ed2f9d6d7e5f" providerId="LiveId" clId="{61FE13B4-2EFD-4F05-BCE8-8D9A6A470BCB}" dt="2021-06-17T10:48:42.169" v="322" actId="478"/>
          <ac:picMkLst>
            <pc:docMk/>
            <pc:sldMk cId="989744688" sldId="397"/>
            <ac:picMk id="6" creationId="{BFB6CF86-2F9C-412E-9155-A4F9B2D52761}"/>
          </ac:picMkLst>
        </pc:picChg>
      </pc:sldChg>
      <pc:sldChg chg="addSp delSp modSp add mod">
        <pc:chgData name="Mike Jones" userId="9ad1ed2f9d6d7e5f" providerId="LiveId" clId="{61FE13B4-2EFD-4F05-BCE8-8D9A6A470BCB}" dt="2021-06-17T11:09:14.586" v="671" actId="20577"/>
        <pc:sldMkLst>
          <pc:docMk/>
          <pc:sldMk cId="568206161" sldId="398"/>
        </pc:sldMkLst>
        <pc:spChg chg="add mod">
          <ac:chgData name="Mike Jones" userId="9ad1ed2f9d6d7e5f" providerId="LiveId" clId="{61FE13B4-2EFD-4F05-BCE8-8D9A6A470BCB}" dt="2021-06-17T11:04:47.267" v="587" actId="164"/>
          <ac:spMkLst>
            <pc:docMk/>
            <pc:sldMk cId="568206161" sldId="398"/>
            <ac:spMk id="11" creationId="{D1E9D47A-7AA3-4DFC-9140-9BE7C59A7011}"/>
          </ac:spMkLst>
        </pc:spChg>
        <pc:spChg chg="mod">
          <ac:chgData name="Mike Jones" userId="9ad1ed2f9d6d7e5f" providerId="LiveId" clId="{61FE13B4-2EFD-4F05-BCE8-8D9A6A470BCB}" dt="2021-06-17T11:08:11.386" v="643" actId="1076"/>
          <ac:spMkLst>
            <pc:docMk/>
            <pc:sldMk cId="568206161" sldId="398"/>
            <ac:spMk id="12" creationId="{394F1D67-2DCF-42D6-9960-802D40FDAB2D}"/>
          </ac:spMkLst>
        </pc:spChg>
        <pc:spChg chg="add mod">
          <ac:chgData name="Mike Jones" userId="9ad1ed2f9d6d7e5f" providerId="LiveId" clId="{61FE13B4-2EFD-4F05-BCE8-8D9A6A470BCB}" dt="2021-06-17T11:08:02.732" v="642" actId="20577"/>
          <ac:spMkLst>
            <pc:docMk/>
            <pc:sldMk cId="568206161" sldId="398"/>
            <ac:spMk id="14" creationId="{AEEDB221-B6B9-4C37-8548-90B96B93A2A3}"/>
          </ac:spMkLst>
        </pc:spChg>
        <pc:spChg chg="mod">
          <ac:chgData name="Mike Jones" userId="9ad1ed2f9d6d7e5f" providerId="LiveId" clId="{61FE13B4-2EFD-4F05-BCE8-8D9A6A470BCB}" dt="2021-06-17T11:09:14.586" v="671" actId="20577"/>
          <ac:spMkLst>
            <pc:docMk/>
            <pc:sldMk cId="568206161" sldId="398"/>
            <ac:spMk id="17" creationId="{AEAC1772-555D-4907-8AFD-296CE0C9BC3D}"/>
          </ac:spMkLst>
        </pc:spChg>
        <pc:grpChg chg="del">
          <ac:chgData name="Mike Jones" userId="9ad1ed2f9d6d7e5f" providerId="LiveId" clId="{61FE13B4-2EFD-4F05-BCE8-8D9A6A470BCB}" dt="2021-06-17T10:58:55.005" v="548" actId="478"/>
          <ac:grpSpMkLst>
            <pc:docMk/>
            <pc:sldMk cId="568206161" sldId="398"/>
            <ac:grpSpMk id="4" creationId="{ED557D82-F22F-4E64-8D0D-F40771846881}"/>
          </ac:grpSpMkLst>
        </pc:grpChg>
        <pc:grpChg chg="add mod">
          <ac:chgData name="Mike Jones" userId="9ad1ed2f9d6d7e5f" providerId="LiveId" clId="{61FE13B4-2EFD-4F05-BCE8-8D9A6A470BCB}" dt="2021-06-17T11:06:44.491" v="616" actId="1076"/>
          <ac:grpSpMkLst>
            <pc:docMk/>
            <pc:sldMk cId="568206161" sldId="398"/>
            <ac:grpSpMk id="6" creationId="{0EA61E24-3DDD-4FB0-965D-D6F037A205F5}"/>
          </ac:grpSpMkLst>
        </pc:grpChg>
        <pc:picChg chg="add mod">
          <ac:chgData name="Mike Jones" userId="9ad1ed2f9d6d7e5f" providerId="LiveId" clId="{61FE13B4-2EFD-4F05-BCE8-8D9A6A470BCB}" dt="2021-06-17T11:04:47.267" v="587" actId="164"/>
          <ac:picMkLst>
            <pc:docMk/>
            <pc:sldMk cId="568206161" sldId="398"/>
            <ac:picMk id="5" creationId="{246C7E00-F3A1-4FF0-9CFC-5EBE4157E796}"/>
          </ac:picMkLst>
        </pc:picChg>
        <pc:picChg chg="add mod">
          <ac:chgData name="Mike Jones" userId="9ad1ed2f9d6d7e5f" providerId="LiveId" clId="{61FE13B4-2EFD-4F05-BCE8-8D9A6A470BCB}" dt="2021-06-17T11:07:27.256" v="633" actId="1076"/>
          <ac:picMkLst>
            <pc:docMk/>
            <pc:sldMk cId="568206161" sldId="398"/>
            <ac:picMk id="8" creationId="{9ACC232D-9D1A-4F86-BB56-EFCF8E7E3C92}"/>
          </ac:picMkLst>
        </pc:picChg>
      </pc:sldChg>
      <pc:sldChg chg="addSp delSp modSp add mod">
        <pc:chgData name="Mike Jones" userId="9ad1ed2f9d6d7e5f" providerId="LiveId" clId="{61FE13B4-2EFD-4F05-BCE8-8D9A6A470BCB}" dt="2021-06-17T11:59:56.798" v="1322" actId="1076"/>
        <pc:sldMkLst>
          <pc:docMk/>
          <pc:sldMk cId="2582901233" sldId="399"/>
        </pc:sldMkLst>
        <pc:spChg chg="mod">
          <ac:chgData name="Mike Jones" userId="9ad1ed2f9d6d7e5f" providerId="LiveId" clId="{61FE13B4-2EFD-4F05-BCE8-8D9A6A470BCB}" dt="2021-06-17T11:59:56.798" v="1322" actId="1076"/>
          <ac:spMkLst>
            <pc:docMk/>
            <pc:sldMk cId="2582901233" sldId="399"/>
            <ac:spMk id="12" creationId="{394F1D67-2DCF-42D6-9960-802D40FDAB2D}"/>
          </ac:spMkLst>
        </pc:spChg>
        <pc:spChg chg="mod">
          <ac:chgData name="Mike Jones" userId="9ad1ed2f9d6d7e5f" providerId="LiveId" clId="{61FE13B4-2EFD-4F05-BCE8-8D9A6A470BCB}" dt="2021-06-17T11:20:33.281" v="784" actId="164"/>
          <ac:spMkLst>
            <pc:docMk/>
            <pc:sldMk cId="2582901233" sldId="399"/>
            <ac:spMk id="14" creationId="{AEEDB221-B6B9-4C37-8548-90B96B93A2A3}"/>
          </ac:spMkLst>
        </pc:spChg>
        <pc:spChg chg="mod">
          <ac:chgData name="Mike Jones" userId="9ad1ed2f9d6d7e5f" providerId="LiveId" clId="{61FE13B4-2EFD-4F05-BCE8-8D9A6A470BCB}" dt="2021-06-17T11:13:05.941" v="760" actId="1076"/>
          <ac:spMkLst>
            <pc:docMk/>
            <pc:sldMk cId="2582901233" sldId="399"/>
            <ac:spMk id="17" creationId="{AEAC1772-555D-4907-8AFD-296CE0C9BC3D}"/>
          </ac:spMkLst>
        </pc:spChg>
        <pc:grpChg chg="add mod">
          <ac:chgData name="Mike Jones" userId="9ad1ed2f9d6d7e5f" providerId="LiveId" clId="{61FE13B4-2EFD-4F05-BCE8-8D9A6A470BCB}" dt="2021-06-17T11:59:52.268" v="1320" actId="1076"/>
          <ac:grpSpMkLst>
            <pc:docMk/>
            <pc:sldMk cId="2582901233" sldId="399"/>
            <ac:grpSpMk id="4" creationId="{79F73602-AB25-49B9-A3E1-25BCE62CB33B}"/>
          </ac:grpSpMkLst>
        </pc:grpChg>
        <pc:grpChg chg="del">
          <ac:chgData name="Mike Jones" userId="9ad1ed2f9d6d7e5f" providerId="LiveId" clId="{61FE13B4-2EFD-4F05-BCE8-8D9A6A470BCB}" dt="2021-06-17T11:08:19.415" v="646" actId="478"/>
          <ac:grpSpMkLst>
            <pc:docMk/>
            <pc:sldMk cId="2582901233" sldId="399"/>
            <ac:grpSpMk id="6" creationId="{0EA61E24-3DDD-4FB0-965D-D6F037A205F5}"/>
          </ac:grpSpMkLst>
        </pc:grpChg>
        <pc:picChg chg="add mod">
          <ac:chgData name="Mike Jones" userId="9ad1ed2f9d6d7e5f" providerId="LiveId" clId="{61FE13B4-2EFD-4F05-BCE8-8D9A6A470BCB}" dt="2021-06-17T11:20:33.281" v="784" actId="164"/>
          <ac:picMkLst>
            <pc:docMk/>
            <pc:sldMk cId="2582901233" sldId="399"/>
            <ac:picMk id="3" creationId="{650F57D9-2608-409E-9164-97B307958B78}"/>
          </ac:picMkLst>
        </pc:picChg>
        <pc:picChg chg="del">
          <ac:chgData name="Mike Jones" userId="9ad1ed2f9d6d7e5f" providerId="LiveId" clId="{61FE13B4-2EFD-4F05-BCE8-8D9A6A470BCB}" dt="2021-06-17T11:08:18.724" v="645" actId="478"/>
          <ac:picMkLst>
            <pc:docMk/>
            <pc:sldMk cId="2582901233" sldId="399"/>
            <ac:picMk id="8" creationId="{9ACC232D-9D1A-4F86-BB56-EFCF8E7E3C92}"/>
          </ac:picMkLst>
        </pc:picChg>
      </pc:sldChg>
      <pc:sldChg chg="addSp delSp modSp add mod">
        <pc:chgData name="Mike Jones" userId="9ad1ed2f9d6d7e5f" providerId="LiveId" clId="{61FE13B4-2EFD-4F05-BCE8-8D9A6A470BCB}" dt="2021-06-17T12:01:40.805" v="1335" actId="20577"/>
        <pc:sldMkLst>
          <pc:docMk/>
          <pc:sldMk cId="2432555785" sldId="400"/>
        </pc:sldMkLst>
        <pc:spChg chg="add mod">
          <ac:chgData name="Mike Jones" userId="9ad1ed2f9d6d7e5f" providerId="LiveId" clId="{61FE13B4-2EFD-4F05-BCE8-8D9A6A470BCB}" dt="2021-06-17T12:00:49.823" v="1326" actId="164"/>
          <ac:spMkLst>
            <pc:docMk/>
            <pc:sldMk cId="2432555785" sldId="400"/>
            <ac:spMk id="10" creationId="{A9A598B3-8EBE-4C57-B2B3-6EF44A60A516}"/>
          </ac:spMkLst>
        </pc:spChg>
        <pc:spChg chg="mod">
          <ac:chgData name="Mike Jones" userId="9ad1ed2f9d6d7e5f" providerId="LiveId" clId="{61FE13B4-2EFD-4F05-BCE8-8D9A6A470BCB}" dt="2021-06-17T12:01:40.805" v="1335" actId="20577"/>
          <ac:spMkLst>
            <pc:docMk/>
            <pc:sldMk cId="2432555785" sldId="400"/>
            <ac:spMk id="12" creationId="{394F1D67-2DCF-42D6-9960-802D40FDAB2D}"/>
          </ac:spMkLst>
        </pc:spChg>
        <pc:spChg chg="mod">
          <ac:chgData name="Mike Jones" userId="9ad1ed2f9d6d7e5f" providerId="LiveId" clId="{61FE13B4-2EFD-4F05-BCE8-8D9A6A470BCB}" dt="2021-06-17T12:00:31.297" v="1323" actId="14100"/>
          <ac:spMkLst>
            <pc:docMk/>
            <pc:sldMk cId="2432555785" sldId="400"/>
            <ac:spMk id="17" creationId="{AEAC1772-555D-4907-8AFD-296CE0C9BC3D}"/>
          </ac:spMkLst>
        </pc:spChg>
        <pc:grpChg chg="del">
          <ac:chgData name="Mike Jones" userId="9ad1ed2f9d6d7e5f" providerId="LiveId" clId="{61FE13B4-2EFD-4F05-BCE8-8D9A6A470BCB}" dt="2021-06-17T11:21:37.690" v="809" actId="478"/>
          <ac:grpSpMkLst>
            <pc:docMk/>
            <pc:sldMk cId="2432555785" sldId="400"/>
            <ac:grpSpMk id="4" creationId="{79F73602-AB25-49B9-A3E1-25BCE62CB33B}"/>
          </ac:grpSpMkLst>
        </pc:grpChg>
        <pc:grpChg chg="add mod">
          <ac:chgData name="Mike Jones" userId="9ad1ed2f9d6d7e5f" providerId="LiveId" clId="{61FE13B4-2EFD-4F05-BCE8-8D9A6A470BCB}" dt="2021-06-17T12:01:01.059" v="1329" actId="1076"/>
          <ac:grpSpMkLst>
            <pc:docMk/>
            <pc:sldMk cId="2432555785" sldId="400"/>
            <ac:grpSpMk id="6" creationId="{659955AA-43B7-48D0-8ACB-461E043C7793}"/>
          </ac:grpSpMkLst>
        </pc:grpChg>
        <pc:picChg chg="add mod">
          <ac:chgData name="Mike Jones" userId="9ad1ed2f9d6d7e5f" providerId="LiveId" clId="{61FE13B4-2EFD-4F05-BCE8-8D9A6A470BCB}" dt="2021-06-17T12:00:49.823" v="1326" actId="164"/>
          <ac:picMkLst>
            <pc:docMk/>
            <pc:sldMk cId="2432555785" sldId="400"/>
            <ac:picMk id="5" creationId="{86A166B1-DA89-46C0-BA11-4E8400CE6424}"/>
          </ac:picMkLst>
        </pc:picChg>
      </pc:sldChg>
      <pc:sldChg chg="addSp delSp modSp add mod">
        <pc:chgData name="Mike Jones" userId="9ad1ed2f9d6d7e5f" providerId="LiveId" clId="{61FE13B4-2EFD-4F05-BCE8-8D9A6A470BCB}" dt="2021-06-17T11:41:12.430" v="1059"/>
        <pc:sldMkLst>
          <pc:docMk/>
          <pc:sldMk cId="3510641243" sldId="401"/>
        </pc:sldMkLst>
        <pc:spChg chg="add mod">
          <ac:chgData name="Mike Jones" userId="9ad1ed2f9d6d7e5f" providerId="LiveId" clId="{61FE13B4-2EFD-4F05-BCE8-8D9A6A470BCB}" dt="2021-06-17T11:41:12.430" v="1059"/>
          <ac:spMkLst>
            <pc:docMk/>
            <pc:sldMk cId="3510641243" sldId="401"/>
            <ac:spMk id="9" creationId="{B12B5458-95B1-4825-B4AC-897E439B3F3D}"/>
          </ac:spMkLst>
        </pc:spChg>
        <pc:spChg chg="del">
          <ac:chgData name="Mike Jones" userId="9ad1ed2f9d6d7e5f" providerId="LiveId" clId="{61FE13B4-2EFD-4F05-BCE8-8D9A6A470BCB}" dt="2021-06-17T11:28:55.176" v="868" actId="478"/>
          <ac:spMkLst>
            <pc:docMk/>
            <pc:sldMk cId="3510641243" sldId="401"/>
            <ac:spMk id="10" creationId="{A9A598B3-8EBE-4C57-B2B3-6EF44A60A516}"/>
          </ac:spMkLst>
        </pc:spChg>
        <pc:spChg chg="del">
          <ac:chgData name="Mike Jones" userId="9ad1ed2f9d6d7e5f" providerId="LiveId" clId="{61FE13B4-2EFD-4F05-BCE8-8D9A6A470BCB}" dt="2021-06-17T11:30:49.670" v="986" actId="478"/>
          <ac:spMkLst>
            <pc:docMk/>
            <pc:sldMk cId="3510641243" sldId="401"/>
            <ac:spMk id="12" creationId="{394F1D67-2DCF-42D6-9960-802D40FDAB2D}"/>
          </ac:spMkLst>
        </pc:spChg>
        <pc:spChg chg="mod">
          <ac:chgData name="Mike Jones" userId="9ad1ed2f9d6d7e5f" providerId="LiveId" clId="{61FE13B4-2EFD-4F05-BCE8-8D9A6A470BCB}" dt="2021-06-17T11:34:01.665" v="1049" actId="20577"/>
          <ac:spMkLst>
            <pc:docMk/>
            <pc:sldMk cId="3510641243" sldId="401"/>
            <ac:spMk id="17" creationId="{AEAC1772-555D-4907-8AFD-296CE0C9BC3D}"/>
          </ac:spMkLst>
        </pc:spChg>
        <pc:picChg chg="add mod ord">
          <ac:chgData name="Mike Jones" userId="9ad1ed2f9d6d7e5f" providerId="LiveId" clId="{61FE13B4-2EFD-4F05-BCE8-8D9A6A470BCB}" dt="2021-06-17T11:40:35.026" v="1056" actId="1076"/>
          <ac:picMkLst>
            <pc:docMk/>
            <pc:sldMk cId="3510641243" sldId="401"/>
            <ac:picMk id="3" creationId="{88C3CA35-904C-4B13-A21C-CDA38199CC2F}"/>
          </ac:picMkLst>
        </pc:picChg>
        <pc:picChg chg="del">
          <ac:chgData name="Mike Jones" userId="9ad1ed2f9d6d7e5f" providerId="LiveId" clId="{61FE13B4-2EFD-4F05-BCE8-8D9A6A470BCB}" dt="2021-06-17T11:28:50.147" v="867" actId="478"/>
          <ac:picMkLst>
            <pc:docMk/>
            <pc:sldMk cId="3510641243" sldId="401"/>
            <ac:picMk id="5" creationId="{86A166B1-DA89-46C0-BA11-4E8400CE6424}"/>
          </ac:picMkLst>
        </pc:picChg>
      </pc:sldChg>
      <pc:sldChg chg="addSp delSp modSp add mod">
        <pc:chgData name="Mike Jones" userId="9ad1ed2f9d6d7e5f" providerId="LiveId" clId="{61FE13B4-2EFD-4F05-BCE8-8D9A6A470BCB}" dt="2021-06-17T12:02:35.221" v="1356" actId="1076"/>
        <pc:sldMkLst>
          <pc:docMk/>
          <pc:sldMk cId="4183767970" sldId="402"/>
        </pc:sldMkLst>
        <pc:spChg chg="del">
          <ac:chgData name="Mike Jones" userId="9ad1ed2f9d6d7e5f" providerId="LiveId" clId="{61FE13B4-2EFD-4F05-BCE8-8D9A6A470BCB}" dt="2021-06-17T11:56:23.658" v="1274" actId="478"/>
          <ac:spMkLst>
            <pc:docMk/>
            <pc:sldMk cId="4183767970" sldId="402"/>
            <ac:spMk id="9" creationId="{B12B5458-95B1-4825-B4AC-897E439B3F3D}"/>
          </ac:spMkLst>
        </pc:spChg>
        <pc:spChg chg="add mod">
          <ac:chgData name="Mike Jones" userId="9ad1ed2f9d6d7e5f" providerId="LiveId" clId="{61FE13B4-2EFD-4F05-BCE8-8D9A6A470BCB}" dt="2021-06-17T11:56:59.933" v="1289" actId="14100"/>
          <ac:spMkLst>
            <pc:docMk/>
            <pc:sldMk cId="4183767970" sldId="402"/>
            <ac:spMk id="12" creationId="{D157294F-63DB-4299-BC34-210AFB8C5745}"/>
          </ac:spMkLst>
        </pc:spChg>
        <pc:spChg chg="mod">
          <ac:chgData name="Mike Jones" userId="9ad1ed2f9d6d7e5f" providerId="LiveId" clId="{61FE13B4-2EFD-4F05-BCE8-8D9A6A470BCB}" dt="2021-06-17T12:02:23.480" v="1354" actId="20577"/>
          <ac:spMkLst>
            <pc:docMk/>
            <pc:sldMk cId="4183767970" sldId="402"/>
            <ac:spMk id="17" creationId="{AEAC1772-555D-4907-8AFD-296CE0C9BC3D}"/>
          </ac:spMkLst>
        </pc:spChg>
        <pc:picChg chg="del">
          <ac:chgData name="Mike Jones" userId="9ad1ed2f9d6d7e5f" providerId="LiveId" clId="{61FE13B4-2EFD-4F05-BCE8-8D9A6A470BCB}" dt="2021-06-17T11:41:40.157" v="1068" actId="478"/>
          <ac:picMkLst>
            <pc:docMk/>
            <pc:sldMk cId="4183767970" sldId="402"/>
            <ac:picMk id="3" creationId="{88C3CA35-904C-4B13-A21C-CDA38199CC2F}"/>
          </ac:picMkLst>
        </pc:picChg>
        <pc:picChg chg="add mod">
          <ac:chgData name="Mike Jones" userId="9ad1ed2f9d6d7e5f" providerId="LiveId" clId="{61FE13B4-2EFD-4F05-BCE8-8D9A6A470BCB}" dt="2021-06-17T11:55:58.170" v="1271" actId="1076"/>
          <ac:picMkLst>
            <pc:docMk/>
            <pc:sldMk cId="4183767970" sldId="402"/>
            <ac:picMk id="4" creationId="{4FAF4A21-48B8-44FE-BEB5-14A315AD8DDA}"/>
          </ac:picMkLst>
        </pc:picChg>
        <pc:picChg chg="add mod">
          <ac:chgData name="Mike Jones" userId="9ad1ed2f9d6d7e5f" providerId="LiveId" clId="{61FE13B4-2EFD-4F05-BCE8-8D9A6A470BCB}" dt="2021-06-17T11:56:06.616" v="1273" actId="1076"/>
          <ac:picMkLst>
            <pc:docMk/>
            <pc:sldMk cId="4183767970" sldId="402"/>
            <ac:picMk id="6" creationId="{95D3B14C-A88B-4B2C-A376-47372F1492B3}"/>
          </ac:picMkLst>
        </pc:picChg>
        <pc:picChg chg="add mod ord">
          <ac:chgData name="Mike Jones" userId="9ad1ed2f9d6d7e5f" providerId="LiveId" clId="{61FE13B4-2EFD-4F05-BCE8-8D9A6A470BCB}" dt="2021-06-17T12:02:35.221" v="1356" actId="1076"/>
          <ac:picMkLst>
            <pc:docMk/>
            <pc:sldMk cId="4183767970" sldId="402"/>
            <ac:picMk id="8" creationId="{B0AE6E97-EB30-4A86-9FB4-C3D3BD7DD5BE}"/>
          </ac:picMkLst>
        </pc:picChg>
      </pc:sldChg>
    </pc:docChg>
  </pc:docChgLst>
  <pc:docChgLst>
    <pc:chgData name="Mike Jones" userId="9ad1ed2f9d6d7e5f" providerId="LiveId" clId="{3C815227-AEB5-4753-AB50-36C2D744D111}"/>
    <pc:docChg chg="custSel modSld">
      <pc:chgData name="Mike Jones" userId="9ad1ed2f9d6d7e5f" providerId="LiveId" clId="{3C815227-AEB5-4753-AB50-36C2D744D111}" dt="2021-07-02T11:41:47.375" v="39" actId="1076"/>
      <pc:docMkLst>
        <pc:docMk/>
      </pc:docMkLst>
      <pc:sldChg chg="modSp mod">
        <pc:chgData name="Mike Jones" userId="9ad1ed2f9d6d7e5f" providerId="LiveId" clId="{3C815227-AEB5-4753-AB50-36C2D744D111}" dt="2021-07-02T11:41:47.375" v="39" actId="1076"/>
        <pc:sldMkLst>
          <pc:docMk/>
          <pc:sldMk cId="3510641243" sldId="401"/>
        </pc:sldMkLst>
        <pc:spChg chg="mod">
          <ac:chgData name="Mike Jones" userId="9ad1ed2f9d6d7e5f" providerId="LiveId" clId="{3C815227-AEB5-4753-AB50-36C2D744D111}" dt="2021-07-02T11:41:35.127" v="38" actId="14100"/>
          <ac:spMkLst>
            <pc:docMk/>
            <pc:sldMk cId="3510641243" sldId="401"/>
            <ac:spMk id="17" creationId="{AEAC1772-555D-4907-8AFD-296CE0C9BC3D}"/>
          </ac:spMkLst>
        </pc:spChg>
        <pc:picChg chg="mod">
          <ac:chgData name="Mike Jones" userId="9ad1ed2f9d6d7e5f" providerId="LiveId" clId="{3C815227-AEB5-4753-AB50-36C2D744D111}" dt="2021-07-02T11:41:47.375" v="39" actId="1076"/>
          <ac:picMkLst>
            <pc:docMk/>
            <pc:sldMk cId="3510641243" sldId="401"/>
            <ac:picMk id="3" creationId="{88C3CA35-904C-4B13-A21C-CDA38199CC2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312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684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752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525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6319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7441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265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  <p:pic>
        <p:nvPicPr>
          <p:cNvPr id="11" name="Picture 10" descr="City &amp; Guilds and EAL logo">
            <a:extLst>
              <a:ext uri="{FF2B5EF4-FFF2-40B4-BE49-F238E27FC236}">
                <a16:creationId xmlns:a16="http://schemas.microsoft.com/office/drawing/2014/main" id="{7D7C2DCF-2165-4F8B-9E82-BCE03CA6227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12: 4.10 Documentation used in construction projects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427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Documents on site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84784"/>
            <a:ext cx="469086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 range of documents are needed for a construction project to run smoothly. These documents are used to ensure clear and accurate transmission of important information between personnel.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B6CF86-2F9C-412E-9155-A4F9B2D527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0072" y="3140968"/>
            <a:ext cx="3573936" cy="2383815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94F1D67-2DCF-42D6-9960-802D40FDAB2D}"/>
              </a:ext>
            </a:extLst>
          </p:cNvPr>
          <p:cNvSpPr txBox="1">
            <a:spLocks/>
          </p:cNvSpPr>
          <p:nvPr/>
        </p:nvSpPr>
        <p:spPr bwMode="auto">
          <a:xfrm>
            <a:off x="457200" y="3284984"/>
            <a:ext cx="469086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In this session we will look at some documents that are used when working on building services engineering tasks.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8379D3-EA5F-4717-BFE2-3B3ED7843EC2}"/>
              </a:ext>
            </a:extLst>
          </p:cNvPr>
          <p:cNvSpPr txBox="1"/>
          <p:nvPr/>
        </p:nvSpPr>
        <p:spPr>
          <a:xfrm>
            <a:off x="395536" y="4509120"/>
            <a:ext cx="47525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Note that some of the documents are also used by other trades and construction professionals.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Document types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797726"/>
            <a:ext cx="3682752" cy="191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Take off sheets.</a:t>
            </a:r>
            <a:r>
              <a:rPr lang="en-US" kern="0" dirty="0"/>
              <a:t> ‘Taking off’ is the process of identifying information and measurements from drawings and documentation during preparation of costings.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94F1D67-2DCF-42D6-9960-802D40FDAB2D}"/>
              </a:ext>
            </a:extLst>
          </p:cNvPr>
          <p:cNvSpPr txBox="1">
            <a:spLocks/>
          </p:cNvSpPr>
          <p:nvPr/>
        </p:nvSpPr>
        <p:spPr bwMode="auto">
          <a:xfrm>
            <a:off x="457200" y="3861048"/>
            <a:ext cx="3682752" cy="187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An example could be an electrician taking off linear measurements of cable requirements or a plumber taking off lengths and diameters of pipework required.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6919" y="2132856"/>
            <a:ext cx="4246585" cy="275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744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Document types (continued)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706695"/>
            <a:ext cx="4618856" cy="187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Contracts.</a:t>
            </a:r>
            <a:r>
              <a:rPr lang="en-US" kern="0" dirty="0"/>
              <a:t> Defined as ‘a promise or set of promises that the law will enforce’. There are a range of contract descriptions such as Design and Build, Construction Management, Measured term, Repair and Maintenance.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94F1D67-2DCF-42D6-9960-802D40FDAB2D}"/>
              </a:ext>
            </a:extLst>
          </p:cNvPr>
          <p:cNvSpPr txBox="1">
            <a:spLocks/>
          </p:cNvSpPr>
          <p:nvPr/>
        </p:nvSpPr>
        <p:spPr bwMode="auto">
          <a:xfrm>
            <a:off x="457405" y="3790316"/>
            <a:ext cx="4618856" cy="1998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Schedule </a:t>
            </a:r>
            <a:r>
              <a:rPr lang="en-US" b="1" kern="0"/>
              <a:t>of rates.</a:t>
            </a:r>
            <a:r>
              <a:rPr lang="en-US" kern="0"/>
              <a:t> </a:t>
            </a:r>
            <a:r>
              <a:rPr lang="en-US" kern="0" dirty="0"/>
              <a:t>Lists setting out rates for staff, </a:t>
            </a:r>
            <a:r>
              <a:rPr lang="en-US" kern="0" dirty="0" err="1"/>
              <a:t>labour</a:t>
            </a:r>
            <a:r>
              <a:rPr lang="en-US" kern="0" dirty="0"/>
              <a:t>, plant hire, etc. This is an important part of contractual arrangements when the nature of the work cannot be accurately quantified prior to work commencing.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6731" y="1680571"/>
            <a:ext cx="3119830" cy="208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206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Document types (continued)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548247"/>
            <a:ext cx="8219256" cy="186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Estimates </a:t>
            </a:r>
            <a:r>
              <a:rPr lang="en-US" b="1" kern="0"/>
              <a:t>and quotes.</a:t>
            </a:r>
            <a:r>
              <a:rPr lang="en-US" kern="0"/>
              <a:t> </a:t>
            </a:r>
            <a:r>
              <a:rPr lang="en-US" kern="0" dirty="0"/>
              <a:t>Remember, in session 6, estimates were defined as essentially a ‘best guess’ of how much specific work will cost, or how long it will take to complete. </a:t>
            </a:r>
          </a:p>
          <a:p>
            <a:r>
              <a:rPr lang="en-US" kern="0" dirty="0"/>
              <a:t>A quote was defined as a promise to do work at an agreed price which sets out exactly what work will be done for that agreed price. 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94F1D67-2DCF-42D6-9960-802D40FDAB2D}"/>
              </a:ext>
            </a:extLst>
          </p:cNvPr>
          <p:cNvSpPr txBox="1">
            <a:spLocks/>
          </p:cNvSpPr>
          <p:nvPr/>
        </p:nvSpPr>
        <p:spPr bwMode="auto">
          <a:xfrm>
            <a:off x="457200" y="3598562"/>
            <a:ext cx="4719364" cy="2242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/>
              <a:t>Delivery notes.</a:t>
            </a:r>
            <a:r>
              <a:rPr lang="en-US" kern="0"/>
              <a:t> </a:t>
            </a:r>
            <a:r>
              <a:rPr lang="en-US" kern="0" dirty="0"/>
              <a:t>This document lists materials and components shipped from a supplier to site. This is an important document that should be checked for accuracy at the time of delivery to avoid discrepancies causing production delays later.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0F57D9-2608-409E-9164-97B307958B7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7298">
            <a:off x="5570924" y="3306845"/>
            <a:ext cx="2085527" cy="254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01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Document types (continued)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548247"/>
            <a:ext cx="8219256" cy="130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Purchase order.</a:t>
            </a:r>
            <a:r>
              <a:rPr lang="en-US" kern="0" dirty="0"/>
              <a:t> Often referred to as a ‘PO’, a document issued by the buyer to the seller showing which materials and components the contractor wishes to buy. When the supplier accepts the PO, it can become a legal contract document.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94F1D67-2DCF-42D6-9960-802D40FDAB2D}"/>
              </a:ext>
            </a:extLst>
          </p:cNvPr>
          <p:cNvSpPr txBox="1">
            <a:spLocks/>
          </p:cNvSpPr>
          <p:nvPr/>
        </p:nvSpPr>
        <p:spPr bwMode="auto">
          <a:xfrm>
            <a:off x="457200" y="3010595"/>
            <a:ext cx="3959204" cy="300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Bill of quantities.</a:t>
            </a:r>
            <a:r>
              <a:rPr lang="en-US" kern="0" dirty="0"/>
              <a:t> Created by a quantity surveyor to produce quotes and estimates and other information  for the project.</a:t>
            </a:r>
          </a:p>
          <a:p>
            <a:r>
              <a:rPr lang="en-US" kern="0" dirty="0"/>
              <a:t>It can include details about the client and architect, descriptions of materials, measured quantities related to each task and details of required components.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A166B1-DA89-46C0-BA11-4E8400CE642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45756">
            <a:off x="4810018" y="2525863"/>
            <a:ext cx="2962776" cy="32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55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Document types (continued)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548247"/>
            <a:ext cx="8219256" cy="130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/>
              <a:t>Wiring diagrams</a:t>
            </a:r>
            <a:r>
              <a:rPr lang="en-US" kern="0" dirty="0"/>
              <a:t>.</a:t>
            </a:r>
            <a:r>
              <a:rPr lang="en-US" kern="0"/>
              <a:t> </a:t>
            </a:r>
            <a:r>
              <a:rPr lang="en-GB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Highlights and labels the actual interconnections within the circuit</a:t>
            </a:r>
            <a:r>
              <a:rPr lang="en-US" kern="0" dirty="0"/>
              <a:t> and the supply provisions. Used with layout diagrams to show the route and position of wiring, position of junctions, position of sockets and switches and distribution boards.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2910737"/>
            <a:ext cx="4665230" cy="347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641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0AE6E97-EB30-4A86-9FB4-C3D3BD7DD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01502">
            <a:off x="4977053" y="2609261"/>
            <a:ext cx="2643175" cy="3246977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67544" y="1008000"/>
            <a:ext cx="820891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Document types </a:t>
            </a:r>
            <a:r>
              <a:rPr lang="en-US">
                <a:ea typeface="ＭＳ Ｐゴシック" pitchFamily="-105" charset="-128"/>
                <a:cs typeface="ＭＳ Ｐゴシック" pitchFamily="-105" charset="-128"/>
              </a:rPr>
              <a:t>(continued)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7544" y="1548248"/>
            <a:ext cx="8208912" cy="1026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/>
              <a:t>Other documents.</a:t>
            </a:r>
            <a:r>
              <a:rPr lang="en-US" kern="0"/>
              <a:t> </a:t>
            </a:r>
            <a:r>
              <a:rPr lang="en-US" kern="0" dirty="0"/>
              <a:t>Keep in mind that there are many more documents used throughout the construction process. Some are referred to as contract documents which are legally binding.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AF4A21-48B8-44FE-BEB5-14A315AD8DD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50896">
            <a:off x="3051317" y="2807585"/>
            <a:ext cx="2801611" cy="34109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D3B14C-A88B-4B2C-A376-47372F1492B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61394">
            <a:off x="1308608" y="3008538"/>
            <a:ext cx="2568179" cy="314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767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524</Words>
  <Application>Microsoft Office PowerPoint</Application>
  <PresentationFormat>On-screen Show (4:3)</PresentationFormat>
  <Paragraphs>32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Lucida Grande</vt:lpstr>
      <vt:lpstr>Times New Roman</vt:lpstr>
      <vt:lpstr>1_Default Design</vt:lpstr>
      <vt:lpstr>PowerPoint 12: 4.10 Documentation used in construction projects</vt:lpstr>
      <vt:lpstr>Documents on site</vt:lpstr>
      <vt:lpstr>Document types</vt:lpstr>
      <vt:lpstr>Document types (continued)</vt:lpstr>
      <vt:lpstr>Document types (continued)</vt:lpstr>
      <vt:lpstr>Document types (continued)</vt:lpstr>
      <vt:lpstr>Document types (continued)</vt:lpstr>
      <vt:lpstr>Document types (continued)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150</cp:revision>
  <dcterms:created xsi:type="dcterms:W3CDTF">2013-05-28T00:38:54Z</dcterms:created>
  <dcterms:modified xsi:type="dcterms:W3CDTF">2021-08-11T14:02:49Z</dcterms:modified>
</cp:coreProperties>
</file>