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9"/>
  </p:notesMasterIdLst>
  <p:handoutMasterIdLst>
    <p:handoutMasterId r:id="rId10"/>
  </p:handoutMasterIdLst>
  <p:sldIdLst>
    <p:sldId id="256" r:id="rId2"/>
    <p:sldId id="328" r:id="rId3"/>
    <p:sldId id="355" r:id="rId4"/>
    <p:sldId id="377" r:id="rId5"/>
    <p:sldId id="378" r:id="rId6"/>
    <p:sldId id="371" r:id="rId7"/>
    <p:sldId id="267" r:id="rId8"/>
  </p:sldIdLst>
  <p:sldSz cx="9144000" cy="6858000" type="screen4x3"/>
  <p:notesSz cx="6858000" cy="9144000"/>
  <p:custDataLst>
    <p:tags r:id="rId1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4E4083-B244-46C8-A61A-364574994C94}" v="1" dt="2021-06-15T10:31:45.8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A04E4083-B244-46C8-A61A-364574994C94}"/>
    <pc:docChg chg="custSel modMainMaster">
      <pc:chgData name="Mike Jones" userId="9ad1ed2f9d6d7e5f" providerId="LiveId" clId="{A04E4083-B244-46C8-A61A-364574994C94}" dt="2021-06-15T10:31:45.852" v="2"/>
      <pc:docMkLst>
        <pc:docMk/>
      </pc:docMkLst>
      <pc:sldMasterChg chg="addSp delSp modSp mod">
        <pc:chgData name="Mike Jones" userId="9ad1ed2f9d6d7e5f" providerId="LiveId" clId="{A04E4083-B244-46C8-A61A-364574994C94}" dt="2021-06-15T10:31:45.852" v="2"/>
        <pc:sldMasterMkLst>
          <pc:docMk/>
          <pc:sldMasterMk cId="0" sldId="2147483651"/>
        </pc:sldMasterMkLst>
        <pc:spChg chg="add mod">
          <ac:chgData name="Mike Jones" userId="9ad1ed2f9d6d7e5f" providerId="LiveId" clId="{A04E4083-B244-46C8-A61A-364574994C94}" dt="2021-06-15T10:31:45.852" v="2"/>
          <ac:spMkLst>
            <pc:docMk/>
            <pc:sldMasterMk cId="0" sldId="2147483651"/>
            <ac:spMk id="10" creationId="{194AFD34-206C-4205-9C2A-E491E42B9566}"/>
          </ac:spMkLst>
        </pc:spChg>
        <pc:spChg chg="del mod">
          <ac:chgData name="Mike Jones" userId="9ad1ed2f9d6d7e5f" providerId="LiveId" clId="{A04E4083-B244-46C8-A61A-364574994C94}" dt="2021-06-15T10:31:44.332" v="1" actId="478"/>
          <ac:spMkLst>
            <pc:docMk/>
            <pc:sldMasterMk cId="0" sldId="2147483651"/>
            <ac:spMk id="1029" creationId="{00000000-0000-0000-0000-000000000000}"/>
          </ac:spMkLst>
        </pc:spChg>
      </pc:sldMasterChg>
    </pc:docChg>
  </pc:docChgLst>
  <pc:docChgLst>
    <pc:chgData name="Mike Jones" userId="9ad1ed2f9d6d7e5f" providerId="LiveId" clId="{6F4825AB-77A8-44C4-B06F-A308EEA8D9A0}"/>
    <pc:docChg chg="undo custSel addSld delSld modSld modMainMaster">
      <pc:chgData name="Mike Jones" userId="9ad1ed2f9d6d7e5f" providerId="LiveId" clId="{6F4825AB-77A8-44C4-B06F-A308EEA8D9A0}" dt="2021-06-09T14:50:34.632" v="1369" actId="1076"/>
      <pc:docMkLst>
        <pc:docMk/>
      </pc:docMkLst>
      <pc:sldChg chg="modSp mod">
        <pc:chgData name="Mike Jones" userId="9ad1ed2f9d6d7e5f" providerId="LiveId" clId="{6F4825AB-77A8-44C4-B06F-A308EEA8D9A0}" dt="2021-06-04T14:04:07.489" v="64" actId="20577"/>
        <pc:sldMkLst>
          <pc:docMk/>
          <pc:sldMk cId="0" sldId="256"/>
        </pc:sldMkLst>
        <pc:spChg chg="mod">
          <ac:chgData name="Mike Jones" userId="9ad1ed2f9d6d7e5f" providerId="LiveId" clId="{6F4825AB-77A8-44C4-B06F-A308EEA8D9A0}" dt="2021-06-04T14:04:07.489" v="64" actId="20577"/>
          <ac:spMkLst>
            <pc:docMk/>
            <pc:sldMk cId="0" sldId="256"/>
            <ac:spMk id="2053" creationId="{00000000-0000-0000-0000-000000000000}"/>
          </ac:spMkLst>
        </pc:spChg>
      </pc:sldChg>
      <pc:sldChg chg="addSp delSp modSp mod">
        <pc:chgData name="Mike Jones" userId="9ad1ed2f9d6d7e5f" providerId="LiveId" clId="{6F4825AB-77A8-44C4-B06F-A308EEA8D9A0}" dt="2021-06-04T15:22:55.453" v="358"/>
        <pc:sldMkLst>
          <pc:docMk/>
          <pc:sldMk cId="0" sldId="328"/>
        </pc:sldMkLst>
        <pc:spChg chg="del mod">
          <ac:chgData name="Mike Jones" userId="9ad1ed2f9d6d7e5f" providerId="LiveId" clId="{6F4825AB-77A8-44C4-B06F-A308EEA8D9A0}" dt="2021-06-04T14:20:05.697" v="244" actId="478"/>
          <ac:spMkLst>
            <pc:docMk/>
            <pc:sldMk cId="0" sldId="328"/>
            <ac:spMk id="11" creationId="{FF686B7E-57FF-4AF1-8F64-F4C92692493D}"/>
          </ac:spMkLst>
        </pc:spChg>
        <pc:spChg chg="del">
          <ac:chgData name="Mike Jones" userId="9ad1ed2f9d6d7e5f" providerId="LiveId" clId="{6F4825AB-77A8-44C4-B06F-A308EEA8D9A0}" dt="2021-06-04T14:15:40.251" v="92" actId="478"/>
          <ac:spMkLst>
            <pc:docMk/>
            <pc:sldMk cId="0" sldId="328"/>
            <ac:spMk id="13" creationId="{C63058A7-8F4F-437B-A6CB-4894EB6F51C7}"/>
          </ac:spMkLst>
        </pc:spChg>
        <pc:spChg chg="mod">
          <ac:chgData name="Mike Jones" userId="9ad1ed2f9d6d7e5f" providerId="LiveId" clId="{6F4825AB-77A8-44C4-B06F-A308EEA8D9A0}" dt="2021-06-04T15:21:25.210" v="342" actId="1076"/>
          <ac:spMkLst>
            <pc:docMk/>
            <pc:sldMk cId="0" sldId="328"/>
            <ac:spMk id="14" creationId="{A3537AD6-564C-4626-9347-99D0E495A2F5}"/>
          </ac:spMkLst>
        </pc:spChg>
        <pc:spChg chg="del">
          <ac:chgData name="Mike Jones" userId="9ad1ed2f9d6d7e5f" providerId="LiveId" clId="{6F4825AB-77A8-44C4-B06F-A308EEA8D9A0}" dt="2021-06-04T14:16:33.888" v="98" actId="478"/>
          <ac:spMkLst>
            <pc:docMk/>
            <pc:sldMk cId="0" sldId="328"/>
            <ac:spMk id="16" creationId="{5270C5F2-1B53-4415-B352-DAEE31613698}"/>
          </ac:spMkLst>
        </pc:spChg>
        <pc:spChg chg="add mod">
          <ac:chgData name="Mike Jones" userId="9ad1ed2f9d6d7e5f" providerId="LiveId" clId="{6F4825AB-77A8-44C4-B06F-A308EEA8D9A0}" dt="2021-06-04T14:18:00.948" v="202" actId="14100"/>
          <ac:spMkLst>
            <pc:docMk/>
            <pc:sldMk cId="0" sldId="328"/>
            <ac:spMk id="17" creationId="{AEAC1772-555D-4907-8AFD-296CE0C9BC3D}"/>
          </ac:spMkLst>
        </pc:spChg>
        <pc:spChg chg="add mod">
          <ac:chgData name="Mike Jones" userId="9ad1ed2f9d6d7e5f" providerId="LiveId" clId="{6F4825AB-77A8-44C4-B06F-A308EEA8D9A0}" dt="2021-06-04T14:21:50.670" v="328" actId="1076"/>
          <ac:spMkLst>
            <pc:docMk/>
            <pc:sldMk cId="0" sldId="328"/>
            <ac:spMk id="18" creationId="{A7E65D73-CE99-4B58-A91D-2E230314C8E6}"/>
          </ac:spMkLst>
        </pc:spChg>
        <pc:spChg chg="add del mod">
          <ac:chgData name="Mike Jones" userId="9ad1ed2f9d6d7e5f" providerId="LiveId" clId="{6F4825AB-77A8-44C4-B06F-A308EEA8D9A0}" dt="2021-06-04T14:19:06.685" v="225" actId="478"/>
          <ac:spMkLst>
            <pc:docMk/>
            <pc:sldMk cId="0" sldId="328"/>
            <ac:spMk id="19" creationId="{8698DE7A-6706-4FCB-8CEC-10765C9240B1}"/>
          </ac:spMkLst>
        </pc:spChg>
        <pc:spChg chg="add mod">
          <ac:chgData name="Mike Jones" userId="9ad1ed2f9d6d7e5f" providerId="LiveId" clId="{6F4825AB-77A8-44C4-B06F-A308EEA8D9A0}" dt="2021-06-04T15:22:55.453" v="358"/>
          <ac:spMkLst>
            <pc:docMk/>
            <pc:sldMk cId="0" sldId="328"/>
            <ac:spMk id="21" creationId="{A68FB3A6-2628-46F2-81BD-1A7BFE8943F9}"/>
          </ac:spMkLst>
        </pc:spChg>
        <pc:spChg chg="mod">
          <ac:chgData name="Mike Jones" userId="9ad1ed2f9d6d7e5f" providerId="LiveId" clId="{6F4825AB-77A8-44C4-B06F-A308EEA8D9A0}" dt="2021-06-04T14:04:33.232" v="90" actId="20577"/>
          <ac:spMkLst>
            <pc:docMk/>
            <pc:sldMk cId="0" sldId="328"/>
            <ac:spMk id="3074" creationId="{00000000-0000-0000-0000-000000000000}"/>
          </ac:spMkLst>
        </pc:spChg>
        <pc:spChg chg="mod">
          <ac:chgData name="Mike Jones" userId="9ad1ed2f9d6d7e5f" providerId="LiveId" clId="{6F4825AB-77A8-44C4-B06F-A308EEA8D9A0}" dt="2021-06-04T15:22:08.113" v="353" actId="20577"/>
          <ac:spMkLst>
            <pc:docMk/>
            <pc:sldMk cId="0" sldId="328"/>
            <ac:spMk id="3075" creationId="{00000000-0000-0000-0000-000000000000}"/>
          </ac:spMkLst>
        </pc:spChg>
        <pc:picChg chg="del">
          <ac:chgData name="Mike Jones" userId="9ad1ed2f9d6d7e5f" providerId="LiveId" clId="{6F4825AB-77A8-44C4-B06F-A308EEA8D9A0}" dt="2021-06-04T14:16:32.386" v="97" actId="478"/>
          <ac:picMkLst>
            <pc:docMk/>
            <pc:sldMk cId="0" sldId="328"/>
            <ac:picMk id="5" creationId="{F475FFD9-A5A8-4EE6-957B-1D7F327AF745}"/>
          </ac:picMkLst>
        </pc:picChg>
        <pc:picChg chg="add mod ord">
          <ac:chgData name="Mike Jones" userId="9ad1ed2f9d6d7e5f" providerId="LiveId" clId="{6F4825AB-77A8-44C4-B06F-A308EEA8D9A0}" dt="2021-06-04T15:21:17.821" v="341" actId="1076"/>
          <ac:picMkLst>
            <pc:docMk/>
            <pc:sldMk cId="0" sldId="328"/>
            <ac:picMk id="7" creationId="{947C20E1-DB60-4318-8D40-C16D349E79E6}"/>
          </ac:picMkLst>
        </pc:picChg>
      </pc:sldChg>
      <pc:sldChg chg="addSp delSp modSp mod">
        <pc:chgData name="Mike Jones" userId="9ad1ed2f9d6d7e5f" providerId="LiveId" clId="{6F4825AB-77A8-44C4-B06F-A308EEA8D9A0}" dt="2021-06-04T15:40:40.665" v="942"/>
        <pc:sldMkLst>
          <pc:docMk/>
          <pc:sldMk cId="2763576764" sldId="355"/>
        </pc:sldMkLst>
        <pc:spChg chg="del">
          <ac:chgData name="Mike Jones" userId="9ad1ed2f9d6d7e5f" providerId="LiveId" clId="{6F4825AB-77A8-44C4-B06F-A308EEA8D9A0}" dt="2021-06-04T15:34:33.475" v="647" actId="478"/>
          <ac:spMkLst>
            <pc:docMk/>
            <pc:sldMk cId="2763576764" sldId="355"/>
            <ac:spMk id="9" creationId="{2C31240F-035A-4708-BBE6-5146919AA454}"/>
          </ac:spMkLst>
        </pc:spChg>
        <pc:spChg chg="mod">
          <ac:chgData name="Mike Jones" userId="9ad1ed2f9d6d7e5f" providerId="LiveId" clId="{6F4825AB-77A8-44C4-B06F-A308EEA8D9A0}" dt="2021-06-04T15:23:12.265" v="380" actId="20577"/>
          <ac:spMkLst>
            <pc:docMk/>
            <pc:sldMk cId="2763576764" sldId="355"/>
            <ac:spMk id="10" creationId="{53B49F77-C6D5-4128-9AE4-E2E931AB44E0}"/>
          </ac:spMkLst>
        </pc:spChg>
        <pc:spChg chg="del">
          <ac:chgData name="Mike Jones" userId="9ad1ed2f9d6d7e5f" providerId="LiveId" clId="{6F4825AB-77A8-44C4-B06F-A308EEA8D9A0}" dt="2021-06-04T15:27:15.807" v="383" actId="478"/>
          <ac:spMkLst>
            <pc:docMk/>
            <pc:sldMk cId="2763576764" sldId="355"/>
            <ac:spMk id="16" creationId="{F6A6F65A-2EE0-41BB-81FD-1AD72FAD91C3}"/>
          </ac:spMkLst>
        </pc:spChg>
        <pc:spChg chg="del">
          <ac:chgData name="Mike Jones" userId="9ad1ed2f9d6d7e5f" providerId="LiveId" clId="{6F4825AB-77A8-44C4-B06F-A308EEA8D9A0}" dt="2021-06-04T15:27:18.759" v="385" actId="478"/>
          <ac:spMkLst>
            <pc:docMk/>
            <pc:sldMk cId="2763576764" sldId="355"/>
            <ac:spMk id="18" creationId="{ADAA81C0-3893-4CDF-8877-B9A0B60AE176}"/>
          </ac:spMkLst>
        </pc:spChg>
        <pc:spChg chg="del">
          <ac:chgData name="Mike Jones" userId="9ad1ed2f9d6d7e5f" providerId="LiveId" clId="{6F4825AB-77A8-44C4-B06F-A308EEA8D9A0}" dt="2021-06-04T15:27:17.205" v="384" actId="478"/>
          <ac:spMkLst>
            <pc:docMk/>
            <pc:sldMk cId="2763576764" sldId="355"/>
            <ac:spMk id="19" creationId="{A7B60B6E-18E4-4761-AD98-F8BA52C6C5A1}"/>
          </ac:spMkLst>
        </pc:spChg>
        <pc:spChg chg="del">
          <ac:chgData name="Mike Jones" userId="9ad1ed2f9d6d7e5f" providerId="LiveId" clId="{6F4825AB-77A8-44C4-B06F-A308EEA8D9A0}" dt="2021-06-04T15:34:35.531" v="648" actId="478"/>
          <ac:spMkLst>
            <pc:docMk/>
            <pc:sldMk cId="2763576764" sldId="355"/>
            <ac:spMk id="20" creationId="{DBBE5F94-1C05-4B6C-9EF4-69D1F8B86F16}"/>
          </ac:spMkLst>
        </pc:spChg>
        <pc:spChg chg="del">
          <ac:chgData name="Mike Jones" userId="9ad1ed2f9d6d7e5f" providerId="LiveId" clId="{6F4825AB-77A8-44C4-B06F-A308EEA8D9A0}" dt="2021-06-04T15:27:20.608" v="386" actId="478"/>
          <ac:spMkLst>
            <pc:docMk/>
            <pc:sldMk cId="2763576764" sldId="355"/>
            <ac:spMk id="22" creationId="{012F42C0-DDE1-4D79-BACF-D6F5694B5BA8}"/>
          </ac:spMkLst>
        </pc:spChg>
        <pc:spChg chg="del">
          <ac:chgData name="Mike Jones" userId="9ad1ed2f9d6d7e5f" providerId="LiveId" clId="{6F4825AB-77A8-44C4-B06F-A308EEA8D9A0}" dt="2021-06-04T15:23:32.305" v="382" actId="478"/>
          <ac:spMkLst>
            <pc:docMk/>
            <pc:sldMk cId="2763576764" sldId="355"/>
            <ac:spMk id="23" creationId="{9BA6BEE1-9B05-4DE2-A6EA-494E7CD3F0EB}"/>
          </ac:spMkLst>
        </pc:spChg>
        <pc:spChg chg="add mod">
          <ac:chgData name="Mike Jones" userId="9ad1ed2f9d6d7e5f" providerId="LiveId" clId="{6F4825AB-77A8-44C4-B06F-A308EEA8D9A0}" dt="2021-06-04T15:32:28.626" v="639" actId="113"/>
          <ac:spMkLst>
            <pc:docMk/>
            <pc:sldMk cId="2763576764" sldId="355"/>
            <ac:spMk id="24" creationId="{39B282B1-93C3-4D9A-B183-F8C0D803C334}"/>
          </ac:spMkLst>
        </pc:spChg>
        <pc:spChg chg="add mod">
          <ac:chgData name="Mike Jones" userId="9ad1ed2f9d6d7e5f" providerId="LiveId" clId="{6F4825AB-77A8-44C4-B06F-A308EEA8D9A0}" dt="2021-06-04T15:34:25.964" v="646"/>
          <ac:spMkLst>
            <pc:docMk/>
            <pc:sldMk cId="2763576764" sldId="355"/>
            <ac:spMk id="25" creationId="{B110FF66-12A2-4F30-BE25-41C810E5C7C8}"/>
          </ac:spMkLst>
        </pc:spChg>
        <pc:spChg chg="add mod">
          <ac:chgData name="Mike Jones" userId="9ad1ed2f9d6d7e5f" providerId="LiveId" clId="{6F4825AB-77A8-44C4-B06F-A308EEA8D9A0}" dt="2021-06-04T15:38:06.861" v="931" actId="1076"/>
          <ac:spMkLst>
            <pc:docMk/>
            <pc:sldMk cId="2763576764" sldId="355"/>
            <ac:spMk id="26" creationId="{1C568AFC-8522-4740-A6E2-9863F9E2DAE7}"/>
          </ac:spMkLst>
        </pc:spChg>
        <pc:spChg chg="add mod">
          <ac:chgData name="Mike Jones" userId="9ad1ed2f9d6d7e5f" providerId="LiveId" clId="{6F4825AB-77A8-44C4-B06F-A308EEA8D9A0}" dt="2021-06-04T15:40:40.665" v="942"/>
          <ac:spMkLst>
            <pc:docMk/>
            <pc:sldMk cId="2763576764" sldId="355"/>
            <ac:spMk id="28" creationId="{9849B121-F9FE-4279-BAAF-C0D90750B637}"/>
          </ac:spMkLst>
        </pc:spChg>
        <pc:picChg chg="del">
          <ac:chgData name="Mike Jones" userId="9ad1ed2f9d6d7e5f" providerId="LiveId" clId="{6F4825AB-77A8-44C4-B06F-A308EEA8D9A0}" dt="2021-06-04T15:23:30.462" v="381" actId="478"/>
          <ac:picMkLst>
            <pc:docMk/>
            <pc:sldMk cId="2763576764" sldId="355"/>
            <ac:picMk id="5" creationId="{7FD887DD-B455-4AC4-AF8F-4B10A8B942C1}"/>
          </ac:picMkLst>
        </pc:picChg>
        <pc:picChg chg="add mod ord">
          <ac:chgData name="Mike Jones" userId="9ad1ed2f9d6d7e5f" providerId="LiveId" clId="{6F4825AB-77A8-44C4-B06F-A308EEA8D9A0}" dt="2021-06-04T15:33:38.076" v="643" actId="167"/>
          <ac:picMkLst>
            <pc:docMk/>
            <pc:sldMk cId="2763576764" sldId="355"/>
            <ac:picMk id="8" creationId="{B2C64FF9-63E4-4EE8-B25F-5E7F6078FACA}"/>
          </ac:picMkLst>
        </pc:picChg>
        <pc:picChg chg="add mod">
          <ac:chgData name="Mike Jones" userId="9ad1ed2f9d6d7e5f" providerId="LiveId" clId="{6F4825AB-77A8-44C4-B06F-A308EEA8D9A0}" dt="2021-06-04T15:39:58.768" v="939" actId="14100"/>
          <ac:picMkLst>
            <pc:docMk/>
            <pc:sldMk cId="2763576764" sldId="355"/>
            <ac:picMk id="27" creationId="{FBF5BB30-B0E3-4310-971E-6B60B2468100}"/>
          </ac:picMkLst>
        </pc:picChg>
      </pc:sldChg>
      <pc:sldChg chg="del">
        <pc:chgData name="Mike Jones" userId="9ad1ed2f9d6d7e5f" providerId="LiveId" clId="{6F4825AB-77A8-44C4-B06F-A308EEA8D9A0}" dt="2021-06-04T16:16:31.576" v="1323" actId="47"/>
        <pc:sldMkLst>
          <pc:docMk/>
          <pc:sldMk cId="3475071098" sldId="370"/>
        </pc:sldMkLst>
      </pc:sldChg>
      <pc:sldChg chg="addSp delSp modSp mod">
        <pc:chgData name="Mike Jones" userId="9ad1ed2f9d6d7e5f" providerId="LiveId" clId="{6F4825AB-77A8-44C4-B06F-A308EEA8D9A0}" dt="2021-06-09T14:50:34.632" v="1369" actId="1076"/>
        <pc:sldMkLst>
          <pc:docMk/>
          <pc:sldMk cId="268756926" sldId="371"/>
        </pc:sldMkLst>
        <pc:spChg chg="del">
          <ac:chgData name="Mike Jones" userId="9ad1ed2f9d6d7e5f" providerId="LiveId" clId="{6F4825AB-77A8-44C4-B06F-A308EEA8D9A0}" dt="2021-06-04T16:14:09.267" v="1132" actId="478"/>
          <ac:spMkLst>
            <pc:docMk/>
            <pc:sldMk cId="268756926" sldId="371"/>
            <ac:spMk id="5" creationId="{76D29A69-9DAA-482B-8E0D-83DB889BBD82}"/>
          </ac:spMkLst>
        </pc:spChg>
        <pc:spChg chg="del">
          <ac:chgData name="Mike Jones" userId="9ad1ed2f9d6d7e5f" providerId="LiveId" clId="{6F4825AB-77A8-44C4-B06F-A308EEA8D9A0}" dt="2021-06-04T16:14:11.319" v="1133" actId="478"/>
          <ac:spMkLst>
            <pc:docMk/>
            <pc:sldMk cId="268756926" sldId="371"/>
            <ac:spMk id="6" creationId="{AA6D1608-15D7-4632-AC79-3FA14F762CC3}"/>
          </ac:spMkLst>
        </pc:spChg>
        <pc:spChg chg="mod">
          <ac:chgData name="Mike Jones" userId="9ad1ed2f9d6d7e5f" providerId="LiveId" clId="{6F4825AB-77A8-44C4-B06F-A308EEA8D9A0}" dt="2021-06-09T14:50:34.632" v="1369" actId="1076"/>
          <ac:spMkLst>
            <pc:docMk/>
            <pc:sldMk cId="268756926" sldId="371"/>
            <ac:spMk id="9" creationId="{2C31240F-035A-4708-BBE6-5146919AA454}"/>
          </ac:spMkLst>
        </pc:spChg>
        <pc:spChg chg="mod">
          <ac:chgData name="Mike Jones" userId="9ad1ed2f9d6d7e5f" providerId="LiveId" clId="{6F4825AB-77A8-44C4-B06F-A308EEA8D9A0}" dt="2021-06-04T16:13:41.089" v="1126" actId="20577"/>
          <ac:spMkLst>
            <pc:docMk/>
            <pc:sldMk cId="268756926" sldId="371"/>
            <ac:spMk id="10" creationId="{53B49F77-C6D5-4128-9AE4-E2E931AB44E0}"/>
          </ac:spMkLst>
        </pc:spChg>
        <pc:spChg chg="del">
          <ac:chgData name="Mike Jones" userId="9ad1ed2f9d6d7e5f" providerId="LiveId" clId="{6F4825AB-77A8-44C4-B06F-A308EEA8D9A0}" dt="2021-06-04T16:13:57.675" v="1128" actId="478"/>
          <ac:spMkLst>
            <pc:docMk/>
            <pc:sldMk cId="268756926" sldId="371"/>
            <ac:spMk id="11" creationId="{F878CD3D-60BD-4D9F-AC36-CD60BF8BE9D2}"/>
          </ac:spMkLst>
        </pc:spChg>
        <pc:picChg chg="del">
          <ac:chgData name="Mike Jones" userId="9ad1ed2f9d6d7e5f" providerId="LiveId" clId="{6F4825AB-77A8-44C4-B06F-A308EEA8D9A0}" dt="2021-06-04T16:13:54.317" v="1127" actId="478"/>
          <ac:picMkLst>
            <pc:docMk/>
            <pc:sldMk cId="268756926" sldId="371"/>
            <ac:picMk id="3" creationId="{B5C67F9F-3B33-41E7-BADA-E4BBC36D43B8}"/>
          </ac:picMkLst>
        </pc:picChg>
        <pc:picChg chg="add mod ord">
          <ac:chgData name="Mike Jones" userId="9ad1ed2f9d6d7e5f" providerId="LiveId" clId="{6F4825AB-77A8-44C4-B06F-A308EEA8D9A0}" dt="2021-06-09T14:50:30.910" v="1368" actId="1076"/>
          <ac:picMkLst>
            <pc:docMk/>
            <pc:sldMk cId="268756926" sldId="371"/>
            <ac:picMk id="7" creationId="{8E4A9048-AFED-4851-9469-27A76EAC7E15}"/>
          </ac:picMkLst>
        </pc:picChg>
      </pc:sldChg>
      <pc:sldChg chg="del">
        <pc:chgData name="Mike Jones" userId="9ad1ed2f9d6d7e5f" providerId="LiveId" clId="{6F4825AB-77A8-44C4-B06F-A308EEA8D9A0}" dt="2021-06-04T16:16:35.243" v="1325" actId="47"/>
        <pc:sldMkLst>
          <pc:docMk/>
          <pc:sldMk cId="383616385" sldId="372"/>
        </pc:sldMkLst>
      </pc:sldChg>
      <pc:sldChg chg="del">
        <pc:chgData name="Mike Jones" userId="9ad1ed2f9d6d7e5f" providerId="LiveId" clId="{6F4825AB-77A8-44C4-B06F-A308EEA8D9A0}" dt="2021-06-04T16:16:37.344" v="1327" actId="47"/>
        <pc:sldMkLst>
          <pc:docMk/>
          <pc:sldMk cId="1313539623" sldId="373"/>
        </pc:sldMkLst>
      </pc:sldChg>
      <pc:sldChg chg="del">
        <pc:chgData name="Mike Jones" userId="9ad1ed2f9d6d7e5f" providerId="LiveId" clId="{6F4825AB-77A8-44C4-B06F-A308EEA8D9A0}" dt="2021-06-04T16:16:36.359" v="1326" actId="47"/>
        <pc:sldMkLst>
          <pc:docMk/>
          <pc:sldMk cId="2470785415" sldId="374"/>
        </pc:sldMkLst>
      </pc:sldChg>
      <pc:sldChg chg="del">
        <pc:chgData name="Mike Jones" userId="9ad1ed2f9d6d7e5f" providerId="LiveId" clId="{6F4825AB-77A8-44C4-B06F-A308EEA8D9A0}" dt="2021-06-04T16:16:34.064" v="1324" actId="47"/>
        <pc:sldMkLst>
          <pc:docMk/>
          <pc:sldMk cId="497286611" sldId="375"/>
        </pc:sldMkLst>
      </pc:sldChg>
      <pc:sldChg chg="del">
        <pc:chgData name="Mike Jones" userId="9ad1ed2f9d6d7e5f" providerId="LiveId" clId="{6F4825AB-77A8-44C4-B06F-A308EEA8D9A0}" dt="2021-06-04T16:16:38.399" v="1328" actId="47"/>
        <pc:sldMkLst>
          <pc:docMk/>
          <pc:sldMk cId="2197369944" sldId="376"/>
        </pc:sldMkLst>
      </pc:sldChg>
      <pc:sldChg chg="addSp delSp modSp add mod">
        <pc:chgData name="Mike Jones" userId="9ad1ed2f9d6d7e5f" providerId="LiveId" clId="{6F4825AB-77A8-44C4-B06F-A308EEA8D9A0}" dt="2021-06-04T15:47:05.255" v="1025" actId="1076"/>
        <pc:sldMkLst>
          <pc:docMk/>
          <pc:sldMk cId="3187717795" sldId="377"/>
        </pc:sldMkLst>
        <pc:spChg chg="mod">
          <ac:chgData name="Mike Jones" userId="9ad1ed2f9d6d7e5f" providerId="LiveId" clId="{6F4825AB-77A8-44C4-B06F-A308EEA8D9A0}" dt="2021-06-04T15:41:07.179" v="958" actId="20577"/>
          <ac:spMkLst>
            <pc:docMk/>
            <pc:sldMk cId="3187717795" sldId="377"/>
            <ac:spMk id="10" creationId="{53B49F77-C6D5-4128-9AE4-E2E931AB44E0}"/>
          </ac:spMkLst>
        </pc:spChg>
        <pc:spChg chg="add mod">
          <ac:chgData name="Mike Jones" userId="9ad1ed2f9d6d7e5f" providerId="LiveId" clId="{6F4825AB-77A8-44C4-B06F-A308EEA8D9A0}" dt="2021-06-04T15:44:12.958" v="994"/>
          <ac:spMkLst>
            <pc:docMk/>
            <pc:sldMk cId="3187717795" sldId="377"/>
            <ac:spMk id="11" creationId="{D25B36DA-A9B5-4998-85A8-13B0F85DFF6F}"/>
          </ac:spMkLst>
        </pc:spChg>
        <pc:spChg chg="mod">
          <ac:chgData name="Mike Jones" userId="9ad1ed2f9d6d7e5f" providerId="LiveId" clId="{6F4825AB-77A8-44C4-B06F-A308EEA8D9A0}" dt="2021-06-04T15:41:59.242" v="987" actId="20577"/>
          <ac:spMkLst>
            <pc:docMk/>
            <pc:sldMk cId="3187717795" sldId="377"/>
            <ac:spMk id="24" creationId="{39B282B1-93C3-4D9A-B183-F8C0D803C334}"/>
          </ac:spMkLst>
        </pc:spChg>
        <pc:spChg chg="del">
          <ac:chgData name="Mike Jones" userId="9ad1ed2f9d6d7e5f" providerId="LiveId" clId="{6F4825AB-77A8-44C4-B06F-A308EEA8D9A0}" dt="2021-06-04T15:40:53.080" v="946" actId="478"/>
          <ac:spMkLst>
            <pc:docMk/>
            <pc:sldMk cId="3187717795" sldId="377"/>
            <ac:spMk id="25" creationId="{B110FF66-12A2-4F30-BE25-41C810E5C7C8}"/>
          </ac:spMkLst>
        </pc:spChg>
        <pc:spChg chg="mod">
          <ac:chgData name="Mike Jones" userId="9ad1ed2f9d6d7e5f" providerId="LiveId" clId="{6F4825AB-77A8-44C4-B06F-A308EEA8D9A0}" dt="2021-06-04T15:44:54.063" v="1015" actId="1076"/>
          <ac:spMkLst>
            <pc:docMk/>
            <pc:sldMk cId="3187717795" sldId="377"/>
            <ac:spMk id="26" creationId="{1C568AFC-8522-4740-A6E2-9863F9E2DAE7}"/>
          </ac:spMkLst>
        </pc:spChg>
        <pc:spChg chg="mod">
          <ac:chgData name="Mike Jones" userId="9ad1ed2f9d6d7e5f" providerId="LiveId" clId="{6F4825AB-77A8-44C4-B06F-A308EEA8D9A0}" dt="2021-06-04T15:47:05.255" v="1025" actId="1076"/>
          <ac:spMkLst>
            <pc:docMk/>
            <pc:sldMk cId="3187717795" sldId="377"/>
            <ac:spMk id="28" creationId="{9849B121-F9FE-4279-BAAF-C0D90750B637}"/>
          </ac:spMkLst>
        </pc:spChg>
        <pc:picChg chg="add mod">
          <ac:chgData name="Mike Jones" userId="9ad1ed2f9d6d7e5f" providerId="LiveId" clId="{6F4825AB-77A8-44C4-B06F-A308EEA8D9A0}" dt="2021-06-04T15:43:42.912" v="991" actId="1076"/>
          <ac:picMkLst>
            <pc:docMk/>
            <pc:sldMk cId="3187717795" sldId="377"/>
            <ac:picMk id="3" creationId="{24738BD4-FC06-4371-AFC7-B73F0B99F0B9}"/>
          </ac:picMkLst>
        </pc:picChg>
        <pc:picChg chg="add mod">
          <ac:chgData name="Mike Jones" userId="9ad1ed2f9d6d7e5f" providerId="LiveId" clId="{6F4825AB-77A8-44C4-B06F-A308EEA8D9A0}" dt="2021-06-04T15:47:02.449" v="1024" actId="1076"/>
          <ac:picMkLst>
            <pc:docMk/>
            <pc:sldMk cId="3187717795" sldId="377"/>
            <ac:picMk id="5" creationId="{99A016B5-8747-4935-9609-4D54554AC1F6}"/>
          </ac:picMkLst>
        </pc:picChg>
        <pc:picChg chg="del">
          <ac:chgData name="Mike Jones" userId="9ad1ed2f9d6d7e5f" providerId="LiveId" clId="{6F4825AB-77A8-44C4-B06F-A308EEA8D9A0}" dt="2021-06-04T15:40:49.899" v="945" actId="478"/>
          <ac:picMkLst>
            <pc:docMk/>
            <pc:sldMk cId="3187717795" sldId="377"/>
            <ac:picMk id="8" creationId="{B2C64FF9-63E4-4EE8-B25F-5E7F6078FACA}"/>
          </ac:picMkLst>
        </pc:picChg>
        <pc:picChg chg="del">
          <ac:chgData name="Mike Jones" userId="9ad1ed2f9d6d7e5f" providerId="LiveId" clId="{6F4825AB-77A8-44C4-B06F-A308EEA8D9A0}" dt="2021-06-04T15:40:49.105" v="944" actId="478"/>
          <ac:picMkLst>
            <pc:docMk/>
            <pc:sldMk cId="3187717795" sldId="377"/>
            <ac:picMk id="27" creationId="{FBF5BB30-B0E3-4310-971E-6B60B2468100}"/>
          </ac:picMkLst>
        </pc:picChg>
      </pc:sldChg>
      <pc:sldChg chg="addSp delSp modSp add mod">
        <pc:chgData name="Mike Jones" userId="9ad1ed2f9d6d7e5f" providerId="LiveId" clId="{6F4825AB-77A8-44C4-B06F-A308EEA8D9A0}" dt="2021-06-04T16:02:29.943" v="1097"/>
        <pc:sldMkLst>
          <pc:docMk/>
          <pc:sldMk cId="2363107577" sldId="378"/>
        </pc:sldMkLst>
        <pc:spChg chg="mod">
          <ac:chgData name="Mike Jones" userId="9ad1ed2f9d6d7e5f" providerId="LiveId" clId="{6F4825AB-77A8-44C4-B06F-A308EEA8D9A0}" dt="2021-06-04T15:53:13.922" v="1066"/>
          <ac:spMkLst>
            <pc:docMk/>
            <pc:sldMk cId="2363107577" sldId="378"/>
            <ac:spMk id="11" creationId="{D25B36DA-A9B5-4998-85A8-13B0F85DFF6F}"/>
          </ac:spMkLst>
        </pc:spChg>
        <pc:spChg chg="mod">
          <ac:chgData name="Mike Jones" userId="9ad1ed2f9d6d7e5f" providerId="LiveId" clId="{6F4825AB-77A8-44C4-B06F-A308EEA8D9A0}" dt="2021-06-04T15:48:19.424" v="1055" actId="790"/>
          <ac:spMkLst>
            <pc:docMk/>
            <pc:sldMk cId="2363107577" sldId="378"/>
            <ac:spMk id="24" creationId="{39B282B1-93C3-4D9A-B183-F8C0D803C334}"/>
          </ac:spMkLst>
        </pc:spChg>
        <pc:spChg chg="mod">
          <ac:chgData name="Mike Jones" userId="9ad1ed2f9d6d7e5f" providerId="LiveId" clId="{6F4825AB-77A8-44C4-B06F-A308EEA8D9A0}" dt="2021-06-04T16:01:50.438" v="1089" actId="6549"/>
          <ac:spMkLst>
            <pc:docMk/>
            <pc:sldMk cId="2363107577" sldId="378"/>
            <ac:spMk id="26" creationId="{1C568AFC-8522-4740-A6E2-9863F9E2DAE7}"/>
          </ac:spMkLst>
        </pc:spChg>
        <pc:spChg chg="mod">
          <ac:chgData name="Mike Jones" userId="9ad1ed2f9d6d7e5f" providerId="LiveId" clId="{6F4825AB-77A8-44C4-B06F-A308EEA8D9A0}" dt="2021-06-04T16:02:29.943" v="1097"/>
          <ac:spMkLst>
            <pc:docMk/>
            <pc:sldMk cId="2363107577" sldId="378"/>
            <ac:spMk id="28" creationId="{9849B121-F9FE-4279-BAAF-C0D90750B637}"/>
          </ac:spMkLst>
        </pc:spChg>
        <pc:picChg chg="del">
          <ac:chgData name="Mike Jones" userId="9ad1ed2f9d6d7e5f" providerId="LiveId" clId="{6F4825AB-77A8-44C4-B06F-A308EEA8D9A0}" dt="2021-06-04T15:47:21.289" v="1029" actId="478"/>
          <ac:picMkLst>
            <pc:docMk/>
            <pc:sldMk cId="2363107577" sldId="378"/>
            <ac:picMk id="3" creationId="{24738BD4-FC06-4371-AFC7-B73F0B99F0B9}"/>
          </ac:picMkLst>
        </pc:picChg>
        <pc:picChg chg="add mod">
          <ac:chgData name="Mike Jones" userId="9ad1ed2f9d6d7e5f" providerId="LiveId" clId="{6F4825AB-77A8-44C4-B06F-A308EEA8D9A0}" dt="2021-06-04T15:52:54.228" v="1065" actId="1076"/>
          <ac:picMkLst>
            <pc:docMk/>
            <pc:sldMk cId="2363107577" sldId="378"/>
            <ac:picMk id="4" creationId="{CCAD59A0-09C8-4A24-993F-32329E13451A}"/>
          </ac:picMkLst>
        </pc:picChg>
        <pc:picChg chg="add del">
          <ac:chgData name="Mike Jones" userId="9ad1ed2f9d6d7e5f" providerId="LiveId" clId="{6F4825AB-77A8-44C4-B06F-A308EEA8D9A0}" dt="2021-06-04T16:01:52.294" v="1090" actId="478"/>
          <ac:picMkLst>
            <pc:docMk/>
            <pc:sldMk cId="2363107577" sldId="378"/>
            <ac:picMk id="5" creationId="{99A016B5-8747-4935-9609-4D54554AC1F6}"/>
          </ac:picMkLst>
        </pc:picChg>
        <pc:picChg chg="add mod">
          <ac:chgData name="Mike Jones" userId="9ad1ed2f9d6d7e5f" providerId="LiveId" clId="{6F4825AB-77A8-44C4-B06F-A308EEA8D9A0}" dt="2021-06-04T16:02:03.872" v="1095" actId="1076"/>
          <ac:picMkLst>
            <pc:docMk/>
            <pc:sldMk cId="2363107577" sldId="378"/>
            <ac:picMk id="7" creationId="{A9E22ABD-85EB-429C-9443-2600156314D7}"/>
          </ac:picMkLst>
        </pc:picChg>
      </pc:sldChg>
      <pc:sldMasterChg chg="modSp mod">
        <pc:chgData name="Mike Jones" userId="9ad1ed2f9d6d7e5f" providerId="LiveId" clId="{6F4825AB-77A8-44C4-B06F-A308EEA8D9A0}" dt="2021-06-04T16:16:52.624" v="1329" actId="20577"/>
        <pc:sldMasterMkLst>
          <pc:docMk/>
          <pc:sldMasterMk cId="0" sldId="2147483651"/>
        </pc:sldMasterMkLst>
        <pc:spChg chg="mod">
          <ac:chgData name="Mike Jones" userId="9ad1ed2f9d6d7e5f" providerId="LiveId" clId="{6F4825AB-77A8-44C4-B06F-A308EEA8D9A0}" dt="2021-06-04T16:16:52.624" v="1329"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9280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7</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50913917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7</a:t>
            </a:r>
            <a:r>
              <a:rPr lang="en-GB">
                <a:ea typeface="ＭＳ Ｐゴシック" pitchFamily="-105" charset="-128"/>
                <a:cs typeface="ＭＳ Ｐゴシック" pitchFamily="-105" charset="-128"/>
              </a:rPr>
              <a:t>: 4.6 Roles </a:t>
            </a:r>
            <a:r>
              <a:rPr lang="en-GB" dirty="0">
                <a:ea typeface="ＭＳ Ｐゴシック" pitchFamily="-105" charset="-128"/>
                <a:cs typeface="ＭＳ Ｐゴシック" pitchFamily="-105" charset="-128"/>
              </a:rPr>
              <a:t>and responsibilities of the construction professions (1)</a:t>
            </a:r>
          </a:p>
        </p:txBody>
      </p:sp>
      <p:sp>
        <p:nvSpPr>
          <p:cNvPr id="2054" name="TextBox 9"/>
          <p:cNvSpPr txBox="1">
            <a:spLocks noChangeArrowheads="1"/>
          </p:cNvSpPr>
          <p:nvPr/>
        </p:nvSpPr>
        <p:spPr bwMode="auto">
          <a:xfrm>
            <a:off x="457200" y="2209800"/>
            <a:ext cx="8001000" cy="499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66378" y="3808729"/>
            <a:ext cx="3673574" cy="1861455"/>
          </a:xfrm>
        </p:spPr>
        <p:txBody>
          <a:bodyPr/>
          <a:lstStyle/>
          <a:p>
            <a:pPr marL="0" indent="0"/>
            <a:r>
              <a:rPr lang="en-US" dirty="0"/>
              <a:t>This category of construction personnel are trained and qualified to perform specific tasks. The training may take the form of many years of study to gain a </a:t>
            </a:r>
            <a:r>
              <a:rPr lang="en-GB" dirty="0"/>
              <a:t>recognised</a:t>
            </a:r>
            <a:r>
              <a:rPr lang="en-US" dirty="0"/>
              <a:t> qualification.</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5352" y="2994453"/>
            <a:ext cx="8229513"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explore the roles and responsibilities of construction professionals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80120" y="2342466"/>
            <a:ext cx="8229513" cy="6519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dirty="0"/>
              <a:t>Professionals.</a:t>
            </a:r>
          </a:p>
          <a:p>
            <a:pPr marL="457200" indent="-457200">
              <a:lnSpc>
                <a:spcPts val="1200"/>
              </a:lnSpc>
              <a:buFont typeface="+mj-lt"/>
              <a:buAutoNum type="arabicPeriod"/>
            </a:pPr>
            <a:r>
              <a:rPr lang="en-GB" sz="1600" dirty="0"/>
              <a:t>Operatives.</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56819" y="3429000"/>
            <a:ext cx="3370113" cy="224786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5122912" cy="16431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a:latin typeface="Arial" panose="020B0604020202020204" pitchFamily="34" charset="0"/>
                <a:ea typeface="ＭＳ Ｐゴシック" pitchFamily="-105" charset="-128"/>
                <a:cs typeface="ＭＳ Ｐゴシック" pitchFamily="-105" charset="-128"/>
              </a:rPr>
              <a:t>Architect</a:t>
            </a:r>
            <a:r>
              <a:rPr lang="en-GB" sz="1600" kern="0">
                <a:latin typeface="Arial" panose="020B0604020202020204" pitchFamily="34" charset="0"/>
                <a:ea typeface="ＭＳ Ｐゴシック" pitchFamily="-105" charset="-128"/>
                <a:cs typeface="ＭＳ Ｐゴシック" pitchFamily="-105" charset="-128"/>
              </a:rPr>
              <a:t>. </a:t>
            </a:r>
            <a:r>
              <a:rPr lang="en-GB" sz="1600" kern="0" dirty="0">
                <a:latin typeface="Arial" panose="020B0604020202020204" pitchFamily="34" charset="0"/>
                <a:ea typeface="ＭＳ Ｐゴシック" pitchFamily="-105" charset="-128"/>
                <a:cs typeface="ＭＳ Ｐゴシック" pitchFamily="-105" charset="-128"/>
              </a:rPr>
              <a:t>Creates and refines the concept and design features of a project to match the client’s requirements. Advises the client on practical matters. Liaises with site management personnel to support the smooth running of site activities.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807345"/>
            <a:ext cx="5122912" cy="21069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Civil engineer</a:t>
            </a:r>
            <a:r>
              <a:rPr lang="en-GB" sz="1600" kern="0" dirty="0">
                <a:latin typeface="Arial" panose="020B0604020202020204" pitchFamily="34" charset="0"/>
                <a:ea typeface="ＭＳ Ｐゴシック" pitchFamily="-105" charset="-128"/>
                <a:cs typeface="ＭＳ Ｐゴシック" pitchFamily="-105" charset="-128"/>
              </a:rPr>
              <a:t>. Plans, designs and oversees construction of buildings and infrastructure. Works on major projects such as high-rise structures, roads, bridges, tunnels, dock, quays and service distribution systems. Can be involved in maintenance contracts and consultancy work.</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822421" y="1507113"/>
            <a:ext cx="2867387" cy="1912547"/>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96695" y="3645024"/>
            <a:ext cx="2914697" cy="194410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4906888" cy="1931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Building services engineer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Involved in design, installation and maintenance of electrical, heating and ventilation systems. Telecommunications and data handling systems. Assisted by building services engineer technician.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933057"/>
            <a:ext cx="4762872" cy="13681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Facilities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Responsible for managing services and facilities that sustain safety and efficiency within the built environment and support the client’s strategic objectives.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424934" y="1532431"/>
            <a:ext cx="2946568" cy="1965361"/>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4198" y="3789040"/>
            <a:ext cx="2942639" cy="1961759"/>
          </a:xfrm>
          <a:prstGeom prst="rect">
            <a:avLst/>
          </a:prstGeom>
        </p:spPr>
      </p:pic>
    </p:spTree>
    <p:extLst>
      <p:ext uri="{BB962C8B-B14F-4D97-AF65-F5344CB8AC3E}">
        <p14:creationId xmlns:p14="http://schemas.microsoft.com/office/powerpoint/2010/main" val="3187717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4762872" cy="15711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Client representative. </a:t>
            </a:r>
            <a:r>
              <a:rPr lang="en-GB" sz="1600" kern="0" dirty="0">
                <a:latin typeface="Arial" panose="020B0604020202020204" pitchFamily="34" charset="0"/>
                <a:ea typeface="ＭＳ Ｐゴシック" pitchFamily="-105" charset="-128"/>
                <a:cs typeface="ＭＳ Ｐゴシック" pitchFamily="-105" charset="-128"/>
              </a:rPr>
              <a:t>M</a:t>
            </a:r>
            <a:r>
              <a:rPr lang="en-US" sz="1600" kern="0" dirty="0" err="1">
                <a:latin typeface="Arial" panose="020B0604020202020204" pitchFamily="34" charset="0"/>
                <a:ea typeface="ＭＳ Ｐゴシック" pitchFamily="-105" charset="-128"/>
                <a:cs typeface="ＭＳ Ｐゴシック" pitchFamily="-105" charset="-128"/>
              </a:rPr>
              <a:t>anages</a:t>
            </a:r>
            <a:r>
              <a:rPr lang="en-US" sz="1600" kern="0" dirty="0">
                <a:latin typeface="Arial" panose="020B0604020202020204" pitchFamily="34" charset="0"/>
                <a:ea typeface="ＭＳ Ｐゴシック" pitchFamily="-105" charset="-128"/>
                <a:cs typeface="ＭＳ Ｐゴシック" pitchFamily="-105" charset="-128"/>
              </a:rPr>
              <a:t> a project on behalf of the client. Delegated authority means even though they may be an external consultant, they can be viewed as part of the client’s </a:t>
            </a:r>
            <a:r>
              <a:rPr lang="en-GB" sz="1600" kern="0" dirty="0">
                <a:latin typeface="Arial" panose="020B0604020202020204" pitchFamily="34" charset="0"/>
                <a:ea typeface="ＭＳ Ｐゴシック" pitchFamily="-105" charset="-128"/>
                <a:cs typeface="ＭＳ Ｐゴシック" pitchFamily="-105" charset="-128"/>
              </a:rPr>
              <a:t>organisation</a:t>
            </a:r>
            <a:r>
              <a:rPr lang="en-US" sz="1600" kern="0" dirty="0">
                <a:latin typeface="Arial" panose="020B0604020202020204" pitchFamily="34" charset="0"/>
                <a:ea typeface="ＭＳ Ｐゴシック" pitchFamily="-105" charset="-128"/>
                <a:cs typeface="ＭＳ Ｐゴシック" pitchFamily="-105" charset="-128"/>
              </a:rPr>
              <a: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933057"/>
            <a:ext cx="4762872" cy="14401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Contracts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the contracts made as part of the delivery of a project. Ensures legally binding contract elements are strictly adhered to as part of project management.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448603" y="1407461"/>
            <a:ext cx="2759898" cy="2155480"/>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48603" y="3717032"/>
            <a:ext cx="2759899" cy="1952547"/>
          </a:xfrm>
          <a:prstGeom prst="rect">
            <a:avLst/>
          </a:prstGeom>
        </p:spPr>
      </p:pic>
    </p:spTree>
    <p:extLst>
      <p:ext uri="{BB962C8B-B14F-4D97-AF65-F5344CB8AC3E}">
        <p14:creationId xmlns:p14="http://schemas.microsoft.com/office/powerpoint/2010/main" val="2363107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4A9048-AFED-4851-9469-27A76EAC7E15}"/>
              </a:ext>
            </a:extLst>
          </p:cNvPr>
          <p:cNvPicPr>
            <a:picLocks noChangeAspect="1"/>
          </p:cNvPicPr>
          <p:nvPr/>
        </p:nvPicPr>
        <p:blipFill>
          <a:blip r:embed="rId2"/>
          <a:stretch>
            <a:fillRect/>
          </a:stretch>
        </p:blipFill>
        <p:spPr>
          <a:xfrm>
            <a:off x="1259632" y="2434864"/>
            <a:ext cx="5690932" cy="3960439"/>
          </a:xfrm>
          <a:prstGeom prst="rect">
            <a:avLst/>
          </a:prstGeom>
        </p:spPr>
      </p:pic>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The position of key job roles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9" y="1514996"/>
            <a:ext cx="8229601" cy="9488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about the professional roles that have been listed and discussed in this session. Look at the hierarchy chart below and discuss where the listed professionals would be positioned on the chart.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68756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TotalTime>
  <Words>355</Words>
  <Application>Microsoft Office PowerPoint</Application>
  <PresentationFormat>On-screen Show (4:3)</PresentationFormat>
  <Paragraphs>37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1_Default Design</vt:lpstr>
      <vt:lpstr>PowerPoint 7: 4.6 Roles and responsibilities of the construction professions (1)</vt:lpstr>
      <vt:lpstr>Construction professions</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143</cp:revision>
  <dcterms:created xsi:type="dcterms:W3CDTF">2013-05-28T00:38:54Z</dcterms:created>
  <dcterms:modified xsi:type="dcterms:W3CDTF">2021-08-11T14:10:09Z</dcterms:modified>
</cp:coreProperties>
</file>