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5"/>
  </p:notesMasterIdLst>
  <p:handoutMasterIdLst>
    <p:handoutMasterId r:id="rId16"/>
  </p:handoutMasterIdLst>
  <p:sldIdLst>
    <p:sldId id="256" r:id="rId2"/>
    <p:sldId id="328" r:id="rId3"/>
    <p:sldId id="355" r:id="rId4"/>
    <p:sldId id="371" r:id="rId5"/>
    <p:sldId id="377" r:id="rId6"/>
    <p:sldId id="370" r:id="rId7"/>
    <p:sldId id="375" r:id="rId8"/>
    <p:sldId id="372" r:id="rId9"/>
    <p:sldId id="374" r:id="rId10"/>
    <p:sldId id="373" r:id="rId11"/>
    <p:sldId id="376" r:id="rId12"/>
    <p:sldId id="378"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A78809-4BA6-4B4D-8D34-B77417F5B448}" v="4" dt="2021-06-15T15:19:03.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CEB8301C-26D8-4F64-9F18-32F7E6A6DC7F}"/>
    <pc:docChg chg="undo redo custSel addSld delSld modSld sldOrd">
      <pc:chgData name="Mike Jones" userId="9ad1ed2f9d6d7e5f" providerId="LiveId" clId="{CEB8301C-26D8-4F64-9F18-32F7E6A6DC7F}" dt="2021-06-09T14:09:49.644" v="5287" actId="6549"/>
      <pc:docMkLst>
        <pc:docMk/>
      </pc:docMkLst>
      <pc:sldChg chg="modSp mod">
        <pc:chgData name="Mike Jones" userId="9ad1ed2f9d6d7e5f" providerId="LiveId" clId="{CEB8301C-26D8-4F64-9F18-32F7E6A6DC7F}" dt="2021-06-04T07:34:27.669" v="54" actId="20577"/>
        <pc:sldMkLst>
          <pc:docMk/>
          <pc:sldMk cId="0" sldId="256"/>
        </pc:sldMkLst>
        <pc:spChg chg="mod">
          <ac:chgData name="Mike Jones" userId="9ad1ed2f9d6d7e5f" providerId="LiveId" clId="{CEB8301C-26D8-4F64-9F18-32F7E6A6DC7F}" dt="2021-06-04T07:34:27.669" v="54" actId="20577"/>
          <ac:spMkLst>
            <pc:docMk/>
            <pc:sldMk cId="0" sldId="256"/>
            <ac:spMk id="2053" creationId="{00000000-0000-0000-0000-000000000000}"/>
          </ac:spMkLst>
        </pc:spChg>
      </pc:sldChg>
      <pc:sldChg chg="addSp delSp modSp mod">
        <pc:chgData name="Mike Jones" userId="9ad1ed2f9d6d7e5f" providerId="LiveId" clId="{CEB8301C-26D8-4F64-9F18-32F7E6A6DC7F}" dt="2021-06-04T11:39:40.879" v="4407" actId="1076"/>
        <pc:sldMkLst>
          <pc:docMk/>
          <pc:sldMk cId="0" sldId="328"/>
        </pc:sldMkLst>
        <pc:spChg chg="add del mod">
          <ac:chgData name="Mike Jones" userId="9ad1ed2f9d6d7e5f" providerId="LiveId" clId="{CEB8301C-26D8-4F64-9F18-32F7E6A6DC7F}" dt="2021-06-04T07:45:00.943" v="154"/>
          <ac:spMkLst>
            <pc:docMk/>
            <pc:sldMk cId="0" sldId="328"/>
            <ac:spMk id="9" creationId="{E83076D4-5BFC-4494-AAE2-C7099EE1A8EE}"/>
          </ac:spMkLst>
        </pc:spChg>
        <pc:spChg chg="del">
          <ac:chgData name="Mike Jones" userId="9ad1ed2f9d6d7e5f" providerId="LiveId" clId="{CEB8301C-26D8-4F64-9F18-32F7E6A6DC7F}" dt="2021-06-04T07:43:27.450" v="68" actId="478"/>
          <ac:spMkLst>
            <pc:docMk/>
            <pc:sldMk cId="0" sldId="328"/>
            <ac:spMk id="10" creationId="{EA7136D7-5731-4768-8EA5-CBD6F9D2C299}"/>
          </ac:spMkLst>
        </pc:spChg>
        <pc:spChg chg="add mod">
          <ac:chgData name="Mike Jones" userId="9ad1ed2f9d6d7e5f" providerId="LiveId" clId="{CEB8301C-26D8-4F64-9F18-32F7E6A6DC7F}" dt="2021-06-04T11:37:51.356" v="4376" actId="1076"/>
          <ac:spMkLst>
            <pc:docMk/>
            <pc:sldMk cId="0" sldId="328"/>
            <ac:spMk id="11" creationId="{FF686B7E-57FF-4AF1-8F64-F4C92692493D}"/>
          </ac:spMkLst>
        </pc:spChg>
        <pc:spChg chg="del">
          <ac:chgData name="Mike Jones" userId="9ad1ed2f9d6d7e5f" providerId="LiveId" clId="{CEB8301C-26D8-4F64-9F18-32F7E6A6DC7F}" dt="2021-06-04T07:43:30.675" v="70" actId="478"/>
          <ac:spMkLst>
            <pc:docMk/>
            <pc:sldMk cId="0" sldId="328"/>
            <ac:spMk id="12" creationId="{3CFDC89F-5656-447A-BE3F-9BC89FEDA6E3}"/>
          </ac:spMkLst>
        </pc:spChg>
        <pc:spChg chg="add mod">
          <ac:chgData name="Mike Jones" userId="9ad1ed2f9d6d7e5f" providerId="LiveId" clId="{CEB8301C-26D8-4F64-9F18-32F7E6A6DC7F}" dt="2021-06-04T11:37:46.197" v="4375" actId="1076"/>
          <ac:spMkLst>
            <pc:docMk/>
            <pc:sldMk cId="0" sldId="328"/>
            <ac:spMk id="13" creationId="{C63058A7-8F4F-437B-A6CB-4894EB6F51C7}"/>
          </ac:spMkLst>
        </pc:spChg>
        <pc:spChg chg="add mod">
          <ac:chgData name="Mike Jones" userId="9ad1ed2f9d6d7e5f" providerId="LiveId" clId="{CEB8301C-26D8-4F64-9F18-32F7E6A6DC7F}" dt="2021-06-04T11:37:38.164" v="4372" actId="1076"/>
          <ac:spMkLst>
            <pc:docMk/>
            <pc:sldMk cId="0" sldId="328"/>
            <ac:spMk id="14" creationId="{A3537AD6-564C-4626-9347-99D0E495A2F5}"/>
          </ac:spMkLst>
        </pc:spChg>
        <pc:spChg chg="del mod">
          <ac:chgData name="Mike Jones" userId="9ad1ed2f9d6d7e5f" providerId="LiveId" clId="{CEB8301C-26D8-4F64-9F18-32F7E6A6DC7F}" dt="2021-06-04T07:43:25.429" v="67" actId="478"/>
          <ac:spMkLst>
            <pc:docMk/>
            <pc:sldMk cId="0" sldId="328"/>
            <ac:spMk id="15" creationId="{FEA6DD3D-055D-4C6F-BD41-BC26C103A084}"/>
          </ac:spMkLst>
        </pc:spChg>
        <pc:spChg chg="add mod">
          <ac:chgData name="Mike Jones" userId="9ad1ed2f9d6d7e5f" providerId="LiveId" clId="{CEB8301C-26D8-4F64-9F18-32F7E6A6DC7F}" dt="2021-06-04T11:39:33.860" v="4406" actId="14100"/>
          <ac:spMkLst>
            <pc:docMk/>
            <pc:sldMk cId="0" sldId="328"/>
            <ac:spMk id="16" creationId="{5270C5F2-1B53-4415-B352-DAEE31613698}"/>
          </ac:spMkLst>
        </pc:spChg>
        <pc:spChg chg="mod">
          <ac:chgData name="Mike Jones" userId="9ad1ed2f9d6d7e5f" providerId="LiveId" clId="{CEB8301C-26D8-4F64-9F18-32F7E6A6DC7F}" dt="2021-06-04T07:41:18.522" v="65" actId="20577"/>
          <ac:spMkLst>
            <pc:docMk/>
            <pc:sldMk cId="0" sldId="328"/>
            <ac:spMk id="3074" creationId="{00000000-0000-0000-0000-000000000000}"/>
          </ac:spMkLst>
        </pc:spChg>
        <pc:spChg chg="mod">
          <ac:chgData name="Mike Jones" userId="9ad1ed2f9d6d7e5f" providerId="LiveId" clId="{CEB8301C-26D8-4F64-9F18-32F7E6A6DC7F}" dt="2021-06-04T11:39:40.879" v="4407" actId="1076"/>
          <ac:spMkLst>
            <pc:docMk/>
            <pc:sldMk cId="0" sldId="328"/>
            <ac:spMk id="3075" creationId="{00000000-0000-0000-0000-000000000000}"/>
          </ac:spMkLst>
        </pc:spChg>
        <pc:picChg chg="del">
          <ac:chgData name="Mike Jones" userId="9ad1ed2f9d6d7e5f" providerId="LiveId" clId="{CEB8301C-26D8-4F64-9F18-32F7E6A6DC7F}" dt="2021-06-04T07:43:29.768" v="69" actId="478"/>
          <ac:picMkLst>
            <pc:docMk/>
            <pc:sldMk cId="0" sldId="328"/>
            <ac:picMk id="3" creationId="{D819DB86-07C8-4F22-B730-344DC53FD633}"/>
          </ac:picMkLst>
        </pc:picChg>
        <pc:picChg chg="add mod">
          <ac:chgData name="Mike Jones" userId="9ad1ed2f9d6d7e5f" providerId="LiveId" clId="{CEB8301C-26D8-4F64-9F18-32F7E6A6DC7F}" dt="2021-06-04T11:37:58.579" v="4378" actId="1076"/>
          <ac:picMkLst>
            <pc:docMk/>
            <pc:sldMk cId="0" sldId="328"/>
            <ac:picMk id="5" creationId="{F475FFD9-A5A8-4EE6-957B-1D7F327AF745}"/>
          </ac:picMkLst>
        </pc:picChg>
      </pc:sldChg>
      <pc:sldChg chg="addSp delSp modSp mod">
        <pc:chgData name="Mike Jones" userId="9ad1ed2f9d6d7e5f" providerId="LiveId" clId="{CEB8301C-26D8-4F64-9F18-32F7E6A6DC7F}" dt="2021-06-09T14:09:49.644" v="5287" actId="6549"/>
        <pc:sldMkLst>
          <pc:docMk/>
          <pc:sldMk cId="2763576764" sldId="355"/>
        </pc:sldMkLst>
        <pc:spChg chg="add del mod">
          <ac:chgData name="Mike Jones" userId="9ad1ed2f9d6d7e5f" providerId="LiveId" clId="{CEB8301C-26D8-4F64-9F18-32F7E6A6DC7F}" dt="2021-06-09T14:09:49.644" v="5287" actId="6549"/>
          <ac:spMkLst>
            <pc:docMk/>
            <pc:sldMk cId="2763576764" sldId="355"/>
            <ac:spMk id="9" creationId="{2C31240F-035A-4708-BBE6-5146919AA454}"/>
          </ac:spMkLst>
        </pc:spChg>
        <pc:spChg chg="mod">
          <ac:chgData name="Mike Jones" userId="9ad1ed2f9d6d7e5f" providerId="LiveId" clId="{CEB8301C-26D8-4F64-9F18-32F7E6A6DC7F}" dt="2021-06-04T08:05:41.438" v="823" actId="20577"/>
          <ac:spMkLst>
            <pc:docMk/>
            <pc:sldMk cId="2763576764" sldId="355"/>
            <ac:spMk id="10" creationId="{53B49F77-C6D5-4128-9AE4-E2E931AB44E0}"/>
          </ac:spMkLst>
        </pc:spChg>
        <pc:spChg chg="add del mod">
          <ac:chgData name="Mike Jones" userId="9ad1ed2f9d6d7e5f" providerId="LiveId" clId="{CEB8301C-26D8-4F64-9F18-32F7E6A6DC7F}" dt="2021-06-04T08:27:32.428" v="1100" actId="478"/>
          <ac:spMkLst>
            <pc:docMk/>
            <pc:sldMk cId="2763576764" sldId="355"/>
            <ac:spMk id="12" creationId="{5D449232-8CFE-4738-9E7C-30F841B203ED}"/>
          </ac:spMkLst>
        </pc:spChg>
        <pc:spChg chg="del">
          <ac:chgData name="Mike Jones" userId="9ad1ed2f9d6d7e5f" providerId="LiveId" clId="{CEB8301C-26D8-4F64-9F18-32F7E6A6DC7F}" dt="2021-06-04T08:10:32.847" v="824" actId="478"/>
          <ac:spMkLst>
            <pc:docMk/>
            <pc:sldMk cId="2763576764" sldId="355"/>
            <ac:spMk id="13" creationId="{8F33A49E-1699-403D-9C31-83DF766E304D}"/>
          </ac:spMkLst>
        </pc:spChg>
        <pc:spChg chg="del">
          <ac:chgData name="Mike Jones" userId="9ad1ed2f9d6d7e5f" providerId="LiveId" clId="{CEB8301C-26D8-4F64-9F18-32F7E6A6DC7F}" dt="2021-06-04T08:10:36.589" v="825" actId="478"/>
          <ac:spMkLst>
            <pc:docMk/>
            <pc:sldMk cId="2763576764" sldId="355"/>
            <ac:spMk id="14" creationId="{5C252671-57FB-4822-8626-CF71A466CA7B}"/>
          </ac:spMkLst>
        </pc:spChg>
        <pc:spChg chg="add del mod">
          <ac:chgData name="Mike Jones" userId="9ad1ed2f9d6d7e5f" providerId="LiveId" clId="{CEB8301C-26D8-4F64-9F18-32F7E6A6DC7F}" dt="2021-06-04T08:27:17.240" v="1097"/>
          <ac:spMkLst>
            <pc:docMk/>
            <pc:sldMk cId="2763576764" sldId="355"/>
            <ac:spMk id="15" creationId="{78E84B4F-3996-440B-AA50-6AE06E947097}"/>
          </ac:spMkLst>
        </pc:spChg>
        <pc:spChg chg="add mod">
          <ac:chgData name="Mike Jones" userId="9ad1ed2f9d6d7e5f" providerId="LiveId" clId="{CEB8301C-26D8-4F64-9F18-32F7E6A6DC7F}" dt="2021-06-04T11:46:27.445" v="4475" actId="14100"/>
          <ac:spMkLst>
            <pc:docMk/>
            <pc:sldMk cId="2763576764" sldId="355"/>
            <ac:spMk id="16" creationId="{F6A6F65A-2EE0-41BB-81FD-1AD72FAD91C3}"/>
          </ac:spMkLst>
        </pc:spChg>
        <pc:spChg chg="del">
          <ac:chgData name="Mike Jones" userId="9ad1ed2f9d6d7e5f" providerId="LiveId" clId="{CEB8301C-26D8-4F64-9F18-32F7E6A6DC7F}" dt="2021-06-04T08:10:38.893" v="826" actId="478"/>
          <ac:spMkLst>
            <pc:docMk/>
            <pc:sldMk cId="2763576764" sldId="355"/>
            <ac:spMk id="17" creationId="{723A38EC-EFB9-4D14-A5B7-4CCA86A1DAED}"/>
          </ac:spMkLst>
        </pc:spChg>
        <pc:spChg chg="mod">
          <ac:chgData name="Mike Jones" userId="9ad1ed2f9d6d7e5f" providerId="LiveId" clId="{CEB8301C-26D8-4F64-9F18-32F7E6A6DC7F}" dt="2021-06-04T08:15:50.986" v="862" actId="21"/>
          <ac:spMkLst>
            <pc:docMk/>
            <pc:sldMk cId="2763576764" sldId="355"/>
            <ac:spMk id="18" creationId="{ADAA81C0-3893-4CDF-8877-B9A0B60AE176}"/>
          </ac:spMkLst>
        </pc:spChg>
        <pc:spChg chg="add mod">
          <ac:chgData name="Mike Jones" userId="9ad1ed2f9d6d7e5f" providerId="LiveId" clId="{CEB8301C-26D8-4F64-9F18-32F7E6A6DC7F}" dt="2021-06-04T11:46:24.032" v="4474" actId="1076"/>
          <ac:spMkLst>
            <pc:docMk/>
            <pc:sldMk cId="2763576764" sldId="355"/>
            <ac:spMk id="19" creationId="{A7B60B6E-18E4-4761-AD98-F8BA52C6C5A1}"/>
          </ac:spMkLst>
        </pc:spChg>
        <pc:spChg chg="add mod">
          <ac:chgData name="Mike Jones" userId="9ad1ed2f9d6d7e5f" providerId="LiveId" clId="{CEB8301C-26D8-4F64-9F18-32F7E6A6DC7F}" dt="2021-06-04T11:46:45.085" v="4481" actId="1076"/>
          <ac:spMkLst>
            <pc:docMk/>
            <pc:sldMk cId="2763576764" sldId="355"/>
            <ac:spMk id="20" creationId="{DBBE5F94-1C05-4B6C-9EF4-69D1F8B86F16}"/>
          </ac:spMkLst>
        </pc:spChg>
        <pc:spChg chg="del">
          <ac:chgData name="Mike Jones" userId="9ad1ed2f9d6d7e5f" providerId="LiveId" clId="{CEB8301C-26D8-4F64-9F18-32F7E6A6DC7F}" dt="2021-06-04T08:20:04.769" v="923" actId="478"/>
          <ac:spMkLst>
            <pc:docMk/>
            <pc:sldMk cId="2763576764" sldId="355"/>
            <ac:spMk id="21" creationId="{99C834F3-DF73-4E5A-8733-F2C4CDCD8059}"/>
          </ac:spMkLst>
        </pc:spChg>
        <pc:spChg chg="add mod">
          <ac:chgData name="Mike Jones" userId="9ad1ed2f9d6d7e5f" providerId="LiveId" clId="{CEB8301C-26D8-4F64-9F18-32F7E6A6DC7F}" dt="2021-06-04T11:48:16.135" v="4493" actId="1076"/>
          <ac:spMkLst>
            <pc:docMk/>
            <pc:sldMk cId="2763576764" sldId="355"/>
            <ac:spMk id="22" creationId="{012F42C0-DDE1-4D79-BACF-D6F5694B5BA8}"/>
          </ac:spMkLst>
        </pc:spChg>
        <pc:spChg chg="add mod">
          <ac:chgData name="Mike Jones" userId="9ad1ed2f9d6d7e5f" providerId="LiveId" clId="{CEB8301C-26D8-4F64-9F18-32F7E6A6DC7F}" dt="2021-06-04T11:47:53.821" v="4492"/>
          <ac:spMkLst>
            <pc:docMk/>
            <pc:sldMk cId="2763576764" sldId="355"/>
            <ac:spMk id="23" creationId="{9BA6BEE1-9B05-4DE2-A6EA-494E7CD3F0EB}"/>
          </ac:spMkLst>
        </pc:spChg>
        <pc:picChg chg="add del">
          <ac:chgData name="Mike Jones" userId="9ad1ed2f9d6d7e5f" providerId="LiveId" clId="{CEB8301C-26D8-4F64-9F18-32F7E6A6DC7F}" dt="2021-06-04T08:16:06.161" v="864" actId="22"/>
          <ac:picMkLst>
            <pc:docMk/>
            <pc:sldMk cId="2763576764" sldId="355"/>
            <ac:picMk id="3" creationId="{85B0D2AB-7455-4292-BA45-243D13E7EF36}"/>
          </ac:picMkLst>
        </pc:picChg>
        <pc:picChg chg="add mod">
          <ac:chgData name="Mike Jones" userId="9ad1ed2f9d6d7e5f" providerId="LiveId" clId="{CEB8301C-26D8-4F64-9F18-32F7E6A6DC7F}" dt="2021-06-04T11:47:11.477" v="4488" actId="1076"/>
          <ac:picMkLst>
            <pc:docMk/>
            <pc:sldMk cId="2763576764" sldId="355"/>
            <ac:picMk id="5" creationId="{7FD887DD-B455-4AC4-AF8F-4B10A8B942C1}"/>
          </ac:picMkLst>
        </pc:picChg>
        <pc:picChg chg="del">
          <ac:chgData name="Mike Jones" userId="9ad1ed2f9d6d7e5f" providerId="LiveId" clId="{CEB8301C-26D8-4F64-9F18-32F7E6A6DC7F}" dt="2021-06-04T08:20:03.459" v="922" actId="478"/>
          <ac:picMkLst>
            <pc:docMk/>
            <pc:sldMk cId="2763576764" sldId="355"/>
            <ac:picMk id="6" creationId="{58F655BA-FAD9-4DB0-A70C-1E4E3A64C71C}"/>
          </ac:picMkLst>
        </pc:picChg>
      </pc:sldChg>
      <pc:sldChg chg="modSp del mod">
        <pc:chgData name="Mike Jones" userId="9ad1ed2f9d6d7e5f" providerId="LiveId" clId="{CEB8301C-26D8-4F64-9F18-32F7E6A6DC7F}" dt="2021-06-04T12:27:30.838" v="5212" actId="47"/>
        <pc:sldMkLst>
          <pc:docMk/>
          <pc:sldMk cId="17723104" sldId="360"/>
        </pc:sldMkLst>
        <pc:spChg chg="mod">
          <ac:chgData name="Mike Jones" userId="9ad1ed2f9d6d7e5f" providerId="LiveId" clId="{CEB8301C-26D8-4F64-9F18-32F7E6A6DC7F}" dt="2021-06-04T10:41:58.093" v="4321" actId="14100"/>
          <ac:spMkLst>
            <pc:docMk/>
            <pc:sldMk cId="17723104" sldId="360"/>
            <ac:spMk id="14" creationId="{615DB5C2-30CA-4EE0-8B34-F09FF7CDFB6B}"/>
          </ac:spMkLst>
        </pc:spChg>
      </pc:sldChg>
      <pc:sldChg chg="del">
        <pc:chgData name="Mike Jones" userId="9ad1ed2f9d6d7e5f" providerId="LiveId" clId="{CEB8301C-26D8-4F64-9F18-32F7E6A6DC7F}" dt="2021-06-04T12:27:28.117" v="5210" actId="47"/>
        <pc:sldMkLst>
          <pc:docMk/>
          <pc:sldMk cId="1555113022" sldId="367"/>
        </pc:sldMkLst>
      </pc:sldChg>
      <pc:sldChg chg="del">
        <pc:chgData name="Mike Jones" userId="9ad1ed2f9d6d7e5f" providerId="LiveId" clId="{CEB8301C-26D8-4F64-9F18-32F7E6A6DC7F}" dt="2021-06-04T12:27:29.767" v="5211" actId="47"/>
        <pc:sldMkLst>
          <pc:docMk/>
          <pc:sldMk cId="3930395431" sldId="368"/>
        </pc:sldMkLst>
      </pc:sldChg>
      <pc:sldChg chg="del">
        <pc:chgData name="Mike Jones" userId="9ad1ed2f9d6d7e5f" providerId="LiveId" clId="{CEB8301C-26D8-4F64-9F18-32F7E6A6DC7F}" dt="2021-06-04T12:27:32.141" v="5213" actId="47"/>
        <pc:sldMkLst>
          <pc:docMk/>
          <pc:sldMk cId="1597895495" sldId="369"/>
        </pc:sldMkLst>
      </pc:sldChg>
      <pc:sldChg chg="addSp delSp modSp add mod">
        <pc:chgData name="Mike Jones" userId="9ad1ed2f9d6d7e5f" providerId="LiveId" clId="{CEB8301C-26D8-4F64-9F18-32F7E6A6DC7F}" dt="2021-06-04T12:06:40.370" v="4608" actId="20577"/>
        <pc:sldMkLst>
          <pc:docMk/>
          <pc:sldMk cId="3475071098" sldId="370"/>
        </pc:sldMkLst>
        <pc:spChg chg="add mod">
          <ac:chgData name="Mike Jones" userId="9ad1ed2f9d6d7e5f" providerId="LiveId" clId="{CEB8301C-26D8-4F64-9F18-32F7E6A6DC7F}" dt="2021-06-04T10:37:40.037" v="4294" actId="20577"/>
          <ac:spMkLst>
            <pc:docMk/>
            <pc:sldMk cId="3475071098" sldId="370"/>
            <ac:spMk id="8" creationId="{C3113EDE-24A7-4E3D-AE42-2A819A988E69}"/>
          </ac:spMkLst>
        </pc:spChg>
        <pc:spChg chg="del">
          <ac:chgData name="Mike Jones" userId="9ad1ed2f9d6d7e5f" providerId="LiveId" clId="{CEB8301C-26D8-4F64-9F18-32F7E6A6DC7F}" dt="2021-06-04T08:27:38.512" v="1101" actId="478"/>
          <ac:spMkLst>
            <pc:docMk/>
            <pc:sldMk cId="3475071098" sldId="370"/>
            <ac:spMk id="9" creationId="{2C31240F-035A-4708-BBE6-5146919AA454}"/>
          </ac:spMkLst>
        </pc:spChg>
        <pc:spChg chg="mod">
          <ac:chgData name="Mike Jones" userId="9ad1ed2f9d6d7e5f" providerId="LiveId" clId="{CEB8301C-26D8-4F64-9F18-32F7E6A6DC7F}" dt="2021-06-04T08:26:35.744" v="1091" actId="20577"/>
          <ac:spMkLst>
            <pc:docMk/>
            <pc:sldMk cId="3475071098" sldId="370"/>
            <ac:spMk id="10" creationId="{53B49F77-C6D5-4128-9AE4-E2E931AB44E0}"/>
          </ac:spMkLst>
        </pc:spChg>
        <pc:spChg chg="mod">
          <ac:chgData name="Mike Jones" userId="9ad1ed2f9d6d7e5f" providerId="LiveId" clId="{CEB8301C-26D8-4F64-9F18-32F7E6A6DC7F}" dt="2021-06-04T12:06:40.370" v="4608" actId="20577"/>
          <ac:spMkLst>
            <pc:docMk/>
            <pc:sldMk cId="3475071098" sldId="370"/>
            <ac:spMk id="12" creationId="{5D449232-8CFE-4738-9E7C-30F841B203ED}"/>
          </ac:spMkLst>
        </pc:spChg>
        <pc:picChg chg="add mod">
          <ac:chgData name="Mike Jones" userId="9ad1ed2f9d6d7e5f" providerId="LiveId" clId="{CEB8301C-26D8-4F64-9F18-32F7E6A6DC7F}" dt="2021-06-04T10:36:48.096" v="4287" actId="1076"/>
          <ac:picMkLst>
            <pc:docMk/>
            <pc:sldMk cId="3475071098" sldId="370"/>
            <ac:picMk id="3" creationId="{8AD82591-CF42-4DD1-A1FD-2F169D2031C9}"/>
          </ac:picMkLst>
        </pc:picChg>
      </pc:sldChg>
      <pc:sldChg chg="addSp modSp add mod">
        <pc:chgData name="Mike Jones" userId="9ad1ed2f9d6d7e5f" providerId="LiveId" clId="{CEB8301C-26D8-4F64-9F18-32F7E6A6DC7F}" dt="2021-06-09T14:09:40.049" v="5285" actId="1076"/>
        <pc:sldMkLst>
          <pc:docMk/>
          <pc:sldMk cId="268756926" sldId="371"/>
        </pc:sldMkLst>
        <pc:spChg chg="add mod">
          <ac:chgData name="Mike Jones" userId="9ad1ed2f9d6d7e5f" providerId="LiveId" clId="{CEB8301C-26D8-4F64-9F18-32F7E6A6DC7F}" dt="2021-06-09T14:09:40.049" v="5285" actId="1076"/>
          <ac:spMkLst>
            <pc:docMk/>
            <pc:sldMk cId="268756926" sldId="371"/>
            <ac:spMk id="5" creationId="{76D29A69-9DAA-482B-8E0D-83DB889BBD82}"/>
          </ac:spMkLst>
        </pc:spChg>
        <pc:spChg chg="add mod">
          <ac:chgData name="Mike Jones" userId="9ad1ed2f9d6d7e5f" providerId="LiveId" clId="{CEB8301C-26D8-4F64-9F18-32F7E6A6DC7F}" dt="2021-06-04T11:53:06.362" v="4512" actId="1076"/>
          <ac:spMkLst>
            <pc:docMk/>
            <pc:sldMk cId="268756926" sldId="371"/>
            <ac:spMk id="6" creationId="{AA6D1608-15D7-4632-AC79-3FA14F762CC3}"/>
          </ac:spMkLst>
        </pc:spChg>
        <pc:spChg chg="mod">
          <ac:chgData name="Mike Jones" userId="9ad1ed2f9d6d7e5f" providerId="LiveId" clId="{CEB8301C-26D8-4F64-9F18-32F7E6A6DC7F}" dt="2021-06-04T11:52:45.542" v="4509" actId="1076"/>
          <ac:spMkLst>
            <pc:docMk/>
            <pc:sldMk cId="268756926" sldId="371"/>
            <ac:spMk id="9" creationId="{2C31240F-035A-4708-BBE6-5146919AA454}"/>
          </ac:spMkLst>
        </pc:spChg>
        <pc:spChg chg="mod">
          <ac:chgData name="Mike Jones" userId="9ad1ed2f9d6d7e5f" providerId="LiveId" clId="{CEB8301C-26D8-4F64-9F18-32F7E6A6DC7F}" dt="2021-06-04T09:51:04.733" v="3180" actId="20577"/>
          <ac:spMkLst>
            <pc:docMk/>
            <pc:sldMk cId="268756926" sldId="371"/>
            <ac:spMk id="10" creationId="{53B49F77-C6D5-4128-9AE4-E2E931AB44E0}"/>
          </ac:spMkLst>
        </pc:spChg>
        <pc:spChg chg="add mod">
          <ac:chgData name="Mike Jones" userId="9ad1ed2f9d6d7e5f" providerId="LiveId" clId="{CEB8301C-26D8-4F64-9F18-32F7E6A6DC7F}" dt="2021-06-04T11:54:14.621" v="4523" actId="14100"/>
          <ac:spMkLst>
            <pc:docMk/>
            <pc:sldMk cId="268756926" sldId="371"/>
            <ac:spMk id="11" creationId="{F878CD3D-60BD-4D9F-AC36-CD60BF8BE9D2}"/>
          </ac:spMkLst>
        </pc:spChg>
        <pc:picChg chg="add mod">
          <ac:chgData name="Mike Jones" userId="9ad1ed2f9d6d7e5f" providerId="LiveId" clId="{CEB8301C-26D8-4F64-9F18-32F7E6A6DC7F}" dt="2021-06-04T11:53:29.891" v="4517" actId="1076"/>
          <ac:picMkLst>
            <pc:docMk/>
            <pc:sldMk cId="268756926" sldId="371"/>
            <ac:picMk id="3" creationId="{B5C67F9F-3B33-41E7-BADA-E4BBC36D43B8}"/>
          </ac:picMkLst>
        </pc:picChg>
      </pc:sldChg>
      <pc:sldChg chg="addSp delSp modSp add mod">
        <pc:chgData name="Mike Jones" userId="9ad1ed2f9d6d7e5f" providerId="LiveId" clId="{CEB8301C-26D8-4F64-9F18-32F7E6A6DC7F}" dt="2021-06-04T12:34:50.354" v="5227" actId="20577"/>
        <pc:sldMkLst>
          <pc:docMk/>
          <pc:sldMk cId="383616385" sldId="372"/>
        </pc:sldMkLst>
        <pc:spChg chg="add mod">
          <ac:chgData name="Mike Jones" userId="9ad1ed2f9d6d7e5f" providerId="LiveId" clId="{CEB8301C-26D8-4F64-9F18-32F7E6A6DC7F}" dt="2021-06-04T12:34:50.354" v="5227" actId="20577"/>
          <ac:spMkLst>
            <pc:docMk/>
            <pc:sldMk cId="383616385" sldId="372"/>
            <ac:spMk id="5" creationId="{0E39A99A-1AD8-4451-BD4F-D4AC2FE0C372}"/>
          </ac:spMkLst>
        </pc:spChg>
        <pc:spChg chg="add mod">
          <ac:chgData name="Mike Jones" userId="9ad1ed2f9d6d7e5f" providerId="LiveId" clId="{CEB8301C-26D8-4F64-9F18-32F7E6A6DC7F}" dt="2021-06-04T10:43:17.202" v="4339" actId="1076"/>
          <ac:spMkLst>
            <pc:docMk/>
            <pc:sldMk cId="383616385" sldId="372"/>
            <ac:spMk id="6" creationId="{5C1E1FA1-A361-4139-8051-4E7548F5BA61}"/>
          </ac:spMkLst>
        </pc:spChg>
        <pc:spChg chg="add mod">
          <ac:chgData name="Mike Jones" userId="9ad1ed2f9d6d7e5f" providerId="LiveId" clId="{CEB8301C-26D8-4F64-9F18-32F7E6A6DC7F}" dt="2021-06-04T12:03:59.909" v="4593" actId="1076"/>
          <ac:spMkLst>
            <pc:docMk/>
            <pc:sldMk cId="383616385" sldId="372"/>
            <ac:spMk id="7" creationId="{38490FEF-3D06-443D-AC25-D47F1DC6A7C4}"/>
          </ac:spMkLst>
        </pc:spChg>
        <pc:spChg chg="add mod">
          <ac:chgData name="Mike Jones" userId="9ad1ed2f9d6d7e5f" providerId="LiveId" clId="{CEB8301C-26D8-4F64-9F18-32F7E6A6DC7F}" dt="2021-06-04T12:03:55.875" v="4592" actId="1076"/>
          <ac:spMkLst>
            <pc:docMk/>
            <pc:sldMk cId="383616385" sldId="372"/>
            <ac:spMk id="8" creationId="{00F88C29-9FDA-4BC6-B914-B29191E1A795}"/>
          </ac:spMkLst>
        </pc:spChg>
        <pc:spChg chg="add del mod">
          <ac:chgData name="Mike Jones" userId="9ad1ed2f9d6d7e5f" providerId="LiveId" clId="{CEB8301C-26D8-4F64-9F18-32F7E6A6DC7F}" dt="2021-06-04T10:45:16.562" v="4358" actId="478"/>
          <ac:spMkLst>
            <pc:docMk/>
            <pc:sldMk cId="383616385" sldId="372"/>
            <ac:spMk id="9" creationId="{15235ABD-B987-4F30-AD55-37A3E078AA53}"/>
          </ac:spMkLst>
        </pc:spChg>
        <pc:spChg chg="del mod">
          <ac:chgData name="Mike Jones" userId="9ad1ed2f9d6d7e5f" providerId="LiveId" clId="{CEB8301C-26D8-4F64-9F18-32F7E6A6DC7F}" dt="2021-06-04T10:44:53.060" v="4357" actId="478"/>
          <ac:spMkLst>
            <pc:docMk/>
            <pc:sldMk cId="383616385" sldId="372"/>
            <ac:spMk id="12" creationId="{5D449232-8CFE-4738-9E7C-30F841B203ED}"/>
          </ac:spMkLst>
        </pc:spChg>
        <pc:spChg chg="add mod">
          <ac:chgData name="Mike Jones" userId="9ad1ed2f9d6d7e5f" providerId="LiveId" clId="{CEB8301C-26D8-4F64-9F18-32F7E6A6DC7F}" dt="2021-06-04T12:04:53.981" v="4598"/>
          <ac:spMkLst>
            <pc:docMk/>
            <pc:sldMk cId="383616385" sldId="372"/>
            <ac:spMk id="13" creationId="{4843F2A8-5AF3-4031-A36A-51E22E4571A0}"/>
          </ac:spMkLst>
        </pc:spChg>
        <pc:spChg chg="del">
          <ac:chgData name="Mike Jones" userId="9ad1ed2f9d6d7e5f" providerId="LiveId" clId="{CEB8301C-26D8-4F64-9F18-32F7E6A6DC7F}" dt="2021-06-04T10:44:01.262" v="4347" actId="478"/>
          <ac:spMkLst>
            <pc:docMk/>
            <pc:sldMk cId="383616385" sldId="372"/>
            <ac:spMk id="18" creationId="{ADAA81C0-3893-4CDF-8877-B9A0B60AE176}"/>
          </ac:spMkLst>
        </pc:spChg>
        <pc:picChg chg="add mod">
          <ac:chgData name="Mike Jones" userId="9ad1ed2f9d6d7e5f" providerId="LiveId" clId="{CEB8301C-26D8-4F64-9F18-32F7E6A6DC7F}" dt="2021-06-04T12:03:45.391" v="4591" actId="1076"/>
          <ac:picMkLst>
            <pc:docMk/>
            <pc:sldMk cId="383616385" sldId="372"/>
            <ac:picMk id="3" creationId="{48447951-D671-4342-8714-8E3714E925A0}"/>
          </ac:picMkLst>
        </pc:picChg>
      </pc:sldChg>
      <pc:sldChg chg="addSp delSp modSp add mod ord">
        <pc:chgData name="Mike Jones" userId="9ad1ed2f9d6d7e5f" providerId="LiveId" clId="{CEB8301C-26D8-4F64-9F18-32F7E6A6DC7F}" dt="2021-06-04T12:38:00.095" v="5251" actId="1076"/>
        <pc:sldMkLst>
          <pc:docMk/>
          <pc:sldMk cId="1313539623" sldId="373"/>
        </pc:sldMkLst>
        <pc:spChg chg="add del mod">
          <ac:chgData name="Mike Jones" userId="9ad1ed2f9d6d7e5f" providerId="LiveId" clId="{CEB8301C-26D8-4F64-9F18-32F7E6A6DC7F}" dt="2021-06-04T12:37:05.145" v="5241" actId="21"/>
          <ac:spMkLst>
            <pc:docMk/>
            <pc:sldMk cId="1313539623" sldId="373"/>
            <ac:spMk id="5" creationId="{8A96E7A9-5506-40F7-BA19-501F26754BF7}"/>
          </ac:spMkLst>
        </pc:spChg>
        <pc:spChg chg="mod">
          <ac:chgData name="Mike Jones" userId="9ad1ed2f9d6d7e5f" providerId="LiveId" clId="{CEB8301C-26D8-4F64-9F18-32F7E6A6DC7F}" dt="2021-06-04T12:35:45.783" v="5240" actId="20577"/>
          <ac:spMkLst>
            <pc:docMk/>
            <pc:sldMk cId="1313539623" sldId="373"/>
            <ac:spMk id="10" creationId="{53B49F77-C6D5-4128-9AE4-E2E931AB44E0}"/>
          </ac:spMkLst>
        </pc:spChg>
        <pc:spChg chg="add mod">
          <ac:chgData name="Mike Jones" userId="9ad1ed2f9d6d7e5f" providerId="LiveId" clId="{CEB8301C-26D8-4F64-9F18-32F7E6A6DC7F}" dt="2021-06-04T12:17:19.295" v="4676"/>
          <ac:spMkLst>
            <pc:docMk/>
            <pc:sldMk cId="1313539623" sldId="373"/>
            <ac:spMk id="11" creationId="{C9ADADCB-5A68-41C7-86C6-C5516D6369BA}"/>
          </ac:spMkLst>
        </pc:spChg>
        <pc:spChg chg="mod">
          <ac:chgData name="Mike Jones" userId="9ad1ed2f9d6d7e5f" providerId="LiveId" clId="{CEB8301C-26D8-4F64-9F18-32F7E6A6DC7F}" dt="2021-06-04T12:38:00.095" v="5251" actId="1076"/>
          <ac:spMkLst>
            <pc:docMk/>
            <pc:sldMk cId="1313539623" sldId="373"/>
            <ac:spMk id="12" creationId="{5D449232-8CFE-4738-9E7C-30F841B203ED}"/>
          </ac:spMkLst>
        </pc:spChg>
        <pc:spChg chg="add mod">
          <ac:chgData name="Mike Jones" userId="9ad1ed2f9d6d7e5f" providerId="LiveId" clId="{CEB8301C-26D8-4F64-9F18-32F7E6A6DC7F}" dt="2021-06-04T12:37:47.325" v="5250" actId="1076"/>
          <ac:spMkLst>
            <pc:docMk/>
            <pc:sldMk cId="1313539623" sldId="373"/>
            <ac:spMk id="13" creationId="{151CC3EC-291A-403E-AF2D-261A3820E2E1}"/>
          </ac:spMkLst>
        </pc:spChg>
        <pc:spChg chg="del">
          <ac:chgData name="Mike Jones" userId="9ad1ed2f9d6d7e5f" providerId="LiveId" clId="{CEB8301C-26D8-4F64-9F18-32F7E6A6DC7F}" dt="2021-06-04T12:14:23.043" v="4648" actId="478"/>
          <ac:spMkLst>
            <pc:docMk/>
            <pc:sldMk cId="1313539623" sldId="373"/>
            <ac:spMk id="18" creationId="{ADAA81C0-3893-4CDF-8877-B9A0B60AE176}"/>
          </ac:spMkLst>
        </pc:spChg>
        <pc:picChg chg="add del mod">
          <ac:chgData name="Mike Jones" userId="9ad1ed2f9d6d7e5f" providerId="LiveId" clId="{CEB8301C-26D8-4F64-9F18-32F7E6A6DC7F}" dt="2021-06-04T12:16:08.867" v="4669" actId="478"/>
          <ac:picMkLst>
            <pc:docMk/>
            <pc:sldMk cId="1313539623" sldId="373"/>
            <ac:picMk id="3" creationId="{69B6FCA2-7640-4129-9FBC-670121EBD6F0}"/>
          </ac:picMkLst>
        </pc:picChg>
        <pc:picChg chg="add mod">
          <ac:chgData name="Mike Jones" userId="9ad1ed2f9d6d7e5f" providerId="LiveId" clId="{CEB8301C-26D8-4F64-9F18-32F7E6A6DC7F}" dt="2021-06-04T12:16:47.046" v="4673" actId="1076"/>
          <ac:picMkLst>
            <pc:docMk/>
            <pc:sldMk cId="1313539623" sldId="373"/>
            <ac:picMk id="6" creationId="{55084A3D-2828-46B4-B443-744ED9974F78}"/>
          </ac:picMkLst>
        </pc:picChg>
      </pc:sldChg>
      <pc:sldChg chg="addSp delSp modSp add mod">
        <pc:chgData name="Mike Jones" userId="9ad1ed2f9d6d7e5f" providerId="LiveId" clId="{CEB8301C-26D8-4F64-9F18-32F7E6A6DC7F}" dt="2021-06-04T12:37:37.990" v="5248" actId="1076"/>
        <pc:sldMkLst>
          <pc:docMk/>
          <pc:sldMk cId="2470785415" sldId="374"/>
        </pc:sldMkLst>
        <pc:spChg chg="add mod">
          <ac:chgData name="Mike Jones" userId="9ad1ed2f9d6d7e5f" providerId="LiveId" clId="{CEB8301C-26D8-4F64-9F18-32F7E6A6DC7F}" dt="2021-06-04T12:09:37.528" v="4632" actId="14100"/>
          <ac:spMkLst>
            <pc:docMk/>
            <pc:sldMk cId="2470785415" sldId="374"/>
            <ac:spMk id="5" creationId="{63D7286D-AC77-44A6-B5E1-90EAE2A558A4}"/>
          </ac:spMkLst>
        </pc:spChg>
        <pc:spChg chg="add mod">
          <ac:chgData name="Mike Jones" userId="9ad1ed2f9d6d7e5f" providerId="LiveId" clId="{CEB8301C-26D8-4F64-9F18-32F7E6A6DC7F}" dt="2021-06-04T12:37:13.547" v="5244" actId="20577"/>
          <ac:spMkLst>
            <pc:docMk/>
            <pc:sldMk cId="2470785415" sldId="374"/>
            <ac:spMk id="6" creationId="{D3DC26DC-07CE-4D2B-8FD6-6523638419AB}"/>
          </ac:spMkLst>
        </pc:spChg>
        <pc:spChg chg="add mod">
          <ac:chgData name="Mike Jones" userId="9ad1ed2f9d6d7e5f" providerId="LiveId" clId="{CEB8301C-26D8-4F64-9F18-32F7E6A6DC7F}" dt="2021-06-04T12:13:52.296" v="4644" actId="1076"/>
          <ac:spMkLst>
            <pc:docMk/>
            <pc:sldMk cId="2470785415" sldId="374"/>
            <ac:spMk id="7" creationId="{3A5F5735-1BBD-49B7-B054-C6FEB3EA46CA}"/>
          </ac:spMkLst>
        </pc:spChg>
        <pc:spChg chg="add del mod">
          <ac:chgData name="Mike Jones" userId="9ad1ed2f9d6d7e5f" providerId="LiveId" clId="{CEB8301C-26D8-4F64-9F18-32F7E6A6DC7F}" dt="2021-06-04T12:37:31.583" v="5247" actId="21"/>
          <ac:spMkLst>
            <pc:docMk/>
            <pc:sldMk cId="2470785415" sldId="374"/>
            <ac:spMk id="8" creationId="{DE3719DB-9CD8-45D9-B250-F7584C40AAAA}"/>
          </ac:spMkLst>
        </pc:spChg>
        <pc:spChg chg="add mod">
          <ac:chgData name="Mike Jones" userId="9ad1ed2f9d6d7e5f" providerId="LiveId" clId="{CEB8301C-26D8-4F64-9F18-32F7E6A6DC7F}" dt="2021-06-04T12:37:37.990" v="5248" actId="1076"/>
          <ac:spMkLst>
            <pc:docMk/>
            <pc:sldMk cId="2470785415" sldId="374"/>
            <ac:spMk id="9" creationId="{A51E3170-D1A0-46BB-9D74-13849D9CE139}"/>
          </ac:spMkLst>
        </pc:spChg>
        <pc:spChg chg="mod">
          <ac:chgData name="Mike Jones" userId="9ad1ed2f9d6d7e5f" providerId="LiveId" clId="{CEB8301C-26D8-4F64-9F18-32F7E6A6DC7F}" dt="2021-06-04T12:35:36.957" v="5228" actId="6549"/>
          <ac:spMkLst>
            <pc:docMk/>
            <pc:sldMk cId="2470785415" sldId="374"/>
            <ac:spMk id="10" creationId="{53B49F77-C6D5-4128-9AE4-E2E931AB44E0}"/>
          </ac:spMkLst>
        </pc:spChg>
        <pc:spChg chg="del mod">
          <ac:chgData name="Mike Jones" userId="9ad1ed2f9d6d7e5f" providerId="LiveId" clId="{CEB8301C-26D8-4F64-9F18-32F7E6A6DC7F}" dt="2021-06-04T12:09:28.708" v="4630" actId="478"/>
          <ac:spMkLst>
            <pc:docMk/>
            <pc:sldMk cId="2470785415" sldId="374"/>
            <ac:spMk id="12" creationId="{5D449232-8CFE-4738-9E7C-30F841B203ED}"/>
          </ac:spMkLst>
        </pc:spChg>
      </pc:sldChg>
      <pc:sldChg chg="addSp modSp add mod">
        <pc:chgData name="Mike Jones" userId="9ad1ed2f9d6d7e5f" providerId="LiveId" clId="{CEB8301C-26D8-4F64-9F18-32F7E6A6DC7F}" dt="2021-06-04T12:06:21.120" v="4603" actId="1076"/>
        <pc:sldMkLst>
          <pc:docMk/>
          <pc:sldMk cId="497286611" sldId="375"/>
        </pc:sldMkLst>
        <pc:spChg chg="add mod">
          <ac:chgData name="Mike Jones" userId="9ad1ed2f9d6d7e5f" providerId="LiveId" clId="{CEB8301C-26D8-4F64-9F18-32F7E6A6DC7F}" dt="2021-06-04T12:06:16.934" v="4602" actId="1076"/>
          <ac:spMkLst>
            <pc:docMk/>
            <pc:sldMk cId="497286611" sldId="375"/>
            <ac:spMk id="5" creationId="{ACCC4573-1577-41F9-AD0B-D9FBCC815DE6}"/>
          </ac:spMkLst>
        </pc:spChg>
        <pc:spChg chg="add mod">
          <ac:chgData name="Mike Jones" userId="9ad1ed2f9d6d7e5f" providerId="LiveId" clId="{CEB8301C-26D8-4F64-9F18-32F7E6A6DC7F}" dt="2021-06-04T12:06:14.618" v="4601" actId="1076"/>
          <ac:spMkLst>
            <pc:docMk/>
            <pc:sldMk cId="497286611" sldId="375"/>
            <ac:spMk id="6" creationId="{0ADE39D7-2440-440A-B452-37DDEA005B4B}"/>
          </ac:spMkLst>
        </pc:spChg>
        <pc:spChg chg="add mod">
          <ac:chgData name="Mike Jones" userId="9ad1ed2f9d6d7e5f" providerId="LiveId" clId="{CEB8301C-26D8-4F64-9F18-32F7E6A6DC7F}" dt="2021-06-04T12:06:10.432" v="4599" actId="1076"/>
          <ac:spMkLst>
            <pc:docMk/>
            <pc:sldMk cId="497286611" sldId="375"/>
            <ac:spMk id="7" creationId="{42C919AA-795E-4692-A178-2A001E6F1E48}"/>
          </ac:spMkLst>
        </pc:spChg>
        <pc:spChg chg="add mod">
          <ac:chgData name="Mike Jones" userId="9ad1ed2f9d6d7e5f" providerId="LiveId" clId="{CEB8301C-26D8-4F64-9F18-32F7E6A6DC7F}" dt="2021-06-04T12:06:12.525" v="4600" actId="1076"/>
          <ac:spMkLst>
            <pc:docMk/>
            <pc:sldMk cId="497286611" sldId="375"/>
            <ac:spMk id="8" creationId="{7C357B07-2DE4-4CB5-A83B-1195252AEB3E}"/>
          </ac:spMkLst>
        </pc:spChg>
        <pc:spChg chg="mod">
          <ac:chgData name="Mike Jones" userId="9ad1ed2f9d6d7e5f" providerId="LiveId" clId="{CEB8301C-26D8-4F64-9F18-32F7E6A6DC7F}" dt="2021-06-04T12:06:21.120" v="4603" actId="1076"/>
          <ac:spMkLst>
            <pc:docMk/>
            <pc:sldMk cId="497286611" sldId="375"/>
            <ac:spMk id="12" creationId="{5D449232-8CFE-4738-9E7C-30F841B203ED}"/>
          </ac:spMkLst>
        </pc:spChg>
      </pc:sldChg>
      <pc:sldChg chg="addSp delSp modSp add mod">
        <pc:chgData name="Mike Jones" userId="9ad1ed2f9d6d7e5f" providerId="LiveId" clId="{CEB8301C-26D8-4F64-9F18-32F7E6A6DC7F}" dt="2021-06-04T12:28:46.583" v="5222"/>
        <pc:sldMkLst>
          <pc:docMk/>
          <pc:sldMk cId="2197369944" sldId="376"/>
        </pc:sldMkLst>
        <pc:spChg chg="mod">
          <ac:chgData name="Mike Jones" userId="9ad1ed2f9d6d7e5f" providerId="LiveId" clId="{CEB8301C-26D8-4F64-9F18-32F7E6A6DC7F}" dt="2021-06-04T12:26:35.187" v="5180" actId="1076"/>
          <ac:spMkLst>
            <pc:docMk/>
            <pc:sldMk cId="2197369944" sldId="376"/>
            <ac:spMk id="5" creationId="{8A96E7A9-5506-40F7-BA19-501F26754BF7}"/>
          </ac:spMkLst>
        </pc:spChg>
        <pc:spChg chg="add mod">
          <ac:chgData name="Mike Jones" userId="9ad1ed2f9d6d7e5f" providerId="LiveId" clId="{CEB8301C-26D8-4F64-9F18-32F7E6A6DC7F}" dt="2021-06-04T12:27:23.687" v="5209" actId="20577"/>
          <ac:spMkLst>
            <pc:docMk/>
            <pc:sldMk cId="2197369944" sldId="376"/>
            <ac:spMk id="7" creationId="{D63767F2-9EE1-418F-938F-66F2347CF99B}"/>
          </ac:spMkLst>
        </pc:spChg>
        <pc:spChg chg="mod">
          <ac:chgData name="Mike Jones" userId="9ad1ed2f9d6d7e5f" providerId="LiveId" clId="{CEB8301C-26D8-4F64-9F18-32F7E6A6DC7F}" dt="2021-06-04T12:18:29.491" v="4701" actId="20577"/>
          <ac:spMkLst>
            <pc:docMk/>
            <pc:sldMk cId="2197369944" sldId="376"/>
            <ac:spMk id="10" creationId="{53B49F77-C6D5-4128-9AE4-E2E931AB44E0}"/>
          </ac:spMkLst>
        </pc:spChg>
        <pc:spChg chg="del mod">
          <ac:chgData name="Mike Jones" userId="9ad1ed2f9d6d7e5f" providerId="LiveId" clId="{CEB8301C-26D8-4F64-9F18-32F7E6A6DC7F}" dt="2021-06-04T12:18:06.840" v="4680" actId="478"/>
          <ac:spMkLst>
            <pc:docMk/>
            <pc:sldMk cId="2197369944" sldId="376"/>
            <ac:spMk id="11" creationId="{C9ADADCB-5A68-41C7-86C6-C5516D6369BA}"/>
          </ac:spMkLst>
        </pc:spChg>
        <pc:spChg chg="del mod">
          <ac:chgData name="Mike Jones" userId="9ad1ed2f9d6d7e5f" providerId="LiveId" clId="{CEB8301C-26D8-4F64-9F18-32F7E6A6DC7F}" dt="2021-06-04T12:26:29.611" v="5179" actId="478"/>
          <ac:spMkLst>
            <pc:docMk/>
            <pc:sldMk cId="2197369944" sldId="376"/>
            <ac:spMk id="12" creationId="{5D449232-8CFE-4738-9E7C-30F841B203ED}"/>
          </ac:spMkLst>
        </pc:spChg>
        <pc:spChg chg="add mod">
          <ac:chgData name="Mike Jones" userId="9ad1ed2f9d6d7e5f" providerId="LiveId" clId="{CEB8301C-26D8-4F64-9F18-32F7E6A6DC7F}" dt="2021-06-04T12:28:46.583" v="5222"/>
          <ac:spMkLst>
            <pc:docMk/>
            <pc:sldMk cId="2197369944" sldId="376"/>
            <ac:spMk id="13" creationId="{D1922244-6693-46E7-B0AD-CAB40F5E85D4}"/>
          </ac:spMkLst>
        </pc:spChg>
        <pc:picChg chg="add mod">
          <ac:chgData name="Mike Jones" userId="9ad1ed2f9d6d7e5f" providerId="LiveId" clId="{CEB8301C-26D8-4F64-9F18-32F7E6A6DC7F}" dt="2021-06-04T12:28:09.798" v="5219" actId="1076"/>
          <ac:picMkLst>
            <pc:docMk/>
            <pc:sldMk cId="2197369944" sldId="376"/>
            <ac:picMk id="3" creationId="{4570F9F3-CD90-4135-99D5-FEB3836B6EA6}"/>
          </ac:picMkLst>
        </pc:picChg>
        <pc:picChg chg="del">
          <ac:chgData name="Mike Jones" userId="9ad1ed2f9d6d7e5f" providerId="LiveId" clId="{CEB8301C-26D8-4F64-9F18-32F7E6A6DC7F}" dt="2021-06-04T12:18:04.394" v="4678" actId="478"/>
          <ac:picMkLst>
            <pc:docMk/>
            <pc:sldMk cId="2197369944" sldId="376"/>
            <ac:picMk id="6" creationId="{55084A3D-2828-46B4-B443-744ED9974F78}"/>
          </ac:picMkLst>
        </pc:picChg>
      </pc:sldChg>
      <pc:sldChg chg="modSp add del mod">
        <pc:chgData name="Mike Jones" userId="9ad1ed2f9d6d7e5f" providerId="LiveId" clId="{CEB8301C-26D8-4F64-9F18-32F7E6A6DC7F}" dt="2021-06-04T10:45:44.488" v="4359" actId="2696"/>
        <pc:sldMkLst>
          <pc:docMk/>
          <pc:sldMk cId="2703484896" sldId="376"/>
        </pc:sldMkLst>
        <pc:spChg chg="mod">
          <ac:chgData name="Mike Jones" userId="9ad1ed2f9d6d7e5f" providerId="LiveId" clId="{CEB8301C-26D8-4F64-9F18-32F7E6A6DC7F}" dt="2021-06-04T10:40:19.681" v="4304" actId="21"/>
          <ac:spMkLst>
            <pc:docMk/>
            <pc:sldMk cId="2703484896" sldId="376"/>
            <ac:spMk id="12" creationId="{5D449232-8CFE-4738-9E7C-30F841B203ED}"/>
          </ac:spMkLst>
        </pc:spChg>
      </pc:sldChg>
    </pc:docChg>
  </pc:docChgLst>
  <pc:docChgLst>
    <pc:chgData name="Mike Jones" userId="9ad1ed2f9d6d7e5f" providerId="LiveId" clId="{E7A78809-4BA6-4B4D-8D34-B77417F5B448}"/>
    <pc:docChg chg="custSel addSld modSld modMainMaster">
      <pc:chgData name="Mike Jones" userId="9ad1ed2f9d6d7e5f" providerId="LiveId" clId="{E7A78809-4BA6-4B4D-8D34-B77417F5B448}" dt="2021-06-16T08:49:43.558" v="1182" actId="20577"/>
      <pc:docMkLst>
        <pc:docMk/>
      </pc:docMkLst>
      <pc:sldChg chg="modSp mod">
        <pc:chgData name="Mike Jones" userId="9ad1ed2f9d6d7e5f" providerId="LiveId" clId="{E7A78809-4BA6-4B4D-8D34-B77417F5B448}" dt="2021-06-15T15:08:30.971" v="29" actId="20577"/>
        <pc:sldMkLst>
          <pc:docMk/>
          <pc:sldMk cId="0" sldId="256"/>
        </pc:sldMkLst>
        <pc:spChg chg="mod">
          <ac:chgData name="Mike Jones" userId="9ad1ed2f9d6d7e5f" providerId="LiveId" clId="{E7A78809-4BA6-4B4D-8D34-B77417F5B448}" dt="2021-06-15T15:08:30.971" v="29" actId="20577"/>
          <ac:spMkLst>
            <pc:docMk/>
            <pc:sldMk cId="0" sldId="256"/>
            <ac:spMk id="2053" creationId="{00000000-0000-0000-0000-000000000000}"/>
          </ac:spMkLst>
        </pc:spChg>
      </pc:sldChg>
      <pc:sldChg chg="delSp modSp mod">
        <pc:chgData name="Mike Jones" userId="9ad1ed2f9d6d7e5f" providerId="LiveId" clId="{E7A78809-4BA6-4B4D-8D34-B77417F5B448}" dt="2021-06-15T15:15:39.733" v="115" actId="1076"/>
        <pc:sldMkLst>
          <pc:docMk/>
          <pc:sldMk cId="268756926" sldId="371"/>
        </pc:sldMkLst>
        <pc:spChg chg="del mod">
          <ac:chgData name="Mike Jones" userId="9ad1ed2f9d6d7e5f" providerId="LiveId" clId="{E7A78809-4BA6-4B4D-8D34-B77417F5B448}" dt="2021-06-15T15:15:21.452" v="110" actId="478"/>
          <ac:spMkLst>
            <pc:docMk/>
            <pc:sldMk cId="268756926" sldId="371"/>
            <ac:spMk id="5" creationId="{76D29A69-9DAA-482B-8E0D-83DB889BBD82}"/>
          </ac:spMkLst>
        </pc:spChg>
        <pc:spChg chg="mod">
          <ac:chgData name="Mike Jones" userId="9ad1ed2f9d6d7e5f" providerId="LiveId" clId="{E7A78809-4BA6-4B4D-8D34-B77417F5B448}" dt="2021-06-15T15:15:36.822" v="114" actId="1076"/>
          <ac:spMkLst>
            <pc:docMk/>
            <pc:sldMk cId="268756926" sldId="371"/>
            <ac:spMk id="6" creationId="{AA6D1608-15D7-4632-AC79-3FA14F762CC3}"/>
          </ac:spMkLst>
        </pc:spChg>
        <pc:spChg chg="mod">
          <ac:chgData name="Mike Jones" userId="9ad1ed2f9d6d7e5f" providerId="LiveId" clId="{E7A78809-4BA6-4B4D-8D34-B77417F5B448}" dt="2021-06-15T15:15:31.340" v="113" actId="14100"/>
          <ac:spMkLst>
            <pc:docMk/>
            <pc:sldMk cId="268756926" sldId="371"/>
            <ac:spMk id="9" creationId="{2C31240F-035A-4708-BBE6-5146919AA454}"/>
          </ac:spMkLst>
        </pc:spChg>
        <pc:picChg chg="mod">
          <ac:chgData name="Mike Jones" userId="9ad1ed2f9d6d7e5f" providerId="LiveId" clId="{E7A78809-4BA6-4B4D-8D34-B77417F5B448}" dt="2021-06-15T15:15:39.733" v="115" actId="1076"/>
          <ac:picMkLst>
            <pc:docMk/>
            <pc:sldMk cId="268756926" sldId="371"/>
            <ac:picMk id="3" creationId="{B5C67F9F-3B33-41E7-BADA-E4BBC36D43B8}"/>
          </ac:picMkLst>
        </pc:picChg>
      </pc:sldChg>
      <pc:sldChg chg="modSp mod">
        <pc:chgData name="Mike Jones" userId="9ad1ed2f9d6d7e5f" providerId="LiveId" clId="{E7A78809-4BA6-4B4D-8D34-B77417F5B448}" dt="2021-06-15T15:22:54.973" v="388" actId="20577"/>
        <pc:sldMkLst>
          <pc:docMk/>
          <pc:sldMk cId="2197369944" sldId="376"/>
        </pc:sldMkLst>
        <pc:spChg chg="mod">
          <ac:chgData name="Mike Jones" userId="9ad1ed2f9d6d7e5f" providerId="LiveId" clId="{E7A78809-4BA6-4B4D-8D34-B77417F5B448}" dt="2021-06-15T15:22:54.973" v="388" actId="20577"/>
          <ac:spMkLst>
            <pc:docMk/>
            <pc:sldMk cId="2197369944" sldId="376"/>
            <ac:spMk id="7" creationId="{D63767F2-9EE1-418F-938F-66F2347CF99B}"/>
          </ac:spMkLst>
        </pc:spChg>
      </pc:sldChg>
      <pc:sldChg chg="addSp delSp modSp add mod">
        <pc:chgData name="Mike Jones" userId="9ad1ed2f9d6d7e5f" providerId="LiveId" clId="{E7A78809-4BA6-4B4D-8D34-B77417F5B448}" dt="2021-06-16T08:48:29.336" v="1181" actId="20577"/>
        <pc:sldMkLst>
          <pc:docMk/>
          <pc:sldMk cId="536860191" sldId="377"/>
        </pc:sldMkLst>
        <pc:spChg chg="mod">
          <ac:chgData name="Mike Jones" userId="9ad1ed2f9d6d7e5f" providerId="LiveId" clId="{E7A78809-4BA6-4B4D-8D34-B77417F5B448}" dt="2021-06-15T15:16:08.488" v="121" actId="14100"/>
          <ac:spMkLst>
            <pc:docMk/>
            <pc:sldMk cId="536860191" sldId="377"/>
            <ac:spMk id="5" creationId="{76D29A69-9DAA-482B-8E0D-83DB889BBD82}"/>
          </ac:spMkLst>
        </pc:spChg>
        <pc:spChg chg="del">
          <ac:chgData name="Mike Jones" userId="9ad1ed2f9d6d7e5f" providerId="LiveId" clId="{E7A78809-4BA6-4B4D-8D34-B77417F5B448}" dt="2021-06-15T15:15:54.614" v="117" actId="478"/>
          <ac:spMkLst>
            <pc:docMk/>
            <pc:sldMk cId="536860191" sldId="377"/>
            <ac:spMk id="6" creationId="{AA6D1608-15D7-4632-AC79-3FA14F762CC3}"/>
          </ac:spMkLst>
        </pc:spChg>
        <pc:spChg chg="del">
          <ac:chgData name="Mike Jones" userId="9ad1ed2f9d6d7e5f" providerId="LiveId" clId="{E7A78809-4BA6-4B4D-8D34-B77417F5B448}" dt="2021-06-15T15:15:52.937" v="116" actId="478"/>
          <ac:spMkLst>
            <pc:docMk/>
            <pc:sldMk cId="536860191" sldId="377"/>
            <ac:spMk id="9" creationId="{2C31240F-035A-4708-BBE6-5146919AA454}"/>
          </ac:spMkLst>
        </pc:spChg>
        <pc:spChg chg="del">
          <ac:chgData name="Mike Jones" userId="9ad1ed2f9d6d7e5f" providerId="LiveId" clId="{E7A78809-4BA6-4B4D-8D34-B77417F5B448}" dt="2021-06-15T15:15:12.632" v="109" actId="478"/>
          <ac:spMkLst>
            <pc:docMk/>
            <pc:sldMk cId="536860191" sldId="377"/>
            <ac:spMk id="11" creationId="{F878CD3D-60BD-4D9F-AC36-CD60BF8BE9D2}"/>
          </ac:spMkLst>
        </pc:spChg>
        <pc:spChg chg="add mod">
          <ac:chgData name="Mike Jones" userId="9ad1ed2f9d6d7e5f" providerId="LiveId" clId="{E7A78809-4BA6-4B4D-8D34-B77417F5B448}" dt="2021-06-16T08:48:29.336" v="1181" actId="20577"/>
          <ac:spMkLst>
            <pc:docMk/>
            <pc:sldMk cId="536860191" sldId="377"/>
            <ac:spMk id="12" creationId="{59FE712A-A838-4429-A84A-3012F21A7050}"/>
          </ac:spMkLst>
        </pc:spChg>
        <pc:spChg chg="add mod">
          <ac:chgData name="Mike Jones" userId="9ad1ed2f9d6d7e5f" providerId="LiveId" clId="{E7A78809-4BA6-4B4D-8D34-B77417F5B448}" dt="2021-06-15T15:20:13.592" v="377" actId="20577"/>
          <ac:spMkLst>
            <pc:docMk/>
            <pc:sldMk cId="536860191" sldId="377"/>
            <ac:spMk id="13" creationId="{E0D803B8-1412-4525-8BF2-93D71AF350B2}"/>
          </ac:spMkLst>
        </pc:spChg>
        <pc:picChg chg="del">
          <ac:chgData name="Mike Jones" userId="9ad1ed2f9d6d7e5f" providerId="LiveId" clId="{E7A78809-4BA6-4B4D-8D34-B77417F5B448}" dt="2021-06-15T15:15:11.701" v="108" actId="478"/>
          <ac:picMkLst>
            <pc:docMk/>
            <pc:sldMk cId="536860191" sldId="377"/>
            <ac:picMk id="3" creationId="{B5C67F9F-3B33-41E7-BADA-E4BBC36D43B8}"/>
          </ac:picMkLst>
        </pc:picChg>
      </pc:sldChg>
      <pc:sldChg chg="delSp modSp add mod">
        <pc:chgData name="Mike Jones" userId="9ad1ed2f9d6d7e5f" providerId="LiveId" clId="{E7A78809-4BA6-4B4D-8D34-B77417F5B448}" dt="2021-06-16T08:49:43.558" v="1182" actId="20577"/>
        <pc:sldMkLst>
          <pc:docMk/>
          <pc:sldMk cId="1262544403" sldId="378"/>
        </pc:sldMkLst>
        <pc:spChg chg="mod">
          <ac:chgData name="Mike Jones" userId="9ad1ed2f9d6d7e5f" providerId="LiveId" clId="{E7A78809-4BA6-4B4D-8D34-B77417F5B448}" dt="2021-06-15T15:26:23.010" v="567" actId="20577"/>
          <ac:spMkLst>
            <pc:docMk/>
            <pc:sldMk cId="1262544403" sldId="378"/>
            <ac:spMk id="5" creationId="{8A96E7A9-5506-40F7-BA19-501F26754BF7}"/>
          </ac:spMkLst>
        </pc:spChg>
        <pc:spChg chg="mod">
          <ac:chgData name="Mike Jones" userId="9ad1ed2f9d6d7e5f" providerId="LiveId" clId="{E7A78809-4BA6-4B4D-8D34-B77417F5B448}" dt="2021-06-16T08:49:43.558" v="1182" actId="20577"/>
          <ac:spMkLst>
            <pc:docMk/>
            <pc:sldMk cId="1262544403" sldId="378"/>
            <ac:spMk id="7" creationId="{D63767F2-9EE1-418F-938F-66F2347CF99B}"/>
          </ac:spMkLst>
        </pc:spChg>
        <pc:spChg chg="mod">
          <ac:chgData name="Mike Jones" userId="9ad1ed2f9d6d7e5f" providerId="LiveId" clId="{E7A78809-4BA6-4B4D-8D34-B77417F5B448}" dt="2021-06-15T15:25:17.985" v="406" actId="20577"/>
          <ac:spMkLst>
            <pc:docMk/>
            <pc:sldMk cId="1262544403" sldId="378"/>
            <ac:spMk id="10" creationId="{53B49F77-C6D5-4128-9AE4-E2E931AB44E0}"/>
          </ac:spMkLst>
        </pc:spChg>
        <pc:spChg chg="del">
          <ac:chgData name="Mike Jones" userId="9ad1ed2f9d6d7e5f" providerId="LiveId" clId="{E7A78809-4BA6-4B4D-8D34-B77417F5B448}" dt="2021-06-15T15:24:54.931" v="391" actId="478"/>
          <ac:spMkLst>
            <pc:docMk/>
            <pc:sldMk cId="1262544403" sldId="378"/>
            <ac:spMk id="13" creationId="{D1922244-6693-46E7-B0AD-CAB40F5E85D4}"/>
          </ac:spMkLst>
        </pc:spChg>
        <pc:picChg chg="del">
          <ac:chgData name="Mike Jones" userId="9ad1ed2f9d6d7e5f" providerId="LiveId" clId="{E7A78809-4BA6-4B4D-8D34-B77417F5B448}" dt="2021-06-15T15:24:53.218" v="390" actId="478"/>
          <ac:picMkLst>
            <pc:docMk/>
            <pc:sldMk cId="1262544403" sldId="378"/>
            <ac:picMk id="3" creationId="{4570F9F3-CD90-4135-99D5-FEB3836B6EA6}"/>
          </ac:picMkLst>
        </pc:picChg>
      </pc:sldChg>
      <pc:sldMasterChg chg="addSp delSp modSp mod">
        <pc:chgData name="Mike Jones" userId="9ad1ed2f9d6d7e5f" providerId="LiveId" clId="{E7A78809-4BA6-4B4D-8D34-B77417F5B448}" dt="2021-06-15T10:31:20.550" v="1"/>
        <pc:sldMasterMkLst>
          <pc:docMk/>
          <pc:sldMasterMk cId="0" sldId="2147483651"/>
        </pc:sldMasterMkLst>
        <pc:spChg chg="add mod">
          <ac:chgData name="Mike Jones" userId="9ad1ed2f9d6d7e5f" providerId="LiveId" clId="{E7A78809-4BA6-4B4D-8D34-B77417F5B448}" dt="2021-06-15T10:31:20.550" v="1"/>
          <ac:spMkLst>
            <pc:docMk/>
            <pc:sldMasterMk cId="0" sldId="2147483651"/>
            <ac:spMk id="10" creationId="{A2960882-F169-4589-A42C-8EA134417473}"/>
          </ac:spMkLst>
        </pc:spChg>
        <pc:spChg chg="del">
          <ac:chgData name="Mike Jones" userId="9ad1ed2f9d6d7e5f" providerId="LiveId" clId="{E7A78809-4BA6-4B4D-8D34-B77417F5B448}" dt="2021-06-15T10:31:16.895" v="0" actId="478"/>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82827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13</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08152238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a:ea typeface="ＭＳ Ｐゴシック" pitchFamily="-105" charset="-128"/>
                <a:cs typeface="ＭＳ Ｐゴシック" pitchFamily="-105" charset="-128"/>
              </a:rPr>
              <a:t>PowerPoint </a:t>
            </a:r>
            <a:r>
              <a:rPr lang="en-GB" dirty="0">
                <a:ea typeface="ＭＳ Ｐゴシック" pitchFamily="-105" charset="-128"/>
                <a:cs typeface="ＭＳ Ｐゴシック" pitchFamily="-105" charset="-128"/>
              </a:rPr>
              <a:t>6: 4.4 Procurement of projects within the construction sector</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Managing change requests</a:t>
            </a:r>
          </a:p>
        </p:txBody>
      </p:sp>
      <p:sp>
        <p:nvSpPr>
          <p:cNvPr id="2054" name="TextBox 9"/>
          <p:cNvSpPr txBox="1">
            <a:spLocks noChangeArrowheads="1"/>
          </p:cNvSpPr>
          <p:nvPr/>
        </p:nvSpPr>
        <p:spPr bwMode="auto">
          <a:xfrm>
            <a:off x="457200" y="2209800"/>
            <a:ext cx="8001000" cy="499120"/>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Types of procurement routes (continued)</a:t>
            </a:r>
          </a:p>
        </p:txBody>
      </p:sp>
      <p:sp>
        <p:nvSpPr>
          <p:cNvPr id="12" name="Content Placeholder 2">
            <a:extLst>
              <a:ext uri="{FF2B5EF4-FFF2-40B4-BE49-F238E27FC236}">
                <a16:creationId xmlns:a16="http://schemas.microsoft.com/office/drawing/2014/main" id="{5D449232-8CFE-4738-9E7C-30F841B203ED}"/>
              </a:ext>
            </a:extLst>
          </p:cNvPr>
          <p:cNvSpPr txBox="1">
            <a:spLocks/>
          </p:cNvSpPr>
          <p:nvPr/>
        </p:nvSpPr>
        <p:spPr bwMode="auto">
          <a:xfrm>
            <a:off x="456580" y="2780928"/>
            <a:ext cx="8230219" cy="10081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Two stage. </a:t>
            </a:r>
            <a:r>
              <a:rPr lang="en-US" sz="1600" kern="0" dirty="0">
                <a:latin typeface="Arial" panose="020B0604020202020204" pitchFamily="34" charset="0"/>
                <a:ea typeface="ＭＳ Ｐゴシック" pitchFamily="-105" charset="-128"/>
                <a:cs typeface="ＭＳ Ｐゴシック" pitchFamily="-105" charset="-128"/>
              </a:rPr>
              <a:t>A contractor is appointed before all information is available (first stage) so that work can commence and later, when all information is available (second stage) a fixed price for the rest of the work is agreed.</a:t>
            </a:r>
            <a:endParaRPr lang="en-US" sz="1600"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 </a:t>
            </a:r>
          </a:p>
        </p:txBody>
      </p:sp>
      <p:sp>
        <p:nvSpPr>
          <p:cNvPr id="13" name="Content Placeholder 2">
            <a:extLst>
              <a:ext uri="{FF2B5EF4-FFF2-40B4-BE49-F238E27FC236}">
                <a16:creationId xmlns:a16="http://schemas.microsoft.com/office/drawing/2014/main" id="{151CC3EC-291A-403E-AF2D-261A3820E2E1}"/>
              </a:ext>
            </a:extLst>
          </p:cNvPr>
          <p:cNvSpPr txBox="1">
            <a:spLocks/>
          </p:cNvSpPr>
          <p:nvPr/>
        </p:nvSpPr>
        <p:spPr bwMode="auto">
          <a:xfrm>
            <a:off x="456581" y="1701115"/>
            <a:ext cx="8230219" cy="9301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Lump sum. </a:t>
            </a:r>
            <a:r>
              <a:rPr lang="en-GB" sz="1600" kern="0" dirty="0">
                <a:latin typeface="Arial" panose="020B0604020202020204" pitchFamily="34" charset="0"/>
                <a:ea typeface="ＭＳ Ｐゴシック" pitchFamily="-105" charset="-128"/>
                <a:cs typeface="ＭＳ Ｐゴシック" pitchFamily="-105" charset="-128"/>
              </a:rPr>
              <a:t>A ‘lump sum’ price for all the agreed work is finalised before any work commences. This is the more traditional approach to project procurement and is often linked to single stage tendering.</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777503" y="3869020"/>
            <a:ext cx="3594697" cy="2379688"/>
          </a:xfrm>
          <a:prstGeom prst="rect">
            <a:avLst/>
          </a:prstGeom>
        </p:spPr>
      </p:pic>
    </p:spTree>
    <p:extLst>
      <p:ext uri="{BB962C8B-B14F-4D97-AF65-F5344CB8AC3E}">
        <p14:creationId xmlns:p14="http://schemas.microsoft.com/office/powerpoint/2010/main" val="1313539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Managing the contract</a:t>
            </a:r>
          </a:p>
        </p:txBody>
      </p:sp>
      <p:sp>
        <p:nvSpPr>
          <p:cNvPr id="5" name="Content Placeholder 2">
            <a:extLst>
              <a:ext uri="{FF2B5EF4-FFF2-40B4-BE49-F238E27FC236}">
                <a16:creationId xmlns:a16="http://schemas.microsoft.com/office/drawing/2014/main" id="{8A96E7A9-5506-40F7-BA19-501F26754BF7}"/>
              </a:ext>
            </a:extLst>
          </p:cNvPr>
          <p:cNvSpPr txBox="1">
            <a:spLocks/>
          </p:cNvSpPr>
          <p:nvPr/>
        </p:nvSpPr>
        <p:spPr bwMode="auto">
          <a:xfrm>
            <a:off x="455017" y="1556792"/>
            <a:ext cx="8230219" cy="9361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Throughout the project, from the procurement stage through to completion and handover, the contractor must </a:t>
            </a:r>
            <a:r>
              <a:rPr lang="en-GB" kern="0">
                <a:latin typeface="Arial" panose="020B0604020202020204" pitchFamily="34" charset="0"/>
                <a:ea typeface="ＭＳ Ｐゴシック" pitchFamily="-105" charset="-128"/>
                <a:cs typeface="ＭＳ Ｐゴシック" pitchFamily="-105" charset="-128"/>
              </a:rPr>
              <a:t>manage cash flow </a:t>
            </a:r>
            <a:r>
              <a:rPr lang="en-GB" kern="0" dirty="0">
                <a:latin typeface="Arial" panose="020B0604020202020204" pitchFamily="34" charset="0"/>
                <a:ea typeface="ＭＳ Ｐゴシック" pitchFamily="-105" charset="-128"/>
                <a:cs typeface="ＭＳ Ｐゴシック" pitchFamily="-105" charset="-128"/>
              </a:rPr>
              <a:t>and spending to ensure financial security for its workers and staff. </a:t>
            </a:r>
          </a:p>
        </p:txBody>
      </p:sp>
      <p:sp>
        <p:nvSpPr>
          <p:cNvPr id="7" name="Content Placeholder 2">
            <a:extLst>
              <a:ext uri="{FF2B5EF4-FFF2-40B4-BE49-F238E27FC236}">
                <a16:creationId xmlns:a16="http://schemas.microsoft.com/office/drawing/2014/main" id="{D63767F2-9EE1-418F-938F-66F2347CF99B}"/>
              </a:ext>
            </a:extLst>
          </p:cNvPr>
          <p:cNvSpPr txBox="1">
            <a:spLocks/>
          </p:cNvSpPr>
          <p:nvPr/>
        </p:nvSpPr>
        <p:spPr bwMode="auto">
          <a:xfrm>
            <a:off x="455017" y="2651380"/>
            <a:ext cx="8230219" cy="9361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The supply chain of suppliers, contractors and sub-contractors rely on the main contractor to competently manage payment periods and deadlines for their own individual business success and profitability. </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411760" y="3747289"/>
            <a:ext cx="3960440" cy="2637652"/>
          </a:xfrm>
          <a:prstGeom prst="rect">
            <a:avLst/>
          </a:prstGeom>
        </p:spPr>
      </p:pic>
    </p:spTree>
    <p:extLst>
      <p:ext uri="{BB962C8B-B14F-4D97-AF65-F5344CB8AC3E}">
        <p14:creationId xmlns:p14="http://schemas.microsoft.com/office/powerpoint/2010/main" val="2197369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Change requests</a:t>
            </a:r>
          </a:p>
        </p:txBody>
      </p:sp>
      <p:sp>
        <p:nvSpPr>
          <p:cNvPr id="5" name="Content Placeholder 2">
            <a:extLst>
              <a:ext uri="{FF2B5EF4-FFF2-40B4-BE49-F238E27FC236}">
                <a16:creationId xmlns:a16="http://schemas.microsoft.com/office/drawing/2014/main" id="{8A96E7A9-5506-40F7-BA19-501F26754BF7}"/>
              </a:ext>
            </a:extLst>
          </p:cNvPr>
          <p:cNvSpPr txBox="1">
            <a:spLocks/>
          </p:cNvSpPr>
          <p:nvPr/>
        </p:nvSpPr>
        <p:spPr bwMode="auto">
          <a:xfrm>
            <a:off x="455017" y="1556792"/>
            <a:ext cx="8230219" cy="9361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Sometimes, as a project proceeds, the parties involved may find it becomes necessary to make changes to the contract arrangements or the project design details.</a:t>
            </a:r>
          </a:p>
        </p:txBody>
      </p:sp>
      <p:sp>
        <p:nvSpPr>
          <p:cNvPr id="7" name="Content Placeholder 2">
            <a:extLst>
              <a:ext uri="{FF2B5EF4-FFF2-40B4-BE49-F238E27FC236}">
                <a16:creationId xmlns:a16="http://schemas.microsoft.com/office/drawing/2014/main" id="{D63767F2-9EE1-418F-938F-66F2347CF99B}"/>
              </a:ext>
            </a:extLst>
          </p:cNvPr>
          <p:cNvSpPr txBox="1">
            <a:spLocks/>
          </p:cNvSpPr>
          <p:nvPr/>
        </p:nvSpPr>
        <p:spPr bwMode="auto">
          <a:xfrm>
            <a:off x="455017" y="2651380"/>
            <a:ext cx="8230219" cy="31538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When this happens, changes must be managed correctly to ensure the following.</a:t>
            </a:r>
          </a:p>
          <a:p>
            <a:pPr lvl="1"/>
            <a:r>
              <a:rPr lang="en-GB" sz="1600" kern="0" dirty="0">
                <a:latin typeface="Arial" panose="020B0604020202020204" pitchFamily="34" charset="0"/>
                <a:ea typeface="ＭＳ Ｐゴシック" pitchFamily="-105" charset="-128"/>
                <a:cs typeface="ＭＳ Ｐゴシック" pitchFamily="-105" charset="-128"/>
              </a:rPr>
              <a:t>The specified change is accurately implemented. Before any change is actioned, confirmation of change details must be clearly documented.</a:t>
            </a:r>
          </a:p>
          <a:p>
            <a:pPr lvl="1"/>
            <a:r>
              <a:rPr lang="en-GB" sz="1600" kern="0" dirty="0">
                <a:latin typeface="Arial" panose="020B0604020202020204" pitchFamily="34" charset="0"/>
                <a:ea typeface="ＭＳ Ｐゴシック" pitchFamily="-105" charset="-128"/>
                <a:cs typeface="ＭＳ Ｐゴシック" pitchFamily="-105" charset="-128"/>
              </a:rPr>
              <a:t>The change is managed and actioned in a timely and professional manner. </a:t>
            </a:r>
            <a:r>
              <a:rPr lang="en-GB" sz="1600" kern="0">
                <a:latin typeface="Arial" panose="020B0604020202020204" pitchFamily="34" charset="0"/>
                <a:ea typeface="ＭＳ Ｐゴシック" pitchFamily="-105" charset="-128"/>
                <a:cs typeface="ＭＳ Ｐゴシック" pitchFamily="-105" charset="-128"/>
              </a:rPr>
              <a:t>Variation </a:t>
            </a:r>
            <a:r>
              <a:rPr lang="en-GB" sz="1600" kern="0" dirty="0">
                <a:latin typeface="Arial" panose="020B0604020202020204" pitchFamily="34" charset="0"/>
                <a:ea typeface="ＭＳ Ｐゴシック" pitchFamily="-105" charset="-128"/>
                <a:cs typeface="ＭＳ Ｐゴシック" pitchFamily="-105" charset="-128"/>
              </a:rPr>
              <a:t>orders from the architect for structural change. Legally binding contract change overseen by the contracts manager.</a:t>
            </a:r>
          </a:p>
          <a:p>
            <a:pPr lvl="1"/>
            <a:r>
              <a:rPr lang="en-GB" sz="1600" kern="0" dirty="0">
                <a:latin typeface="Arial" panose="020B0604020202020204" pitchFamily="34" charset="0"/>
                <a:ea typeface="ＭＳ Ｐゴシック" pitchFamily="-105" charset="-128"/>
                <a:cs typeface="ＭＳ Ｐゴシック" pitchFamily="-105" charset="-128"/>
              </a:rPr>
              <a:t>The impact of the change is assessed and managed efficiently. Work programme adjusted or modified to accommodate the change request as appropriate.</a:t>
            </a:r>
          </a:p>
          <a:p>
            <a:pPr lvl="1"/>
            <a:endParaRPr lang="en-GB" kern="0" dirty="0">
              <a:latin typeface="Arial" panose="020B0604020202020204" pitchFamily="34"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262544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Defining procurement</a:t>
            </a:r>
          </a:p>
        </p:txBody>
      </p:sp>
      <p:sp>
        <p:nvSpPr>
          <p:cNvPr id="3075" name="Content Placeholder 2"/>
          <p:cNvSpPr>
            <a:spLocks noGrp="1"/>
          </p:cNvSpPr>
          <p:nvPr>
            <p:ph sz="quarter" idx="10"/>
          </p:nvPr>
        </p:nvSpPr>
        <p:spPr>
          <a:xfrm>
            <a:off x="457200" y="1547395"/>
            <a:ext cx="4042792" cy="1277137"/>
          </a:xfrm>
        </p:spPr>
        <p:txBody>
          <a:bodyPr/>
          <a:lstStyle/>
          <a:p>
            <a:pPr marL="0" indent="0"/>
            <a:r>
              <a:rPr lang="en-US" dirty="0"/>
              <a:t>Procurement is the process through which goods or services for a construction project are sourced and purchased. </a:t>
            </a:r>
            <a:endParaRPr lang="en-GB" dirty="0">
              <a:ea typeface="ＭＳ Ｐゴシック" pitchFamily="-105" charset="-128"/>
              <a:cs typeface="ＭＳ Ｐゴシック" pitchFamily="-105" charset="-128"/>
            </a:endParaRPr>
          </a:p>
        </p:txBody>
      </p:sp>
      <p:sp>
        <p:nvSpPr>
          <p:cNvPr id="11" name="Content Placeholder 2">
            <a:extLst>
              <a:ext uri="{FF2B5EF4-FFF2-40B4-BE49-F238E27FC236}">
                <a16:creationId xmlns:a16="http://schemas.microsoft.com/office/drawing/2014/main" id="{FF686B7E-57FF-4AF1-8F64-F4C92692493D}"/>
              </a:ext>
            </a:extLst>
          </p:cNvPr>
          <p:cNvSpPr txBox="1">
            <a:spLocks/>
          </p:cNvSpPr>
          <p:nvPr/>
        </p:nvSpPr>
        <p:spPr bwMode="auto">
          <a:xfrm>
            <a:off x="457200" y="3054488"/>
            <a:ext cx="8229600"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dirty="0"/>
              <a:t>The process of procurement can be referred to as a ‘route’. There are many different routes or paths that can be followed to </a:t>
            </a:r>
            <a:r>
              <a:rPr lang="en-GB" dirty="0"/>
              <a:t>finalise</a:t>
            </a:r>
            <a:r>
              <a:rPr lang="en-US" dirty="0"/>
              <a:t> a contract.</a:t>
            </a:r>
            <a:endParaRPr lang="en-GB" dirty="0"/>
          </a:p>
        </p:txBody>
      </p:sp>
      <p:sp>
        <p:nvSpPr>
          <p:cNvPr id="13" name="Content Placeholder 2">
            <a:extLst>
              <a:ext uri="{FF2B5EF4-FFF2-40B4-BE49-F238E27FC236}">
                <a16:creationId xmlns:a16="http://schemas.microsoft.com/office/drawing/2014/main" id="{C63058A7-8F4F-437B-A6CB-4894EB6F51C7}"/>
              </a:ext>
            </a:extLst>
          </p:cNvPr>
          <p:cNvSpPr txBox="1">
            <a:spLocks/>
          </p:cNvSpPr>
          <p:nvPr/>
        </p:nvSpPr>
        <p:spPr bwMode="auto">
          <a:xfrm>
            <a:off x="457200" y="3819104"/>
            <a:ext cx="8229600" cy="1266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The procurement route followed can be influenced by the scale and type of project</a:t>
            </a:r>
            <a:r>
              <a:rPr lang="en-US" dirty="0"/>
              <a:t>. This can be </a:t>
            </a:r>
            <a:r>
              <a:rPr lang="en-US" dirty="0" err="1"/>
              <a:t>categorised</a:t>
            </a:r>
            <a:r>
              <a:rPr lang="en-US" dirty="0"/>
              <a:t> as domestic, commercial or industrial and this </a:t>
            </a:r>
            <a:r>
              <a:rPr lang="en-US" dirty="0" err="1"/>
              <a:t>categorisation</a:t>
            </a:r>
            <a:r>
              <a:rPr lang="en-US" dirty="0"/>
              <a:t> will determine how the needs and demands of the client are matched to the procurement route.</a:t>
            </a:r>
            <a:endParaRPr lang="en-GB" dirty="0"/>
          </a:p>
        </p:txBody>
      </p:sp>
      <p:sp>
        <p:nvSpPr>
          <p:cNvPr id="14" name="Content Placeholder 2">
            <a:extLst>
              <a:ext uri="{FF2B5EF4-FFF2-40B4-BE49-F238E27FC236}">
                <a16:creationId xmlns:a16="http://schemas.microsoft.com/office/drawing/2014/main" id="{A3537AD6-564C-4626-9347-99D0E495A2F5}"/>
              </a:ext>
            </a:extLst>
          </p:cNvPr>
          <p:cNvSpPr txBox="1">
            <a:spLocks/>
          </p:cNvSpPr>
          <p:nvPr/>
        </p:nvSpPr>
        <p:spPr bwMode="auto">
          <a:xfrm>
            <a:off x="457200" y="5144752"/>
            <a:ext cx="8229600"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In this session we’ll consider the common factors and stages in the procurement process and</a:t>
            </a:r>
            <a:r>
              <a:rPr lang="en-US" dirty="0"/>
              <a:t> identify the different routes that can be taken. </a:t>
            </a:r>
            <a:endParaRPr lang="en-GB" dirty="0"/>
          </a:p>
        </p:txBody>
      </p:sp>
      <p:pic>
        <p:nvPicPr>
          <p:cNvPr id="2" name="Picture 1"/>
          <p:cNvPicPr>
            <a:picLocks noChangeAspect="1"/>
          </p:cNvPicPr>
          <p:nvPr/>
        </p:nvPicPr>
        <p:blipFill>
          <a:blip r:embed="rId2"/>
          <a:srcRect/>
          <a:stretch/>
        </p:blipFill>
        <p:spPr>
          <a:xfrm>
            <a:off x="4791245" y="1008000"/>
            <a:ext cx="3053268" cy="195847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2C31240F-035A-4708-BBE6-5146919AA454}"/>
              </a:ext>
            </a:extLst>
          </p:cNvPr>
          <p:cNvSpPr txBox="1">
            <a:spLocks/>
          </p:cNvSpPr>
          <p:nvPr/>
        </p:nvSpPr>
        <p:spPr bwMode="auto">
          <a:xfrm>
            <a:off x="448441" y="4876448"/>
            <a:ext cx="8238360" cy="12961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client may not award the contract based solely on the lowest costed tender submitted. An important consideration that will influence the decision on awarding a contract is the reputation of the contractor in terms of successful delivery of previous projects.</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p:txBody>
      </p:sp>
      <p:sp>
        <p:nvSpPr>
          <p:cNvPr id="16" name="Content Placeholder 2">
            <a:extLst>
              <a:ext uri="{FF2B5EF4-FFF2-40B4-BE49-F238E27FC236}">
                <a16:creationId xmlns:a16="http://schemas.microsoft.com/office/drawing/2014/main" id="{F6A6F65A-2EE0-41BB-81FD-1AD72FAD91C3}"/>
              </a:ext>
            </a:extLst>
          </p:cNvPr>
          <p:cNvSpPr txBox="1">
            <a:spLocks/>
          </p:cNvSpPr>
          <p:nvPr/>
        </p:nvSpPr>
        <p:spPr bwMode="auto">
          <a:xfrm>
            <a:off x="457197" y="1526426"/>
            <a:ext cx="8229603"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Tendering and bidding</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A7B60B6E-18E4-4761-AD98-F8BA52C6C5A1}"/>
              </a:ext>
            </a:extLst>
          </p:cNvPr>
          <p:cNvSpPr txBox="1">
            <a:spLocks/>
          </p:cNvSpPr>
          <p:nvPr/>
        </p:nvSpPr>
        <p:spPr bwMode="auto">
          <a:xfrm>
            <a:off x="457197" y="1931994"/>
            <a:ext cx="8229604" cy="648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For a larger project, it may be that several contractors will compete or ‘bid’ to secure the contract. </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p:txBody>
      </p:sp>
      <p:sp>
        <p:nvSpPr>
          <p:cNvPr id="20" name="Content Placeholder 2">
            <a:extLst>
              <a:ext uri="{FF2B5EF4-FFF2-40B4-BE49-F238E27FC236}">
                <a16:creationId xmlns:a16="http://schemas.microsoft.com/office/drawing/2014/main" id="{DBBE5F94-1C05-4B6C-9EF4-69D1F8B86F16}"/>
              </a:ext>
            </a:extLst>
          </p:cNvPr>
          <p:cNvSpPr txBox="1">
            <a:spLocks/>
          </p:cNvSpPr>
          <p:nvPr/>
        </p:nvSpPr>
        <p:spPr bwMode="auto">
          <a:xfrm>
            <a:off x="468607" y="4170880"/>
            <a:ext cx="8218194" cy="648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This process is referred to as a ‘tender’. The client then decides which contractor they wish to use.</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p:txBody>
      </p:sp>
      <p:sp>
        <p:nvSpPr>
          <p:cNvPr id="22" name="Content Placeholder 2">
            <a:extLst>
              <a:ext uri="{FF2B5EF4-FFF2-40B4-BE49-F238E27FC236}">
                <a16:creationId xmlns:a16="http://schemas.microsoft.com/office/drawing/2014/main" id="{012F42C0-DDE1-4D79-BACF-D6F5694B5BA8}"/>
              </a:ext>
            </a:extLst>
          </p:cNvPr>
          <p:cNvSpPr txBox="1">
            <a:spLocks/>
          </p:cNvSpPr>
          <p:nvPr/>
        </p:nvSpPr>
        <p:spPr bwMode="auto">
          <a:xfrm>
            <a:off x="457197" y="2735547"/>
            <a:ext cx="4906892" cy="13482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Each contractor makes calculations of resource requirements for a project and the timescales over which the work will be completed.</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736968" y="2374433"/>
            <a:ext cx="2562812" cy="1709396"/>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2C31240F-035A-4708-BBE6-5146919AA454}"/>
              </a:ext>
            </a:extLst>
          </p:cNvPr>
          <p:cNvSpPr txBox="1">
            <a:spLocks/>
          </p:cNvSpPr>
          <p:nvPr/>
        </p:nvSpPr>
        <p:spPr bwMode="auto">
          <a:xfrm>
            <a:off x="457198" y="1616044"/>
            <a:ext cx="4474842" cy="16689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Tenders can be described in a number of ways.</a:t>
            </a:r>
          </a:p>
          <a:p>
            <a:pPr marL="0" lvl="1" indent="0">
              <a:buNone/>
            </a:pPr>
            <a:r>
              <a:rPr lang="en-US" kern="0" dirty="0">
                <a:ea typeface="ＭＳ Ｐゴシック" pitchFamily="-105" charset="-128"/>
                <a:cs typeface="ＭＳ Ｐゴシック" pitchFamily="-105" charset="-128"/>
              </a:rPr>
              <a:t>An </a:t>
            </a:r>
            <a:r>
              <a:rPr lang="en-US" b="1" kern="0" dirty="0">
                <a:ea typeface="ＭＳ Ｐゴシック" pitchFamily="-105" charset="-128"/>
                <a:cs typeface="ＭＳ Ｐゴシック" pitchFamily="-105" charset="-128"/>
              </a:rPr>
              <a:t>open tender </a:t>
            </a:r>
            <a:r>
              <a:rPr lang="en-US" kern="0" dirty="0">
                <a:ea typeface="ＭＳ Ｐゴシック" pitchFamily="-105" charset="-128"/>
                <a:cs typeface="ＭＳ Ｐゴシック" pitchFamily="-105" charset="-128"/>
              </a:rPr>
              <a:t>(sometimes called a competitive or public tender) will allow all qualified bidders to submit an entry. </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AA6D1608-15D7-4632-AC79-3FA14F762CC3}"/>
              </a:ext>
            </a:extLst>
          </p:cNvPr>
          <p:cNvSpPr txBox="1">
            <a:spLocks/>
          </p:cNvSpPr>
          <p:nvPr/>
        </p:nvSpPr>
        <p:spPr bwMode="auto">
          <a:xfrm>
            <a:off x="457198" y="3501008"/>
            <a:ext cx="4587872" cy="1771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sealed bids are opened in public and the client chooses on the basis of price and quality. This means contractors are focused on offering a bid that is as attractive as possible to the client.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a:srcRect/>
          <a:stretch/>
        </p:blipFill>
        <p:spPr>
          <a:xfrm>
            <a:off x="5437479" y="2672925"/>
            <a:ext cx="3056748" cy="2039862"/>
          </a:xfrm>
          <a:prstGeom prst="rect">
            <a:avLst/>
          </a:prstGeom>
        </p:spPr>
      </p:pic>
    </p:spTree>
    <p:extLst>
      <p:ext uri="{BB962C8B-B14F-4D97-AF65-F5344CB8AC3E}">
        <p14:creationId xmlns:p14="http://schemas.microsoft.com/office/powerpoint/2010/main" val="268756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76D29A69-9DAA-482B-8E0D-83DB889BBD82}"/>
              </a:ext>
            </a:extLst>
          </p:cNvPr>
          <p:cNvSpPr txBox="1">
            <a:spLocks/>
          </p:cNvSpPr>
          <p:nvPr/>
        </p:nvSpPr>
        <p:spPr bwMode="auto">
          <a:xfrm>
            <a:off x="457198" y="1673254"/>
            <a:ext cx="8229601" cy="125169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a:t>
            </a:r>
            <a:r>
              <a:rPr lang="en-US" b="1" kern="0" dirty="0">
                <a:ea typeface="ＭＳ Ｐゴシック" pitchFamily="-105" charset="-128"/>
                <a:cs typeface="ＭＳ Ｐゴシック" pitchFamily="-105" charset="-128"/>
              </a:rPr>
              <a:t>closed (or selective) tender </a:t>
            </a:r>
            <a:r>
              <a:rPr lang="en-US" kern="0" dirty="0">
                <a:ea typeface="ＭＳ Ｐゴシック" pitchFamily="-105" charset="-128"/>
                <a:cs typeface="ＭＳ Ｐゴシック" pitchFamily="-105" charset="-128"/>
              </a:rPr>
              <a:t>is where only invited contractors can submit a bid for consideration by the client. This means that only contractors who the client views as having a good reputation will be able to submit a tender.</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59FE712A-A838-4429-A84A-3012F21A7050}"/>
              </a:ext>
            </a:extLst>
          </p:cNvPr>
          <p:cNvSpPr txBox="1">
            <a:spLocks/>
          </p:cNvSpPr>
          <p:nvPr/>
        </p:nvSpPr>
        <p:spPr bwMode="auto">
          <a:xfrm>
            <a:off x="457200" y="3083202"/>
            <a:ext cx="8229600" cy="125169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a:t>
            </a:r>
            <a:r>
              <a:rPr lang="en-US" b="1" kern="0" dirty="0">
                <a:ea typeface="ＭＳ Ｐゴシック" pitchFamily="-105" charset="-128"/>
                <a:cs typeface="ＭＳ Ｐゴシック" pitchFamily="-105" charset="-128"/>
              </a:rPr>
              <a:t>negotiated tender </a:t>
            </a:r>
            <a:r>
              <a:rPr lang="en-US" kern="0" dirty="0">
                <a:ea typeface="ＭＳ Ｐゴシック" pitchFamily="-105" charset="-128"/>
                <a:cs typeface="ＭＳ Ｐゴシック" pitchFamily="-105" charset="-128"/>
              </a:rPr>
              <a:t>is where the client approaches a contractor with whom they have an existing relationship based on successful previous work. The terms of the contract are then negotiated based on the past reputation and established trust.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E0D803B8-1412-4525-8BF2-93D71AF350B2}"/>
              </a:ext>
            </a:extLst>
          </p:cNvPr>
          <p:cNvSpPr txBox="1">
            <a:spLocks/>
          </p:cNvSpPr>
          <p:nvPr/>
        </p:nvSpPr>
        <p:spPr bwMode="auto">
          <a:xfrm>
            <a:off x="457200" y="4493150"/>
            <a:ext cx="8229599" cy="7360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client or contractor may name preferred suppliers in the tender documentation based on past successful relationships.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536860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5D449232-8CFE-4738-9E7C-30F841B203ED}"/>
              </a:ext>
            </a:extLst>
          </p:cNvPr>
          <p:cNvSpPr txBox="1">
            <a:spLocks/>
          </p:cNvSpPr>
          <p:nvPr/>
        </p:nvSpPr>
        <p:spPr bwMode="auto">
          <a:xfrm>
            <a:off x="457199" y="1532659"/>
            <a:ext cx="8229601" cy="250857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 Elements of the tender  </a:t>
            </a:r>
          </a:p>
          <a:p>
            <a:pPr lvl="1"/>
            <a:r>
              <a:rPr lang="en-US" sz="1600" b="1" kern="0" dirty="0">
                <a:ea typeface="ＭＳ Ｐゴシック" pitchFamily="-105" charset="-128"/>
                <a:cs typeface="ＭＳ Ｐゴシック" pitchFamily="-105" charset="-128"/>
              </a:rPr>
              <a:t>Pre-tender planning. </a:t>
            </a:r>
            <a:r>
              <a:rPr lang="en-US" sz="1600" kern="0" dirty="0">
                <a:ea typeface="ＭＳ Ｐゴシック" pitchFamily="-105" charset="-128"/>
                <a:cs typeface="ＭＳ Ｐゴシック" pitchFamily="-105" charset="-128"/>
              </a:rPr>
              <a:t>The part of the process before the tender is prepared. </a:t>
            </a:r>
            <a:r>
              <a:rPr lang="en-GB" sz="1600" dirty="0">
                <a:effectLst/>
                <a:latin typeface="Arial" panose="020B0604020202020204" pitchFamily="34" charset="0"/>
                <a:ea typeface="Calibri" panose="020F0502020204030204" pitchFamily="34" charset="0"/>
              </a:rPr>
              <a:t>Does the contractor have the resources and personnel to take on the project? Can they complete the build within the timescale?</a:t>
            </a:r>
          </a:p>
          <a:p>
            <a:pPr lvl="1"/>
            <a:r>
              <a:rPr lang="en-GB" sz="1600" b="1" kern="0" dirty="0">
                <a:latin typeface="Arial" panose="020B0604020202020204" pitchFamily="34" charset="0"/>
                <a:ea typeface="ＭＳ Ｐゴシック" pitchFamily="-105" charset="-128"/>
                <a:cs typeface="ＭＳ Ｐゴシック" pitchFamily="-105" charset="-128"/>
              </a:rPr>
              <a:t>Pre-contract planning. </a:t>
            </a:r>
            <a:r>
              <a:rPr lang="en-GB" sz="1600" kern="0" dirty="0">
                <a:latin typeface="Arial" panose="020B0604020202020204" pitchFamily="34" charset="0"/>
                <a:ea typeface="ＭＳ Ｐゴシック" pitchFamily="-105" charset="-128"/>
                <a:cs typeface="ＭＳ Ｐゴシック" pitchFamily="-105" charset="-128"/>
              </a:rPr>
              <a:t>Before the contract is written. The contractor may have up to six weeks to plan things such as the site layout, laying on of temporary services, preparation of the work programme.</a:t>
            </a:r>
          </a:p>
          <a:p>
            <a:pPr marL="0" lvl="1" indent="0">
              <a:buNone/>
            </a:pPr>
            <a:endParaRPr lang="en-GB"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 </a:t>
            </a:r>
          </a:p>
        </p:txBody>
      </p:sp>
      <p:pic>
        <p:nvPicPr>
          <p:cNvPr id="3" name="Picture 2">
            <a:extLst>
              <a:ext uri="{FF2B5EF4-FFF2-40B4-BE49-F238E27FC236}">
                <a16:creationId xmlns:a16="http://schemas.microsoft.com/office/drawing/2014/main" id="{8AD82591-CF42-4DD1-A1FD-2F169D2031C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888741" y="4080463"/>
            <a:ext cx="3366517" cy="2245467"/>
          </a:xfrm>
          <a:prstGeom prst="rect">
            <a:avLst/>
          </a:prstGeom>
        </p:spPr>
      </p:pic>
    </p:spTree>
    <p:extLst>
      <p:ext uri="{BB962C8B-B14F-4D97-AF65-F5344CB8AC3E}">
        <p14:creationId xmlns:p14="http://schemas.microsoft.com/office/powerpoint/2010/main" val="3475071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5D449232-8CFE-4738-9E7C-30F841B203ED}"/>
              </a:ext>
            </a:extLst>
          </p:cNvPr>
          <p:cNvSpPr txBox="1">
            <a:spLocks/>
          </p:cNvSpPr>
          <p:nvPr/>
        </p:nvSpPr>
        <p:spPr bwMode="auto">
          <a:xfrm>
            <a:off x="471340" y="1463879"/>
            <a:ext cx="4460700" cy="29334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Elements of the tender </a:t>
            </a:r>
            <a:r>
              <a:rPr lang="en-US" b="1" kern="0">
                <a:ea typeface="ＭＳ Ｐゴシック" pitchFamily="-105" charset="-128"/>
                <a:cs typeface="ＭＳ Ｐゴシック" pitchFamily="-105" charset="-128"/>
              </a:rPr>
              <a:t>(continued)  </a:t>
            </a:r>
            <a:endParaRPr lang="en-US" b="1" kern="0" dirty="0">
              <a:ea typeface="ＭＳ Ｐゴシック" pitchFamily="-105" charset="-128"/>
              <a:cs typeface="ＭＳ Ｐゴシック" pitchFamily="-105" charset="-128"/>
            </a:endParaRPr>
          </a:p>
          <a:p>
            <a:pPr marL="0" lvl="1" indent="0">
              <a:buNone/>
            </a:pPr>
            <a:endParaRPr lang="en-GB" sz="1600" kern="0" dirty="0">
              <a:latin typeface="Arial" panose="020B0604020202020204" pitchFamily="34" charset="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ACCC4573-1577-41F9-AD0B-D9FBCC815DE6}"/>
              </a:ext>
            </a:extLst>
          </p:cNvPr>
          <p:cNvSpPr txBox="1">
            <a:spLocks/>
          </p:cNvSpPr>
          <p:nvPr/>
        </p:nvSpPr>
        <p:spPr bwMode="auto">
          <a:xfrm>
            <a:off x="457199" y="2002263"/>
            <a:ext cx="8249740" cy="74737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Estimate. </a:t>
            </a:r>
            <a:r>
              <a:rPr lang="en-GB" sz="1600" kern="0" dirty="0">
                <a:latin typeface="Arial" panose="020B0604020202020204" pitchFamily="34" charset="0"/>
                <a:ea typeface="ＭＳ Ｐゴシック" pitchFamily="-105" charset="-128"/>
                <a:cs typeface="ＭＳ Ｐゴシック" pitchFamily="-105" charset="-128"/>
              </a:rPr>
              <a:t>Essentially a best guess of how much a specific project will cost or how long it will take to complete. The job could cost more or less than the estimated cost.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0ADE39D7-2440-440A-B452-37DDEA005B4B}"/>
              </a:ext>
            </a:extLst>
          </p:cNvPr>
          <p:cNvSpPr txBox="1">
            <a:spLocks/>
          </p:cNvSpPr>
          <p:nvPr/>
        </p:nvSpPr>
        <p:spPr bwMode="auto">
          <a:xfrm>
            <a:off x="471339" y="2857176"/>
            <a:ext cx="8215461" cy="6940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Quote. </a:t>
            </a:r>
            <a:r>
              <a:rPr lang="en-GB" sz="1600" kern="0" dirty="0">
                <a:latin typeface="Arial" panose="020B0604020202020204" pitchFamily="34" charset="0"/>
                <a:ea typeface="ＭＳ Ｐゴシック" pitchFamily="-105" charset="-128"/>
                <a:cs typeface="ＭＳ Ｐゴシック" pitchFamily="-105" charset="-128"/>
              </a:rPr>
              <a:t>A promise to complete the work at an agreed price setting out the specific work that will be done.</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7" name="Content Placeholder 2">
            <a:extLst>
              <a:ext uri="{FF2B5EF4-FFF2-40B4-BE49-F238E27FC236}">
                <a16:creationId xmlns:a16="http://schemas.microsoft.com/office/drawing/2014/main" id="{42C919AA-795E-4692-A178-2A001E6F1E48}"/>
              </a:ext>
            </a:extLst>
          </p:cNvPr>
          <p:cNvSpPr txBox="1">
            <a:spLocks/>
          </p:cNvSpPr>
          <p:nvPr/>
        </p:nvSpPr>
        <p:spPr bwMode="auto">
          <a:xfrm>
            <a:off x="473793" y="4677336"/>
            <a:ext cx="8229602" cy="37726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Provisional sum. </a:t>
            </a:r>
            <a:r>
              <a:rPr lang="en-GB" sz="1600" kern="0" dirty="0">
                <a:latin typeface="Arial" panose="020B0604020202020204" pitchFamily="34" charset="0"/>
                <a:ea typeface="ＭＳ Ｐゴシック" pitchFamily="-105" charset="-128"/>
                <a:cs typeface="ＭＳ Ｐゴシック" pitchFamily="-105" charset="-128"/>
              </a:rPr>
              <a:t>Work for which there is there is no accurate quote or estimate.</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7C357B07-2DE4-4CB5-A83B-1195252AEB3E}"/>
              </a:ext>
            </a:extLst>
          </p:cNvPr>
          <p:cNvSpPr txBox="1">
            <a:spLocks/>
          </p:cNvSpPr>
          <p:nvPr/>
        </p:nvSpPr>
        <p:spPr bwMode="auto">
          <a:xfrm>
            <a:off x="471339" y="3736455"/>
            <a:ext cx="8229601" cy="7557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Preliminaries. </a:t>
            </a:r>
            <a:r>
              <a:rPr lang="en-GB" sz="1600" kern="0" dirty="0">
                <a:ea typeface="ＭＳ Ｐゴシック" pitchFamily="-105" charset="-128"/>
                <a:cs typeface="ＭＳ Ｐゴシック" pitchFamily="-105" charset="-128"/>
              </a:rPr>
              <a:t>Costs that are incurred before the actual construction of a building begins such as management and supervision costs and setting-up costs.</a:t>
            </a:r>
            <a:endParaRPr lang="en-GB" sz="1600" dirty="0">
              <a:effectLst/>
              <a:latin typeface="Arial" panose="020B0604020202020204" pitchFamily="34" charset="0"/>
              <a:ea typeface="Calibri" panose="020F0502020204030204" pitchFamily="34" charset="0"/>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97286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5" name="Content Placeholder 2">
            <a:extLst>
              <a:ext uri="{FF2B5EF4-FFF2-40B4-BE49-F238E27FC236}">
                <a16:creationId xmlns:a16="http://schemas.microsoft.com/office/drawing/2014/main" id="{0E39A99A-1AD8-4451-BD4F-D4AC2FE0C372}"/>
              </a:ext>
            </a:extLst>
          </p:cNvPr>
          <p:cNvSpPr txBox="1">
            <a:spLocks/>
          </p:cNvSpPr>
          <p:nvPr/>
        </p:nvSpPr>
        <p:spPr bwMode="auto">
          <a:xfrm>
            <a:off x="448024" y="1995615"/>
            <a:ext cx="8238776" cy="5999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Prime cost. </a:t>
            </a:r>
            <a:r>
              <a:rPr lang="en-GB" sz="1600" kern="0" dirty="0">
                <a:latin typeface="Arial" panose="020B0604020202020204" pitchFamily="34" charset="0"/>
                <a:ea typeface="ＭＳ Ｐゴシック" pitchFamily="-105" charset="-128"/>
                <a:cs typeface="ＭＳ Ｐゴシック" pitchFamily="-105" charset="-128"/>
              </a:rPr>
              <a:t>Amounts to cover work undertaken by separate contractors such as laying on services to site like electricity or water.</a:t>
            </a:r>
          </a:p>
        </p:txBody>
      </p:sp>
      <p:sp>
        <p:nvSpPr>
          <p:cNvPr id="6" name="Content Placeholder 2">
            <a:extLst>
              <a:ext uri="{FF2B5EF4-FFF2-40B4-BE49-F238E27FC236}">
                <a16:creationId xmlns:a16="http://schemas.microsoft.com/office/drawing/2014/main" id="{5C1E1FA1-A361-4139-8051-4E7548F5BA61}"/>
              </a:ext>
            </a:extLst>
          </p:cNvPr>
          <p:cNvSpPr txBox="1">
            <a:spLocks/>
          </p:cNvSpPr>
          <p:nvPr/>
        </p:nvSpPr>
        <p:spPr bwMode="auto">
          <a:xfrm>
            <a:off x="471340" y="1512710"/>
            <a:ext cx="4316684" cy="38258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Elements of the tender (continued)  </a:t>
            </a:r>
          </a:p>
        </p:txBody>
      </p:sp>
      <p:sp>
        <p:nvSpPr>
          <p:cNvPr id="7" name="Content Placeholder 2">
            <a:extLst>
              <a:ext uri="{FF2B5EF4-FFF2-40B4-BE49-F238E27FC236}">
                <a16:creationId xmlns:a16="http://schemas.microsoft.com/office/drawing/2014/main" id="{38490FEF-3D06-443D-AC25-D47F1DC6A7C4}"/>
              </a:ext>
            </a:extLst>
          </p:cNvPr>
          <p:cNvSpPr txBox="1">
            <a:spLocks/>
          </p:cNvSpPr>
          <p:nvPr/>
        </p:nvSpPr>
        <p:spPr bwMode="auto">
          <a:xfrm>
            <a:off x="448024" y="2743512"/>
            <a:ext cx="8238776" cy="6288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Overheads. </a:t>
            </a:r>
            <a:r>
              <a:rPr lang="en-GB" sz="1600" kern="0" dirty="0">
                <a:latin typeface="Arial" panose="020B0604020202020204" pitchFamily="34" charset="0"/>
                <a:ea typeface="ＭＳ Ｐゴシック" pitchFamily="-105" charset="-128"/>
                <a:cs typeface="ＭＳ Ｐゴシック" pitchFamily="-105" charset="-128"/>
              </a:rPr>
              <a:t>Costings to cover on-going items such as insurance costs, plant and equipment depreciation.</a:t>
            </a:r>
          </a:p>
        </p:txBody>
      </p:sp>
      <p:sp>
        <p:nvSpPr>
          <p:cNvPr id="8" name="Content Placeholder 2">
            <a:extLst>
              <a:ext uri="{FF2B5EF4-FFF2-40B4-BE49-F238E27FC236}">
                <a16:creationId xmlns:a16="http://schemas.microsoft.com/office/drawing/2014/main" id="{00F88C29-9FDA-4BC6-B914-B29191E1A795}"/>
              </a:ext>
            </a:extLst>
          </p:cNvPr>
          <p:cNvSpPr txBox="1">
            <a:spLocks/>
          </p:cNvSpPr>
          <p:nvPr/>
        </p:nvSpPr>
        <p:spPr bwMode="auto">
          <a:xfrm>
            <a:off x="448024" y="3520281"/>
            <a:ext cx="8238776" cy="628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Contingencies. </a:t>
            </a:r>
            <a:r>
              <a:rPr lang="en-GB" sz="1600" kern="0" dirty="0">
                <a:latin typeface="Arial" panose="020B0604020202020204" pitchFamily="34" charset="0"/>
                <a:ea typeface="ＭＳ Ｐゴシック" pitchFamily="-105" charset="-128"/>
                <a:cs typeface="ＭＳ Ｐゴシック" pitchFamily="-105" charset="-128"/>
              </a:rPr>
              <a:t>A percentage added to cover unforeseen costs that may arise throughout the duration of the contract.</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917064" y="4221088"/>
            <a:ext cx="3223888" cy="2150333"/>
          </a:xfrm>
          <a:prstGeom prst="rect">
            <a:avLst/>
          </a:prstGeom>
        </p:spPr>
      </p:pic>
    </p:spTree>
    <p:extLst>
      <p:ext uri="{BB962C8B-B14F-4D97-AF65-F5344CB8AC3E}">
        <p14:creationId xmlns:p14="http://schemas.microsoft.com/office/powerpoint/2010/main" val="383616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Types of procurement routes</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63D7286D-AC77-44A6-B5E1-90EAE2A558A4}"/>
              </a:ext>
            </a:extLst>
          </p:cNvPr>
          <p:cNvSpPr txBox="1">
            <a:spLocks/>
          </p:cNvSpPr>
          <p:nvPr/>
        </p:nvSpPr>
        <p:spPr bwMode="auto">
          <a:xfrm>
            <a:off x="457199" y="1557071"/>
            <a:ext cx="8229601" cy="69703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Contractor led. </a:t>
            </a:r>
            <a:r>
              <a:rPr lang="en-GB" sz="1600" kern="0" dirty="0">
                <a:ea typeface="ＭＳ Ｐゴシック" pitchFamily="-105" charset="-128"/>
                <a:cs typeface="ＭＳ Ｐゴシック" pitchFamily="-105" charset="-128"/>
              </a:rPr>
              <a:t>The contractor provides a team to develop the concept from the client brief as part of the procurement process.</a:t>
            </a:r>
            <a:endParaRPr lang="en-GB" sz="1600" dirty="0">
              <a:effectLst/>
              <a:latin typeface="Arial" panose="020B0604020202020204" pitchFamily="34" charset="0"/>
              <a:ea typeface="Calibri" panose="020F0502020204030204" pitchFamily="34" charset="0"/>
            </a:endParaRPr>
          </a:p>
        </p:txBody>
      </p:sp>
      <p:sp>
        <p:nvSpPr>
          <p:cNvPr id="6" name="Content Placeholder 2">
            <a:extLst>
              <a:ext uri="{FF2B5EF4-FFF2-40B4-BE49-F238E27FC236}">
                <a16:creationId xmlns:a16="http://schemas.microsoft.com/office/drawing/2014/main" id="{D3DC26DC-07CE-4D2B-8FD6-6523638419AB}"/>
              </a:ext>
            </a:extLst>
          </p:cNvPr>
          <p:cNvSpPr txBox="1">
            <a:spLocks/>
          </p:cNvSpPr>
          <p:nvPr/>
        </p:nvSpPr>
        <p:spPr bwMode="auto">
          <a:xfrm>
            <a:off x="443060" y="3093951"/>
            <a:ext cx="8229600" cy="9301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Fast track. </a:t>
            </a:r>
            <a:r>
              <a:rPr lang="en-GB" sz="1600" kern="0" dirty="0">
                <a:latin typeface="Arial" panose="020B0604020202020204" pitchFamily="34" charset="0"/>
                <a:ea typeface="ＭＳ Ｐゴシック" pitchFamily="-105" charset="-128"/>
                <a:cs typeface="ＭＳ Ｐゴシック" pitchFamily="-105" charset="-128"/>
              </a:rPr>
              <a:t>Used mainly for construction management contracts. This type of procurement route overlaps the design and construction phase of the project to reduce the overall duration.</a:t>
            </a:r>
          </a:p>
        </p:txBody>
      </p:sp>
      <p:sp>
        <p:nvSpPr>
          <p:cNvPr id="7" name="Content Placeholder 2">
            <a:extLst>
              <a:ext uri="{FF2B5EF4-FFF2-40B4-BE49-F238E27FC236}">
                <a16:creationId xmlns:a16="http://schemas.microsoft.com/office/drawing/2014/main" id="{3A5F5735-1BBD-49B7-B054-C6FEB3EA46CA}"/>
              </a:ext>
            </a:extLst>
          </p:cNvPr>
          <p:cNvSpPr txBox="1">
            <a:spLocks/>
          </p:cNvSpPr>
          <p:nvPr/>
        </p:nvSpPr>
        <p:spPr bwMode="auto">
          <a:xfrm>
            <a:off x="457199" y="2354262"/>
            <a:ext cx="8229601" cy="7146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Design and build. </a:t>
            </a:r>
            <a:r>
              <a:rPr lang="en-GB" sz="1600" kern="0" dirty="0">
                <a:latin typeface="Arial" panose="020B0604020202020204" pitchFamily="34" charset="0"/>
                <a:ea typeface="ＭＳ Ｐゴシック" pitchFamily="-105" charset="-128"/>
                <a:cs typeface="ＭＳ Ｐゴシック" pitchFamily="-105" charset="-128"/>
              </a:rPr>
              <a:t>The contractor is appointed to both design and build the project. This has the benefit of offering a single point of responsible contact for the client to deal with.</a:t>
            </a:r>
          </a:p>
        </p:txBody>
      </p:sp>
      <p:sp>
        <p:nvSpPr>
          <p:cNvPr id="9" name="Content Placeholder 2">
            <a:extLst>
              <a:ext uri="{FF2B5EF4-FFF2-40B4-BE49-F238E27FC236}">
                <a16:creationId xmlns:a16="http://schemas.microsoft.com/office/drawing/2014/main" id="{A51E3170-D1A0-46BB-9D74-13849D9CE139}"/>
              </a:ext>
            </a:extLst>
          </p:cNvPr>
          <p:cNvSpPr txBox="1">
            <a:spLocks/>
          </p:cNvSpPr>
          <p:nvPr/>
        </p:nvSpPr>
        <p:spPr bwMode="auto">
          <a:xfrm>
            <a:off x="438182" y="4141265"/>
            <a:ext cx="8229601" cy="10133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Single stage. </a:t>
            </a:r>
            <a:r>
              <a:rPr lang="en-GB" sz="1600" kern="0" dirty="0">
                <a:latin typeface="Arial" panose="020B0604020202020204" pitchFamily="34" charset="0"/>
                <a:ea typeface="ＭＳ Ｐゴシック" pitchFamily="-105" charset="-128"/>
                <a:cs typeface="ＭＳ Ｐゴシック" pitchFamily="-105" charset="-128"/>
              </a:rPr>
              <a:t>Can be applied to suppliers as well as to the construction part of the contract. All the required information is available to calculate a realistic price at the tendering stage allowing a complete contract to be awarded.</a:t>
            </a:r>
          </a:p>
        </p:txBody>
      </p:sp>
    </p:spTree>
    <p:extLst>
      <p:ext uri="{BB962C8B-B14F-4D97-AF65-F5344CB8AC3E}">
        <p14:creationId xmlns:p14="http://schemas.microsoft.com/office/powerpoint/2010/main" val="24707854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TotalTime>
  <Words>1130</Words>
  <Application>Microsoft Office PowerPoint</Application>
  <PresentationFormat>On-screen Show (4:3)</PresentationFormat>
  <Paragraphs>84</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Lucida Grande</vt:lpstr>
      <vt:lpstr>Times New Roman</vt:lpstr>
      <vt:lpstr>1_Default Design</vt:lpstr>
      <vt:lpstr>PowerPoint 6: 4.4 Procurement of projects within the construction sector  Managing change requests</vt:lpstr>
      <vt:lpstr>Defining procurement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147</cp:revision>
  <dcterms:created xsi:type="dcterms:W3CDTF">2013-05-28T00:38:54Z</dcterms:created>
  <dcterms:modified xsi:type="dcterms:W3CDTF">2021-08-11T14:09:07Z</dcterms:modified>
</cp:coreProperties>
</file>