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3"/>
  </p:notesMasterIdLst>
  <p:handoutMasterIdLst>
    <p:handoutMasterId r:id="rId14"/>
  </p:handoutMasterIdLst>
  <p:sldIdLst>
    <p:sldId id="256" r:id="rId2"/>
    <p:sldId id="328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994FA8-8F8C-421D-94D6-0E998556E9F5}" v="1" dt="2021-06-15T10:26:38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9" autoAdjust="0"/>
  </p:normalViewPr>
  <p:slideViewPr>
    <p:cSldViewPr showGuides="1">
      <p:cViewPr varScale="1">
        <p:scale>
          <a:sx n="61" d="100"/>
          <a:sy n="61" d="100"/>
        </p:scale>
        <p:origin x="183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CE95DF17-4866-486E-AD40-52E3E6799B97}"/>
    <pc:docChg chg="modSld modMainMaster">
      <pc:chgData name="Mike Jones" userId="9ad1ed2f9d6d7e5f" providerId="LiveId" clId="{CE95DF17-4866-486E-AD40-52E3E6799B97}" dt="2021-06-02T11:55:47.335" v="5" actId="20577"/>
      <pc:docMkLst>
        <pc:docMk/>
      </pc:docMkLst>
      <pc:sldChg chg="modSp mod">
        <pc:chgData name="Mike Jones" userId="9ad1ed2f9d6d7e5f" providerId="LiveId" clId="{CE95DF17-4866-486E-AD40-52E3E6799B97}" dt="2021-06-01T14:12:40.885" v="1" actId="20577"/>
        <pc:sldMkLst>
          <pc:docMk/>
          <pc:sldMk cId="0" sldId="256"/>
        </pc:sldMkLst>
        <pc:spChg chg="mod">
          <ac:chgData name="Mike Jones" userId="9ad1ed2f9d6d7e5f" providerId="LiveId" clId="{CE95DF17-4866-486E-AD40-52E3E6799B97}" dt="2021-06-01T14:12:40.885" v="1" actId="20577"/>
          <ac:spMkLst>
            <pc:docMk/>
            <pc:sldMk cId="0" sldId="256"/>
            <ac:spMk id="2053" creationId="{00000000-0000-0000-0000-000000000000}"/>
          </ac:spMkLst>
        </pc:spChg>
      </pc:sldChg>
      <pc:sldMasterChg chg="modSp mod">
        <pc:chgData name="Mike Jones" userId="9ad1ed2f9d6d7e5f" providerId="LiveId" clId="{CE95DF17-4866-486E-AD40-52E3E6799B97}" dt="2021-06-02T11:55:47.335" v="5" actId="20577"/>
        <pc:sldMasterMkLst>
          <pc:docMk/>
          <pc:sldMasterMk cId="0" sldId="2147483651"/>
        </pc:sldMasterMkLst>
        <pc:spChg chg="mod">
          <ac:chgData name="Mike Jones" userId="9ad1ed2f9d6d7e5f" providerId="LiveId" clId="{CE95DF17-4866-486E-AD40-52E3E6799B97}" dt="2021-06-02T11:55:47.335" v="5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Mike Jones" userId="9ad1ed2f9d6d7e5f" providerId="LiveId" clId="{E4779A0F-09A7-4252-8EEE-365E8E8F56F5}"/>
    <pc:docChg chg="undo redo custSel addSld delSld modSld">
      <pc:chgData name="Mike Jones" userId="9ad1ed2f9d6d7e5f" providerId="LiveId" clId="{E4779A0F-09A7-4252-8EEE-365E8E8F56F5}" dt="2021-06-01T13:15:32.921" v="5459" actId="1076"/>
      <pc:docMkLst>
        <pc:docMk/>
      </pc:docMkLst>
      <pc:sldChg chg="addSp delSp modSp mod">
        <pc:chgData name="Mike Jones" userId="9ad1ed2f9d6d7e5f" providerId="LiveId" clId="{E4779A0F-09A7-4252-8EEE-365E8E8F56F5}" dt="2021-06-01T13:08:58.906" v="5317" actId="20577"/>
        <pc:sldMkLst>
          <pc:docMk/>
          <pc:sldMk cId="0" sldId="328"/>
        </pc:sldMkLst>
        <pc:spChg chg="add mod">
          <ac:chgData name="Mike Jones" userId="9ad1ed2f9d6d7e5f" providerId="LiveId" clId="{E4779A0F-09A7-4252-8EEE-365E8E8F56F5}" dt="2021-06-01T09:33:14.090" v="164" actId="1076"/>
          <ac:spMkLst>
            <pc:docMk/>
            <pc:sldMk cId="0" sldId="328"/>
            <ac:spMk id="4" creationId="{26734774-CA66-40DC-BD19-8F22380BDA02}"/>
          </ac:spMkLst>
        </pc:spChg>
        <pc:spChg chg="add mod">
          <ac:chgData name="Mike Jones" userId="9ad1ed2f9d6d7e5f" providerId="LiveId" clId="{E4779A0F-09A7-4252-8EEE-365E8E8F56F5}" dt="2021-06-01T09:22:48.086" v="108" actId="164"/>
          <ac:spMkLst>
            <pc:docMk/>
            <pc:sldMk cId="0" sldId="328"/>
            <ac:spMk id="5" creationId="{9A2FECC3-F43E-45AF-8C05-72EDCEDE7EBB}"/>
          </ac:spMkLst>
        </pc:spChg>
        <pc:spChg chg="add mod topLvl">
          <ac:chgData name="Mike Jones" userId="9ad1ed2f9d6d7e5f" providerId="LiveId" clId="{E4779A0F-09A7-4252-8EEE-365E8E8F56F5}" dt="2021-06-01T09:48:23.829" v="756" actId="14100"/>
          <ac:spMkLst>
            <pc:docMk/>
            <pc:sldMk cId="0" sldId="328"/>
            <ac:spMk id="11" creationId="{43A9A720-4823-4A1E-A504-38D9DE0307B7}"/>
          </ac:spMkLst>
        </pc:spChg>
        <pc:spChg chg="add mod">
          <ac:chgData name="Mike Jones" userId="9ad1ed2f9d6d7e5f" providerId="LiveId" clId="{E4779A0F-09A7-4252-8EEE-365E8E8F56F5}" dt="2021-06-01T09:32:02.581" v="149" actId="164"/>
          <ac:spMkLst>
            <pc:docMk/>
            <pc:sldMk cId="0" sldId="328"/>
            <ac:spMk id="15" creationId="{9CF75D8F-3796-43F1-87F1-BBD3C2B873DF}"/>
          </ac:spMkLst>
        </pc:spChg>
        <pc:spChg chg="mod">
          <ac:chgData name="Mike Jones" userId="9ad1ed2f9d6d7e5f" providerId="LiveId" clId="{E4779A0F-09A7-4252-8EEE-365E8E8F56F5}" dt="2021-06-01T13:08:58.906" v="5317" actId="20577"/>
          <ac:spMkLst>
            <pc:docMk/>
            <pc:sldMk cId="0" sldId="328"/>
            <ac:spMk id="3075" creationId="{00000000-0000-0000-0000-000000000000}"/>
          </ac:spMkLst>
        </pc:spChg>
        <pc:grpChg chg="add del mod">
          <ac:chgData name="Mike Jones" userId="9ad1ed2f9d6d7e5f" providerId="LiveId" clId="{E4779A0F-09A7-4252-8EEE-365E8E8F56F5}" dt="2021-06-01T09:30:22.804" v="126" actId="478"/>
          <ac:grpSpMkLst>
            <pc:docMk/>
            <pc:sldMk cId="0" sldId="328"/>
            <ac:grpSpMk id="6" creationId="{8725D21A-F613-496E-8282-E383A77FECBB}"/>
          </ac:grpSpMkLst>
        </pc:grpChg>
        <pc:grpChg chg="add del mod ord">
          <ac:chgData name="Mike Jones" userId="9ad1ed2f9d6d7e5f" providerId="LiveId" clId="{E4779A0F-09A7-4252-8EEE-365E8E8F56F5}" dt="2021-06-01T09:34:15.727" v="173" actId="165"/>
          <ac:grpSpMkLst>
            <pc:docMk/>
            <pc:sldMk cId="0" sldId="328"/>
            <ac:grpSpMk id="12" creationId="{B45371DF-13EB-4937-808C-CC3EEEED0FC9}"/>
          </ac:grpSpMkLst>
        </pc:grpChg>
        <pc:grpChg chg="add mod ord">
          <ac:chgData name="Mike Jones" userId="9ad1ed2f9d6d7e5f" providerId="LiveId" clId="{E4779A0F-09A7-4252-8EEE-365E8E8F56F5}" dt="2021-06-01T10:53:34.925" v="2269" actId="1076"/>
          <ac:grpSpMkLst>
            <pc:docMk/>
            <pc:sldMk cId="0" sldId="328"/>
            <ac:grpSpMk id="13" creationId="{FC15EEA5-0380-43A7-B902-A0C94069D17D}"/>
          </ac:grpSpMkLst>
        </pc:grpChg>
        <pc:grpChg chg="add mod">
          <ac:chgData name="Mike Jones" userId="9ad1ed2f9d6d7e5f" providerId="LiveId" clId="{E4779A0F-09A7-4252-8EEE-365E8E8F56F5}" dt="2021-06-01T10:53:37.383" v="2270" actId="1076"/>
          <ac:grpSpMkLst>
            <pc:docMk/>
            <pc:sldMk cId="0" sldId="328"/>
            <ac:grpSpMk id="14" creationId="{FAAC392B-FD63-4700-92A8-E066BBD166BE}"/>
          </ac:grpSpMkLst>
        </pc:grpChg>
        <pc:picChg chg="add mod">
          <ac:chgData name="Mike Jones" userId="9ad1ed2f9d6d7e5f" providerId="LiveId" clId="{E4779A0F-09A7-4252-8EEE-365E8E8F56F5}" dt="2021-06-01T09:22:48.086" v="108" actId="164"/>
          <ac:picMkLst>
            <pc:docMk/>
            <pc:sldMk cId="0" sldId="328"/>
            <ac:picMk id="3" creationId="{EF93D5C8-9395-4638-B7FB-C64B5771898F}"/>
          </ac:picMkLst>
        </pc:picChg>
        <pc:picChg chg="add mod topLvl">
          <ac:chgData name="Mike Jones" userId="9ad1ed2f9d6d7e5f" providerId="LiveId" clId="{E4779A0F-09A7-4252-8EEE-365E8E8F56F5}" dt="2021-06-01T09:34:40.652" v="177" actId="164"/>
          <ac:picMkLst>
            <pc:docMk/>
            <pc:sldMk cId="0" sldId="328"/>
            <ac:picMk id="8" creationId="{3B9CF310-7B24-4DC0-A7E1-A37891660117}"/>
          </ac:picMkLst>
        </pc:picChg>
        <pc:picChg chg="add mod">
          <ac:chgData name="Mike Jones" userId="9ad1ed2f9d6d7e5f" providerId="LiveId" clId="{E4779A0F-09A7-4252-8EEE-365E8E8F56F5}" dt="2021-06-01T09:32:02.581" v="149" actId="164"/>
          <ac:picMkLst>
            <pc:docMk/>
            <pc:sldMk cId="0" sldId="328"/>
            <ac:picMk id="10" creationId="{28E9F7CB-6CB0-4F5D-940F-969ECD18C00A}"/>
          </ac:picMkLst>
        </pc:picChg>
      </pc:sldChg>
      <pc:sldChg chg="addSp modSp del mod">
        <pc:chgData name="Mike Jones" userId="9ad1ed2f9d6d7e5f" providerId="LiveId" clId="{E4779A0F-09A7-4252-8EEE-365E8E8F56F5}" dt="2021-06-01T13:08:10.479" v="5307" actId="47"/>
        <pc:sldMkLst>
          <pc:docMk/>
          <pc:sldMk cId="0" sldId="330"/>
        </pc:sldMkLst>
        <pc:spChg chg="add mod">
          <ac:chgData name="Mike Jones" userId="9ad1ed2f9d6d7e5f" providerId="LiveId" clId="{E4779A0F-09A7-4252-8EEE-365E8E8F56F5}" dt="2021-06-01T10:40:24.710" v="1751" actId="20577"/>
          <ac:spMkLst>
            <pc:docMk/>
            <pc:sldMk cId="0" sldId="330"/>
            <ac:spMk id="2" creationId="{AF394ADB-55A1-458E-91CF-0BD7524DAB19}"/>
          </ac:spMkLst>
        </pc:spChg>
        <pc:picChg chg="add mod">
          <ac:chgData name="Mike Jones" userId="9ad1ed2f9d6d7e5f" providerId="LiveId" clId="{E4779A0F-09A7-4252-8EEE-365E8E8F56F5}" dt="2021-06-01T10:39:33.937" v="1742"/>
          <ac:picMkLst>
            <pc:docMk/>
            <pc:sldMk cId="0" sldId="330"/>
            <ac:picMk id="4" creationId="{4F397FCD-AD45-4349-B494-4737603FCDB2}"/>
          </ac:picMkLst>
        </pc:picChg>
      </pc:sldChg>
      <pc:sldChg chg="modSp del mod">
        <pc:chgData name="Mike Jones" userId="9ad1ed2f9d6d7e5f" providerId="LiveId" clId="{E4779A0F-09A7-4252-8EEE-365E8E8F56F5}" dt="2021-06-01T13:06:55.313" v="5302" actId="47"/>
        <pc:sldMkLst>
          <pc:docMk/>
          <pc:sldMk cId="0" sldId="331"/>
        </pc:sldMkLst>
        <pc:spChg chg="mod">
          <ac:chgData name="Mike Jones" userId="9ad1ed2f9d6d7e5f" providerId="LiveId" clId="{E4779A0F-09A7-4252-8EEE-365E8E8F56F5}" dt="2021-06-01T09:38:19.335" v="308" actId="14100"/>
          <ac:spMkLst>
            <pc:docMk/>
            <pc:sldMk cId="0" sldId="331"/>
            <ac:spMk id="3" creationId="{00000000-0000-0000-0000-000000000000}"/>
          </ac:spMkLst>
        </pc:spChg>
      </pc:sldChg>
      <pc:sldChg chg="del">
        <pc:chgData name="Mike Jones" userId="9ad1ed2f9d6d7e5f" providerId="LiveId" clId="{E4779A0F-09A7-4252-8EEE-365E8E8F56F5}" dt="2021-06-01T13:08:11.953" v="5308" actId="47"/>
        <pc:sldMkLst>
          <pc:docMk/>
          <pc:sldMk cId="0" sldId="332"/>
        </pc:sldMkLst>
      </pc:sldChg>
      <pc:sldChg chg="del">
        <pc:chgData name="Mike Jones" userId="9ad1ed2f9d6d7e5f" providerId="LiveId" clId="{E4779A0F-09A7-4252-8EEE-365E8E8F56F5}" dt="2021-06-01T13:08:13.251" v="5309" actId="47"/>
        <pc:sldMkLst>
          <pc:docMk/>
          <pc:sldMk cId="0" sldId="333"/>
        </pc:sldMkLst>
      </pc:sldChg>
      <pc:sldChg chg="del">
        <pc:chgData name="Mike Jones" userId="9ad1ed2f9d6d7e5f" providerId="LiveId" clId="{E4779A0F-09A7-4252-8EEE-365E8E8F56F5}" dt="2021-06-01T13:08:14.521" v="5310" actId="47"/>
        <pc:sldMkLst>
          <pc:docMk/>
          <pc:sldMk cId="0" sldId="334"/>
        </pc:sldMkLst>
      </pc:sldChg>
      <pc:sldChg chg="del">
        <pc:chgData name="Mike Jones" userId="9ad1ed2f9d6d7e5f" providerId="LiveId" clId="{E4779A0F-09A7-4252-8EEE-365E8E8F56F5}" dt="2021-06-01T13:08:17.371" v="5311" actId="47"/>
        <pc:sldMkLst>
          <pc:docMk/>
          <pc:sldMk cId="0" sldId="335"/>
        </pc:sldMkLst>
      </pc:sldChg>
      <pc:sldChg chg="del">
        <pc:chgData name="Mike Jones" userId="9ad1ed2f9d6d7e5f" providerId="LiveId" clId="{E4779A0F-09A7-4252-8EEE-365E8E8F56F5}" dt="2021-06-01T13:08:19.173" v="5312" actId="47"/>
        <pc:sldMkLst>
          <pc:docMk/>
          <pc:sldMk cId="0" sldId="336"/>
        </pc:sldMkLst>
      </pc:sldChg>
      <pc:sldChg chg="del">
        <pc:chgData name="Mike Jones" userId="9ad1ed2f9d6d7e5f" providerId="LiveId" clId="{E4779A0F-09A7-4252-8EEE-365E8E8F56F5}" dt="2021-06-01T13:08:20.812" v="5313" actId="47"/>
        <pc:sldMkLst>
          <pc:docMk/>
          <pc:sldMk cId="0" sldId="337"/>
        </pc:sldMkLst>
      </pc:sldChg>
      <pc:sldChg chg="del">
        <pc:chgData name="Mike Jones" userId="9ad1ed2f9d6d7e5f" providerId="LiveId" clId="{E4779A0F-09A7-4252-8EEE-365E8E8F56F5}" dt="2021-06-01T13:08:22.129" v="5314" actId="47"/>
        <pc:sldMkLst>
          <pc:docMk/>
          <pc:sldMk cId="0" sldId="338"/>
        </pc:sldMkLst>
      </pc:sldChg>
      <pc:sldChg chg="del">
        <pc:chgData name="Mike Jones" userId="9ad1ed2f9d6d7e5f" providerId="LiveId" clId="{E4779A0F-09A7-4252-8EEE-365E8E8F56F5}" dt="2021-06-01T13:08:23.546" v="5315" actId="47"/>
        <pc:sldMkLst>
          <pc:docMk/>
          <pc:sldMk cId="0" sldId="339"/>
        </pc:sldMkLst>
      </pc:sldChg>
      <pc:sldChg chg="del">
        <pc:chgData name="Mike Jones" userId="9ad1ed2f9d6d7e5f" providerId="LiveId" clId="{E4779A0F-09A7-4252-8EEE-365E8E8F56F5}" dt="2021-06-01T13:08:25.448" v="5316" actId="47"/>
        <pc:sldMkLst>
          <pc:docMk/>
          <pc:sldMk cId="0" sldId="340"/>
        </pc:sldMkLst>
      </pc:sldChg>
      <pc:sldChg chg="addSp delSp modSp add mod">
        <pc:chgData name="Mike Jones" userId="9ad1ed2f9d6d7e5f" providerId="LiveId" clId="{E4779A0F-09A7-4252-8EEE-365E8E8F56F5}" dt="2021-06-01T11:56:45.580" v="3685" actId="688"/>
        <pc:sldMkLst>
          <pc:docMk/>
          <pc:sldMk cId="1883517297" sldId="341"/>
        </pc:sldMkLst>
        <pc:spChg chg="del">
          <ac:chgData name="Mike Jones" userId="9ad1ed2f9d6d7e5f" providerId="LiveId" clId="{E4779A0F-09A7-4252-8EEE-365E8E8F56F5}" dt="2021-06-01T09:35:34.986" v="181" actId="478"/>
          <ac:spMkLst>
            <pc:docMk/>
            <pc:sldMk cId="1883517297" sldId="341"/>
            <ac:spMk id="4" creationId="{26734774-CA66-40DC-BD19-8F22380BDA02}"/>
          </ac:spMkLst>
        </pc:spChg>
        <pc:spChg chg="add mod">
          <ac:chgData name="Mike Jones" userId="9ad1ed2f9d6d7e5f" providerId="LiveId" clId="{E4779A0F-09A7-4252-8EEE-365E8E8F56F5}" dt="2021-06-01T10:54:39.482" v="2276" actId="1076"/>
          <ac:spMkLst>
            <pc:docMk/>
            <pc:sldMk cId="1883517297" sldId="341"/>
            <ac:spMk id="12" creationId="{33994C43-8AB5-4BC2-80BE-9D3C881DBF33}"/>
          </ac:spMkLst>
        </pc:spChg>
        <pc:spChg chg="add mod">
          <ac:chgData name="Mike Jones" userId="9ad1ed2f9d6d7e5f" providerId="LiveId" clId="{E4779A0F-09A7-4252-8EEE-365E8E8F56F5}" dt="2021-06-01T10:56:12.679" v="2293" actId="1076"/>
          <ac:spMkLst>
            <pc:docMk/>
            <pc:sldMk cId="1883517297" sldId="341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0:55:46.326" v="2290" actId="1076"/>
          <ac:spMkLst>
            <pc:docMk/>
            <pc:sldMk cId="1883517297" sldId="341"/>
            <ac:spMk id="17" creationId="{2F590026-A223-48E1-AC9A-8BA0483C6C7B}"/>
          </ac:spMkLst>
        </pc:spChg>
        <pc:spChg chg="add mod">
          <ac:chgData name="Mike Jones" userId="9ad1ed2f9d6d7e5f" providerId="LiveId" clId="{E4779A0F-09A7-4252-8EEE-365E8E8F56F5}" dt="2021-06-01T10:56:26.296" v="2294" actId="1076"/>
          <ac:spMkLst>
            <pc:docMk/>
            <pc:sldMk cId="1883517297" sldId="341"/>
            <ac:spMk id="18" creationId="{08E8F869-F436-458A-8571-CF984913124A}"/>
          </ac:spMkLst>
        </pc:spChg>
        <pc:spChg chg="mod">
          <ac:chgData name="Mike Jones" userId="9ad1ed2f9d6d7e5f" providerId="LiveId" clId="{E4779A0F-09A7-4252-8EEE-365E8E8F56F5}" dt="2021-06-01T09:37:16.347" v="290" actId="20577"/>
          <ac:spMkLst>
            <pc:docMk/>
            <pc:sldMk cId="1883517297" sldId="341"/>
            <ac:spMk id="3074" creationId="{00000000-0000-0000-0000-000000000000}"/>
          </ac:spMkLst>
        </pc:spChg>
        <pc:spChg chg="mod">
          <ac:chgData name="Mike Jones" userId="9ad1ed2f9d6d7e5f" providerId="LiveId" clId="{E4779A0F-09A7-4252-8EEE-365E8E8F56F5}" dt="2021-06-01T09:51:00.409" v="787" actId="1076"/>
          <ac:spMkLst>
            <pc:docMk/>
            <pc:sldMk cId="1883517297" sldId="341"/>
            <ac:spMk id="3075" creationId="{00000000-0000-0000-0000-000000000000}"/>
          </ac:spMkLst>
        </pc:spChg>
        <pc:grpChg chg="add mod">
          <ac:chgData name="Mike Jones" userId="9ad1ed2f9d6d7e5f" providerId="LiveId" clId="{E4779A0F-09A7-4252-8EEE-365E8E8F56F5}" dt="2021-06-01T11:56:45.580" v="3685" actId="688"/>
          <ac:grpSpMkLst>
            <pc:docMk/>
            <pc:sldMk cId="1883517297" sldId="341"/>
            <ac:grpSpMk id="5" creationId="{316C6ADA-0213-46F3-BFAC-DCCFA97C2943}"/>
          </ac:grpSpMkLst>
        </pc:grpChg>
        <pc:grpChg chg="del">
          <ac:chgData name="Mike Jones" userId="9ad1ed2f9d6d7e5f" providerId="LiveId" clId="{E4779A0F-09A7-4252-8EEE-365E8E8F56F5}" dt="2021-06-01T09:35:36.535" v="182" actId="478"/>
          <ac:grpSpMkLst>
            <pc:docMk/>
            <pc:sldMk cId="1883517297" sldId="341"/>
            <ac:grpSpMk id="13" creationId="{FC15EEA5-0380-43A7-B902-A0C94069D17D}"/>
          </ac:grpSpMkLst>
        </pc:grpChg>
        <pc:grpChg chg="del">
          <ac:chgData name="Mike Jones" userId="9ad1ed2f9d6d7e5f" providerId="LiveId" clId="{E4779A0F-09A7-4252-8EEE-365E8E8F56F5}" dt="2021-06-01T09:35:37.236" v="183" actId="478"/>
          <ac:grpSpMkLst>
            <pc:docMk/>
            <pc:sldMk cId="1883517297" sldId="341"/>
            <ac:grpSpMk id="14" creationId="{FAAC392B-FD63-4700-92A8-E066BBD166BE}"/>
          </ac:grpSpMkLst>
        </pc:grpChg>
        <pc:picChg chg="add mod">
          <ac:chgData name="Mike Jones" userId="9ad1ed2f9d6d7e5f" providerId="LiveId" clId="{E4779A0F-09A7-4252-8EEE-365E8E8F56F5}" dt="2021-06-01T09:49:03.864" v="764" actId="164"/>
          <ac:picMkLst>
            <pc:docMk/>
            <pc:sldMk cId="1883517297" sldId="341"/>
            <ac:picMk id="3" creationId="{9E7D6942-E1A1-4325-B2F3-0669783BC9DD}"/>
          </ac:picMkLst>
        </pc:picChg>
      </pc:sldChg>
      <pc:sldChg chg="addSp delSp modSp add mod">
        <pc:chgData name="Mike Jones" userId="9ad1ed2f9d6d7e5f" providerId="LiveId" clId="{E4779A0F-09A7-4252-8EEE-365E8E8F56F5}" dt="2021-06-01T13:13:12.364" v="5434" actId="1076"/>
        <pc:sldMkLst>
          <pc:docMk/>
          <pc:sldMk cId="2970488183" sldId="342"/>
        </pc:sldMkLst>
        <pc:spChg chg="add del mod">
          <ac:chgData name="Mike Jones" userId="9ad1ed2f9d6d7e5f" providerId="LiveId" clId="{E4779A0F-09A7-4252-8EEE-365E8E8F56F5}" dt="2021-06-01T09:50:27.849" v="773" actId="478"/>
          <ac:spMkLst>
            <pc:docMk/>
            <pc:sldMk cId="2970488183" sldId="342"/>
            <ac:spMk id="4" creationId="{F2157859-0165-4618-816B-7AC438A05DCF}"/>
          </ac:spMkLst>
        </pc:spChg>
        <pc:spChg chg="add mod">
          <ac:chgData name="Mike Jones" userId="9ad1ed2f9d6d7e5f" providerId="LiveId" clId="{E4779A0F-09A7-4252-8EEE-365E8E8F56F5}" dt="2021-06-01T13:13:12.364" v="5434" actId="1076"/>
          <ac:spMkLst>
            <pc:docMk/>
            <pc:sldMk cId="2970488183" sldId="342"/>
            <ac:spMk id="6" creationId="{C0815600-323A-4721-B4A0-796DB288E809}"/>
          </ac:spMkLst>
        </pc:spChg>
        <pc:spChg chg="mod">
          <ac:chgData name="Mike Jones" userId="9ad1ed2f9d6d7e5f" providerId="LiveId" clId="{E4779A0F-09A7-4252-8EEE-365E8E8F56F5}" dt="2021-06-01T09:50:39.032" v="784" actId="20577"/>
          <ac:spMkLst>
            <pc:docMk/>
            <pc:sldMk cId="2970488183" sldId="342"/>
            <ac:spMk id="12" creationId="{33994C43-8AB5-4BC2-80BE-9D3C881DBF33}"/>
          </ac:spMkLst>
        </pc:spChg>
        <pc:spChg chg="add del mod">
          <ac:chgData name="Mike Jones" userId="9ad1ed2f9d6d7e5f" providerId="LiveId" clId="{E4779A0F-09A7-4252-8EEE-365E8E8F56F5}" dt="2021-06-01T10:31:05.293" v="1551" actId="478"/>
          <ac:spMkLst>
            <pc:docMk/>
            <pc:sldMk cId="2970488183" sldId="342"/>
            <ac:spMk id="13" creationId="{2B4C1359-C971-456B-96E8-642BC2851AE5}"/>
          </ac:spMkLst>
        </pc:spChg>
        <pc:spChg chg="mod">
          <ac:chgData name="Mike Jones" userId="9ad1ed2f9d6d7e5f" providerId="LiveId" clId="{E4779A0F-09A7-4252-8EEE-365E8E8F56F5}" dt="2021-06-01T13:13:07.131" v="5432" actId="1076"/>
          <ac:spMkLst>
            <pc:docMk/>
            <pc:sldMk cId="2970488183" sldId="342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0:33:37.680" v="1567" actId="164"/>
          <ac:spMkLst>
            <pc:docMk/>
            <pc:sldMk cId="2970488183" sldId="342"/>
            <ac:spMk id="18" creationId="{10A52F49-2198-4C0F-A533-13D0A200D654}"/>
          </ac:spMkLst>
        </pc:spChg>
        <pc:spChg chg="del">
          <ac:chgData name="Mike Jones" userId="9ad1ed2f9d6d7e5f" providerId="LiveId" clId="{E4779A0F-09A7-4252-8EEE-365E8E8F56F5}" dt="2021-06-01T09:49:46.067" v="767" actId="478"/>
          <ac:spMkLst>
            <pc:docMk/>
            <pc:sldMk cId="2970488183" sldId="342"/>
            <ac:spMk id="3075" creationId="{00000000-0000-0000-0000-000000000000}"/>
          </ac:spMkLst>
        </pc:spChg>
        <pc:grpChg chg="del">
          <ac:chgData name="Mike Jones" userId="9ad1ed2f9d6d7e5f" providerId="LiveId" clId="{E4779A0F-09A7-4252-8EEE-365E8E8F56F5}" dt="2021-06-01T09:50:48.236" v="786" actId="478"/>
          <ac:grpSpMkLst>
            <pc:docMk/>
            <pc:sldMk cId="2970488183" sldId="342"/>
            <ac:grpSpMk id="5" creationId="{316C6ADA-0213-46F3-BFAC-DCCFA97C2943}"/>
          </ac:grpSpMkLst>
        </pc:grpChg>
        <pc:grpChg chg="add mod">
          <ac:chgData name="Mike Jones" userId="9ad1ed2f9d6d7e5f" providerId="LiveId" clId="{E4779A0F-09A7-4252-8EEE-365E8E8F56F5}" dt="2021-06-01T11:56:40.621" v="3684" actId="1076"/>
          <ac:grpSpMkLst>
            <pc:docMk/>
            <pc:sldMk cId="2970488183" sldId="342"/>
            <ac:grpSpMk id="10" creationId="{F2C491FA-7BA8-456B-A2D2-BCBFC8908A27}"/>
          </ac:grpSpMkLst>
        </pc:grpChg>
        <pc:picChg chg="add mod">
          <ac:chgData name="Mike Jones" userId="9ad1ed2f9d6d7e5f" providerId="LiveId" clId="{E4779A0F-09A7-4252-8EEE-365E8E8F56F5}" dt="2021-06-01T10:33:37.680" v="1567" actId="164"/>
          <ac:picMkLst>
            <pc:docMk/>
            <pc:sldMk cId="2970488183" sldId="342"/>
            <ac:picMk id="9" creationId="{6EF3AC65-E0C1-4EAB-998E-10A9B120EDD0}"/>
          </ac:picMkLst>
        </pc:picChg>
      </pc:sldChg>
      <pc:sldChg chg="addSp delSp modSp add mod">
        <pc:chgData name="Mike Jones" userId="9ad1ed2f9d6d7e5f" providerId="LiveId" clId="{E4779A0F-09A7-4252-8EEE-365E8E8F56F5}" dt="2021-06-01T11:06:08.730" v="2770" actId="20577"/>
        <pc:sldMkLst>
          <pc:docMk/>
          <pc:sldMk cId="2639344316" sldId="343"/>
        </pc:sldMkLst>
        <pc:spChg chg="mod">
          <ac:chgData name="Mike Jones" userId="9ad1ed2f9d6d7e5f" providerId="LiveId" clId="{E4779A0F-09A7-4252-8EEE-365E8E8F56F5}" dt="2021-06-01T10:36:53.077" v="1733" actId="20577"/>
          <ac:spMkLst>
            <pc:docMk/>
            <pc:sldMk cId="2639344316" sldId="343"/>
            <ac:spMk id="6" creationId="{C0815600-323A-4721-B4A0-796DB288E809}"/>
          </ac:spMkLst>
        </pc:spChg>
        <pc:spChg chg="add del mod">
          <ac:chgData name="Mike Jones" userId="9ad1ed2f9d6d7e5f" providerId="LiveId" clId="{E4779A0F-09A7-4252-8EEE-365E8E8F56F5}" dt="2021-06-01T10:42:49.087" v="1824"/>
          <ac:spMkLst>
            <pc:docMk/>
            <pc:sldMk cId="2639344316" sldId="343"/>
            <ac:spMk id="11" creationId="{75C8E130-7457-45B4-A880-ED1650E439CF}"/>
          </ac:spMkLst>
        </pc:spChg>
        <pc:spChg chg="del">
          <ac:chgData name="Mike Jones" userId="9ad1ed2f9d6d7e5f" providerId="LiveId" clId="{E4779A0F-09A7-4252-8EEE-365E8E8F56F5}" dt="2021-06-01T10:34:19.126" v="1571" actId="478"/>
          <ac:spMkLst>
            <pc:docMk/>
            <pc:sldMk cId="2639344316" sldId="343"/>
            <ac:spMk id="12" creationId="{33994C43-8AB5-4BC2-80BE-9D3C881DBF33}"/>
          </ac:spMkLst>
        </pc:spChg>
        <pc:spChg chg="add mod">
          <ac:chgData name="Mike Jones" userId="9ad1ed2f9d6d7e5f" providerId="LiveId" clId="{E4779A0F-09A7-4252-8EEE-365E8E8F56F5}" dt="2021-06-01T10:56:59.660" v="2295" actId="1076"/>
          <ac:spMkLst>
            <pc:docMk/>
            <pc:sldMk cId="2639344316" sldId="343"/>
            <ac:spMk id="13" creationId="{7D2623EF-418F-415A-A482-CA3EDE4A4EE9}"/>
          </ac:spMkLst>
        </pc:spChg>
        <pc:spChg chg="add mod">
          <ac:chgData name="Mike Jones" userId="9ad1ed2f9d6d7e5f" providerId="LiveId" clId="{E4779A0F-09A7-4252-8EEE-365E8E8F56F5}" dt="2021-06-01T10:49:11.168" v="2255" actId="1076"/>
          <ac:spMkLst>
            <pc:docMk/>
            <pc:sldMk cId="2639344316" sldId="343"/>
            <ac:spMk id="14" creationId="{EB50BD1A-59FF-47DA-B4E3-EDAB3C55E298}"/>
          </ac:spMkLst>
        </pc:spChg>
        <pc:spChg chg="add del mod">
          <ac:chgData name="Mike Jones" userId="9ad1ed2f9d6d7e5f" providerId="LiveId" clId="{E4779A0F-09A7-4252-8EEE-365E8E8F56F5}" dt="2021-06-01T10:48:30.759" v="2244" actId="1076"/>
          <ac:spMkLst>
            <pc:docMk/>
            <pc:sldMk cId="2639344316" sldId="343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1:06:08.730" v="2770" actId="20577"/>
          <ac:spMkLst>
            <pc:docMk/>
            <pc:sldMk cId="2639344316" sldId="343"/>
            <ac:spMk id="19" creationId="{C7A1BF35-0ACF-4157-B079-1685857FBAF9}"/>
          </ac:spMkLst>
        </pc:spChg>
        <pc:grpChg chg="del">
          <ac:chgData name="Mike Jones" userId="9ad1ed2f9d6d7e5f" providerId="LiveId" clId="{E4779A0F-09A7-4252-8EEE-365E8E8F56F5}" dt="2021-06-01T10:34:14.535" v="1570" actId="478"/>
          <ac:grpSpMkLst>
            <pc:docMk/>
            <pc:sldMk cId="2639344316" sldId="343"/>
            <ac:grpSpMk id="10" creationId="{F2C491FA-7BA8-456B-A2D2-BCBFC8908A27}"/>
          </ac:grpSpMkLst>
        </pc:grpChg>
        <pc:picChg chg="add del mod">
          <ac:chgData name="Mike Jones" userId="9ad1ed2f9d6d7e5f" providerId="LiveId" clId="{E4779A0F-09A7-4252-8EEE-365E8E8F56F5}" dt="2021-06-01T10:39:29.063" v="1741" actId="21"/>
          <ac:picMkLst>
            <pc:docMk/>
            <pc:sldMk cId="2639344316" sldId="343"/>
            <ac:picMk id="3" creationId="{D843B35D-3974-4F6B-8CD9-78A5B0866929}"/>
          </ac:picMkLst>
        </pc:picChg>
        <pc:picChg chg="add mod">
          <ac:chgData name="Mike Jones" userId="9ad1ed2f9d6d7e5f" providerId="LiveId" clId="{E4779A0F-09A7-4252-8EEE-365E8E8F56F5}" dt="2021-06-01T10:49:31.218" v="2258" actId="1076"/>
          <ac:picMkLst>
            <pc:docMk/>
            <pc:sldMk cId="2639344316" sldId="343"/>
            <ac:picMk id="5" creationId="{7F1E8EF0-6834-40EF-9BC0-A47A9C56CD93}"/>
          </ac:picMkLst>
        </pc:picChg>
        <pc:picChg chg="add mod">
          <ac:chgData name="Mike Jones" userId="9ad1ed2f9d6d7e5f" providerId="LiveId" clId="{E4779A0F-09A7-4252-8EEE-365E8E8F56F5}" dt="2021-06-01T10:48:56.124" v="2251" actId="1076"/>
          <ac:picMkLst>
            <pc:docMk/>
            <pc:sldMk cId="2639344316" sldId="343"/>
            <ac:picMk id="8" creationId="{0C34C21B-524F-4327-B5F7-763573781457}"/>
          </ac:picMkLst>
        </pc:picChg>
      </pc:sldChg>
      <pc:sldChg chg="addSp delSp modSp add mod">
        <pc:chgData name="Mike Jones" userId="9ad1ed2f9d6d7e5f" providerId="LiveId" clId="{E4779A0F-09A7-4252-8EEE-365E8E8F56F5}" dt="2021-06-01T11:57:11.578" v="3688" actId="1076"/>
        <pc:sldMkLst>
          <pc:docMk/>
          <pc:sldMk cId="2896936257" sldId="344"/>
        </pc:sldMkLst>
        <pc:spChg chg="add del mod">
          <ac:chgData name="Mike Jones" userId="9ad1ed2f9d6d7e5f" providerId="LiveId" clId="{E4779A0F-09A7-4252-8EEE-365E8E8F56F5}" dt="2021-06-01T11:13:52.409" v="2831" actId="478"/>
          <ac:spMkLst>
            <pc:docMk/>
            <pc:sldMk cId="2896936257" sldId="344"/>
            <ac:spMk id="6" creationId="{C0815600-323A-4721-B4A0-796DB288E809}"/>
          </ac:spMkLst>
        </pc:spChg>
        <pc:spChg chg="add mod">
          <ac:chgData name="Mike Jones" userId="9ad1ed2f9d6d7e5f" providerId="LiveId" clId="{E4779A0F-09A7-4252-8EEE-365E8E8F56F5}" dt="2021-06-01T11:13:51.838" v="2830" actId="1076"/>
          <ac:spMkLst>
            <pc:docMk/>
            <pc:sldMk cId="2896936257" sldId="344"/>
            <ac:spMk id="9" creationId="{4A451A67-2C93-4493-A3CC-B0920DDA0555}"/>
          </ac:spMkLst>
        </pc:spChg>
        <pc:spChg chg="del mod">
          <ac:chgData name="Mike Jones" userId="9ad1ed2f9d6d7e5f" providerId="LiveId" clId="{E4779A0F-09A7-4252-8EEE-365E8E8F56F5}" dt="2021-06-01T10:59:52.335" v="2458" actId="478"/>
          <ac:spMkLst>
            <pc:docMk/>
            <pc:sldMk cId="2896936257" sldId="344"/>
            <ac:spMk id="13" creationId="{7D2623EF-418F-415A-A482-CA3EDE4A4EE9}"/>
          </ac:spMkLst>
        </pc:spChg>
        <pc:spChg chg="del mod">
          <ac:chgData name="Mike Jones" userId="9ad1ed2f9d6d7e5f" providerId="LiveId" clId="{E4779A0F-09A7-4252-8EEE-365E8E8F56F5}" dt="2021-06-01T11:11:29.103" v="2793" actId="478"/>
          <ac:spMkLst>
            <pc:docMk/>
            <pc:sldMk cId="2896936257" sldId="344"/>
            <ac:spMk id="14" creationId="{EB50BD1A-59FF-47DA-B4E3-EDAB3C55E298}"/>
          </ac:spMkLst>
        </pc:spChg>
        <pc:spChg chg="add mod">
          <ac:chgData name="Mike Jones" userId="9ad1ed2f9d6d7e5f" providerId="LiveId" clId="{E4779A0F-09A7-4252-8EEE-365E8E8F56F5}" dt="2021-06-01T11:57:06.169" v="3687" actId="1076"/>
          <ac:spMkLst>
            <pc:docMk/>
            <pc:sldMk cId="2896936257" sldId="344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1:55:13.837" v="3674" actId="1076"/>
          <ac:spMkLst>
            <pc:docMk/>
            <pc:sldMk cId="2896936257" sldId="344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1:55:39.952" v="3679" actId="1076"/>
          <ac:spMkLst>
            <pc:docMk/>
            <pc:sldMk cId="2896936257" sldId="344"/>
            <ac:spMk id="17" creationId="{F73EBCAB-B1D8-4C28-939A-ADB2FE62356D}"/>
          </ac:spMkLst>
        </pc:spChg>
        <pc:spChg chg="mod">
          <ac:chgData name="Mike Jones" userId="9ad1ed2f9d6d7e5f" providerId="LiveId" clId="{E4779A0F-09A7-4252-8EEE-365E8E8F56F5}" dt="2021-06-01T10:50:50.080" v="2268" actId="20577"/>
          <ac:spMkLst>
            <pc:docMk/>
            <pc:sldMk cId="2896936257" sldId="344"/>
            <ac:spMk id="3074" creationId="{00000000-0000-0000-0000-000000000000}"/>
          </ac:spMkLst>
        </pc:spChg>
        <pc:grpChg chg="add mod">
          <ac:chgData name="Mike Jones" userId="9ad1ed2f9d6d7e5f" providerId="LiveId" clId="{E4779A0F-09A7-4252-8EEE-365E8E8F56F5}" dt="2021-06-01T11:57:11.578" v="3688" actId="1076"/>
          <ac:grpSpMkLst>
            <pc:docMk/>
            <pc:sldMk cId="2896936257" sldId="344"/>
            <ac:grpSpMk id="7" creationId="{146C4636-C452-4FE2-9EAC-B1130FE24F92}"/>
          </ac:grpSpMkLst>
        </pc:grpChg>
        <pc:picChg chg="add mod">
          <ac:chgData name="Mike Jones" userId="9ad1ed2f9d6d7e5f" providerId="LiveId" clId="{E4779A0F-09A7-4252-8EEE-365E8E8F56F5}" dt="2021-06-01T11:17:30.330" v="2981" actId="164"/>
          <ac:picMkLst>
            <pc:docMk/>
            <pc:sldMk cId="2896936257" sldId="344"/>
            <ac:picMk id="3" creationId="{ED2CF7DD-E6F0-48FD-8890-522E0FF0AE70}"/>
          </ac:picMkLst>
        </pc:picChg>
        <pc:picChg chg="del">
          <ac:chgData name="Mike Jones" userId="9ad1ed2f9d6d7e5f" providerId="LiveId" clId="{E4779A0F-09A7-4252-8EEE-365E8E8F56F5}" dt="2021-06-01T10:50:40.091" v="2261" actId="478"/>
          <ac:picMkLst>
            <pc:docMk/>
            <pc:sldMk cId="2896936257" sldId="344"/>
            <ac:picMk id="5" creationId="{7F1E8EF0-6834-40EF-9BC0-A47A9C56CD93}"/>
          </ac:picMkLst>
        </pc:picChg>
        <pc:picChg chg="del">
          <ac:chgData name="Mike Jones" userId="9ad1ed2f9d6d7e5f" providerId="LiveId" clId="{E4779A0F-09A7-4252-8EEE-365E8E8F56F5}" dt="2021-06-01T10:50:39.137" v="2260" actId="478"/>
          <ac:picMkLst>
            <pc:docMk/>
            <pc:sldMk cId="2896936257" sldId="344"/>
            <ac:picMk id="8" creationId="{0C34C21B-524F-4327-B5F7-763573781457}"/>
          </ac:picMkLst>
        </pc:picChg>
      </pc:sldChg>
      <pc:sldChg chg="addSp delSp modSp add mod">
        <pc:chgData name="Mike Jones" userId="9ad1ed2f9d6d7e5f" providerId="LiveId" clId="{E4779A0F-09A7-4252-8EEE-365E8E8F56F5}" dt="2021-06-01T13:15:32.921" v="5459" actId="1076"/>
        <pc:sldMkLst>
          <pc:docMk/>
          <pc:sldMk cId="2305914965" sldId="345"/>
        </pc:sldMkLst>
        <pc:spChg chg="del">
          <ac:chgData name="Mike Jones" userId="9ad1ed2f9d6d7e5f" providerId="LiveId" clId="{E4779A0F-09A7-4252-8EEE-365E8E8F56F5}" dt="2021-06-01T11:14:10.532" v="2846" actId="478"/>
          <ac:spMkLst>
            <pc:docMk/>
            <pc:sldMk cId="2305914965" sldId="345"/>
            <ac:spMk id="6" creationId="{C0815600-323A-4721-B4A0-796DB288E809}"/>
          </ac:spMkLst>
        </pc:spChg>
        <pc:spChg chg="mod">
          <ac:chgData name="Mike Jones" userId="9ad1ed2f9d6d7e5f" providerId="LiveId" clId="{E4779A0F-09A7-4252-8EEE-365E8E8F56F5}" dt="2021-06-01T11:46:22.935" v="3339" actId="1076"/>
          <ac:spMkLst>
            <pc:docMk/>
            <pc:sldMk cId="2305914965" sldId="345"/>
            <ac:spMk id="9" creationId="{4A451A67-2C93-4493-A3CC-B0920DDA0555}"/>
          </ac:spMkLst>
        </pc:spChg>
        <pc:spChg chg="add mod">
          <ac:chgData name="Mike Jones" userId="9ad1ed2f9d6d7e5f" providerId="LiveId" clId="{E4779A0F-09A7-4252-8EEE-365E8E8F56F5}" dt="2021-06-01T11:46:40.269" v="3343" actId="164"/>
          <ac:spMkLst>
            <pc:docMk/>
            <pc:sldMk cId="2305914965" sldId="345"/>
            <ac:spMk id="12" creationId="{E6530495-6925-484A-9A30-5B112B9DA9A8}"/>
          </ac:spMkLst>
        </pc:spChg>
        <pc:spChg chg="add mod">
          <ac:chgData name="Mike Jones" userId="9ad1ed2f9d6d7e5f" providerId="LiveId" clId="{E4779A0F-09A7-4252-8EEE-365E8E8F56F5}" dt="2021-06-01T13:15:32.921" v="5459" actId="1076"/>
          <ac:spMkLst>
            <pc:docMk/>
            <pc:sldMk cId="2305914965" sldId="345"/>
            <ac:spMk id="13" creationId="{C94B1827-5D31-412C-9622-8F3ACB14DD02}"/>
          </ac:spMkLst>
        </pc:spChg>
        <pc:spChg chg="add mod">
          <ac:chgData name="Mike Jones" userId="9ad1ed2f9d6d7e5f" providerId="LiveId" clId="{E4779A0F-09A7-4252-8EEE-365E8E8F56F5}" dt="2021-06-01T11:46:49.359" v="3345" actId="164"/>
          <ac:spMkLst>
            <pc:docMk/>
            <pc:sldMk cId="2305914965" sldId="345"/>
            <ac:spMk id="14" creationId="{18236C82-461E-4E02-85FD-0633140DBEF9}"/>
          </ac:spMkLst>
        </pc:spChg>
        <pc:spChg chg="mod">
          <ac:chgData name="Mike Jones" userId="9ad1ed2f9d6d7e5f" providerId="LiveId" clId="{E4779A0F-09A7-4252-8EEE-365E8E8F56F5}" dt="2021-06-01T11:46:26.797" v="3340" actId="1076"/>
          <ac:spMkLst>
            <pc:docMk/>
            <pc:sldMk cId="2305914965" sldId="345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1:48:59.135" v="3406" actId="255"/>
          <ac:spMkLst>
            <pc:docMk/>
            <pc:sldMk cId="2305914965" sldId="345"/>
            <ac:spMk id="16" creationId="{60831E9B-CC45-4888-B8F1-E1C42CF35636}"/>
          </ac:spMkLst>
        </pc:spChg>
        <pc:spChg chg="mod">
          <ac:chgData name="Mike Jones" userId="9ad1ed2f9d6d7e5f" providerId="LiveId" clId="{E4779A0F-09A7-4252-8EEE-365E8E8F56F5}" dt="2021-06-01T11:14:06.570" v="2845" actId="20577"/>
          <ac:spMkLst>
            <pc:docMk/>
            <pc:sldMk cId="2305914965" sldId="345"/>
            <ac:spMk id="3074" creationId="{00000000-0000-0000-0000-000000000000}"/>
          </ac:spMkLst>
        </pc:spChg>
        <pc:grpChg chg="add mod ord">
          <ac:chgData name="Mike Jones" userId="9ad1ed2f9d6d7e5f" providerId="LiveId" clId="{E4779A0F-09A7-4252-8EEE-365E8E8F56F5}" dt="2021-06-01T13:15:27.750" v="5457" actId="1076"/>
          <ac:grpSpMkLst>
            <pc:docMk/>
            <pc:sldMk cId="2305914965" sldId="345"/>
            <ac:grpSpMk id="8" creationId="{22B1FC0B-928B-4544-94D6-EE961384F497}"/>
          </ac:grpSpMkLst>
        </pc:grpChg>
        <pc:grpChg chg="add mod">
          <ac:chgData name="Mike Jones" userId="9ad1ed2f9d6d7e5f" providerId="LiveId" clId="{E4779A0F-09A7-4252-8EEE-365E8E8F56F5}" dt="2021-06-01T13:15:29.729" v="5458" actId="1076"/>
          <ac:grpSpMkLst>
            <pc:docMk/>
            <pc:sldMk cId="2305914965" sldId="345"/>
            <ac:grpSpMk id="10" creationId="{5B79CB4F-C17E-411A-BCC4-6667E769D657}"/>
          </ac:grpSpMkLst>
        </pc:grpChg>
        <pc:picChg chg="add del">
          <ac:chgData name="Mike Jones" userId="9ad1ed2f9d6d7e5f" providerId="LiveId" clId="{E4779A0F-09A7-4252-8EEE-365E8E8F56F5}" dt="2021-06-01T11:14:29.303" v="2861" actId="478"/>
          <ac:picMkLst>
            <pc:docMk/>
            <pc:sldMk cId="2305914965" sldId="345"/>
            <ac:picMk id="3" creationId="{ED2CF7DD-E6F0-48FD-8890-522E0FF0AE70}"/>
          </ac:picMkLst>
        </pc:picChg>
        <pc:picChg chg="add mod">
          <ac:chgData name="Mike Jones" userId="9ad1ed2f9d6d7e5f" providerId="LiveId" clId="{E4779A0F-09A7-4252-8EEE-365E8E8F56F5}" dt="2021-06-01T11:46:40.269" v="3343" actId="164"/>
          <ac:picMkLst>
            <pc:docMk/>
            <pc:sldMk cId="2305914965" sldId="345"/>
            <ac:picMk id="4" creationId="{688BB985-384E-4FC5-8FCF-D4B2A215E9D6}"/>
          </ac:picMkLst>
        </pc:picChg>
        <pc:picChg chg="add mod">
          <ac:chgData name="Mike Jones" userId="9ad1ed2f9d6d7e5f" providerId="LiveId" clId="{E4779A0F-09A7-4252-8EEE-365E8E8F56F5}" dt="2021-06-01T11:46:49.359" v="3345" actId="164"/>
          <ac:picMkLst>
            <pc:docMk/>
            <pc:sldMk cId="2305914965" sldId="345"/>
            <ac:picMk id="7" creationId="{424838BF-67E1-4F8C-BB21-CA4A3543F03D}"/>
          </ac:picMkLst>
        </pc:picChg>
      </pc:sldChg>
      <pc:sldChg chg="addSp delSp modSp add mod">
        <pc:chgData name="Mike Jones" userId="9ad1ed2f9d6d7e5f" providerId="LiveId" clId="{E4779A0F-09A7-4252-8EEE-365E8E8F56F5}" dt="2021-06-01T13:07:40.652" v="5304" actId="1076"/>
        <pc:sldMkLst>
          <pc:docMk/>
          <pc:sldMk cId="3108210007" sldId="346"/>
        </pc:sldMkLst>
        <pc:spChg chg="mod">
          <ac:chgData name="Mike Jones" userId="9ad1ed2f9d6d7e5f" providerId="LiveId" clId="{E4779A0F-09A7-4252-8EEE-365E8E8F56F5}" dt="2021-06-01T11:50:47.257" v="3455" actId="20577"/>
          <ac:spMkLst>
            <pc:docMk/>
            <pc:sldMk cId="3108210007" sldId="346"/>
            <ac:spMk id="9" creationId="{4A451A67-2C93-4493-A3CC-B0920DDA0555}"/>
          </ac:spMkLst>
        </pc:spChg>
        <pc:spChg chg="del mod">
          <ac:chgData name="Mike Jones" userId="9ad1ed2f9d6d7e5f" providerId="LiveId" clId="{E4779A0F-09A7-4252-8EEE-365E8E8F56F5}" dt="2021-06-01T12:01:48.968" v="3851" actId="478"/>
          <ac:spMkLst>
            <pc:docMk/>
            <pc:sldMk cId="3108210007" sldId="346"/>
            <ac:spMk id="13" creationId="{C94B1827-5D31-412C-9622-8F3ACB14DD02}"/>
          </ac:spMkLst>
        </pc:spChg>
        <pc:spChg chg="mod">
          <ac:chgData name="Mike Jones" userId="9ad1ed2f9d6d7e5f" providerId="LiveId" clId="{E4779A0F-09A7-4252-8EEE-365E8E8F56F5}" dt="2021-06-01T12:00:42.306" v="3834" actId="21"/>
          <ac:spMkLst>
            <pc:docMk/>
            <pc:sldMk cId="3108210007" sldId="346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2:02:09.327" v="3856" actId="1076"/>
          <ac:spMkLst>
            <pc:docMk/>
            <pc:sldMk cId="3108210007" sldId="346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2:02:13.166" v="3857" actId="1076"/>
          <ac:spMkLst>
            <pc:docMk/>
            <pc:sldMk cId="3108210007" sldId="346"/>
            <ac:spMk id="17" creationId="{1128072C-07BC-4C58-89E7-8D655FFF0BFB}"/>
          </ac:spMkLst>
        </pc:spChg>
        <pc:spChg chg="add mod">
          <ac:chgData name="Mike Jones" userId="9ad1ed2f9d6d7e5f" providerId="LiveId" clId="{E4779A0F-09A7-4252-8EEE-365E8E8F56F5}" dt="2021-06-01T12:03:17.920" v="3861" actId="20577"/>
          <ac:spMkLst>
            <pc:docMk/>
            <pc:sldMk cId="3108210007" sldId="346"/>
            <ac:spMk id="18" creationId="{4B638009-B681-442D-A482-E18D5A8B8CEE}"/>
          </ac:spMkLst>
        </pc:spChg>
        <pc:grpChg chg="del">
          <ac:chgData name="Mike Jones" userId="9ad1ed2f9d6d7e5f" providerId="LiveId" clId="{E4779A0F-09A7-4252-8EEE-365E8E8F56F5}" dt="2021-06-01T11:50:22.211" v="3427" actId="478"/>
          <ac:grpSpMkLst>
            <pc:docMk/>
            <pc:sldMk cId="3108210007" sldId="346"/>
            <ac:grpSpMk id="8" creationId="{22B1FC0B-928B-4544-94D6-EE961384F497}"/>
          </ac:grpSpMkLst>
        </pc:grpChg>
        <pc:grpChg chg="del">
          <ac:chgData name="Mike Jones" userId="9ad1ed2f9d6d7e5f" providerId="LiveId" clId="{E4779A0F-09A7-4252-8EEE-365E8E8F56F5}" dt="2021-06-01T11:50:23.050" v="3428" actId="478"/>
          <ac:grpSpMkLst>
            <pc:docMk/>
            <pc:sldMk cId="3108210007" sldId="346"/>
            <ac:grpSpMk id="10" creationId="{5B79CB4F-C17E-411A-BCC4-6667E769D657}"/>
          </ac:grpSpMkLst>
        </pc:grpChg>
        <pc:picChg chg="add mod">
          <ac:chgData name="Mike Jones" userId="9ad1ed2f9d6d7e5f" providerId="LiveId" clId="{E4779A0F-09A7-4252-8EEE-365E8E8F56F5}" dt="2021-06-01T13:07:40.652" v="5304" actId="1076"/>
          <ac:picMkLst>
            <pc:docMk/>
            <pc:sldMk cId="3108210007" sldId="346"/>
            <ac:picMk id="3" creationId="{846FBA6B-4FBF-4FD7-BEDB-A1E865281A73}"/>
          </ac:picMkLst>
        </pc:picChg>
      </pc:sldChg>
      <pc:sldChg chg="addSp delSp modSp add mod">
        <pc:chgData name="Mike Jones" userId="9ad1ed2f9d6d7e5f" providerId="LiveId" clId="{E4779A0F-09A7-4252-8EEE-365E8E8F56F5}" dt="2021-06-01T12:58:20.652" v="4734" actId="1076"/>
        <pc:sldMkLst>
          <pc:docMk/>
          <pc:sldMk cId="2686348841" sldId="347"/>
        </pc:sldMkLst>
        <pc:spChg chg="mod">
          <ac:chgData name="Mike Jones" userId="9ad1ed2f9d6d7e5f" providerId="LiveId" clId="{E4779A0F-09A7-4252-8EEE-365E8E8F56F5}" dt="2021-06-01T12:03:36.570" v="3873" actId="20577"/>
          <ac:spMkLst>
            <pc:docMk/>
            <pc:sldMk cId="2686348841" sldId="347"/>
            <ac:spMk id="9" creationId="{4A451A67-2C93-4493-A3CC-B0920DDA0555}"/>
          </ac:spMkLst>
        </pc:spChg>
        <pc:spChg chg="add del mod">
          <ac:chgData name="Mike Jones" userId="9ad1ed2f9d6d7e5f" providerId="LiveId" clId="{E4779A0F-09A7-4252-8EEE-365E8E8F56F5}" dt="2021-06-01T12:57:06.747" v="4727"/>
          <ac:spMkLst>
            <pc:docMk/>
            <pc:sldMk cId="2686348841" sldId="347"/>
            <ac:spMk id="10" creationId="{EDCAEDDE-FEE2-4DC2-BF23-F7FEBC841A58}"/>
          </ac:spMkLst>
        </pc:spChg>
        <pc:spChg chg="add mod">
          <ac:chgData name="Mike Jones" userId="9ad1ed2f9d6d7e5f" providerId="LiveId" clId="{E4779A0F-09A7-4252-8EEE-365E8E8F56F5}" dt="2021-06-01T12:49:21.253" v="4685" actId="1076"/>
          <ac:spMkLst>
            <pc:docMk/>
            <pc:sldMk cId="2686348841" sldId="347"/>
            <ac:spMk id="11" creationId="{184BA6B1-068F-444B-B7A9-9CF41252099D}"/>
          </ac:spMkLst>
        </pc:spChg>
        <pc:spChg chg="add mod">
          <ac:chgData name="Mike Jones" userId="9ad1ed2f9d6d7e5f" providerId="LiveId" clId="{E4779A0F-09A7-4252-8EEE-365E8E8F56F5}" dt="2021-06-01T12:57:55.842" v="4732" actId="1076"/>
          <ac:spMkLst>
            <pc:docMk/>
            <pc:sldMk cId="2686348841" sldId="347"/>
            <ac:spMk id="12" creationId="{AF5FB12F-8601-432E-80F6-16F6C9EED11A}"/>
          </ac:spMkLst>
        </pc:spChg>
        <pc:spChg chg="del mod">
          <ac:chgData name="Mike Jones" userId="9ad1ed2f9d6d7e5f" providerId="LiveId" clId="{E4779A0F-09A7-4252-8EEE-365E8E8F56F5}" dt="2021-06-01T12:47:08.288" v="4637" actId="478"/>
          <ac:spMkLst>
            <pc:docMk/>
            <pc:sldMk cId="2686348841" sldId="347"/>
            <ac:spMk id="15" creationId="{3A0F5BDC-02BD-4003-B54A-0D8593DC8F23}"/>
          </ac:spMkLst>
        </pc:spChg>
        <pc:spChg chg="del mod">
          <ac:chgData name="Mike Jones" userId="9ad1ed2f9d6d7e5f" providerId="LiveId" clId="{E4779A0F-09A7-4252-8EEE-365E8E8F56F5}" dt="2021-06-01T12:39:15.433" v="4217" actId="478"/>
          <ac:spMkLst>
            <pc:docMk/>
            <pc:sldMk cId="2686348841" sldId="347"/>
            <ac:spMk id="16" creationId="{60831E9B-CC45-4888-B8F1-E1C42CF35636}"/>
          </ac:spMkLst>
        </pc:spChg>
        <pc:spChg chg="del mod">
          <ac:chgData name="Mike Jones" userId="9ad1ed2f9d6d7e5f" providerId="LiveId" clId="{E4779A0F-09A7-4252-8EEE-365E8E8F56F5}" dt="2021-06-01T12:57:06.747" v="4725"/>
          <ac:spMkLst>
            <pc:docMk/>
            <pc:sldMk cId="2686348841" sldId="347"/>
            <ac:spMk id="17" creationId="{1128072C-07BC-4C58-89E7-8D655FFF0BFB}"/>
          </ac:spMkLst>
        </pc:spChg>
        <pc:spChg chg="mod">
          <ac:chgData name="Mike Jones" userId="9ad1ed2f9d6d7e5f" providerId="LiveId" clId="{E4779A0F-09A7-4252-8EEE-365E8E8F56F5}" dt="2021-06-01T12:58:10.341" v="4733" actId="1076"/>
          <ac:spMkLst>
            <pc:docMk/>
            <pc:sldMk cId="2686348841" sldId="347"/>
            <ac:spMk id="18" creationId="{4B638009-B681-442D-A482-E18D5A8B8CEE}"/>
          </ac:spMkLst>
        </pc:spChg>
        <pc:picChg chg="del">
          <ac:chgData name="Mike Jones" userId="9ad1ed2f9d6d7e5f" providerId="LiveId" clId="{E4779A0F-09A7-4252-8EEE-365E8E8F56F5}" dt="2021-06-01T12:03:29.775" v="3863" actId="478"/>
          <ac:picMkLst>
            <pc:docMk/>
            <pc:sldMk cId="2686348841" sldId="347"/>
            <ac:picMk id="3" creationId="{846FBA6B-4FBF-4FD7-BEDB-A1E865281A73}"/>
          </ac:picMkLst>
        </pc:picChg>
        <pc:picChg chg="add mod ord">
          <ac:chgData name="Mike Jones" userId="9ad1ed2f9d6d7e5f" providerId="LiveId" clId="{E4779A0F-09A7-4252-8EEE-365E8E8F56F5}" dt="2021-06-01T12:58:20.652" v="4734" actId="1076"/>
          <ac:picMkLst>
            <pc:docMk/>
            <pc:sldMk cId="2686348841" sldId="347"/>
            <ac:picMk id="4" creationId="{A3C2DB96-1A56-489B-88FF-B85E2191EB63}"/>
          </ac:picMkLst>
        </pc:picChg>
      </pc:sldChg>
      <pc:sldChg chg="addSp delSp modSp add del mod">
        <pc:chgData name="Mike Jones" userId="9ad1ed2f9d6d7e5f" providerId="LiveId" clId="{E4779A0F-09A7-4252-8EEE-365E8E8F56F5}" dt="2021-06-01T13:08:02.167" v="5306" actId="20577"/>
        <pc:sldMkLst>
          <pc:docMk/>
          <pc:sldMk cId="1710260886" sldId="348"/>
        </pc:sldMkLst>
        <pc:spChg chg="add mod">
          <ac:chgData name="Mike Jones" userId="9ad1ed2f9d6d7e5f" providerId="LiveId" clId="{E4779A0F-09A7-4252-8EEE-365E8E8F56F5}" dt="2021-06-01T13:06:26.071" v="5298" actId="20577"/>
          <ac:spMkLst>
            <pc:docMk/>
            <pc:sldMk cId="1710260886" sldId="348"/>
            <ac:spMk id="8" creationId="{401768EA-5612-4A03-A5B0-238669C773B8}"/>
          </ac:spMkLst>
        </pc:spChg>
        <pc:spChg chg="del">
          <ac:chgData name="Mike Jones" userId="9ad1ed2f9d6d7e5f" providerId="LiveId" clId="{E4779A0F-09A7-4252-8EEE-365E8E8F56F5}" dt="2021-06-01T12:58:54.418" v="4740" actId="478"/>
          <ac:spMkLst>
            <pc:docMk/>
            <pc:sldMk cId="1710260886" sldId="348"/>
            <ac:spMk id="9" creationId="{4A451A67-2C93-4493-A3CC-B0920DDA0555}"/>
          </ac:spMkLst>
        </pc:spChg>
        <pc:spChg chg="add mod">
          <ac:chgData name="Mike Jones" userId="9ad1ed2f9d6d7e5f" providerId="LiveId" clId="{E4779A0F-09A7-4252-8EEE-365E8E8F56F5}" dt="2021-06-01T13:06:42.697" v="5299" actId="313"/>
          <ac:spMkLst>
            <pc:docMk/>
            <pc:sldMk cId="1710260886" sldId="348"/>
            <ac:spMk id="10" creationId="{916D0927-E0FB-477B-AD38-ABAD158E067C}"/>
          </ac:spMkLst>
        </pc:spChg>
        <pc:spChg chg="mod">
          <ac:chgData name="Mike Jones" userId="9ad1ed2f9d6d7e5f" providerId="LiveId" clId="{E4779A0F-09A7-4252-8EEE-365E8E8F56F5}" dt="2021-06-01T13:08:02.167" v="5306" actId="20577"/>
          <ac:spMkLst>
            <pc:docMk/>
            <pc:sldMk cId="1710260886" sldId="348"/>
            <ac:spMk id="11" creationId="{184BA6B1-068F-444B-B7A9-9CF41252099D}"/>
          </ac:spMkLst>
        </pc:spChg>
        <pc:spChg chg="del">
          <ac:chgData name="Mike Jones" userId="9ad1ed2f9d6d7e5f" providerId="LiveId" clId="{E4779A0F-09A7-4252-8EEE-365E8E8F56F5}" dt="2021-06-01T12:58:37.446" v="4737" actId="478"/>
          <ac:spMkLst>
            <pc:docMk/>
            <pc:sldMk cId="1710260886" sldId="348"/>
            <ac:spMk id="12" creationId="{AF5FB12F-8601-432E-80F6-16F6C9EED11A}"/>
          </ac:spMkLst>
        </pc:spChg>
        <pc:spChg chg="del mod">
          <ac:chgData name="Mike Jones" userId="9ad1ed2f9d6d7e5f" providerId="LiveId" clId="{E4779A0F-09A7-4252-8EEE-365E8E8F56F5}" dt="2021-06-01T12:58:40.019" v="4739" actId="478"/>
          <ac:spMkLst>
            <pc:docMk/>
            <pc:sldMk cId="1710260886" sldId="348"/>
            <ac:spMk id="18" creationId="{4B638009-B681-442D-A482-E18D5A8B8CEE}"/>
          </ac:spMkLst>
        </pc:spChg>
        <pc:picChg chg="del">
          <ac:chgData name="Mike Jones" userId="9ad1ed2f9d6d7e5f" providerId="LiveId" clId="{E4779A0F-09A7-4252-8EEE-365E8E8F56F5}" dt="2021-06-01T12:58:34.738" v="4736" actId="478"/>
          <ac:picMkLst>
            <pc:docMk/>
            <pc:sldMk cId="1710260886" sldId="348"/>
            <ac:picMk id="4" creationId="{A3C2DB96-1A56-489B-88FF-B85E2191EB63}"/>
          </ac:picMkLst>
        </pc:picChg>
      </pc:sldChg>
    </pc:docChg>
  </pc:docChgLst>
  <pc:docChgLst>
    <pc:chgData name="Mike Jones" userId="9ad1ed2f9d6d7e5f" providerId="LiveId" clId="{02994FA8-8F8C-421D-94D6-0E998556E9F5}"/>
    <pc:docChg chg="custSel modMainMaster">
      <pc:chgData name="Mike Jones" userId="9ad1ed2f9d6d7e5f" providerId="LiveId" clId="{02994FA8-8F8C-421D-94D6-0E998556E9F5}" dt="2021-06-15T10:26:38.081" v="1"/>
      <pc:docMkLst>
        <pc:docMk/>
      </pc:docMkLst>
      <pc:sldMasterChg chg="addSp delSp modSp mod">
        <pc:chgData name="Mike Jones" userId="9ad1ed2f9d6d7e5f" providerId="LiveId" clId="{02994FA8-8F8C-421D-94D6-0E998556E9F5}" dt="2021-06-15T10:26:38.081" v="1"/>
        <pc:sldMasterMkLst>
          <pc:docMk/>
          <pc:sldMasterMk cId="0" sldId="2147483651"/>
        </pc:sldMasterMkLst>
        <pc:spChg chg="add mod">
          <ac:chgData name="Mike Jones" userId="9ad1ed2f9d6d7e5f" providerId="LiveId" clId="{02994FA8-8F8C-421D-94D6-0E998556E9F5}" dt="2021-06-15T10:26:38.081" v="1"/>
          <ac:spMkLst>
            <pc:docMk/>
            <pc:sldMasterMk cId="0" sldId="2147483651"/>
            <ac:spMk id="10" creationId="{86793863-3B91-4D23-9666-F68F18B29ABA}"/>
          </ac:spMkLst>
        </pc:spChg>
        <pc:spChg chg="del">
          <ac:chgData name="Mike Jones" userId="9ad1ed2f9d6d7e5f" providerId="LiveId" clId="{02994FA8-8F8C-421D-94D6-0E998556E9F5}" dt="2021-06-15T10:26:35.439" v="0" actId="478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0522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358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961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171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336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054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93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89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8999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4.1 Structure of the construction</a:t>
            </a:r>
            <a:br>
              <a:rPr lang="en-GB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industry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(1)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BA6B1-068F-444B-B7A9-9CF41252099D}"/>
              </a:ext>
            </a:extLst>
          </p:cNvPr>
          <p:cNvSpPr txBox="1"/>
          <p:nvPr/>
        </p:nvSpPr>
        <p:spPr>
          <a:xfrm>
            <a:off x="361826" y="1556792"/>
            <a:ext cx="8318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type and scale of a project that a company can undertake depends on a number of factors</a:t>
            </a:r>
            <a:r>
              <a:rPr lang="en-US" kern="0" dirty="0">
                <a:solidFill>
                  <a:srgbClr val="000000"/>
                </a:solidFill>
                <a:cs typeface="ＭＳ Ｐゴシック" pitchFamily="-105" charset="-128"/>
              </a:rPr>
              <a:t>.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1768EA-5612-4A03-A5B0-238669C773B8}"/>
              </a:ext>
            </a:extLst>
          </p:cNvPr>
          <p:cNvSpPr txBox="1">
            <a:spLocks/>
          </p:cNvSpPr>
          <p:nvPr/>
        </p:nvSpPr>
        <p:spPr bwMode="auto">
          <a:xfrm>
            <a:off x="361826" y="2446509"/>
            <a:ext cx="7931224" cy="271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Reputation. </a:t>
            </a:r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What is the company’s record of successful contract completion?</a:t>
            </a:r>
          </a:p>
          <a:p>
            <a:pPr lvl="1"/>
            <a:r>
              <a:rPr lang="en-GB" sz="16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Administration capabilities. </a:t>
            </a:r>
            <a:r>
              <a:rPr lang="en-GB" sz="16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Do </a:t>
            </a:r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management and office staff have the capacity to oversee the contract efficiently?</a:t>
            </a:r>
          </a:p>
          <a:p>
            <a:pPr lvl="1"/>
            <a:r>
              <a:rPr lang="en-GB" sz="16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Equipment and trained workforce availability. </a:t>
            </a:r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Does the company own suitable equipment and are the workforce adequately skilled?</a:t>
            </a:r>
          </a:p>
          <a:p>
            <a:pPr lvl="1"/>
            <a:r>
              <a:rPr lang="en-GB" sz="1600" b="1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Financial resources. </a:t>
            </a:r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Does the company have well managed assets and healthy cash flow?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6D0927-E0FB-477B-AD38-ABAD158E067C}"/>
              </a:ext>
            </a:extLst>
          </p:cNvPr>
          <p:cNvSpPr txBox="1"/>
          <p:nvPr/>
        </p:nvSpPr>
        <p:spPr>
          <a:xfrm>
            <a:off x="361826" y="5142114"/>
            <a:ext cx="8318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What are some other factors that should be considered before a contract is signed?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0260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9CF310-7B24-4DC0-A7E1-A378916601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6" y="3662267"/>
            <a:ext cx="3230018" cy="21544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E9F7CB-6CB0-4F5D-940F-969ECD18C0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66" y="3662267"/>
            <a:ext cx="3230016" cy="2154421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19426"/>
            <a:ext cx="8075240" cy="1052904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construction industry consists of businesses and contractors of differing sizes.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734774-CA66-40DC-BD19-8F22380BDA02}"/>
              </a:ext>
            </a:extLst>
          </p:cNvPr>
          <p:cNvSpPr txBox="1">
            <a:spLocks/>
          </p:cNvSpPr>
          <p:nvPr/>
        </p:nvSpPr>
        <p:spPr bwMode="auto">
          <a:xfrm>
            <a:off x="457200" y="2469053"/>
            <a:ext cx="7704856" cy="198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They work on projects that range in value and scope from small building work or repairs to major construction schemes worth many millions of pounds.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4903"/>
            <a:ext cx="8075240" cy="657446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Let’s look at the different categories of business types and the sort of work they undertake.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994C43-8AB5-4BC2-80BE-9D3C881DBF33}"/>
              </a:ext>
            </a:extLst>
          </p:cNvPr>
          <p:cNvSpPr txBox="1">
            <a:spLocks/>
          </p:cNvSpPr>
          <p:nvPr/>
        </p:nvSpPr>
        <p:spPr bwMode="auto">
          <a:xfrm>
            <a:off x="457200" y="2232557"/>
            <a:ext cx="1450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Sole trader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auto">
          <a:xfrm>
            <a:off x="457200" y="2598829"/>
            <a:ext cx="8435280" cy="22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This business type consists of an individual operating as a self-employed worker. They may take on smaller contracts such as:</a:t>
            </a:r>
          </a:p>
          <a:p>
            <a:pPr lvl="1"/>
            <a:r>
              <a:rPr lang="en-US" sz="1600" kern="0" dirty="0"/>
              <a:t>plastering the rooms of a house or extension</a:t>
            </a:r>
          </a:p>
          <a:p>
            <a:pPr lvl="1"/>
            <a:r>
              <a:rPr lang="en-US" sz="1600" kern="0" dirty="0"/>
              <a:t>painting and decorating someone’s home</a:t>
            </a:r>
          </a:p>
          <a:p>
            <a:pPr lvl="1"/>
            <a:r>
              <a:rPr lang="en-US" sz="1600" kern="0" dirty="0"/>
              <a:t>tiling the floor of a room.</a:t>
            </a:r>
          </a:p>
          <a:p>
            <a:endParaRPr lang="en-US" kern="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E8F869-F436-458A-8571-CF984913124A}"/>
              </a:ext>
            </a:extLst>
          </p:cNvPr>
          <p:cNvSpPr txBox="1"/>
          <p:nvPr/>
        </p:nvSpPr>
        <p:spPr>
          <a:xfrm>
            <a:off x="453745" y="4653136"/>
            <a:ext cx="4572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 sole trader may work for a larger company as a sub-contractor. To take on larger contracts they may team up with other sole traders to get the work done more quickly.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42F0EE-65AF-4FEC-B814-638257A2E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2922" y="3120173"/>
            <a:ext cx="2033016" cy="234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1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994C43-8AB5-4BC2-80BE-9D3C881DBF33}"/>
              </a:ext>
            </a:extLst>
          </p:cNvPr>
          <p:cNvSpPr txBox="1">
            <a:spLocks/>
          </p:cNvSpPr>
          <p:nvPr/>
        </p:nvSpPr>
        <p:spPr bwMode="auto">
          <a:xfrm>
            <a:off x="446306" y="1606508"/>
            <a:ext cx="1450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Contractor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46306" y="2951726"/>
            <a:ext cx="4073225" cy="321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individual construction projects such as </a:t>
            </a:r>
            <a:r>
              <a:rPr lang="en-US" sz="1600" kern="0" dirty="0"/>
              <a:t>building houses and extensions</a:t>
            </a:r>
          </a:p>
          <a:p>
            <a:pPr lvl="1"/>
            <a:r>
              <a:rPr lang="en-US" sz="1600" kern="0" dirty="0" err="1"/>
              <a:t>specialising</a:t>
            </a:r>
            <a:r>
              <a:rPr lang="en-US" sz="1600" kern="0" dirty="0"/>
              <a:t> in specific construction work such as offering carpentry or bricklaying services</a:t>
            </a:r>
          </a:p>
          <a:p>
            <a:pPr lvl="1"/>
            <a:r>
              <a:rPr lang="en-US" sz="1600" kern="0" dirty="0"/>
              <a:t>Working as sub-contractors to larger contractors</a:t>
            </a:r>
          </a:p>
          <a:p>
            <a:pPr lvl="1"/>
            <a:r>
              <a:rPr lang="en-US" sz="1600" kern="0" dirty="0"/>
              <a:t>collaborating with other contractors to take on larger projects.</a:t>
            </a:r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98434" y="2021823"/>
            <a:ext cx="8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</a:t>
            </a: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business type may take on projects that vary considerably in size and scope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. The range of work can include: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0A70BF-6EAE-4D04-8EBA-6090BA78EC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80" y="2754912"/>
            <a:ext cx="3096344" cy="246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88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2619674"/>
            <a:ext cx="3322712" cy="118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An SME could take on a project such as constructing an individual house or a small development of several houses</a:t>
            </a:r>
            <a:r>
              <a:rPr lang="en-US" sz="1600" kern="0" dirty="0"/>
              <a:t>.</a:t>
            </a:r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86242" y="1556792"/>
            <a:ext cx="83005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Contractors are sometimes referred to as a ‘Small or Medium-sized Enterprise’ (SME) or a ‘major contractor’ according to their size and capability: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D2623EF-418F-415A-A482-CA3EDE4A4EE9}"/>
              </a:ext>
            </a:extLst>
          </p:cNvPr>
          <p:cNvSpPr txBox="1">
            <a:spLocks/>
          </p:cNvSpPr>
          <p:nvPr/>
        </p:nvSpPr>
        <p:spPr bwMode="auto">
          <a:xfrm>
            <a:off x="3904635" y="2619674"/>
            <a:ext cx="2736304" cy="185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A major contractor might take on a large-scale project such as an office block.  Some major projects are referred to as ‘prestige’ or ‘statement’ buildings</a:t>
            </a:r>
            <a:r>
              <a:rPr lang="en-US" sz="1600" kern="0" dirty="0"/>
              <a:t>.</a:t>
            </a:r>
          </a:p>
          <a:p>
            <a:endParaRPr lang="en-US" kern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50BD1A-59FF-47DA-B4E3-EDAB3C55E298}"/>
              </a:ext>
            </a:extLst>
          </p:cNvPr>
          <p:cNvSpPr txBox="1">
            <a:spLocks/>
          </p:cNvSpPr>
          <p:nvPr/>
        </p:nvSpPr>
        <p:spPr bwMode="auto">
          <a:xfrm>
            <a:off x="367574" y="5301208"/>
            <a:ext cx="8565157" cy="76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Infrastructure such as roads, bridges, and tunnels are major construction projects</a:t>
            </a:r>
            <a:r>
              <a:rPr lang="en-US" kern="0" dirty="0"/>
              <a:t>.</a:t>
            </a:r>
          </a:p>
          <a:p>
            <a:endParaRPr lang="en-US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1E8EF0-6834-40EF-9BC0-A47A9C56C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0052" y="3926807"/>
            <a:ext cx="1838042" cy="12241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34C21B-524F-4327-B5F7-7635737814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1410" y="2212230"/>
            <a:ext cx="2000821" cy="299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4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89620" y="3645024"/>
            <a:ext cx="3484346" cy="20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 new-build structure </a:t>
            </a:r>
          </a:p>
          <a:p>
            <a:pPr lvl="1"/>
            <a:r>
              <a:rPr lang="en-US" sz="1600" kern="0" dirty="0"/>
              <a:t>an extension </a:t>
            </a:r>
          </a:p>
          <a:p>
            <a:pPr lvl="1"/>
            <a:r>
              <a:rPr lang="en-US" sz="1600" kern="0" dirty="0"/>
              <a:t>renovation of an older property </a:t>
            </a:r>
          </a:p>
          <a:p>
            <a:pPr lvl="1"/>
            <a:r>
              <a:rPr lang="en-US" sz="1600" kern="0" dirty="0"/>
              <a:t>refurbishment of a character property.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55809" y="1480794"/>
            <a:ext cx="8392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client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kern="0" dirty="0">
                <a:solidFill>
                  <a:srgbClr val="000000"/>
                </a:solidFill>
              </a:rPr>
              <a:t>commissions the work and decides on what is needed to satisfy their requirements. There are different categories of client.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69392" y="2278887"/>
            <a:ext cx="100626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Private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72968" y="2620988"/>
            <a:ext cx="85195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An individual or group who employ contractors to undertake work for them that can be described as ‘domestic’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. The type of work could be: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2CF7DD-E6F0-48FD-8890-522E0FF0AE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273" y="3429000"/>
            <a:ext cx="3168352" cy="23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36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3061197"/>
            <a:ext cx="348434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office accommodation </a:t>
            </a:r>
          </a:p>
          <a:p>
            <a:pPr lvl="1"/>
            <a:r>
              <a:rPr lang="en-US" sz="1600" kern="0" dirty="0"/>
              <a:t>warehouse facilities </a:t>
            </a:r>
          </a:p>
          <a:p>
            <a:pPr lvl="1"/>
            <a:r>
              <a:rPr lang="en-US" sz="1600" kern="0" dirty="0"/>
              <a:t>distribution hubs.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15225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Commercial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95536" y="1877960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 commercial client will commission construction work related to the type of business they conduct. This type of work could include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BB985-384E-4FC5-8FCF-D4B2A215E9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7946" y="2617514"/>
            <a:ext cx="2816720" cy="188156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94B1827-5D31-412C-9622-8F3ACB14DD02}"/>
              </a:ext>
            </a:extLst>
          </p:cNvPr>
          <p:cNvSpPr txBox="1"/>
          <p:nvPr/>
        </p:nvSpPr>
        <p:spPr>
          <a:xfrm>
            <a:off x="395536" y="5200878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kern="0" dirty="0">
                <a:solidFill>
                  <a:srgbClr val="000000"/>
                </a:solidFill>
              </a:rPr>
              <a:t>Buildings for agriculture could be classed as commercial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. Can you think of any other projects that might be required by this type of client?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4838BF-67E1-4F8C-BB21-CA4A3543F0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7721" y="3039091"/>
            <a:ext cx="2342902" cy="175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14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60970" y="4293096"/>
            <a:ext cx="419461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property development </a:t>
            </a:r>
          </a:p>
          <a:p>
            <a:pPr lvl="1"/>
            <a:r>
              <a:rPr lang="en-US" sz="1600" kern="0" dirty="0"/>
              <a:t>volume housing construction </a:t>
            </a:r>
          </a:p>
          <a:p>
            <a:pPr lvl="1"/>
            <a:r>
              <a:rPr lang="en-US" sz="1600" kern="0" dirty="0"/>
              <a:t>commercial property development.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36107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Public limited companies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95536" y="1872048"/>
            <a:ext cx="8229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client type consists of companies that have financial support from investors. 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6FBA6B-4FBF-4FD7-BEDB-A1E865281A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0072">
            <a:off x="5350085" y="3253633"/>
            <a:ext cx="3116831" cy="20789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28072C-07BC-4C58-89E7-8D655FFF0BFB}"/>
              </a:ext>
            </a:extLst>
          </p:cNvPr>
          <p:cNvSpPr txBox="1"/>
          <p:nvPr/>
        </p:nvSpPr>
        <p:spPr>
          <a:xfrm>
            <a:off x="395536" y="2742053"/>
            <a:ext cx="48790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They take on projects that will provide an investment return for shareholders. The type of projects they may take on could include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8210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36107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Government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BA6B1-068F-444B-B7A9-9CF41252099D}"/>
              </a:ext>
            </a:extLst>
          </p:cNvPr>
          <p:cNvSpPr txBox="1"/>
          <p:nvPr/>
        </p:nvSpPr>
        <p:spPr>
          <a:xfrm>
            <a:off x="368250" y="1846292"/>
            <a:ext cx="83185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government has considerable financial assets and resources at its disposal</a:t>
            </a:r>
            <a:r>
              <a:rPr lang="en-US" kern="0" dirty="0">
                <a:solidFill>
                  <a:srgbClr val="000000"/>
                </a:solidFill>
                <a:cs typeface="ＭＳ Ｐゴシック" pitchFamily="-105" charset="-128"/>
              </a:rPr>
              <a:t>. Construction contractors of all sizes who secure government work contracts can benefit in a number of ways.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5FB12F-8601-432E-80F6-16F6C9EED11A}"/>
              </a:ext>
            </a:extLst>
          </p:cNvPr>
          <p:cNvSpPr txBox="1">
            <a:spLocks/>
          </p:cNvSpPr>
          <p:nvPr/>
        </p:nvSpPr>
        <p:spPr bwMode="auto">
          <a:xfrm>
            <a:off x="441891" y="2974953"/>
            <a:ext cx="7931224" cy="232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It can be regarded as a secure institution to work for, since legal protection for all concerned is a strong feature in negotiated contracts.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Provided the contract requirements are fulfilled, a company working on a project for government benefits from reliable payment arrangements.</a:t>
            </a:r>
          </a:p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Government requires the ongoing maintenance of an extensive property portfolio offering continuity of work</a:t>
            </a:r>
            <a:r>
              <a:rPr lang="en-US" sz="1600" kern="0" dirty="0">
                <a:solidFill>
                  <a:srgbClr val="000000"/>
                </a:solidFill>
                <a:cs typeface="ＭＳ Ｐゴシック" pitchFamily="-105" charset="-128"/>
              </a:rPr>
              <a:t>.</a:t>
            </a:r>
            <a:endParaRPr lang="en-GB" sz="1600" dirty="0"/>
          </a:p>
          <a:p>
            <a:pPr lvl="1"/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2649" y="4869160"/>
            <a:ext cx="2302088" cy="153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488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740</Words>
  <Application>Microsoft Office PowerPoint</Application>
  <PresentationFormat>On-screen Show (4:3)</PresentationFormat>
  <Paragraphs>72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1_Default Design</vt:lpstr>
      <vt:lpstr>PowerPoint 1: 4.1 Structure of the construction industry (1)</vt:lpstr>
      <vt:lpstr>Roles and business types</vt:lpstr>
      <vt:lpstr>Roles and business types (continued)</vt:lpstr>
      <vt:lpstr>Roles and business types (continued)</vt:lpstr>
      <vt:lpstr>Roles and business types (continued)</vt:lpstr>
      <vt:lpstr>Roles and client types</vt:lpstr>
      <vt:lpstr>Roles and client types (continued)</vt:lpstr>
      <vt:lpstr>Roles and client types (continued)</vt:lpstr>
      <vt:lpstr>Roles and client types (continued)</vt:lpstr>
      <vt:lpstr>Roles and client types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145</cp:revision>
  <dcterms:created xsi:type="dcterms:W3CDTF">2013-05-28T00:38:54Z</dcterms:created>
  <dcterms:modified xsi:type="dcterms:W3CDTF">2021-08-11T13:44:31Z</dcterms:modified>
</cp:coreProperties>
</file>