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328" r:id="rId3"/>
    <p:sldId id="389" r:id="rId4"/>
    <p:sldId id="390" r:id="rId5"/>
    <p:sldId id="395" r:id="rId6"/>
    <p:sldId id="391" r:id="rId7"/>
    <p:sldId id="392" r:id="rId8"/>
    <p:sldId id="393" r:id="rId9"/>
    <p:sldId id="396" r:id="rId10"/>
    <p:sldId id="394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9D6EDE-62F1-4CB0-8808-2899527C7D2A}" v="6" dt="2021-06-16T14:14:16.6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B27E722A-378D-4056-9260-DEE067D4B220}"/>
    <pc:docChg chg="undo custSel addSld delSld modSld">
      <pc:chgData name="Mike Jones" userId="9ad1ed2f9d6d7e5f" providerId="LiveId" clId="{B27E722A-378D-4056-9260-DEE067D4B220}" dt="2021-06-10T11:04:28.028" v="3774" actId="1076"/>
      <pc:docMkLst>
        <pc:docMk/>
      </pc:docMkLst>
      <pc:sldChg chg="modSp mod">
        <pc:chgData name="Mike Jones" userId="9ad1ed2f9d6d7e5f" providerId="LiveId" clId="{B27E722A-378D-4056-9260-DEE067D4B220}" dt="2021-06-08T08:33:45.315" v="37" actId="20577"/>
        <pc:sldMkLst>
          <pc:docMk/>
          <pc:sldMk cId="0" sldId="256"/>
        </pc:sldMkLst>
        <pc:spChg chg="mod">
          <ac:chgData name="Mike Jones" userId="9ad1ed2f9d6d7e5f" providerId="LiveId" clId="{B27E722A-378D-4056-9260-DEE067D4B220}" dt="2021-06-08T08:33:45.315" v="3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B27E722A-378D-4056-9260-DEE067D4B220}" dt="2021-06-08T11:30:43.273" v="3534" actId="1076"/>
        <pc:sldMkLst>
          <pc:docMk/>
          <pc:sldMk cId="0" sldId="328"/>
        </pc:sldMkLst>
        <pc:spChg chg="del">
          <ac:chgData name="Mike Jones" userId="9ad1ed2f9d6d7e5f" providerId="LiveId" clId="{B27E722A-378D-4056-9260-DEE067D4B220}" dt="2021-06-08T08:37:59.195" v="61" actId="478"/>
          <ac:spMkLst>
            <pc:docMk/>
            <pc:sldMk cId="0" sldId="328"/>
            <ac:spMk id="10" creationId="{751686D3-AF66-4203-A7ED-E2D23D772159}"/>
          </ac:spMkLst>
        </pc:spChg>
        <pc:spChg chg="mod">
          <ac:chgData name="Mike Jones" userId="9ad1ed2f9d6d7e5f" providerId="LiveId" clId="{B27E722A-378D-4056-9260-DEE067D4B220}" dt="2021-06-08T08:45:17.823" v="219" actId="20577"/>
          <ac:spMkLst>
            <pc:docMk/>
            <pc:sldMk cId="0" sldId="328"/>
            <ac:spMk id="13" creationId="{CA1F7E64-8CC5-4760-B5E0-DBF6CBC0FE46}"/>
          </ac:spMkLst>
        </pc:spChg>
        <pc:spChg chg="mod">
          <ac:chgData name="Mike Jones" userId="9ad1ed2f9d6d7e5f" providerId="LiveId" clId="{B27E722A-378D-4056-9260-DEE067D4B220}" dt="2021-06-08T11:30:43.273" v="3534" actId="1076"/>
          <ac:spMkLst>
            <pc:docMk/>
            <pc:sldMk cId="0" sldId="328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11:30:35.488" v="3531" actId="1076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08:39:34.635" v="132" actId="14100"/>
          <ac:spMkLst>
            <pc:docMk/>
            <pc:sldMk cId="0" sldId="328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08:49:52.445" v="376" actId="20577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37:28.458" v="58" actId="20577"/>
          <ac:spMkLst>
            <pc:docMk/>
            <pc:sldMk cId="0" sldId="328"/>
            <ac:spMk id="3074" creationId="{00000000-0000-0000-0000-000000000000}"/>
          </ac:spMkLst>
        </pc:spChg>
        <pc:picChg chg="add mod">
          <ac:chgData name="Mike Jones" userId="9ad1ed2f9d6d7e5f" providerId="LiveId" clId="{B27E722A-378D-4056-9260-DEE067D4B220}" dt="2021-06-08T08:48:38.017" v="369" actId="1076"/>
          <ac:picMkLst>
            <pc:docMk/>
            <pc:sldMk cId="0" sldId="328"/>
            <ac:picMk id="3" creationId="{6D1E4609-2D25-449A-9BDB-5BF69E4720A0}"/>
          </ac:picMkLst>
        </pc:picChg>
        <pc:picChg chg="del">
          <ac:chgData name="Mike Jones" userId="9ad1ed2f9d6d7e5f" providerId="LiveId" clId="{B27E722A-378D-4056-9260-DEE067D4B220}" dt="2021-06-08T08:37:31.851" v="59" actId="478"/>
          <ac:picMkLst>
            <pc:docMk/>
            <pc:sldMk cId="0" sldId="328"/>
            <ac:picMk id="6" creationId="{591FCAA8-86E0-4CAA-83CF-743BD5C5B14C}"/>
          </ac:picMkLst>
        </pc:picChg>
      </pc:sldChg>
      <pc:sldChg chg="del">
        <pc:chgData name="Mike Jones" userId="9ad1ed2f9d6d7e5f" providerId="LiveId" clId="{B27E722A-378D-4056-9260-DEE067D4B220}" dt="2021-06-08T11:00:44.818" v="3107" actId="47"/>
        <pc:sldMkLst>
          <pc:docMk/>
          <pc:sldMk cId="2763576764" sldId="355"/>
        </pc:sldMkLst>
      </pc:sldChg>
      <pc:sldChg chg="del">
        <pc:chgData name="Mike Jones" userId="9ad1ed2f9d6d7e5f" providerId="LiveId" clId="{B27E722A-378D-4056-9260-DEE067D4B220}" dt="2021-06-08T11:00:43.956" v="3106" actId="47"/>
        <pc:sldMkLst>
          <pc:docMk/>
          <pc:sldMk cId="85340912" sldId="383"/>
        </pc:sldMkLst>
      </pc:sldChg>
      <pc:sldChg chg="del">
        <pc:chgData name="Mike Jones" userId="9ad1ed2f9d6d7e5f" providerId="LiveId" clId="{B27E722A-378D-4056-9260-DEE067D4B220}" dt="2021-06-08T11:00:42.585" v="3105" actId="47"/>
        <pc:sldMkLst>
          <pc:docMk/>
          <pc:sldMk cId="1289035479" sldId="384"/>
        </pc:sldMkLst>
      </pc:sldChg>
      <pc:sldChg chg="del">
        <pc:chgData name="Mike Jones" userId="9ad1ed2f9d6d7e5f" providerId="LiveId" clId="{B27E722A-378D-4056-9260-DEE067D4B220}" dt="2021-06-08T11:00:41.564" v="3104" actId="47"/>
        <pc:sldMkLst>
          <pc:docMk/>
          <pc:sldMk cId="1016558472" sldId="385"/>
        </pc:sldMkLst>
      </pc:sldChg>
      <pc:sldChg chg="del">
        <pc:chgData name="Mike Jones" userId="9ad1ed2f9d6d7e5f" providerId="LiveId" clId="{B27E722A-378D-4056-9260-DEE067D4B220}" dt="2021-06-08T11:00:38.914" v="3102" actId="47"/>
        <pc:sldMkLst>
          <pc:docMk/>
          <pc:sldMk cId="3780482419" sldId="386"/>
        </pc:sldMkLst>
      </pc:sldChg>
      <pc:sldChg chg="del">
        <pc:chgData name="Mike Jones" userId="9ad1ed2f9d6d7e5f" providerId="LiveId" clId="{B27E722A-378D-4056-9260-DEE067D4B220}" dt="2021-06-08T11:00:39.904" v="3103" actId="47"/>
        <pc:sldMkLst>
          <pc:docMk/>
          <pc:sldMk cId="504672185" sldId="387"/>
        </pc:sldMkLst>
      </pc:sldChg>
      <pc:sldChg chg="del">
        <pc:chgData name="Mike Jones" userId="9ad1ed2f9d6d7e5f" providerId="LiveId" clId="{B27E722A-378D-4056-9260-DEE067D4B220}" dt="2021-06-08T11:00:37.861" v="3101" actId="47"/>
        <pc:sldMkLst>
          <pc:docMk/>
          <pc:sldMk cId="2314225623" sldId="388"/>
        </pc:sldMkLst>
      </pc:sldChg>
      <pc:sldChg chg="addSp delSp modSp add mod">
        <pc:chgData name="Mike Jones" userId="9ad1ed2f9d6d7e5f" providerId="LiveId" clId="{B27E722A-378D-4056-9260-DEE067D4B220}" dt="2021-06-10T10:20:41.930" v="3557" actId="20577"/>
        <pc:sldMkLst>
          <pc:docMk/>
          <pc:sldMk cId="1382427200" sldId="389"/>
        </pc:sldMkLst>
        <pc:spChg chg="mod">
          <ac:chgData name="Mike Jones" userId="9ad1ed2f9d6d7e5f" providerId="LiveId" clId="{B27E722A-378D-4056-9260-DEE067D4B220}" dt="2021-06-08T08:57:23.188" v="895" actId="14100"/>
          <ac:spMkLst>
            <pc:docMk/>
            <pc:sldMk cId="1382427200" sldId="389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05:32.435" v="1358" actId="14100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B27E722A-378D-4056-9260-DEE067D4B220}" dt="2021-06-08T08:57:28.209" v="896" actId="1076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09:42:14.118" v="897" actId="313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0:20:41.930" v="3557" actId="20577"/>
          <ac:spMkLst>
            <pc:docMk/>
            <pc:sldMk cId="1382427200" sldId="389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1:22.021" v="1349" actId="21"/>
          <ac:spMkLst>
            <pc:docMk/>
            <pc:sldMk cId="1382427200" sldId="389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51:52.817" v="415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B27E722A-378D-4056-9260-DEE067D4B220}" dt="2021-06-08T08:50:22.462" v="378" actId="478"/>
          <ac:picMkLst>
            <pc:docMk/>
            <pc:sldMk cId="1382427200" sldId="389"/>
            <ac:picMk id="3" creationId="{6D1E4609-2D25-449A-9BDB-5BF69E4720A0}"/>
          </ac:picMkLst>
        </pc:picChg>
        <pc:picChg chg="add del mod">
          <ac:chgData name="Mike Jones" userId="9ad1ed2f9d6d7e5f" providerId="LiveId" clId="{B27E722A-378D-4056-9260-DEE067D4B220}" dt="2021-06-08T10:01:22.021" v="1349" actId="21"/>
          <ac:picMkLst>
            <pc:docMk/>
            <pc:sldMk cId="1382427200" sldId="389"/>
            <ac:picMk id="4" creationId="{7D3D2AB9-C0AB-4136-99B9-99CDB1C0FE11}"/>
          </ac:picMkLst>
        </pc:picChg>
        <pc:picChg chg="add mod">
          <ac:chgData name="Mike Jones" userId="9ad1ed2f9d6d7e5f" providerId="LiveId" clId="{B27E722A-378D-4056-9260-DEE067D4B220}" dt="2021-06-08T10:04:38.175" v="1354" actId="1076"/>
          <ac:picMkLst>
            <pc:docMk/>
            <pc:sldMk cId="1382427200" sldId="389"/>
            <ac:picMk id="6" creationId="{7D6B92BF-07B6-4493-A50E-CA08A4361882}"/>
          </ac:picMkLst>
        </pc:picChg>
      </pc:sldChg>
      <pc:sldChg chg="addSp delSp modSp add mod">
        <pc:chgData name="Mike Jones" userId="9ad1ed2f9d6d7e5f" providerId="LiveId" clId="{B27E722A-378D-4056-9260-DEE067D4B220}" dt="2021-06-10T11:04:28.028" v="3774" actId="1076"/>
        <pc:sldMkLst>
          <pc:docMk/>
          <pc:sldMk cId="2731232630" sldId="390"/>
        </pc:sldMkLst>
        <pc:spChg chg="add mod">
          <ac:chgData name="Mike Jones" userId="9ad1ed2f9d6d7e5f" providerId="LiveId" clId="{B27E722A-378D-4056-9260-DEE067D4B220}" dt="2021-06-10T11:04:18.558" v="3771" actId="1076"/>
          <ac:spMkLst>
            <pc:docMk/>
            <pc:sldMk cId="2731232630" sldId="390"/>
            <ac:spMk id="10" creationId="{10BE7940-BAC7-4736-9523-E0C54FD302FA}"/>
          </ac:spMkLst>
        </pc:spChg>
        <pc:spChg chg="add mod topLvl">
          <ac:chgData name="Mike Jones" userId="9ad1ed2f9d6d7e5f" providerId="LiveId" clId="{B27E722A-378D-4056-9260-DEE067D4B220}" dt="2021-06-10T11:04:28.028" v="3774" actId="1076"/>
          <ac:spMkLst>
            <pc:docMk/>
            <pc:sldMk cId="2731232630" sldId="390"/>
            <ac:spMk id="11" creationId="{3216D5AB-5F2C-4393-B9F8-8F74364C5F0D}"/>
          </ac:spMkLst>
        </pc:spChg>
        <pc:spChg chg="del mod">
          <ac:chgData name="Mike Jones" userId="9ad1ed2f9d6d7e5f" providerId="LiveId" clId="{B27E722A-378D-4056-9260-DEE067D4B220}" dt="2021-06-10T10:56:07.095" v="3605" actId="21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10T11:04:06.719" v="3770" actId="14100"/>
          <ac:spMkLst>
            <pc:docMk/>
            <pc:sldMk cId="2731232630" sldId="390"/>
            <ac:spMk id="14" creationId="{737E7A6D-67A2-4968-B988-FCDEB469A620}"/>
          </ac:spMkLst>
        </pc:spChg>
        <pc:spChg chg="del mod">
          <ac:chgData name="Mike Jones" userId="9ad1ed2f9d6d7e5f" providerId="LiveId" clId="{B27E722A-378D-4056-9260-DEE067D4B220}" dt="2021-06-10T10:56:27.230" v="3609" actId="21"/>
          <ac:spMkLst>
            <pc:docMk/>
            <pc:sldMk cId="2731232630" sldId="390"/>
            <ac:spMk id="15" creationId="{B7F582A8-90C7-480D-AC1E-286DC76E3513}"/>
          </ac:spMkLst>
        </pc:spChg>
        <pc:spChg chg="del mod">
          <ac:chgData name="Mike Jones" userId="9ad1ed2f9d6d7e5f" providerId="LiveId" clId="{B27E722A-378D-4056-9260-DEE067D4B220}" dt="2021-06-10T10:57:32.428" v="3619" actId="21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1:02:07.298" v="3753" actId="1076"/>
          <ac:spMkLst>
            <pc:docMk/>
            <pc:sldMk cId="2731232630" sldId="390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0:26.704" v="1341" actId="478"/>
          <ac:spMkLst>
            <pc:docMk/>
            <pc:sldMk cId="2731232630" sldId="390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05.332" v="1393" actId="20577"/>
          <ac:spMkLst>
            <pc:docMk/>
            <pc:sldMk cId="2731232630" sldId="390"/>
            <ac:spMk id="3074" creationId="{00000000-0000-0000-0000-000000000000}"/>
          </ac:spMkLst>
        </pc:spChg>
        <pc:grpChg chg="add del mod">
          <ac:chgData name="Mike Jones" userId="9ad1ed2f9d6d7e5f" providerId="LiveId" clId="{B27E722A-378D-4056-9260-DEE067D4B220}" dt="2021-06-10T10:59:10.973" v="3639" actId="165"/>
          <ac:grpSpMkLst>
            <pc:docMk/>
            <pc:sldMk cId="2731232630" sldId="390"/>
            <ac:grpSpMk id="2" creationId="{47CE979F-DBBE-4FBB-B30E-2F7F99151E84}"/>
          </ac:grpSpMkLst>
        </pc:grpChg>
        <pc:grpChg chg="add mod">
          <ac:chgData name="Mike Jones" userId="9ad1ed2f9d6d7e5f" providerId="LiveId" clId="{B27E722A-378D-4056-9260-DEE067D4B220}" dt="2021-06-10T11:04:21.880" v="3772" actId="1076"/>
          <ac:grpSpMkLst>
            <pc:docMk/>
            <pc:sldMk cId="2731232630" sldId="390"/>
            <ac:grpSpMk id="3" creationId="{C1AD0B81-1927-4A65-8510-6C88BEA93749}"/>
          </ac:grpSpMkLst>
        </pc:grpChg>
        <pc:picChg chg="del">
          <ac:chgData name="Mike Jones" userId="9ad1ed2f9d6d7e5f" providerId="LiveId" clId="{B27E722A-378D-4056-9260-DEE067D4B220}" dt="2021-06-08T09:42:42.129" v="899" actId="478"/>
          <ac:picMkLst>
            <pc:docMk/>
            <pc:sldMk cId="2731232630" sldId="390"/>
            <ac:picMk id="4" creationId="{7D3D2AB9-C0AB-4136-99B9-99CDB1C0FE11}"/>
          </ac:picMkLst>
        </pc:picChg>
        <pc:picChg chg="add mod topLvl">
          <ac:chgData name="Mike Jones" userId="9ad1ed2f9d6d7e5f" providerId="LiveId" clId="{B27E722A-378D-4056-9260-DEE067D4B220}" dt="2021-06-10T10:59:16.960" v="3640" actId="164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add mod">
        <pc:chgData name="Mike Jones" userId="9ad1ed2f9d6d7e5f" providerId="LiveId" clId="{B27E722A-378D-4056-9260-DEE067D4B220}" dt="2021-06-08T10:22:21.527" v="1954" actId="20577"/>
        <pc:sldMkLst>
          <pc:docMk/>
          <pc:sldMk cId="144019466" sldId="391"/>
        </pc:sldMkLst>
        <pc:spChg chg="add mod">
          <ac:chgData name="Mike Jones" userId="9ad1ed2f9d6d7e5f" providerId="LiveId" clId="{B27E722A-378D-4056-9260-DEE067D4B220}" dt="2021-06-08T10:14:56.574" v="1621" actId="14100"/>
          <ac:spMkLst>
            <pc:docMk/>
            <pc:sldMk cId="144019466" sldId="391"/>
            <ac:spMk id="9" creationId="{6F5D7378-F736-45CB-B507-1E03E306D8F1}"/>
          </ac:spMkLst>
        </pc:spChg>
        <pc:spChg chg="del mod">
          <ac:chgData name="Mike Jones" userId="9ad1ed2f9d6d7e5f" providerId="LiveId" clId="{B27E722A-378D-4056-9260-DEE067D4B220}" dt="2021-06-08T10:14:57.668" v="1623"/>
          <ac:spMkLst>
            <pc:docMk/>
            <pc:sldMk cId="144019466" sldId="391"/>
            <ac:spMk id="10" creationId="{10BE7940-BAC7-4736-9523-E0C54FD302FA}"/>
          </ac:spMkLst>
        </pc:spChg>
        <pc:spChg chg="add mod">
          <ac:chgData name="Mike Jones" userId="9ad1ed2f9d6d7e5f" providerId="LiveId" clId="{B27E722A-378D-4056-9260-DEE067D4B220}" dt="2021-06-08T10:18:00.608" v="1776" actId="14100"/>
          <ac:spMkLst>
            <pc:docMk/>
            <pc:sldMk cId="144019466" sldId="391"/>
            <ac:spMk id="11" creationId="{1F1EF96B-F92D-4E18-A4FE-962D5BC6EE1E}"/>
          </ac:spMkLst>
        </pc:spChg>
        <pc:spChg chg="add mod">
          <ac:chgData name="Mike Jones" userId="9ad1ed2f9d6d7e5f" providerId="LiveId" clId="{B27E722A-378D-4056-9260-DEE067D4B220}" dt="2021-06-08T10:19:16.746" v="1808" actId="20577"/>
          <ac:spMkLst>
            <pc:docMk/>
            <pc:sldMk cId="144019466" sldId="391"/>
            <ac:spMk id="12" creationId="{DC36F1F4-4A9E-4A67-9D33-B048CAA5F0BF}"/>
          </ac:spMkLst>
        </pc:spChg>
        <pc:spChg chg="del mod">
          <ac:chgData name="Mike Jones" userId="9ad1ed2f9d6d7e5f" providerId="LiveId" clId="{B27E722A-378D-4056-9260-DEE067D4B220}" dt="2021-06-08T10:08:24.400" v="1546" actId="478"/>
          <ac:spMkLst>
            <pc:docMk/>
            <pc:sldMk cId="144019466" sldId="391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21:06.752" v="1878" actId="20577"/>
          <ac:spMkLst>
            <pc:docMk/>
            <pc:sldMk cId="144019466" sldId="391"/>
            <ac:spMk id="14" creationId="{2335B10B-9829-45AC-A292-95A4B108F5FA}"/>
          </ac:spMkLst>
        </pc:spChg>
        <pc:spChg chg="del mod">
          <ac:chgData name="Mike Jones" userId="9ad1ed2f9d6d7e5f" providerId="LiveId" clId="{B27E722A-378D-4056-9260-DEE067D4B220}" dt="2021-06-08T10:08:26.088" v="1547" actId="478"/>
          <ac:spMkLst>
            <pc:docMk/>
            <pc:sldMk cId="144019466" sldId="391"/>
            <ac:spMk id="15" creationId="{B7F582A8-90C7-480D-AC1E-286DC76E3513}"/>
          </ac:spMkLst>
        </pc:spChg>
        <pc:spChg chg="del">
          <ac:chgData name="Mike Jones" userId="9ad1ed2f9d6d7e5f" providerId="LiveId" clId="{B27E722A-378D-4056-9260-DEE067D4B220}" dt="2021-06-08T10:08:27.136" v="1548" actId="478"/>
          <ac:spMkLst>
            <pc:docMk/>
            <pc:sldMk cId="144019466" sldId="391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10:08:19.205" v="1545" actId="20577"/>
          <ac:spMkLst>
            <pc:docMk/>
            <pc:sldMk cId="144019466" sldId="391"/>
            <ac:spMk id="17" creationId="{AEAC1772-555D-4907-8AFD-296CE0C9BC3D}"/>
          </ac:spMkLst>
        </pc:spChg>
        <pc:spChg chg="add mod">
          <ac:chgData name="Mike Jones" userId="9ad1ed2f9d6d7e5f" providerId="LiveId" clId="{B27E722A-378D-4056-9260-DEE067D4B220}" dt="2021-06-08T10:22:21.527" v="1954" actId="20577"/>
          <ac:spMkLst>
            <pc:docMk/>
            <pc:sldMk cId="144019466" sldId="391"/>
            <ac:spMk id="18" creationId="{95CE2737-6AC8-477C-B985-1CFFCDF9485A}"/>
          </ac:spMkLst>
        </pc:spChg>
        <pc:spChg chg="del">
          <ac:chgData name="Mike Jones" userId="9ad1ed2f9d6d7e5f" providerId="LiveId" clId="{B27E722A-378D-4056-9260-DEE067D4B220}" dt="2021-06-08T10:06:12.539" v="1359" actId="478"/>
          <ac:spMkLst>
            <pc:docMk/>
            <pc:sldMk cId="144019466" sldId="391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22.076" v="1422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add mod">
        <pc:chgData name="Mike Jones" userId="9ad1ed2f9d6d7e5f" providerId="LiveId" clId="{B27E722A-378D-4056-9260-DEE067D4B220}" dt="2021-06-08T10:45:00.091" v="2545" actId="1076"/>
        <pc:sldMkLst>
          <pc:docMk/>
          <pc:sldMk cId="152607125" sldId="392"/>
        </pc:sldMkLst>
        <pc:spChg chg="mod">
          <ac:chgData name="Mike Jones" userId="9ad1ed2f9d6d7e5f" providerId="LiveId" clId="{B27E722A-378D-4056-9260-DEE067D4B220}" dt="2021-06-08T10:44:39.968" v="2539" actId="1076"/>
          <ac:spMkLst>
            <pc:docMk/>
            <pc:sldMk cId="152607125" sldId="392"/>
            <ac:spMk id="9" creationId="{6F5D7378-F736-45CB-B507-1E03E306D8F1}"/>
          </ac:spMkLst>
        </pc:spChg>
        <pc:spChg chg="add mod">
          <ac:chgData name="Mike Jones" userId="9ad1ed2f9d6d7e5f" providerId="LiveId" clId="{B27E722A-378D-4056-9260-DEE067D4B220}" dt="2021-06-08T10:44:28.750" v="2535" actId="1076"/>
          <ac:spMkLst>
            <pc:docMk/>
            <pc:sldMk cId="152607125" sldId="392"/>
            <ac:spMk id="10" creationId="{C8A3898F-29E6-4620-B805-3A8BCE077BB8}"/>
          </ac:spMkLst>
        </pc:spChg>
        <pc:spChg chg="mod">
          <ac:chgData name="Mike Jones" userId="9ad1ed2f9d6d7e5f" providerId="LiveId" clId="{B27E722A-378D-4056-9260-DEE067D4B220}" dt="2021-06-08T10:44:37.538" v="2538" actId="1076"/>
          <ac:spMkLst>
            <pc:docMk/>
            <pc:sldMk cId="152607125" sldId="392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44:34.647" v="2537" actId="1076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44:55.662" v="2542" actId="164"/>
          <ac:spMkLst>
            <pc:docMk/>
            <pc:sldMk cId="152607125" sldId="392"/>
            <ac:spMk id="13" creationId="{C01BB713-2932-476C-8C72-FF9FD8779356}"/>
          </ac:spMkLst>
        </pc:spChg>
        <pc:spChg chg="del">
          <ac:chgData name="Mike Jones" userId="9ad1ed2f9d6d7e5f" providerId="LiveId" clId="{B27E722A-378D-4056-9260-DEE067D4B220}" dt="2021-06-08T10:26:02.856" v="2150" actId="478"/>
          <ac:spMkLst>
            <pc:docMk/>
            <pc:sldMk cId="152607125" sldId="392"/>
            <ac:spMk id="14" creationId="{2335B10B-9829-45AC-A292-95A4B108F5FA}"/>
          </ac:spMkLst>
        </pc:spChg>
        <pc:spChg chg="mod">
          <ac:chgData name="Mike Jones" userId="9ad1ed2f9d6d7e5f" providerId="LiveId" clId="{B27E722A-378D-4056-9260-DEE067D4B220}" dt="2021-06-08T10:44:46.102" v="2541" actId="1076"/>
          <ac:spMkLst>
            <pc:docMk/>
            <pc:sldMk cId="152607125" sldId="392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10:42:53.326" v="2521" actId="1076"/>
          <ac:spMkLst>
            <pc:docMk/>
            <pc:sldMk cId="152607125" sldId="392"/>
            <ac:spMk id="18" creationId="{95CE2737-6AC8-477C-B985-1CFFCDF9485A}"/>
          </ac:spMkLst>
        </pc:spChg>
        <pc:spChg chg="mod">
          <ac:chgData name="Mike Jones" userId="9ad1ed2f9d6d7e5f" providerId="LiveId" clId="{B27E722A-378D-4056-9260-DEE067D4B220}" dt="2021-06-08T10:23:06.003" v="1982" actId="20577"/>
          <ac:spMkLst>
            <pc:docMk/>
            <pc:sldMk cId="152607125" sldId="392"/>
            <ac:spMk id="3074" creationId="{00000000-0000-0000-0000-000000000000}"/>
          </ac:spMkLst>
        </pc:spChg>
        <pc:grpChg chg="add mod">
          <ac:chgData name="Mike Jones" userId="9ad1ed2f9d6d7e5f" providerId="LiveId" clId="{B27E722A-378D-4056-9260-DEE067D4B220}" dt="2021-06-08T10:45:00.091" v="2545" actId="1076"/>
          <ac:grpSpMkLst>
            <pc:docMk/>
            <pc:sldMk cId="152607125" sldId="392"/>
            <ac:grpSpMk id="4" creationId="{FCB3C303-53BF-44FD-A4F3-415AD969C84B}"/>
          </ac:grpSpMkLst>
        </pc:grpChg>
        <pc:picChg chg="add mod">
          <ac:chgData name="Mike Jones" userId="9ad1ed2f9d6d7e5f" providerId="LiveId" clId="{B27E722A-378D-4056-9260-DEE067D4B220}" dt="2021-06-08T10:44:55.662" v="2542" actId="164"/>
          <ac:picMkLst>
            <pc:docMk/>
            <pc:sldMk cId="152607125" sldId="392"/>
            <ac:picMk id="3" creationId="{7FB2F37E-DB5E-4FFC-B4DE-2FFA80B7E156}"/>
          </ac:picMkLst>
        </pc:picChg>
      </pc:sldChg>
      <pc:sldChg chg="addSp delSp modSp add mod">
        <pc:chgData name="Mike Jones" userId="9ad1ed2f9d6d7e5f" providerId="LiveId" clId="{B27E722A-378D-4056-9260-DEE067D4B220}" dt="2021-06-08T10:58:14.455" v="3100" actId="313"/>
        <pc:sldMkLst>
          <pc:docMk/>
          <pc:sldMk cId="3892558701" sldId="393"/>
        </pc:sldMkLst>
        <pc:spChg chg="del">
          <ac:chgData name="Mike Jones" userId="9ad1ed2f9d6d7e5f" providerId="LiveId" clId="{B27E722A-378D-4056-9260-DEE067D4B220}" dt="2021-06-08T10:47:00.137" v="2687" actId="478"/>
          <ac:spMkLst>
            <pc:docMk/>
            <pc:sldMk cId="3892558701" sldId="393"/>
            <ac:spMk id="9" creationId="{6F5D7378-F736-45CB-B507-1E03E306D8F1}"/>
          </ac:spMkLst>
        </pc:spChg>
        <pc:spChg chg="del">
          <ac:chgData name="Mike Jones" userId="9ad1ed2f9d6d7e5f" providerId="LiveId" clId="{B27E722A-378D-4056-9260-DEE067D4B220}" dt="2021-06-08T10:50:28.895" v="2853" actId="478"/>
          <ac:spMkLst>
            <pc:docMk/>
            <pc:sldMk cId="3892558701" sldId="393"/>
            <ac:spMk id="10" creationId="{C8A3898F-29E6-4620-B805-3A8BCE077BB8}"/>
          </ac:spMkLst>
        </pc:spChg>
        <pc:spChg chg="del">
          <ac:chgData name="Mike Jones" userId="9ad1ed2f9d6d7e5f" providerId="LiveId" clId="{B27E722A-378D-4056-9260-DEE067D4B220}" dt="2021-06-08T10:47:02.450" v="2688" actId="478"/>
          <ac:spMkLst>
            <pc:docMk/>
            <pc:sldMk cId="3892558701" sldId="393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52:17.733" v="2944" actId="20577"/>
          <ac:spMkLst>
            <pc:docMk/>
            <pc:sldMk cId="3892558701" sldId="393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50:08.106" v="2851" actId="20577"/>
          <ac:spMkLst>
            <pc:docMk/>
            <pc:sldMk cId="3892558701" sldId="393"/>
            <ac:spMk id="14" creationId="{6DC36448-4ED9-4A1E-8C7E-A323B6F6AD38}"/>
          </ac:spMkLst>
        </pc:spChg>
        <pc:spChg chg="add mod">
          <ac:chgData name="Mike Jones" userId="9ad1ed2f9d6d7e5f" providerId="LiveId" clId="{B27E722A-378D-4056-9260-DEE067D4B220}" dt="2021-06-08T10:50:56.042" v="2866" actId="14100"/>
          <ac:spMkLst>
            <pc:docMk/>
            <pc:sldMk cId="3892558701" sldId="393"/>
            <ac:spMk id="15" creationId="{DA420AA3-44ED-4E14-B2E0-B663A8170A17}"/>
          </ac:spMkLst>
        </pc:spChg>
        <pc:spChg chg="add mod">
          <ac:chgData name="Mike Jones" userId="9ad1ed2f9d6d7e5f" providerId="LiveId" clId="{B27E722A-378D-4056-9260-DEE067D4B220}" dt="2021-06-08T10:53:00.886" v="3011" actId="1076"/>
          <ac:spMkLst>
            <pc:docMk/>
            <pc:sldMk cId="3892558701" sldId="393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0:46:49.689" v="2686" actId="14100"/>
          <ac:spMkLst>
            <pc:docMk/>
            <pc:sldMk cId="3892558701" sldId="393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0:50:26.718" v="2852" actId="478"/>
          <ac:spMkLst>
            <pc:docMk/>
            <pc:sldMk cId="3892558701" sldId="393"/>
            <ac:spMk id="18" creationId="{95CE2737-6AC8-477C-B985-1CFFCDF9485A}"/>
          </ac:spMkLst>
        </pc:spChg>
        <pc:spChg chg="add mod">
          <ac:chgData name="Mike Jones" userId="9ad1ed2f9d6d7e5f" providerId="LiveId" clId="{B27E722A-378D-4056-9260-DEE067D4B220}" dt="2021-06-08T10:58:14.455" v="3100" actId="313"/>
          <ac:spMkLst>
            <pc:docMk/>
            <pc:sldMk cId="3892558701" sldId="393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0:45:45.546" v="2586" actId="20577"/>
          <ac:spMkLst>
            <pc:docMk/>
            <pc:sldMk cId="3892558701" sldId="393"/>
            <ac:spMk id="3074" creationId="{00000000-0000-0000-0000-000000000000}"/>
          </ac:spMkLst>
        </pc:spChg>
        <pc:grpChg chg="del">
          <ac:chgData name="Mike Jones" userId="9ad1ed2f9d6d7e5f" providerId="LiveId" clId="{B27E722A-378D-4056-9260-DEE067D4B220}" dt="2021-06-08T10:45:21.287" v="2547" actId="478"/>
          <ac:grpSpMkLst>
            <pc:docMk/>
            <pc:sldMk cId="3892558701" sldId="393"/>
            <ac:grpSpMk id="4" creationId="{FCB3C303-53BF-44FD-A4F3-415AD969C84B}"/>
          </ac:grpSpMkLst>
        </pc:grpChg>
      </pc:sldChg>
      <pc:sldChg chg="addSp delSp modSp add mod">
        <pc:chgData name="Mike Jones" userId="9ad1ed2f9d6d7e5f" providerId="LiveId" clId="{B27E722A-378D-4056-9260-DEE067D4B220}" dt="2021-06-08T11:33:44.333" v="3546"/>
        <pc:sldMkLst>
          <pc:docMk/>
          <pc:sldMk cId="723775208" sldId="394"/>
        </pc:sldMkLst>
        <pc:spChg chg="del">
          <ac:chgData name="Mike Jones" userId="9ad1ed2f9d6d7e5f" providerId="LiveId" clId="{B27E722A-378D-4056-9260-DEE067D4B220}" dt="2021-06-08T11:01:06.875" v="3112" actId="478"/>
          <ac:spMkLst>
            <pc:docMk/>
            <pc:sldMk cId="723775208" sldId="394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1:33:44.333" v="3546"/>
          <ac:spMkLst>
            <pc:docMk/>
            <pc:sldMk cId="723775208" sldId="394"/>
            <ac:spMk id="13" creationId="{45CC2535-A22B-48E7-B91F-70B03ACF6570}"/>
          </ac:spMkLst>
        </pc:spChg>
        <pc:spChg chg="mod">
          <ac:chgData name="Mike Jones" userId="9ad1ed2f9d6d7e5f" providerId="LiveId" clId="{B27E722A-378D-4056-9260-DEE067D4B220}" dt="2021-06-08T11:07:58.057" v="3469" actId="20577"/>
          <ac:spMkLst>
            <pc:docMk/>
            <pc:sldMk cId="723775208" sldId="394"/>
            <ac:spMk id="14" creationId="{6DC36448-4ED9-4A1E-8C7E-A323B6F6AD38}"/>
          </ac:spMkLst>
        </pc:spChg>
        <pc:spChg chg="del">
          <ac:chgData name="Mike Jones" userId="9ad1ed2f9d6d7e5f" providerId="LiveId" clId="{B27E722A-378D-4056-9260-DEE067D4B220}" dt="2021-06-08T11:03:36.318" v="3234" actId="478"/>
          <ac:spMkLst>
            <pc:docMk/>
            <pc:sldMk cId="723775208" sldId="394"/>
            <ac:spMk id="15" creationId="{DA420AA3-44ED-4E14-B2E0-B663A8170A17}"/>
          </ac:spMkLst>
        </pc:spChg>
        <pc:spChg chg="del mod">
          <ac:chgData name="Mike Jones" userId="9ad1ed2f9d6d7e5f" providerId="LiveId" clId="{B27E722A-378D-4056-9260-DEE067D4B220}" dt="2021-06-08T11:01:03.965" v="3111" actId="478"/>
          <ac:spMkLst>
            <pc:docMk/>
            <pc:sldMk cId="723775208" sldId="394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1:03:14.331" v="3233" actId="20577"/>
          <ac:spMkLst>
            <pc:docMk/>
            <pc:sldMk cId="723775208" sldId="394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1:01:01.428" v="3109" actId="478"/>
          <ac:spMkLst>
            <pc:docMk/>
            <pc:sldMk cId="723775208" sldId="394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1:02:18.934" v="3124" actId="20577"/>
          <ac:spMkLst>
            <pc:docMk/>
            <pc:sldMk cId="723775208" sldId="394"/>
            <ac:spMk id="3074" creationId="{00000000-0000-0000-0000-000000000000}"/>
          </ac:spMkLst>
        </pc:spChg>
        <pc:picChg chg="add del mod">
          <ac:chgData name="Mike Jones" userId="9ad1ed2f9d6d7e5f" providerId="LiveId" clId="{B27E722A-378D-4056-9260-DEE067D4B220}" dt="2021-06-08T11:32:43.345" v="3539" actId="478"/>
          <ac:picMkLst>
            <pc:docMk/>
            <pc:sldMk cId="723775208" sldId="394"/>
            <ac:picMk id="3" creationId="{A3AD89B7-B87E-4662-824F-8C2F67E4F41E}"/>
          </ac:picMkLst>
        </pc:picChg>
        <pc:picChg chg="add mod">
          <ac:chgData name="Mike Jones" userId="9ad1ed2f9d6d7e5f" providerId="LiveId" clId="{B27E722A-378D-4056-9260-DEE067D4B220}" dt="2021-06-08T11:33:12.538" v="3543" actId="1076"/>
          <ac:picMkLst>
            <pc:docMk/>
            <pc:sldMk cId="723775208" sldId="394"/>
            <ac:picMk id="5" creationId="{4DC354D0-A81B-41B0-BCD5-5EC5397502C4}"/>
          </ac:picMkLst>
        </pc:picChg>
      </pc:sldChg>
      <pc:sldChg chg="addSp delSp modSp new mod">
        <pc:chgData name="Mike Jones" userId="9ad1ed2f9d6d7e5f" providerId="LiveId" clId="{B27E722A-378D-4056-9260-DEE067D4B220}" dt="2021-06-10T11:00:58.604" v="3743" actId="1076"/>
        <pc:sldMkLst>
          <pc:docMk/>
          <pc:sldMk cId="1168485174" sldId="395"/>
        </pc:sldMkLst>
        <pc:spChg chg="del">
          <ac:chgData name="Mike Jones" userId="9ad1ed2f9d6d7e5f" providerId="LiveId" clId="{B27E722A-378D-4056-9260-DEE067D4B220}" dt="2021-06-10T10:55:34.690" v="3591" actId="478"/>
          <ac:spMkLst>
            <pc:docMk/>
            <pc:sldMk cId="1168485174" sldId="395"/>
            <ac:spMk id="2" creationId="{5327263C-64C8-48D5-B2B5-4827C4F930AA}"/>
          </ac:spMkLst>
        </pc:spChg>
        <pc:spChg chg="del">
          <ac:chgData name="Mike Jones" userId="9ad1ed2f9d6d7e5f" providerId="LiveId" clId="{B27E722A-378D-4056-9260-DEE067D4B220}" dt="2021-06-10T10:55:30.988" v="3590" actId="478"/>
          <ac:spMkLst>
            <pc:docMk/>
            <pc:sldMk cId="1168485174" sldId="395"/>
            <ac:spMk id="3" creationId="{3CAF6B54-673F-4F02-B4FB-4A129D91D985}"/>
          </ac:spMkLst>
        </pc:spChg>
        <pc:spChg chg="add mod">
          <ac:chgData name="Mike Jones" userId="9ad1ed2f9d6d7e5f" providerId="LiveId" clId="{B27E722A-378D-4056-9260-DEE067D4B220}" dt="2021-06-10T10:55:55.076" v="3604" actId="20577"/>
          <ac:spMkLst>
            <pc:docMk/>
            <pc:sldMk cId="1168485174" sldId="395"/>
            <ac:spMk id="4" creationId="{E1A425AA-B6B9-4C7C-9B73-6E08385F1361}"/>
          </ac:spMkLst>
        </pc:spChg>
        <pc:spChg chg="add mod">
          <ac:chgData name="Mike Jones" userId="9ad1ed2f9d6d7e5f" providerId="LiveId" clId="{B27E722A-378D-4056-9260-DEE067D4B220}" dt="2021-06-10T11:00:58.604" v="3743" actId="1076"/>
          <ac:spMkLst>
            <pc:docMk/>
            <pc:sldMk cId="1168485174" sldId="395"/>
            <ac:spMk id="5" creationId="{D0A198A5-228D-4D3D-81A6-E1BF05534DE1}"/>
          </ac:spMkLst>
        </pc:spChg>
        <pc:spChg chg="add mod">
          <ac:chgData name="Mike Jones" userId="9ad1ed2f9d6d7e5f" providerId="LiveId" clId="{B27E722A-378D-4056-9260-DEE067D4B220}" dt="2021-06-10T11:00:45.095" v="3739" actId="1076"/>
          <ac:spMkLst>
            <pc:docMk/>
            <pc:sldMk cId="1168485174" sldId="395"/>
            <ac:spMk id="6" creationId="{B34F7DF3-CA67-4258-B717-8E1DF71BD975}"/>
          </ac:spMkLst>
        </pc:spChg>
        <pc:spChg chg="add mod">
          <ac:chgData name="Mike Jones" userId="9ad1ed2f9d6d7e5f" providerId="LiveId" clId="{B27E722A-378D-4056-9260-DEE067D4B220}" dt="2021-06-10T11:00:42.906" v="3738" actId="1076"/>
          <ac:spMkLst>
            <pc:docMk/>
            <pc:sldMk cId="1168485174" sldId="395"/>
            <ac:spMk id="7" creationId="{FCFD95DC-25F3-40B2-B62E-07617C6200C9}"/>
          </ac:spMkLst>
        </pc:spChg>
        <pc:spChg chg="add mod">
          <ac:chgData name="Mike Jones" userId="9ad1ed2f9d6d7e5f" providerId="LiveId" clId="{B27E722A-378D-4056-9260-DEE067D4B220}" dt="2021-06-10T11:00:55.483" v="3742" actId="20577"/>
          <ac:spMkLst>
            <pc:docMk/>
            <pc:sldMk cId="1168485174" sldId="395"/>
            <ac:spMk id="8" creationId="{508C2301-1443-4346-AFBF-A468584CA791}"/>
          </ac:spMkLst>
        </pc:spChg>
      </pc:sldChg>
    </pc:docChg>
  </pc:docChgLst>
  <pc:docChgLst>
    <pc:chgData name="Mike Jones" userId="9ad1ed2f9d6d7e5f" providerId="LiveId" clId="{809D6EDE-62F1-4CB0-8808-2899527C7D2A}"/>
    <pc:docChg chg="undo custSel addSld modSld modMainMaster">
      <pc:chgData name="Mike Jones" userId="9ad1ed2f9d6d7e5f" providerId="LiveId" clId="{809D6EDE-62F1-4CB0-8808-2899527C7D2A}" dt="2021-06-17T09:34:40.150" v="694" actId="1076"/>
      <pc:docMkLst>
        <pc:docMk/>
      </pc:docMkLst>
      <pc:sldChg chg="modSp mod">
        <pc:chgData name="Mike Jones" userId="9ad1ed2f9d6d7e5f" providerId="LiveId" clId="{809D6EDE-62F1-4CB0-8808-2899527C7D2A}" dt="2021-06-17T09:34:40.150" v="694" actId="1076"/>
        <pc:sldMkLst>
          <pc:docMk/>
          <pc:sldMk cId="723775208" sldId="394"/>
        </pc:sldMkLst>
        <pc:spChg chg="mod">
          <ac:chgData name="Mike Jones" userId="9ad1ed2f9d6d7e5f" providerId="LiveId" clId="{809D6EDE-62F1-4CB0-8808-2899527C7D2A}" dt="2021-06-17T09:34:40.150" v="694" actId="1076"/>
          <ac:spMkLst>
            <pc:docMk/>
            <pc:sldMk cId="723775208" sldId="394"/>
            <ac:spMk id="14" creationId="{6DC36448-4ED9-4A1E-8C7E-A323B6F6AD38}"/>
          </ac:spMkLst>
        </pc:spChg>
      </pc:sldChg>
      <pc:sldChg chg="addSp delSp modSp add mod">
        <pc:chgData name="Mike Jones" userId="9ad1ed2f9d6d7e5f" providerId="LiveId" clId="{809D6EDE-62F1-4CB0-8808-2899527C7D2A}" dt="2021-06-17T09:34:10.390" v="693" actId="14100"/>
        <pc:sldMkLst>
          <pc:docMk/>
          <pc:sldMk cId="3385401089" sldId="396"/>
        </pc:sldMkLst>
        <pc:spChg chg="add del mod">
          <ac:chgData name="Mike Jones" userId="9ad1ed2f9d6d7e5f" providerId="LiveId" clId="{809D6EDE-62F1-4CB0-8808-2899527C7D2A}" dt="2021-06-16T14:11:38.925" v="320" actId="478"/>
          <ac:spMkLst>
            <pc:docMk/>
            <pc:sldMk cId="3385401089" sldId="396"/>
            <ac:spMk id="10" creationId="{C329FE21-18DB-42DB-8785-7EF8C324DC80}"/>
          </ac:spMkLst>
        </pc:spChg>
        <pc:spChg chg="add mod">
          <ac:chgData name="Mike Jones" userId="9ad1ed2f9d6d7e5f" providerId="LiveId" clId="{809D6EDE-62F1-4CB0-8808-2899527C7D2A}" dt="2021-06-16T14:13:44.614" v="398" actId="14100"/>
          <ac:spMkLst>
            <pc:docMk/>
            <pc:sldMk cId="3385401089" sldId="396"/>
            <ac:spMk id="11" creationId="{E2E2BFF4-DA6F-40E5-88E5-E58F32A35533}"/>
          </ac:spMkLst>
        </pc:spChg>
        <pc:spChg chg="del">
          <ac:chgData name="Mike Jones" userId="9ad1ed2f9d6d7e5f" providerId="LiveId" clId="{809D6EDE-62F1-4CB0-8808-2899527C7D2A}" dt="2021-06-16T14:07:52.842" v="21" actId="478"/>
          <ac:spMkLst>
            <pc:docMk/>
            <pc:sldMk cId="3385401089" sldId="396"/>
            <ac:spMk id="12" creationId="{DC36F1F4-4A9E-4A67-9D33-B048CAA5F0BF}"/>
          </ac:spMkLst>
        </pc:spChg>
        <pc:spChg chg="add mod">
          <ac:chgData name="Mike Jones" userId="9ad1ed2f9d6d7e5f" providerId="LiveId" clId="{809D6EDE-62F1-4CB0-8808-2899527C7D2A}" dt="2021-06-16T14:13:49.825" v="399" actId="1076"/>
          <ac:spMkLst>
            <pc:docMk/>
            <pc:sldMk cId="3385401089" sldId="396"/>
            <ac:spMk id="13" creationId="{D430011A-ECFC-42DA-A048-742AD8E412A6}"/>
          </ac:spMkLst>
        </pc:spChg>
        <pc:spChg chg="del mod">
          <ac:chgData name="Mike Jones" userId="9ad1ed2f9d6d7e5f" providerId="LiveId" clId="{809D6EDE-62F1-4CB0-8808-2899527C7D2A}" dt="2021-06-16T14:12:11.370" v="324" actId="478"/>
          <ac:spMkLst>
            <pc:docMk/>
            <pc:sldMk cId="3385401089" sldId="396"/>
            <ac:spMk id="14" creationId="{6DC36448-4ED9-4A1E-8C7E-A323B6F6AD38}"/>
          </ac:spMkLst>
        </pc:spChg>
        <pc:spChg chg="del">
          <ac:chgData name="Mike Jones" userId="9ad1ed2f9d6d7e5f" providerId="LiveId" clId="{809D6EDE-62F1-4CB0-8808-2899527C7D2A}" dt="2021-06-16T14:07:56.588" v="22" actId="478"/>
          <ac:spMkLst>
            <pc:docMk/>
            <pc:sldMk cId="3385401089" sldId="396"/>
            <ac:spMk id="15" creationId="{DA420AA3-44ED-4E14-B2E0-B663A8170A17}"/>
          </ac:spMkLst>
        </pc:spChg>
        <pc:spChg chg="del">
          <ac:chgData name="Mike Jones" userId="9ad1ed2f9d6d7e5f" providerId="LiveId" clId="{809D6EDE-62F1-4CB0-8808-2899527C7D2A}" dt="2021-06-16T14:07:48.688" v="20" actId="478"/>
          <ac:spMkLst>
            <pc:docMk/>
            <pc:sldMk cId="3385401089" sldId="396"/>
            <ac:spMk id="16" creationId="{DDF47679-06DB-436A-B074-573053F724B9}"/>
          </ac:spMkLst>
        </pc:spChg>
        <pc:spChg chg="mod">
          <ac:chgData name="Mike Jones" userId="9ad1ed2f9d6d7e5f" providerId="LiveId" clId="{809D6EDE-62F1-4CB0-8808-2899527C7D2A}" dt="2021-06-16T14:14:03.189" v="402" actId="113"/>
          <ac:spMkLst>
            <pc:docMk/>
            <pc:sldMk cId="3385401089" sldId="396"/>
            <ac:spMk id="17" creationId="{AEAC1772-555D-4907-8AFD-296CE0C9BC3D}"/>
          </ac:spMkLst>
        </pc:spChg>
        <pc:spChg chg="add mod">
          <ac:chgData name="Mike Jones" userId="9ad1ed2f9d6d7e5f" providerId="LiveId" clId="{809D6EDE-62F1-4CB0-8808-2899527C7D2A}" dt="2021-06-16T14:13:53.187" v="400" actId="1076"/>
          <ac:spMkLst>
            <pc:docMk/>
            <pc:sldMk cId="3385401089" sldId="396"/>
            <ac:spMk id="18" creationId="{53A1BC75-E74E-40A2-AC13-0C201D421F09}"/>
          </ac:spMkLst>
        </pc:spChg>
        <pc:spChg chg="del">
          <ac:chgData name="Mike Jones" userId="9ad1ed2f9d6d7e5f" providerId="LiveId" clId="{809D6EDE-62F1-4CB0-8808-2899527C7D2A}" dt="2021-06-16T14:07:46.685" v="19" actId="478"/>
          <ac:spMkLst>
            <pc:docMk/>
            <pc:sldMk cId="3385401089" sldId="396"/>
            <ac:spMk id="19" creationId="{4E73F106-87ED-46C7-9B61-D487FDB094AE}"/>
          </ac:spMkLst>
        </pc:spChg>
        <pc:spChg chg="add mod">
          <ac:chgData name="Mike Jones" userId="9ad1ed2f9d6d7e5f" providerId="LiveId" clId="{809D6EDE-62F1-4CB0-8808-2899527C7D2A}" dt="2021-06-16T14:13:59.645" v="401" actId="1076"/>
          <ac:spMkLst>
            <pc:docMk/>
            <pc:sldMk cId="3385401089" sldId="396"/>
            <ac:spMk id="20" creationId="{F84F60BA-DCBB-49EA-8EBA-DA0CE2E00920}"/>
          </ac:spMkLst>
        </pc:spChg>
        <pc:spChg chg="add mod">
          <ac:chgData name="Mike Jones" userId="9ad1ed2f9d6d7e5f" providerId="LiveId" clId="{809D6EDE-62F1-4CB0-8808-2899527C7D2A}" dt="2021-06-17T09:34:10.390" v="693" actId="14100"/>
          <ac:spMkLst>
            <pc:docMk/>
            <pc:sldMk cId="3385401089" sldId="396"/>
            <ac:spMk id="21" creationId="{34A0C6CF-AE13-4A97-A6F4-12A2D13F98D0}"/>
          </ac:spMkLst>
        </pc:spChg>
        <pc:spChg chg="mod">
          <ac:chgData name="Mike Jones" userId="9ad1ed2f9d6d7e5f" providerId="LiveId" clId="{809D6EDE-62F1-4CB0-8808-2899527C7D2A}" dt="2021-06-16T14:07:26.278" v="18" actId="20577"/>
          <ac:spMkLst>
            <pc:docMk/>
            <pc:sldMk cId="3385401089" sldId="396"/>
            <ac:spMk id="3074" creationId="{00000000-0000-0000-0000-000000000000}"/>
          </ac:spMkLst>
        </pc:spChg>
      </pc:sldChg>
      <pc:sldMasterChg chg="addSp delSp modSp mod">
        <pc:chgData name="Mike Jones" userId="9ad1ed2f9d6d7e5f" providerId="LiveId" clId="{809D6EDE-62F1-4CB0-8808-2899527C7D2A}" dt="2021-06-15T10:33:27.397" v="1"/>
        <pc:sldMasterMkLst>
          <pc:docMk/>
          <pc:sldMasterMk cId="0" sldId="2147483651"/>
        </pc:sldMasterMkLst>
        <pc:spChg chg="add mod">
          <ac:chgData name="Mike Jones" userId="9ad1ed2f9d6d7e5f" providerId="LiveId" clId="{809D6EDE-62F1-4CB0-8808-2899527C7D2A}" dt="2021-06-15T10:33:27.397" v="1"/>
          <ac:spMkLst>
            <pc:docMk/>
            <pc:sldMasterMk cId="0" sldId="2147483651"/>
            <ac:spMk id="10" creationId="{0B53F62C-A3CE-4A5C-917B-8331C3BF2BC4}"/>
          </ac:spMkLst>
        </pc:spChg>
        <pc:spChg chg="del">
          <ac:chgData name="Mike Jones" userId="9ad1ed2f9d6d7e5f" providerId="LiveId" clId="{809D6EDE-62F1-4CB0-8808-2899527C7D2A}" dt="2021-06-15T10:33:25.244" v="0" actId="478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604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0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14BCC3CF-9217-435D-BF82-916D5A04CE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0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4.8 Building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Information Modelling (BIM)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Using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8219256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While mainly used for major projects, BIM can be applied to smaller projects to good effect.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35772" y="2330818"/>
            <a:ext cx="8240684" cy="124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As a system that uses shared information to create a digital representation of a building, BIM offers a reliable means for the construction team to make decisions on design, construction and operation of complex structures.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09" y="3861048"/>
            <a:ext cx="6224460" cy="219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75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characteristics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210078" cy="16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is method of planning and managing a construction project throughout the building’s lifecycle, from the design and planning stages through to demolition.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Its main characteristics are: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66378" y="3191209"/>
            <a:ext cx="4609678" cy="38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Extensive use of digitally processed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8983" y="3706435"/>
            <a:ext cx="4679081" cy="109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detailed analysis of design elements of a building, identifying potential problems before construction starts.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66378" y="4813641"/>
            <a:ext cx="4609678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Offers visualisation of structure and building layout using 3D digital modelling.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1E4609-2D25-449A-9BDB-5BF69E4720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1559" y="2544651"/>
            <a:ext cx="2570007" cy="21408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Advantages and benefits of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16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continues to develop as a method of working collaboratively on the design, construction and operation of buildings.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Some benefits are as follows.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3120949"/>
            <a:ext cx="4815782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Complex design ideas can be presented in a medium that is easier for all personnel to work with.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6378" y="4160713"/>
            <a:ext cx="4753694" cy="7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Team coordination and collaboration are supported at all stages of design and construction.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66378" y="5004284"/>
            <a:ext cx="4681686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future operational aspects of a building to be considered to enhance efficiency and economy throughout the building’s lifecycle.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4780" y="3181708"/>
            <a:ext cx="3358506" cy="19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57316"/>
            <a:ext cx="8219256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extensive range of terminology has evolved to describe the features and functions of BIM.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E7940-BAC7-4736-9523-E0C54FD302FA}"/>
              </a:ext>
            </a:extLst>
          </p:cNvPr>
          <p:cNvSpPr txBox="1"/>
          <p:nvPr/>
        </p:nvSpPr>
        <p:spPr>
          <a:xfrm>
            <a:off x="319970" y="2080659"/>
            <a:ext cx="82192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kern="0" dirty="0"/>
              <a:t>Government promotion of the system has resulted in multiple levels of classification that apply the terminology to suit the designated BIM level.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8334F9-45E3-49DE-9C97-3CC838E46D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2865" y="2969706"/>
            <a:ext cx="2809878" cy="187137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37E7A6D-67A2-4968-B988-FCDEB469A620}"/>
              </a:ext>
            </a:extLst>
          </p:cNvPr>
          <p:cNvSpPr txBox="1"/>
          <p:nvPr/>
        </p:nvSpPr>
        <p:spPr>
          <a:xfrm>
            <a:off x="354944" y="5157192"/>
            <a:ext cx="8393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UK government’s </a:t>
            </a:r>
            <a:r>
              <a:rPr lang="en-US" b="0" i="0" dirty="0">
                <a:effectLst/>
                <a:latin typeface="+mj-lt"/>
              </a:rPr>
              <a:t>2011 Construction Strategy 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defined four levels of BIM to help clients and suppliers understand how BIM and digital technologies should be used on projects.</a:t>
            </a:r>
          </a:p>
        </p:txBody>
      </p:sp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A425AA-B6B9-4C7C-9B73-6E08385F1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 (continued)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A198A5-228D-4D3D-81A6-E1BF05534DE1}"/>
              </a:ext>
            </a:extLst>
          </p:cNvPr>
          <p:cNvSpPr txBox="1">
            <a:spLocks/>
          </p:cNvSpPr>
          <p:nvPr/>
        </p:nvSpPr>
        <p:spPr bwMode="auto">
          <a:xfrm>
            <a:off x="457200" y="2334364"/>
            <a:ext cx="8219256" cy="99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>
                <a:ea typeface="ＭＳ Ｐゴシック" pitchFamily="-105" charset="-128"/>
                <a:cs typeface="ＭＳ Ｐゴシック" pitchFamily="-105" charset="-128"/>
              </a:rPr>
              <a:t>Level 1</a:t>
            </a:r>
            <a:r>
              <a:rPr lang="en-GB" sz="1600" kern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a mixture of 2D and 3D CAD drafting. They will use a common data environment for the electronic sharing of data. This will often be managed by the main contractor and may be shared among team members.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34F7DF3-CA67-4258-B717-8E1DF71BD975}"/>
              </a:ext>
            </a:extLst>
          </p:cNvPr>
          <p:cNvSpPr txBox="1">
            <a:spLocks/>
          </p:cNvSpPr>
          <p:nvPr/>
        </p:nvSpPr>
        <p:spPr bwMode="auto">
          <a:xfrm>
            <a:off x="457200" y="3425374"/>
            <a:ext cx="82192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>
                <a:ea typeface="ＭＳ Ｐゴシック" pitchFamily="-105" charset="-128"/>
                <a:cs typeface="ＭＳ Ｐゴシック" pitchFamily="-105" charset="-128"/>
              </a:rPr>
              <a:t>Level 2</a:t>
            </a:r>
            <a:r>
              <a:rPr lang="en-US" sz="1600" kern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intelligent, data-rich objects in a managed 3D BIM environment. All parties working on a project are able to combine their BIM and design data to collaborate and share information through the use of a common data environment (CDE). The CDE enables users to carry out checks against data validation strategies to make sure they are on target.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CFD95DC-25F3-40B2-B62E-07617C6200C9}"/>
              </a:ext>
            </a:extLst>
          </p:cNvPr>
          <p:cNvSpPr txBox="1">
            <a:spLocks/>
          </p:cNvSpPr>
          <p:nvPr/>
        </p:nvSpPr>
        <p:spPr bwMode="auto">
          <a:xfrm>
            <a:off x="445492" y="5179417"/>
            <a:ext cx="8219256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Level 3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: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at this level are fully collaborative. They use a single, shared project view for data integration, which all parties can access and modify as allowed through process and security controls.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8C2301-1443-4346-AFBF-A468584CA791}"/>
              </a:ext>
            </a:extLst>
          </p:cNvPr>
          <p:cNvSpPr txBox="1"/>
          <p:nvPr/>
        </p:nvSpPr>
        <p:spPr>
          <a:xfrm>
            <a:off x="323528" y="1390588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These are the level descriptions for Levels 1</a:t>
            </a:r>
            <a:r>
              <a:rPr lang="mr-IN" dirty="0"/>
              <a:t>–</a:t>
            </a:r>
            <a:r>
              <a:rPr lang="en-GB" dirty="0"/>
              <a:t>3 from the government guidance documents:</a:t>
            </a:r>
          </a:p>
        </p:txBody>
      </p:sp>
    </p:spTree>
    <p:extLst>
      <p:ext uri="{BB962C8B-B14F-4D97-AF65-F5344CB8AC3E}">
        <p14:creationId xmlns:p14="http://schemas.microsoft.com/office/powerpoint/2010/main" val="116848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91264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Common Data Environment (CDE)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199" y="1487442"/>
            <a:ext cx="8250671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In this session we will look at three examples of BIM terminology beginning with the Common Data Environment.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2276872"/>
            <a:ext cx="829126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The CDE is a single source of information for a project.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199" y="2769503"/>
            <a:ext cx="8291263" cy="39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is used to collect, manage and distribute documentation digitally.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199" y="3324458"/>
            <a:ext cx="8250671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makes graphical and non-graphical data available for the whole team for ‘permitted purposes’.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335B10B-9829-45AC-A292-95A4B108F5FA}"/>
              </a:ext>
            </a:extLst>
          </p:cNvPr>
          <p:cNvSpPr txBox="1">
            <a:spLocks/>
          </p:cNvSpPr>
          <p:nvPr/>
        </p:nvSpPr>
        <p:spPr bwMode="auto">
          <a:xfrm>
            <a:off x="457199" y="4093399"/>
            <a:ext cx="8291263" cy="351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allows collaboration and reduces duplication and mistakes.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57199" y="4900382"/>
            <a:ext cx="8250671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information manager may be appointed to ensure the data is kept secure.</a:t>
            </a: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Plan of Work (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DPoW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548317"/>
            <a:ext cx="8219256" cy="38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is a central point of reference for specific information about: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66354" y="2141010"/>
            <a:ext cx="2157866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what</a:t>
            </a:r>
            <a:r>
              <a:rPr lang="en-US" sz="1600" kern="0" dirty="0"/>
              <a:t>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43094" y="2586172"/>
            <a:ext cx="211129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when</a:t>
            </a:r>
            <a:r>
              <a:rPr lang="en-US" sz="1600" kern="0" dirty="0"/>
              <a:t> it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4624" y="3032522"/>
            <a:ext cx="4199525" cy="3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who</a:t>
            </a:r>
            <a:r>
              <a:rPr lang="en-US" sz="1600" kern="0" dirty="0"/>
              <a:t> is expected to fulfil that requirement.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43094" y="5013050"/>
            <a:ext cx="8233362" cy="97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The </a:t>
            </a:r>
            <a:r>
              <a:rPr lang="en-GB" kern="0" dirty="0" err="1"/>
              <a:t>DPoW</a:t>
            </a:r>
            <a:r>
              <a:rPr lang="en-GB" kern="0" dirty="0"/>
              <a:t> gives a clear understanding of where contractors, sub-contractors and construction professionals ‘fit in’ to the work programme in collaboration with others.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A3898F-29E6-4620-B805-3A8BCE077BB8}"/>
              </a:ext>
            </a:extLst>
          </p:cNvPr>
          <p:cNvSpPr txBox="1">
            <a:spLocks/>
          </p:cNvSpPr>
          <p:nvPr/>
        </p:nvSpPr>
        <p:spPr bwMode="auto">
          <a:xfrm>
            <a:off x="444482" y="3951686"/>
            <a:ext cx="8150787" cy="97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assists all members of the construction team to understand their obligations, supporting timely and effective decision making throughout the project.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727" y="2062353"/>
            <a:ext cx="2650250" cy="17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Employer Information Requirements (EIR)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8219256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EIR sets out information required by the employer during the construction phase of a project.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588134"/>
            <a:ext cx="8219256" cy="38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 err="1"/>
              <a:t>standardised</a:t>
            </a:r>
            <a:r>
              <a:rPr lang="en-US" sz="1600" kern="0" dirty="0"/>
              <a:t> methods for creating, naming and communicating information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57200" y="2366937"/>
            <a:ext cx="8219256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also extend into the handover and occupation phase to inform relevant employers managing the operation of the completed building.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A420AA3-44ED-4E14-B2E0-B663A8170A17}"/>
              </a:ext>
            </a:extLst>
          </p:cNvPr>
          <p:cNvSpPr txBox="1">
            <a:spLocks/>
          </p:cNvSpPr>
          <p:nvPr/>
        </p:nvSpPr>
        <p:spPr bwMode="auto">
          <a:xfrm>
            <a:off x="457200" y="3124400"/>
            <a:ext cx="1810544" cy="38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include: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DF47679-06DB-436A-B074-573053F724B9}"/>
              </a:ext>
            </a:extLst>
          </p:cNvPr>
          <p:cNvSpPr txBox="1">
            <a:spLocks/>
          </p:cNvSpPr>
          <p:nvPr/>
        </p:nvSpPr>
        <p:spPr bwMode="auto">
          <a:xfrm>
            <a:off x="457200" y="4038428"/>
            <a:ext cx="6347048" cy="38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/>
              <a:t>role </a:t>
            </a:r>
            <a:r>
              <a:rPr lang="en-US" sz="1600" kern="0" dirty="0"/>
              <a:t>descriptions for those responsible for managing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73F106-87ED-46C7-9B61-D487FDB094AE}"/>
              </a:ext>
            </a:extLst>
          </p:cNvPr>
          <p:cNvSpPr txBox="1">
            <a:spLocks/>
          </p:cNvSpPr>
          <p:nvPr/>
        </p:nvSpPr>
        <p:spPr bwMode="auto">
          <a:xfrm>
            <a:off x="457200" y="4725144"/>
            <a:ext cx="8219256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exact nature of the EIR will vary depending on the complexity and scale of the project.</a:t>
            </a:r>
          </a:p>
        </p:txBody>
      </p:sp>
    </p:spTree>
    <p:extLst>
      <p:ext uri="{BB962C8B-B14F-4D97-AF65-F5344CB8AC3E}">
        <p14:creationId xmlns:p14="http://schemas.microsoft.com/office/powerpoint/2010/main" val="389255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Related concepts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66"/>
            <a:ext cx="8291264" cy="70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Building passport. </a:t>
            </a:r>
            <a:r>
              <a:rPr lang="en-US" kern="0" dirty="0"/>
              <a:t>Data and information that is useful throughout a building’s lifecycle is increasingly compiled in a digital building passport.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2E2BFF4-DA6F-40E5-88E5-E58F32A35533}"/>
              </a:ext>
            </a:extLst>
          </p:cNvPr>
          <p:cNvSpPr txBox="1">
            <a:spLocks/>
          </p:cNvSpPr>
          <p:nvPr/>
        </p:nvSpPr>
        <p:spPr bwMode="auto">
          <a:xfrm>
            <a:off x="457200" y="2247374"/>
            <a:ext cx="8291264" cy="70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takes the form of a digital logbook of major events affecting the building over time such as: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430011A-ECFC-42DA-A048-742AD8E412A6}"/>
              </a:ext>
            </a:extLst>
          </p:cNvPr>
          <p:cNvSpPr txBox="1">
            <a:spLocks/>
          </p:cNvSpPr>
          <p:nvPr/>
        </p:nvSpPr>
        <p:spPr bwMode="auto">
          <a:xfrm>
            <a:off x="457200" y="2955261"/>
            <a:ext cx="5035000" cy="40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 of ownership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3A1BC75-E74E-40A2-AC13-0C201D421F09}"/>
              </a:ext>
            </a:extLst>
          </p:cNvPr>
          <p:cNvSpPr txBox="1">
            <a:spLocks/>
          </p:cNvSpPr>
          <p:nvPr/>
        </p:nvSpPr>
        <p:spPr bwMode="auto">
          <a:xfrm>
            <a:off x="457200" y="3356591"/>
            <a:ext cx="5041474" cy="40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maintenance details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84F60BA-DCBB-49EA-8EBA-DA0CE2E00920}"/>
              </a:ext>
            </a:extLst>
          </p:cNvPr>
          <p:cNvSpPr txBox="1">
            <a:spLocks/>
          </p:cNvSpPr>
          <p:nvPr/>
        </p:nvSpPr>
        <p:spPr bwMode="auto">
          <a:xfrm>
            <a:off x="457200" y="3757921"/>
            <a:ext cx="5041474" cy="40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refurbishment events.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4A0C6CF-AE13-4A97-A6F4-12A2D13F98D0}"/>
              </a:ext>
            </a:extLst>
          </p:cNvPr>
          <p:cNvSpPr txBox="1">
            <a:spLocks/>
          </p:cNvSpPr>
          <p:nvPr/>
        </p:nvSpPr>
        <p:spPr bwMode="auto">
          <a:xfrm>
            <a:off x="457200" y="4221088"/>
            <a:ext cx="8228289" cy="192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/>
              <a:t>Data warehouse. </a:t>
            </a:r>
            <a:r>
              <a:rPr lang="en-US" kern="0" dirty="0"/>
              <a:t>A large collection of relevant business data that provides the ability to </a:t>
            </a:r>
            <a:r>
              <a:rPr lang="en-US" kern="0" dirty="0" err="1"/>
              <a:t>analyse</a:t>
            </a:r>
            <a:r>
              <a:rPr lang="en-US" kern="0" dirty="0"/>
              <a:t> and evaluate a project to predict potential profitability. </a:t>
            </a:r>
          </a:p>
          <a:p>
            <a:r>
              <a:rPr lang="en-US" kern="0" dirty="0"/>
              <a:t>Provides a contractor with valuable insights into market trends and competition within the industry.</a:t>
            </a:r>
          </a:p>
        </p:txBody>
      </p:sp>
    </p:spTree>
    <p:extLst>
      <p:ext uri="{BB962C8B-B14F-4D97-AF65-F5344CB8AC3E}">
        <p14:creationId xmlns:p14="http://schemas.microsoft.com/office/powerpoint/2010/main" val="3385401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825</Words>
  <Application>Microsoft Office PowerPoint</Application>
  <PresentationFormat>On-screen Show (4:3)</PresentationFormat>
  <Paragraphs>116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1_Default Design</vt:lpstr>
      <vt:lpstr>PowerPoint 10: 4.8 Building Information Modelling (BIM)</vt:lpstr>
      <vt:lpstr>BIM characteristics</vt:lpstr>
      <vt:lpstr>Advantages and benefits of BIM</vt:lpstr>
      <vt:lpstr>BIM terminology</vt:lpstr>
      <vt:lpstr>BIM terminology (continued)</vt:lpstr>
      <vt:lpstr>Common Data Environment (CDE)</vt:lpstr>
      <vt:lpstr>Digital Plan of Work (DPoW)</vt:lpstr>
      <vt:lpstr>Employer Information Requirements (EIR)</vt:lpstr>
      <vt:lpstr>Related concepts</vt:lpstr>
      <vt:lpstr>Using BIM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147</cp:revision>
  <dcterms:created xsi:type="dcterms:W3CDTF">2013-05-28T00:38:54Z</dcterms:created>
  <dcterms:modified xsi:type="dcterms:W3CDTF">2021-08-11T13:59:53Z</dcterms:modified>
</cp:coreProperties>
</file>