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2"/>
  </p:notesMasterIdLst>
  <p:handoutMasterIdLst>
    <p:handoutMasterId r:id="rId13"/>
  </p:handoutMasterIdLst>
  <p:sldIdLst>
    <p:sldId id="256" r:id="rId2"/>
    <p:sldId id="328" r:id="rId3"/>
    <p:sldId id="349" r:id="rId4"/>
    <p:sldId id="350" r:id="rId5"/>
    <p:sldId id="351" r:id="rId6"/>
    <p:sldId id="352" r:id="rId7"/>
    <p:sldId id="353" r:id="rId8"/>
    <p:sldId id="354" r:id="rId9"/>
    <p:sldId id="355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0A3E29-A1DA-475C-90A0-3DD4C5FC1D5D}" v="3" dt="2021-06-15T11:17:19.7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380A3E29-A1DA-475C-90A0-3DD4C5FC1D5D}"/>
    <pc:docChg chg="custSel addSld modSld modMainMaster">
      <pc:chgData name="Mike Jones" userId="9ad1ed2f9d6d7e5f" providerId="LiveId" clId="{380A3E29-A1DA-475C-90A0-3DD4C5FC1D5D}" dt="2021-06-15T11:17:46.731" v="352" actId="20577"/>
      <pc:docMkLst>
        <pc:docMk/>
      </pc:docMkLst>
      <pc:sldChg chg="addSp delSp modSp add mod">
        <pc:chgData name="Mike Jones" userId="9ad1ed2f9d6d7e5f" providerId="LiveId" clId="{380A3E29-A1DA-475C-90A0-3DD4C5FC1D5D}" dt="2021-06-15T11:17:46.731" v="352" actId="20577"/>
        <pc:sldMkLst>
          <pc:docMk/>
          <pc:sldMk cId="2666091976" sldId="355"/>
        </pc:sldMkLst>
        <pc:spChg chg="del">
          <ac:chgData name="Mike Jones" userId="9ad1ed2f9d6d7e5f" providerId="LiveId" clId="{380A3E29-A1DA-475C-90A0-3DD4C5FC1D5D}" dt="2021-06-15T11:13:14.751" v="220" actId="478"/>
          <ac:spMkLst>
            <pc:docMk/>
            <pc:sldMk cId="2666091976" sldId="355"/>
            <ac:spMk id="9" creationId="{52D71FEA-3A28-4590-B4FB-752D85E77A60}"/>
          </ac:spMkLst>
        </pc:spChg>
        <pc:spChg chg="del">
          <ac:chgData name="Mike Jones" userId="9ad1ed2f9d6d7e5f" providerId="LiveId" clId="{380A3E29-A1DA-475C-90A0-3DD4C5FC1D5D}" dt="2021-06-15T11:01:52.633" v="3" actId="478"/>
          <ac:spMkLst>
            <pc:docMk/>
            <pc:sldMk cId="2666091976" sldId="355"/>
            <ac:spMk id="10" creationId="{DABD82F4-9C45-402E-B613-D715770A1347}"/>
          </ac:spMkLst>
        </pc:spChg>
        <pc:spChg chg="mod">
          <ac:chgData name="Mike Jones" userId="9ad1ed2f9d6d7e5f" providerId="LiveId" clId="{380A3E29-A1DA-475C-90A0-3DD4C5FC1D5D}" dt="2021-06-15T11:09:35.021" v="115" actId="20577"/>
          <ac:spMkLst>
            <pc:docMk/>
            <pc:sldMk cId="2666091976" sldId="355"/>
            <ac:spMk id="11" creationId="{F552A4F5-4AFD-4352-B427-8D68884B9A6D}"/>
          </ac:spMkLst>
        </pc:spChg>
        <pc:spChg chg="del">
          <ac:chgData name="Mike Jones" userId="9ad1ed2f9d6d7e5f" providerId="LiveId" clId="{380A3E29-A1DA-475C-90A0-3DD4C5FC1D5D}" dt="2021-06-15T11:13:12.533" v="219" actId="478"/>
          <ac:spMkLst>
            <pc:docMk/>
            <pc:sldMk cId="2666091976" sldId="355"/>
            <ac:spMk id="12" creationId="{453D5B13-056F-417D-A68A-70064D8191D1}"/>
          </ac:spMkLst>
        </pc:spChg>
        <pc:spChg chg="mod">
          <ac:chgData name="Mike Jones" userId="9ad1ed2f9d6d7e5f" providerId="LiveId" clId="{380A3E29-A1DA-475C-90A0-3DD4C5FC1D5D}" dt="2021-06-15T11:16:59.736" v="344" actId="14100"/>
          <ac:spMkLst>
            <pc:docMk/>
            <pc:sldMk cId="2666091976" sldId="355"/>
            <ac:spMk id="13" creationId="{4AB668C7-7064-492D-857B-BEA2EA34614D}"/>
          </ac:spMkLst>
        </pc:spChg>
        <pc:spChg chg="add mod">
          <ac:chgData name="Mike Jones" userId="9ad1ed2f9d6d7e5f" providerId="LiveId" clId="{380A3E29-A1DA-475C-90A0-3DD4C5FC1D5D}" dt="2021-06-15T11:17:46.731" v="352" actId="20577"/>
          <ac:spMkLst>
            <pc:docMk/>
            <pc:sldMk cId="2666091976" sldId="355"/>
            <ac:spMk id="14" creationId="{3EC89305-1447-4260-89CA-E220D57F56B1}"/>
          </ac:spMkLst>
        </pc:spChg>
        <pc:picChg chg="add mod">
          <ac:chgData name="Mike Jones" userId="9ad1ed2f9d6d7e5f" providerId="LiveId" clId="{380A3E29-A1DA-475C-90A0-3DD4C5FC1D5D}" dt="2021-06-15T11:17:03.069" v="346" actId="1076"/>
          <ac:picMkLst>
            <pc:docMk/>
            <pc:sldMk cId="2666091976" sldId="355"/>
            <ac:picMk id="3" creationId="{C3654532-7F8C-44E3-A089-8B575910A76F}"/>
          </ac:picMkLst>
        </pc:picChg>
      </pc:sldChg>
      <pc:sldMasterChg chg="addSp delSp modSp mod">
        <pc:chgData name="Mike Jones" userId="9ad1ed2f9d6d7e5f" providerId="LiveId" clId="{380A3E29-A1DA-475C-90A0-3DD4C5FC1D5D}" dt="2021-06-15T10:28:39.075" v="1"/>
        <pc:sldMasterMkLst>
          <pc:docMk/>
          <pc:sldMasterMk cId="0" sldId="2147483651"/>
        </pc:sldMasterMkLst>
        <pc:spChg chg="add mod">
          <ac:chgData name="Mike Jones" userId="9ad1ed2f9d6d7e5f" providerId="LiveId" clId="{380A3E29-A1DA-475C-90A0-3DD4C5FC1D5D}" dt="2021-06-15T10:28:39.075" v="1"/>
          <ac:spMkLst>
            <pc:docMk/>
            <pc:sldMasterMk cId="0" sldId="2147483651"/>
            <ac:spMk id="10" creationId="{2FE1F2DE-5FB3-4EE0-9B80-E3E93B4053F2}"/>
          </ac:spMkLst>
        </pc:spChg>
        <pc:spChg chg="del">
          <ac:chgData name="Mike Jones" userId="9ad1ed2f9d6d7e5f" providerId="LiveId" clId="{380A3E29-A1DA-475C-90A0-3DD4C5FC1D5D}" dt="2021-06-15T10:28:36.638" v="0" actId="478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Mike Jones" userId="9ad1ed2f9d6d7e5f" providerId="LiveId" clId="{CD441323-1C3C-4E14-A31D-9E47F6E7A348}"/>
    <pc:docChg chg="undo redo custSel addSld delSld modSld modMainMaster">
      <pc:chgData name="Mike Jones" userId="9ad1ed2f9d6d7e5f" providerId="LiveId" clId="{CD441323-1C3C-4E14-A31D-9E47F6E7A348}" dt="2021-06-09T09:30:30.678" v="3790" actId="20577"/>
      <pc:docMkLst>
        <pc:docMk/>
      </pc:docMkLst>
      <pc:sldChg chg="addSp delSp modSp mod">
        <pc:chgData name="Mike Jones" userId="9ad1ed2f9d6d7e5f" providerId="LiveId" clId="{CD441323-1C3C-4E14-A31D-9E47F6E7A348}" dt="2021-06-01T14:47:02.185" v="746" actId="1076"/>
        <pc:sldMkLst>
          <pc:docMk/>
          <pc:sldMk cId="0" sldId="328"/>
        </pc:sldMkLst>
        <pc:spChg chg="add del mod">
          <ac:chgData name="Mike Jones" userId="9ad1ed2f9d6d7e5f" providerId="LiveId" clId="{CD441323-1C3C-4E14-A31D-9E47F6E7A348}" dt="2021-06-01T14:34:15.318" v="552"/>
          <ac:spMkLst>
            <pc:docMk/>
            <pc:sldMk cId="0" sldId="328"/>
            <ac:spMk id="3" creationId="{942E8DC3-D389-4AE5-95EC-DF8CE59DE63E}"/>
          </ac:spMkLst>
        </pc:spChg>
        <pc:spChg chg="del mod">
          <ac:chgData name="Mike Jones" userId="9ad1ed2f9d6d7e5f" providerId="LiveId" clId="{CD441323-1C3C-4E14-A31D-9E47F6E7A348}" dt="2021-06-01T14:22:00.192" v="346" actId="478"/>
          <ac:spMkLst>
            <pc:docMk/>
            <pc:sldMk cId="0" sldId="328"/>
            <ac:spMk id="4" creationId="{26734774-CA66-40DC-BD19-8F22380BDA02}"/>
          </ac:spMkLst>
        </pc:spChg>
        <pc:spChg chg="add del mod">
          <ac:chgData name="Mike Jones" userId="9ad1ed2f9d6d7e5f" providerId="LiveId" clId="{CD441323-1C3C-4E14-A31D-9E47F6E7A348}" dt="2021-06-01T14:34:15.318" v="554"/>
          <ac:spMkLst>
            <pc:docMk/>
            <pc:sldMk cId="0" sldId="328"/>
            <ac:spMk id="5" creationId="{8E0E0C5C-389D-4CD3-8620-58D9592CB646}"/>
          </ac:spMkLst>
        </pc:spChg>
        <pc:spChg chg="add mod">
          <ac:chgData name="Mike Jones" userId="9ad1ed2f9d6d7e5f" providerId="LiveId" clId="{CD441323-1C3C-4E14-A31D-9E47F6E7A348}" dt="2021-06-01T14:21:40.456" v="344" actId="20577"/>
          <ac:spMkLst>
            <pc:docMk/>
            <pc:sldMk cId="0" sldId="328"/>
            <ac:spMk id="12" creationId="{0AD300F4-1907-4F0B-9BD4-287D8366877D}"/>
          </ac:spMkLst>
        </pc:spChg>
        <pc:spChg chg="add mod">
          <ac:chgData name="Mike Jones" userId="9ad1ed2f9d6d7e5f" providerId="LiveId" clId="{CD441323-1C3C-4E14-A31D-9E47F6E7A348}" dt="2021-06-01T14:46:53.614" v="745" actId="255"/>
          <ac:spMkLst>
            <pc:docMk/>
            <pc:sldMk cId="0" sldId="328"/>
            <ac:spMk id="16" creationId="{10CD966A-5337-4DDF-9B33-DB98DAF3190C}"/>
          </ac:spMkLst>
        </pc:spChg>
        <pc:spChg chg="add del mod">
          <ac:chgData name="Mike Jones" userId="9ad1ed2f9d6d7e5f" providerId="LiveId" clId="{CD441323-1C3C-4E14-A31D-9E47F6E7A348}" dt="2021-06-01T14:38:43.695" v="672" actId="21"/>
          <ac:spMkLst>
            <pc:docMk/>
            <pc:sldMk cId="0" sldId="328"/>
            <ac:spMk id="17" creationId="{B5917B01-12D1-4B0E-9573-10D94A39D192}"/>
          </ac:spMkLst>
        </pc:spChg>
        <pc:spChg chg="add del mod">
          <ac:chgData name="Mike Jones" userId="9ad1ed2f9d6d7e5f" providerId="LiveId" clId="{CD441323-1C3C-4E14-A31D-9E47F6E7A348}" dt="2021-06-01T14:38:43.695" v="672" actId="21"/>
          <ac:spMkLst>
            <pc:docMk/>
            <pc:sldMk cId="0" sldId="328"/>
            <ac:spMk id="18" creationId="{CC6A8D5D-A8BC-472F-A381-3B614F16B2F3}"/>
          </ac:spMkLst>
        </pc:spChg>
        <pc:spChg chg="add mod">
          <ac:chgData name="Mike Jones" userId="9ad1ed2f9d6d7e5f" providerId="LiveId" clId="{CD441323-1C3C-4E14-A31D-9E47F6E7A348}" dt="2021-06-01T14:47:02.185" v="746" actId="1076"/>
          <ac:spMkLst>
            <pc:docMk/>
            <pc:sldMk cId="0" sldId="328"/>
            <ac:spMk id="20" creationId="{824033E2-8BB9-4042-BD9F-4069B17A3C9F}"/>
          </ac:spMkLst>
        </pc:spChg>
        <pc:spChg chg="add mod">
          <ac:chgData name="Mike Jones" userId="9ad1ed2f9d6d7e5f" providerId="LiveId" clId="{CD441323-1C3C-4E14-A31D-9E47F6E7A348}" dt="2021-06-01T14:46:42.375" v="744" actId="20577"/>
          <ac:spMkLst>
            <pc:docMk/>
            <pc:sldMk cId="0" sldId="328"/>
            <ac:spMk id="21" creationId="{B825E567-164C-454A-920E-C05FF5708161}"/>
          </ac:spMkLst>
        </pc:spChg>
        <pc:spChg chg="mod">
          <ac:chgData name="Mike Jones" userId="9ad1ed2f9d6d7e5f" providerId="LiveId" clId="{CD441323-1C3C-4E14-A31D-9E47F6E7A348}" dt="2021-06-01T14:14:03.445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Mike Jones" userId="9ad1ed2f9d6d7e5f" providerId="LiveId" clId="{CD441323-1C3C-4E14-A31D-9E47F6E7A348}" dt="2021-06-01T14:38:01.479" v="665" actId="14100"/>
          <ac:spMkLst>
            <pc:docMk/>
            <pc:sldMk cId="0" sldId="328"/>
            <ac:spMk id="3075" creationId="{00000000-0000-0000-0000-000000000000}"/>
          </ac:spMkLst>
        </pc:spChg>
        <pc:grpChg chg="del">
          <ac:chgData name="Mike Jones" userId="9ad1ed2f9d6d7e5f" providerId="LiveId" clId="{CD441323-1C3C-4E14-A31D-9E47F6E7A348}" dt="2021-06-01T14:17:30.430" v="118" actId="478"/>
          <ac:grpSpMkLst>
            <pc:docMk/>
            <pc:sldMk cId="0" sldId="328"/>
            <ac:grpSpMk id="13" creationId="{FC15EEA5-0380-43A7-B902-A0C94069D17D}"/>
          </ac:grpSpMkLst>
        </pc:grpChg>
        <pc:grpChg chg="del">
          <ac:chgData name="Mike Jones" userId="9ad1ed2f9d6d7e5f" providerId="LiveId" clId="{CD441323-1C3C-4E14-A31D-9E47F6E7A348}" dt="2021-06-01T14:17:31.009" v="119" actId="478"/>
          <ac:grpSpMkLst>
            <pc:docMk/>
            <pc:sldMk cId="0" sldId="328"/>
            <ac:grpSpMk id="14" creationId="{FAAC392B-FD63-4700-92A8-E066BBD166BE}"/>
          </ac:grpSpMkLst>
        </pc:grpChg>
        <pc:picChg chg="add mod">
          <ac:chgData name="Mike Jones" userId="9ad1ed2f9d6d7e5f" providerId="LiveId" clId="{CD441323-1C3C-4E14-A31D-9E47F6E7A348}" dt="2021-06-01T14:41:31.555" v="684" actId="1076"/>
          <ac:picMkLst>
            <pc:docMk/>
            <pc:sldMk cId="0" sldId="328"/>
            <ac:picMk id="7" creationId="{BADF34B8-04A7-428B-86BA-4973A4A1B94B}"/>
          </ac:picMkLst>
        </pc:picChg>
      </pc:sldChg>
      <pc:sldChg chg="del">
        <pc:chgData name="Mike Jones" userId="9ad1ed2f9d6d7e5f" providerId="LiveId" clId="{CD441323-1C3C-4E14-A31D-9E47F6E7A348}" dt="2021-06-01T14:55:32.002" v="1218" actId="47"/>
        <pc:sldMkLst>
          <pc:docMk/>
          <pc:sldMk cId="1883517297" sldId="341"/>
        </pc:sldMkLst>
      </pc:sldChg>
      <pc:sldChg chg="del">
        <pc:chgData name="Mike Jones" userId="9ad1ed2f9d6d7e5f" providerId="LiveId" clId="{CD441323-1C3C-4E14-A31D-9E47F6E7A348}" dt="2021-06-01T15:11:29.033" v="1629" actId="47"/>
        <pc:sldMkLst>
          <pc:docMk/>
          <pc:sldMk cId="2970488183" sldId="342"/>
        </pc:sldMkLst>
      </pc:sldChg>
      <pc:sldChg chg="del">
        <pc:chgData name="Mike Jones" userId="9ad1ed2f9d6d7e5f" providerId="LiveId" clId="{CD441323-1C3C-4E14-A31D-9E47F6E7A348}" dt="2021-06-01T15:11:28.169" v="1628" actId="47"/>
        <pc:sldMkLst>
          <pc:docMk/>
          <pc:sldMk cId="2639344316" sldId="343"/>
        </pc:sldMkLst>
      </pc:sldChg>
      <pc:sldChg chg="del">
        <pc:chgData name="Mike Jones" userId="9ad1ed2f9d6d7e5f" providerId="LiveId" clId="{CD441323-1C3C-4E14-A31D-9E47F6E7A348}" dt="2021-06-01T15:11:27.319" v="1627" actId="47"/>
        <pc:sldMkLst>
          <pc:docMk/>
          <pc:sldMk cId="2896936257" sldId="344"/>
        </pc:sldMkLst>
      </pc:sldChg>
      <pc:sldChg chg="del">
        <pc:chgData name="Mike Jones" userId="9ad1ed2f9d6d7e5f" providerId="LiveId" clId="{CD441323-1C3C-4E14-A31D-9E47F6E7A348}" dt="2021-06-01T15:11:26.214" v="1626" actId="47"/>
        <pc:sldMkLst>
          <pc:docMk/>
          <pc:sldMk cId="2305914965" sldId="345"/>
        </pc:sldMkLst>
      </pc:sldChg>
      <pc:sldChg chg="del">
        <pc:chgData name="Mike Jones" userId="9ad1ed2f9d6d7e5f" providerId="LiveId" clId="{CD441323-1C3C-4E14-A31D-9E47F6E7A348}" dt="2021-06-01T15:11:24.996" v="1625" actId="47"/>
        <pc:sldMkLst>
          <pc:docMk/>
          <pc:sldMk cId="3108210007" sldId="346"/>
        </pc:sldMkLst>
      </pc:sldChg>
      <pc:sldChg chg="del">
        <pc:chgData name="Mike Jones" userId="9ad1ed2f9d6d7e5f" providerId="LiveId" clId="{CD441323-1C3C-4E14-A31D-9E47F6E7A348}" dt="2021-06-01T15:11:23.831" v="1624" actId="47"/>
        <pc:sldMkLst>
          <pc:docMk/>
          <pc:sldMk cId="2686348841" sldId="347"/>
        </pc:sldMkLst>
      </pc:sldChg>
      <pc:sldChg chg="del">
        <pc:chgData name="Mike Jones" userId="9ad1ed2f9d6d7e5f" providerId="LiveId" clId="{CD441323-1C3C-4E14-A31D-9E47F6E7A348}" dt="2021-06-01T15:11:22.924" v="1623" actId="47"/>
        <pc:sldMkLst>
          <pc:docMk/>
          <pc:sldMk cId="1710260886" sldId="348"/>
        </pc:sldMkLst>
      </pc:sldChg>
      <pc:sldChg chg="modSp new add del mod">
        <pc:chgData name="Mike Jones" userId="9ad1ed2f9d6d7e5f" providerId="LiveId" clId="{CD441323-1C3C-4E14-A31D-9E47F6E7A348}" dt="2021-06-01T14:37:21.385" v="651" actId="47"/>
        <pc:sldMkLst>
          <pc:docMk/>
          <pc:sldMk cId="639971650" sldId="349"/>
        </pc:sldMkLst>
        <pc:spChg chg="mod">
          <ac:chgData name="Mike Jones" userId="9ad1ed2f9d6d7e5f" providerId="LiveId" clId="{CD441323-1C3C-4E14-A31D-9E47F6E7A348}" dt="2021-06-01T14:34:48.848" v="559" actId="21"/>
          <ac:spMkLst>
            <pc:docMk/>
            <pc:sldMk cId="639971650" sldId="349"/>
            <ac:spMk id="3" creationId="{D698DE87-A7B6-40C7-A03A-D936FF146070}"/>
          </ac:spMkLst>
        </pc:spChg>
      </pc:sldChg>
      <pc:sldChg chg="addSp delSp modSp add mod">
        <pc:chgData name="Mike Jones" userId="9ad1ed2f9d6d7e5f" providerId="LiveId" clId="{CD441323-1C3C-4E14-A31D-9E47F6E7A348}" dt="2021-06-01T15:10:49.132" v="1622" actId="20577"/>
        <pc:sldMkLst>
          <pc:docMk/>
          <pc:sldMk cId="1962046805" sldId="349"/>
        </pc:sldMkLst>
        <pc:spChg chg="add del mod">
          <ac:chgData name="Mike Jones" userId="9ad1ed2f9d6d7e5f" providerId="LiveId" clId="{CD441323-1C3C-4E14-A31D-9E47F6E7A348}" dt="2021-06-01T14:38:18.321" v="667" actId="478"/>
          <ac:spMkLst>
            <pc:docMk/>
            <pc:sldMk cId="1962046805" sldId="349"/>
            <ac:spMk id="3" creationId="{8638AEB3-870E-41B1-A8E3-EC516C3FDC5D}"/>
          </ac:spMkLst>
        </pc:spChg>
        <pc:spChg chg="add mod">
          <ac:chgData name="Mike Jones" userId="9ad1ed2f9d6d7e5f" providerId="LiveId" clId="{CD441323-1C3C-4E14-A31D-9E47F6E7A348}" dt="2021-06-01T14:47:26.319" v="748" actId="1076"/>
          <ac:spMkLst>
            <pc:docMk/>
            <pc:sldMk cId="1962046805" sldId="349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4:53:06.212" v="1045" actId="1076"/>
          <ac:spMkLst>
            <pc:docMk/>
            <pc:sldMk cId="1962046805" sldId="349"/>
            <ac:spMk id="11" creationId="{50766CF9-DEA7-44C1-B545-D65CFC08E816}"/>
          </ac:spMkLst>
        </pc:spChg>
        <pc:spChg chg="del">
          <ac:chgData name="Mike Jones" userId="9ad1ed2f9d6d7e5f" providerId="LiveId" clId="{CD441323-1C3C-4E14-A31D-9E47F6E7A348}" dt="2021-06-01T14:38:20.609" v="668" actId="478"/>
          <ac:spMkLst>
            <pc:docMk/>
            <pc:sldMk cId="1962046805" sldId="349"/>
            <ac:spMk id="12" creationId="{0AD300F4-1907-4F0B-9BD4-287D8366877D}"/>
          </ac:spMkLst>
        </pc:spChg>
        <pc:spChg chg="add mod">
          <ac:chgData name="Mike Jones" userId="9ad1ed2f9d6d7e5f" providerId="LiveId" clId="{CD441323-1C3C-4E14-A31D-9E47F6E7A348}" dt="2021-06-01T14:53:02.004" v="1044" actId="20577"/>
          <ac:spMkLst>
            <pc:docMk/>
            <pc:sldMk cId="1962046805" sldId="349"/>
            <ac:spMk id="13" creationId="{6A8832FE-3A4D-4B08-A601-08A4CFA777EC}"/>
          </ac:spMkLst>
        </pc:spChg>
        <pc:spChg chg="add mod">
          <ac:chgData name="Mike Jones" userId="9ad1ed2f9d6d7e5f" providerId="LiveId" clId="{CD441323-1C3C-4E14-A31D-9E47F6E7A348}" dt="2021-06-01T14:55:13.304" v="1216" actId="14100"/>
          <ac:spMkLst>
            <pc:docMk/>
            <pc:sldMk cId="1962046805" sldId="349"/>
            <ac:spMk id="15" creationId="{E7D12780-2D48-492F-906A-25B96A112709}"/>
          </ac:spMkLst>
        </pc:spChg>
        <pc:spChg chg="del">
          <ac:chgData name="Mike Jones" userId="9ad1ed2f9d6d7e5f" providerId="LiveId" clId="{CD441323-1C3C-4E14-A31D-9E47F6E7A348}" dt="2021-06-01T14:38:22.464" v="669" actId="478"/>
          <ac:spMkLst>
            <pc:docMk/>
            <pc:sldMk cId="1962046805" sldId="349"/>
            <ac:spMk id="16" creationId="{10CD966A-5337-4DDF-9B33-DB98DAF3190C}"/>
          </ac:spMkLst>
        </pc:spChg>
        <pc:spChg chg="del">
          <ac:chgData name="Mike Jones" userId="9ad1ed2f9d6d7e5f" providerId="LiveId" clId="{CD441323-1C3C-4E14-A31D-9E47F6E7A348}" dt="2021-06-01T14:38:30.057" v="670" actId="478"/>
          <ac:spMkLst>
            <pc:docMk/>
            <pc:sldMk cId="1962046805" sldId="349"/>
            <ac:spMk id="17" creationId="{B5917B01-12D1-4B0E-9573-10D94A39D192}"/>
          </ac:spMkLst>
        </pc:spChg>
        <pc:spChg chg="del">
          <ac:chgData name="Mike Jones" userId="9ad1ed2f9d6d7e5f" providerId="LiveId" clId="{CD441323-1C3C-4E14-A31D-9E47F6E7A348}" dt="2021-06-01T14:38:31.329" v="671" actId="478"/>
          <ac:spMkLst>
            <pc:docMk/>
            <pc:sldMk cId="1962046805" sldId="349"/>
            <ac:spMk id="18" creationId="{CC6A8D5D-A8BC-472F-A381-3B614F16B2F3}"/>
          </ac:spMkLst>
        </pc:spChg>
        <pc:spChg chg="add mod">
          <ac:chgData name="Mike Jones" userId="9ad1ed2f9d6d7e5f" providerId="LiveId" clId="{CD441323-1C3C-4E14-A31D-9E47F6E7A348}" dt="2021-06-01T15:10:49.132" v="1622" actId="20577"/>
          <ac:spMkLst>
            <pc:docMk/>
            <pc:sldMk cId="1962046805" sldId="349"/>
            <ac:spMk id="19" creationId="{8D99126C-ABCC-40E3-802E-1193E8A70051}"/>
          </ac:spMkLst>
        </pc:spChg>
        <pc:spChg chg="mod">
          <ac:chgData name="Mike Jones" userId="9ad1ed2f9d6d7e5f" providerId="LiveId" clId="{CD441323-1C3C-4E14-A31D-9E47F6E7A348}" dt="2021-06-01T14:37:41.822" v="664" actId="20577"/>
          <ac:spMkLst>
            <pc:docMk/>
            <pc:sldMk cId="1962046805" sldId="349"/>
            <ac:spMk id="3074" creationId="{00000000-0000-0000-0000-000000000000}"/>
          </ac:spMkLst>
        </pc:spChg>
        <pc:spChg chg="del">
          <ac:chgData name="Mike Jones" userId="9ad1ed2f9d6d7e5f" providerId="LiveId" clId="{CD441323-1C3C-4E14-A31D-9E47F6E7A348}" dt="2021-06-01T14:38:09.026" v="666" actId="478"/>
          <ac:spMkLst>
            <pc:docMk/>
            <pc:sldMk cId="1962046805" sldId="349"/>
            <ac:spMk id="3075" creationId="{00000000-0000-0000-0000-000000000000}"/>
          </ac:spMkLst>
        </pc:spChg>
        <pc:picChg chg="add mod">
          <ac:chgData name="Mike Jones" userId="9ad1ed2f9d6d7e5f" providerId="LiveId" clId="{CD441323-1C3C-4E14-A31D-9E47F6E7A348}" dt="2021-06-01T14:51:36.568" v="960" actId="1076"/>
          <ac:picMkLst>
            <pc:docMk/>
            <pc:sldMk cId="1962046805" sldId="349"/>
            <ac:picMk id="5" creationId="{3D8287C6-660F-4D6D-941F-4C45F5A7F28F}"/>
          </ac:picMkLst>
        </pc:picChg>
      </pc:sldChg>
      <pc:sldChg chg="addSp delSp modSp add mod">
        <pc:chgData name="Mike Jones" userId="9ad1ed2f9d6d7e5f" providerId="LiveId" clId="{CD441323-1C3C-4E14-A31D-9E47F6E7A348}" dt="2021-06-09T09:30:30.678" v="3790" actId="20577"/>
        <pc:sldMkLst>
          <pc:docMk/>
          <pc:sldMk cId="1198488488" sldId="350"/>
        </pc:sldMkLst>
        <pc:spChg chg="add del">
          <ac:chgData name="Mike Jones" userId="9ad1ed2f9d6d7e5f" providerId="LiveId" clId="{CD441323-1C3C-4E14-A31D-9E47F6E7A348}" dt="2021-06-01T15:05:04.874" v="1499" actId="22"/>
          <ac:spMkLst>
            <pc:docMk/>
            <pc:sldMk cId="1198488488" sldId="350"/>
            <ac:spMk id="9" creationId="{D19B4793-3B57-4E11-AE52-29620544DE8A}"/>
          </ac:spMkLst>
        </pc:spChg>
        <pc:spChg chg="mod">
          <ac:chgData name="Mike Jones" userId="9ad1ed2f9d6d7e5f" providerId="LiveId" clId="{CD441323-1C3C-4E14-A31D-9E47F6E7A348}" dt="2021-06-01T15:43:09.482" v="2295" actId="255"/>
          <ac:spMkLst>
            <pc:docMk/>
            <pc:sldMk cId="1198488488" sldId="350"/>
            <ac:spMk id="10" creationId="{DABD82F4-9C45-402E-B613-D715770A1347}"/>
          </ac:spMkLst>
        </pc:spChg>
        <pc:spChg chg="del">
          <ac:chgData name="Mike Jones" userId="9ad1ed2f9d6d7e5f" providerId="LiveId" clId="{CD441323-1C3C-4E14-A31D-9E47F6E7A348}" dt="2021-06-01T15:07:34.435" v="1591" actId="478"/>
          <ac:spMkLst>
            <pc:docMk/>
            <pc:sldMk cId="1198488488" sldId="350"/>
            <ac:spMk id="11" creationId="{50766CF9-DEA7-44C1-B545-D65CFC08E816}"/>
          </ac:spMkLst>
        </pc:spChg>
        <pc:spChg chg="add mod">
          <ac:chgData name="Mike Jones" userId="9ad1ed2f9d6d7e5f" providerId="LiveId" clId="{CD441323-1C3C-4E14-A31D-9E47F6E7A348}" dt="2021-06-01T15:09:38.444" v="1616" actId="1076"/>
          <ac:spMkLst>
            <pc:docMk/>
            <pc:sldMk cId="1198488488" sldId="350"/>
            <ac:spMk id="12" creationId="{5F24E62A-DE9F-4210-85CA-E4266EC45051}"/>
          </ac:spMkLst>
        </pc:spChg>
        <pc:spChg chg="mod">
          <ac:chgData name="Mike Jones" userId="9ad1ed2f9d6d7e5f" providerId="LiveId" clId="{CD441323-1C3C-4E14-A31D-9E47F6E7A348}" dt="2021-06-09T09:30:30.678" v="3790" actId="20577"/>
          <ac:spMkLst>
            <pc:docMk/>
            <pc:sldMk cId="1198488488" sldId="350"/>
            <ac:spMk id="13" creationId="{6A8832FE-3A4D-4B08-A601-08A4CFA777EC}"/>
          </ac:spMkLst>
        </pc:spChg>
        <pc:spChg chg="del">
          <ac:chgData name="Mike Jones" userId="9ad1ed2f9d6d7e5f" providerId="LiveId" clId="{CD441323-1C3C-4E14-A31D-9E47F6E7A348}" dt="2021-06-01T15:07:36.090" v="1592" actId="478"/>
          <ac:spMkLst>
            <pc:docMk/>
            <pc:sldMk cId="1198488488" sldId="350"/>
            <ac:spMk id="15" creationId="{E7D12780-2D48-492F-906A-25B96A112709}"/>
          </ac:spMkLst>
        </pc:spChg>
        <pc:picChg chg="add mod">
          <ac:chgData name="Mike Jones" userId="9ad1ed2f9d6d7e5f" providerId="LiveId" clId="{CD441323-1C3C-4E14-A31D-9E47F6E7A348}" dt="2021-06-01T15:08:27.422" v="1605" actId="1076"/>
          <ac:picMkLst>
            <pc:docMk/>
            <pc:sldMk cId="1198488488" sldId="350"/>
            <ac:picMk id="4" creationId="{0C865F58-733F-4019-B600-1D17A1FF3D27}"/>
          </ac:picMkLst>
        </pc:picChg>
        <pc:picChg chg="del">
          <ac:chgData name="Mike Jones" userId="9ad1ed2f9d6d7e5f" providerId="LiveId" clId="{CD441323-1C3C-4E14-A31D-9E47F6E7A348}" dt="2021-06-01T14:59:27.558" v="1256" actId="478"/>
          <ac:picMkLst>
            <pc:docMk/>
            <pc:sldMk cId="1198488488" sldId="350"/>
            <ac:picMk id="5" creationId="{3D8287C6-660F-4D6D-941F-4C45F5A7F28F}"/>
          </ac:picMkLst>
        </pc:picChg>
      </pc:sldChg>
      <pc:sldChg chg="addSp delSp modSp add mod">
        <pc:chgData name="Mike Jones" userId="9ad1ed2f9d6d7e5f" providerId="LiveId" clId="{CD441323-1C3C-4E14-A31D-9E47F6E7A348}" dt="2021-06-01T16:56:36.447" v="3717" actId="20577"/>
        <pc:sldMkLst>
          <pc:docMk/>
          <pc:sldMk cId="1410573853" sldId="351"/>
        </pc:sldMkLst>
        <pc:spChg chg="add mod">
          <ac:chgData name="Mike Jones" userId="9ad1ed2f9d6d7e5f" providerId="LiveId" clId="{CD441323-1C3C-4E14-A31D-9E47F6E7A348}" dt="2021-06-01T15:17:58.734" v="2064" actId="20577"/>
          <ac:spMkLst>
            <pc:docMk/>
            <pc:sldMk cId="1410573853" sldId="351"/>
            <ac:spMk id="9" creationId="{F5522316-722D-4DB8-826F-6708A67895F4}"/>
          </ac:spMkLst>
        </pc:spChg>
        <pc:spChg chg="mod">
          <ac:chgData name="Mike Jones" userId="9ad1ed2f9d6d7e5f" providerId="LiveId" clId="{CD441323-1C3C-4E14-A31D-9E47F6E7A348}" dt="2021-06-01T15:43:19.032" v="2296" actId="255"/>
          <ac:spMkLst>
            <pc:docMk/>
            <pc:sldMk cId="1410573853" sldId="351"/>
            <ac:spMk id="10" creationId="{DABD82F4-9C45-402E-B613-D715770A1347}"/>
          </ac:spMkLst>
        </pc:spChg>
        <pc:spChg chg="del mod">
          <ac:chgData name="Mike Jones" userId="9ad1ed2f9d6d7e5f" providerId="LiveId" clId="{CD441323-1C3C-4E14-A31D-9E47F6E7A348}" dt="2021-06-01T15:11:39.913" v="1633" actId="478"/>
          <ac:spMkLst>
            <pc:docMk/>
            <pc:sldMk cId="1410573853" sldId="351"/>
            <ac:spMk id="12" creationId="{5F24E62A-DE9F-4210-85CA-E4266EC45051}"/>
          </ac:spMkLst>
        </pc:spChg>
        <pc:spChg chg="mod">
          <ac:chgData name="Mike Jones" userId="9ad1ed2f9d6d7e5f" providerId="LiveId" clId="{CD441323-1C3C-4E14-A31D-9E47F6E7A348}" dt="2021-06-01T16:56:36.447" v="3717" actId="20577"/>
          <ac:spMkLst>
            <pc:docMk/>
            <pc:sldMk cId="1410573853" sldId="351"/>
            <ac:spMk id="13" creationId="{6A8832FE-3A4D-4B08-A601-08A4CFA777EC}"/>
          </ac:spMkLst>
        </pc:spChg>
        <pc:picChg chg="add mod">
          <ac:chgData name="Mike Jones" userId="9ad1ed2f9d6d7e5f" providerId="LiveId" clId="{CD441323-1C3C-4E14-A31D-9E47F6E7A348}" dt="2021-06-01T15:17:49.590" v="2060" actId="1076"/>
          <ac:picMkLst>
            <pc:docMk/>
            <pc:sldMk cId="1410573853" sldId="351"/>
            <ac:picMk id="3" creationId="{0BAB88E8-F8B2-45F9-891E-3DD359EF8770}"/>
          </ac:picMkLst>
        </pc:picChg>
        <pc:picChg chg="del">
          <ac:chgData name="Mike Jones" userId="9ad1ed2f9d6d7e5f" providerId="LiveId" clId="{CD441323-1C3C-4E14-A31D-9E47F6E7A348}" dt="2021-06-01T15:11:36.871" v="1631" actId="478"/>
          <ac:picMkLst>
            <pc:docMk/>
            <pc:sldMk cId="1410573853" sldId="351"/>
            <ac:picMk id="4" creationId="{0C865F58-733F-4019-B600-1D17A1FF3D27}"/>
          </ac:picMkLst>
        </pc:picChg>
      </pc:sldChg>
      <pc:sldChg chg="addSp delSp modSp add mod">
        <pc:chgData name="Mike Jones" userId="9ad1ed2f9d6d7e5f" providerId="LiveId" clId="{CD441323-1C3C-4E14-A31D-9E47F6E7A348}" dt="2021-06-01T16:57:13.560" v="3718" actId="20577"/>
        <pc:sldMkLst>
          <pc:docMk/>
          <pc:sldMk cId="2533174931" sldId="352"/>
        </pc:sldMkLst>
        <pc:spChg chg="mod">
          <ac:chgData name="Mike Jones" userId="9ad1ed2f9d6d7e5f" providerId="LiveId" clId="{CD441323-1C3C-4E14-A31D-9E47F6E7A348}" dt="2021-06-01T15:41:33.067" v="2246" actId="164"/>
          <ac:spMkLst>
            <pc:docMk/>
            <pc:sldMk cId="2533174931" sldId="352"/>
            <ac:spMk id="9" creationId="{F5522316-722D-4DB8-826F-6708A67895F4}"/>
          </ac:spMkLst>
        </pc:spChg>
        <pc:spChg chg="mod">
          <ac:chgData name="Mike Jones" userId="9ad1ed2f9d6d7e5f" providerId="LiveId" clId="{CD441323-1C3C-4E14-A31D-9E47F6E7A348}" dt="2021-06-01T15:45:55.069" v="2516" actId="1076"/>
          <ac:spMkLst>
            <pc:docMk/>
            <pc:sldMk cId="2533174931" sldId="352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6:57:13.560" v="3718" actId="20577"/>
          <ac:spMkLst>
            <pc:docMk/>
            <pc:sldMk cId="2533174931" sldId="352"/>
            <ac:spMk id="12" creationId="{D57F79F7-6226-4A58-B1B9-462548529210}"/>
          </ac:spMkLst>
        </pc:spChg>
        <pc:spChg chg="del">
          <ac:chgData name="Mike Jones" userId="9ad1ed2f9d6d7e5f" providerId="LiveId" clId="{CD441323-1C3C-4E14-A31D-9E47F6E7A348}" dt="2021-06-01T15:42:14.551" v="2292" actId="478"/>
          <ac:spMkLst>
            <pc:docMk/>
            <pc:sldMk cId="2533174931" sldId="352"/>
            <ac:spMk id="13" creationId="{6A8832FE-3A4D-4B08-A601-08A4CFA777EC}"/>
          </ac:spMkLst>
        </pc:spChg>
        <pc:spChg chg="mod">
          <ac:chgData name="Mike Jones" userId="9ad1ed2f9d6d7e5f" providerId="LiveId" clId="{CD441323-1C3C-4E14-A31D-9E47F6E7A348}" dt="2021-06-01T15:34:34.836" v="2110" actId="20577"/>
          <ac:spMkLst>
            <pc:docMk/>
            <pc:sldMk cId="2533174931" sldId="352"/>
            <ac:spMk id="3074" creationId="{00000000-0000-0000-0000-000000000000}"/>
          </ac:spMkLst>
        </pc:spChg>
        <pc:grpChg chg="add mod">
          <ac:chgData name="Mike Jones" userId="9ad1ed2f9d6d7e5f" providerId="LiveId" clId="{CD441323-1C3C-4E14-A31D-9E47F6E7A348}" dt="2021-06-01T15:45:50.992" v="2515" actId="1076"/>
          <ac:grpSpMkLst>
            <pc:docMk/>
            <pc:sldMk cId="2533174931" sldId="352"/>
            <ac:grpSpMk id="7" creationId="{B5B1BFAD-58FB-4FE6-BBE3-E4CD9C5562C8}"/>
          </ac:grpSpMkLst>
        </pc:grpChg>
        <pc:picChg chg="del">
          <ac:chgData name="Mike Jones" userId="9ad1ed2f9d6d7e5f" providerId="LiveId" clId="{CD441323-1C3C-4E14-A31D-9E47F6E7A348}" dt="2021-06-01T15:34:03.871" v="2066" actId="478"/>
          <ac:picMkLst>
            <pc:docMk/>
            <pc:sldMk cId="2533174931" sldId="352"/>
            <ac:picMk id="3" creationId="{0BAB88E8-F8B2-45F9-891E-3DD359EF8770}"/>
          </ac:picMkLst>
        </pc:picChg>
        <pc:picChg chg="add del mod">
          <ac:chgData name="Mike Jones" userId="9ad1ed2f9d6d7e5f" providerId="LiveId" clId="{CD441323-1C3C-4E14-A31D-9E47F6E7A348}" dt="2021-06-01T15:40:41.684" v="2238" actId="478"/>
          <ac:picMkLst>
            <pc:docMk/>
            <pc:sldMk cId="2533174931" sldId="352"/>
            <ac:picMk id="4" creationId="{426DE8F4-3A0C-4AD9-9A75-BB98B5960FA4}"/>
          </ac:picMkLst>
        </pc:picChg>
        <pc:picChg chg="add mod">
          <ac:chgData name="Mike Jones" userId="9ad1ed2f9d6d7e5f" providerId="LiveId" clId="{CD441323-1C3C-4E14-A31D-9E47F6E7A348}" dt="2021-06-01T15:41:33.067" v="2246" actId="164"/>
          <ac:picMkLst>
            <pc:docMk/>
            <pc:sldMk cId="2533174931" sldId="352"/>
            <ac:picMk id="6" creationId="{2F5C4D0E-70D9-47B4-9230-EB5A3CC52735}"/>
          </ac:picMkLst>
        </pc:picChg>
      </pc:sldChg>
      <pc:sldChg chg="addSp delSp modSp add del mod">
        <pc:chgData name="Mike Jones" userId="9ad1ed2f9d6d7e5f" providerId="LiveId" clId="{CD441323-1C3C-4E14-A31D-9E47F6E7A348}" dt="2021-06-01T16:58:43.703" v="3730" actId="1076"/>
        <pc:sldMkLst>
          <pc:docMk/>
          <pc:sldMk cId="2516705191" sldId="353"/>
        </pc:sldMkLst>
        <pc:spChg chg="add mod">
          <ac:chgData name="Mike Jones" userId="9ad1ed2f9d6d7e5f" providerId="LiveId" clId="{CD441323-1C3C-4E14-A31D-9E47F6E7A348}" dt="2021-06-01T16:36:30.992" v="3539" actId="1076"/>
          <ac:spMkLst>
            <pc:docMk/>
            <pc:sldMk cId="2516705191" sldId="353"/>
            <ac:spMk id="8" creationId="{A706EADF-E47F-4A26-8FB7-198F623BD62C}"/>
          </ac:spMkLst>
        </pc:spChg>
        <pc:spChg chg="mod">
          <ac:chgData name="Mike Jones" userId="9ad1ed2f9d6d7e5f" providerId="LiveId" clId="{CD441323-1C3C-4E14-A31D-9E47F6E7A348}" dt="2021-06-01T16:31:41.894" v="3148" actId="14100"/>
          <ac:spMkLst>
            <pc:docMk/>
            <pc:sldMk cId="2516705191" sldId="353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6:36:33.526" v="3540" actId="1076"/>
          <ac:spMkLst>
            <pc:docMk/>
            <pc:sldMk cId="2516705191" sldId="353"/>
            <ac:spMk id="11" creationId="{F552A4F5-4AFD-4352-B427-8D68884B9A6D}"/>
          </ac:spMkLst>
        </pc:spChg>
        <pc:spChg chg="del mod">
          <ac:chgData name="Mike Jones" userId="9ad1ed2f9d6d7e5f" providerId="LiveId" clId="{CD441323-1C3C-4E14-A31D-9E47F6E7A348}" dt="2021-06-01T16:23:39.089" v="2830" actId="478"/>
          <ac:spMkLst>
            <pc:docMk/>
            <pc:sldMk cId="2516705191" sldId="353"/>
            <ac:spMk id="12" creationId="{D57F79F7-6226-4A58-B1B9-462548529210}"/>
          </ac:spMkLst>
        </pc:spChg>
        <pc:spChg chg="add mod">
          <ac:chgData name="Mike Jones" userId="9ad1ed2f9d6d7e5f" providerId="LiveId" clId="{CD441323-1C3C-4E14-A31D-9E47F6E7A348}" dt="2021-06-01T16:36:35.944" v="3541" actId="1076"/>
          <ac:spMkLst>
            <pc:docMk/>
            <pc:sldMk cId="2516705191" sldId="353"/>
            <ac:spMk id="13" creationId="{4AB668C7-7064-492D-857B-BEA2EA34614D}"/>
          </ac:spMkLst>
        </pc:spChg>
        <pc:spChg chg="add del mod">
          <ac:chgData name="Mike Jones" userId="9ad1ed2f9d6d7e5f" providerId="LiveId" clId="{CD441323-1C3C-4E14-A31D-9E47F6E7A348}" dt="2021-06-01T16:31:32.192" v="3147" actId="21"/>
          <ac:spMkLst>
            <pc:docMk/>
            <pc:sldMk cId="2516705191" sldId="353"/>
            <ac:spMk id="14" creationId="{7840FCB2-A16C-4E96-AF7D-2A1B32096657}"/>
          </ac:spMkLst>
        </pc:spChg>
        <pc:spChg chg="add mod">
          <ac:chgData name="Mike Jones" userId="9ad1ed2f9d6d7e5f" providerId="LiveId" clId="{CD441323-1C3C-4E14-A31D-9E47F6E7A348}" dt="2021-06-01T16:58:31.591" v="3728" actId="20577"/>
          <ac:spMkLst>
            <pc:docMk/>
            <pc:sldMk cId="2516705191" sldId="353"/>
            <ac:spMk id="15" creationId="{39D55314-FF68-4770-8518-97BFD5CD669B}"/>
          </ac:spMkLst>
        </pc:spChg>
        <pc:spChg chg="add mod">
          <ac:chgData name="Mike Jones" userId="9ad1ed2f9d6d7e5f" providerId="LiveId" clId="{CD441323-1C3C-4E14-A31D-9E47F6E7A348}" dt="2021-06-01T16:58:43.703" v="3730" actId="1076"/>
          <ac:spMkLst>
            <pc:docMk/>
            <pc:sldMk cId="2516705191" sldId="353"/>
            <ac:spMk id="16" creationId="{7E72B1C1-D67B-45EF-9EF3-E1F9E0ED9F77}"/>
          </ac:spMkLst>
        </pc:spChg>
        <pc:spChg chg="mod">
          <ac:chgData name="Mike Jones" userId="9ad1ed2f9d6d7e5f" providerId="LiveId" clId="{CD441323-1C3C-4E14-A31D-9E47F6E7A348}" dt="2021-06-01T15:47:34.976" v="2581" actId="14100"/>
          <ac:spMkLst>
            <pc:docMk/>
            <pc:sldMk cId="2516705191" sldId="353"/>
            <ac:spMk id="3074" creationId="{00000000-0000-0000-0000-000000000000}"/>
          </ac:spMkLst>
        </pc:spChg>
        <pc:grpChg chg="del">
          <ac:chgData name="Mike Jones" userId="9ad1ed2f9d6d7e5f" providerId="LiveId" clId="{CD441323-1C3C-4E14-A31D-9E47F6E7A348}" dt="2021-06-01T15:46:30.023" v="2523" actId="478"/>
          <ac:grpSpMkLst>
            <pc:docMk/>
            <pc:sldMk cId="2516705191" sldId="353"/>
            <ac:grpSpMk id="7" creationId="{B5B1BFAD-58FB-4FE6-BBE3-E4CD9C5562C8}"/>
          </ac:grpSpMkLst>
        </pc:grpChg>
      </pc:sldChg>
      <pc:sldChg chg="addSp delSp modSp add mod">
        <pc:chgData name="Mike Jones" userId="9ad1ed2f9d6d7e5f" providerId="LiveId" clId="{CD441323-1C3C-4E14-A31D-9E47F6E7A348}" dt="2021-06-01T16:59:37.998" v="3731" actId="1076"/>
        <pc:sldMkLst>
          <pc:docMk/>
          <pc:sldMk cId="1449886284" sldId="354"/>
        </pc:sldMkLst>
        <pc:spChg chg="del mod">
          <ac:chgData name="Mike Jones" userId="9ad1ed2f9d6d7e5f" providerId="LiveId" clId="{CD441323-1C3C-4E14-A31D-9E47F6E7A348}" dt="2021-06-01T16:36:45.570" v="3543" actId="21"/>
          <ac:spMkLst>
            <pc:docMk/>
            <pc:sldMk cId="1449886284" sldId="354"/>
            <ac:spMk id="8" creationId="{A706EADF-E47F-4A26-8FB7-198F623BD62C}"/>
          </ac:spMkLst>
        </pc:spChg>
        <pc:spChg chg="add mod">
          <ac:chgData name="Mike Jones" userId="9ad1ed2f9d6d7e5f" providerId="LiveId" clId="{CD441323-1C3C-4E14-A31D-9E47F6E7A348}" dt="2021-06-01T16:59:37.998" v="3731" actId="1076"/>
          <ac:spMkLst>
            <pc:docMk/>
            <pc:sldMk cId="1449886284" sldId="354"/>
            <ac:spMk id="9" creationId="{52D71FEA-3A28-4590-B4FB-752D85E77A60}"/>
          </ac:spMkLst>
        </pc:spChg>
        <pc:spChg chg="mod">
          <ac:chgData name="Mike Jones" userId="9ad1ed2f9d6d7e5f" providerId="LiveId" clId="{CD441323-1C3C-4E14-A31D-9E47F6E7A348}" dt="2021-06-01T16:36:10.803" v="3526" actId="14100"/>
          <ac:spMkLst>
            <pc:docMk/>
            <pc:sldMk cId="1449886284" sldId="354"/>
            <ac:spMk id="10" creationId="{DABD82F4-9C45-402E-B613-D715770A1347}"/>
          </ac:spMkLst>
        </pc:spChg>
        <pc:spChg chg="mod">
          <ac:chgData name="Mike Jones" userId="9ad1ed2f9d6d7e5f" providerId="LiveId" clId="{CD441323-1C3C-4E14-A31D-9E47F6E7A348}" dt="2021-06-01T16:36:59.884" v="3546" actId="1076"/>
          <ac:spMkLst>
            <pc:docMk/>
            <pc:sldMk cId="1449886284" sldId="354"/>
            <ac:spMk id="11" creationId="{F552A4F5-4AFD-4352-B427-8D68884B9A6D}"/>
          </ac:spMkLst>
        </pc:spChg>
        <pc:spChg chg="add mod">
          <ac:chgData name="Mike Jones" userId="9ad1ed2f9d6d7e5f" providerId="LiveId" clId="{CD441323-1C3C-4E14-A31D-9E47F6E7A348}" dt="2021-06-01T16:38:27.914" v="3678" actId="313"/>
          <ac:spMkLst>
            <pc:docMk/>
            <pc:sldMk cId="1449886284" sldId="354"/>
            <ac:spMk id="12" creationId="{453D5B13-056F-417D-A68A-70064D8191D1}"/>
          </ac:spMkLst>
        </pc:spChg>
        <pc:spChg chg="mod">
          <ac:chgData name="Mike Jones" userId="9ad1ed2f9d6d7e5f" providerId="LiveId" clId="{CD441323-1C3C-4E14-A31D-9E47F6E7A348}" dt="2021-06-01T16:37:02.909" v="3547" actId="1076"/>
          <ac:spMkLst>
            <pc:docMk/>
            <pc:sldMk cId="1449886284" sldId="354"/>
            <ac:spMk id="13" creationId="{4AB668C7-7064-492D-857B-BEA2EA34614D}"/>
          </ac:spMkLst>
        </pc:spChg>
        <pc:spChg chg="del mod">
          <ac:chgData name="Mike Jones" userId="9ad1ed2f9d6d7e5f" providerId="LiveId" clId="{CD441323-1C3C-4E14-A31D-9E47F6E7A348}" dt="2021-06-01T16:31:22.108" v="3146" actId="21"/>
          <ac:spMkLst>
            <pc:docMk/>
            <pc:sldMk cId="1449886284" sldId="354"/>
            <ac:spMk id="14" creationId="{7840FCB2-A16C-4E96-AF7D-2A1B32096657}"/>
          </ac:spMkLst>
        </pc:spChg>
        <pc:spChg chg="mod">
          <ac:chgData name="Mike Jones" userId="9ad1ed2f9d6d7e5f" providerId="LiveId" clId="{CD441323-1C3C-4E14-A31D-9E47F6E7A348}" dt="2021-06-01T16:36:17.415" v="3538" actId="20577"/>
          <ac:spMkLst>
            <pc:docMk/>
            <pc:sldMk cId="1449886284" sldId="354"/>
            <ac:spMk id="3074" creationId="{00000000-0000-0000-0000-000000000000}"/>
          </ac:spMkLst>
        </pc:spChg>
      </pc:sldChg>
      <pc:sldMasterChg chg="modSp mod">
        <pc:chgData name="Mike Jones" userId="9ad1ed2f9d6d7e5f" providerId="LiveId" clId="{CD441323-1C3C-4E14-A31D-9E47F6E7A348}" dt="2021-06-02T11:56:21.129" v="3732" actId="20577"/>
        <pc:sldMasterMkLst>
          <pc:docMk/>
          <pc:sldMasterMk cId="0" sldId="2147483651"/>
        </pc:sldMasterMkLst>
        <pc:spChg chg="mod">
          <ac:chgData name="Mike Jones" userId="9ad1ed2f9d6d7e5f" providerId="LiveId" clId="{CD441323-1C3C-4E14-A31D-9E47F6E7A348}" dt="2021-06-02T11:56:21.129" v="373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Mike Jones" userId="9ad1ed2f9d6d7e5f" providerId="LiveId" clId="{76D229E9-B48E-4C1D-A780-34D5DA5EE0C7}"/>
    <pc:docChg chg="modSld">
      <pc:chgData name="Mike Jones" userId="9ad1ed2f9d6d7e5f" providerId="LiveId" clId="{76D229E9-B48E-4C1D-A780-34D5DA5EE0C7}" dt="2021-06-01T14:13:27.609" v="1" actId="20577"/>
      <pc:docMkLst>
        <pc:docMk/>
      </pc:docMkLst>
      <pc:sldChg chg="modSp mod">
        <pc:chgData name="Mike Jones" userId="9ad1ed2f9d6d7e5f" providerId="LiveId" clId="{76D229E9-B48E-4C1D-A780-34D5DA5EE0C7}" dt="2021-06-01T14:13:27.609" v="1" actId="20577"/>
        <pc:sldMkLst>
          <pc:docMk/>
          <pc:sldMk cId="0" sldId="256"/>
        </pc:sldMkLst>
        <pc:spChg chg="mod">
          <ac:chgData name="Mike Jones" userId="9ad1ed2f9d6d7e5f" providerId="LiveId" clId="{76D229E9-B48E-4C1D-A780-34D5DA5EE0C7}" dt="2021-06-01T14:13:27.609" v="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8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92091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4.1 Structure of the construction</a:t>
            </a:r>
            <a:br>
              <a:rPr lang="en-GB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industry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(2)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0703"/>
            <a:ext cx="8075240" cy="730077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construction industry is subject to regulation for many different reasons.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D300F4-1907-4F0B-9BD4-287D8366877D}"/>
              </a:ext>
            </a:extLst>
          </p:cNvPr>
          <p:cNvSpPr txBox="1"/>
          <p:nvPr/>
        </p:nvSpPr>
        <p:spPr>
          <a:xfrm>
            <a:off x="395536" y="2260781"/>
            <a:ext cx="8075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The regulations apply to a building project in various ways.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0CD966A-5337-4DDF-9B33-DB98DAF3190C}"/>
              </a:ext>
            </a:extLst>
          </p:cNvPr>
          <p:cNvSpPr txBox="1">
            <a:spLocks/>
          </p:cNvSpPr>
          <p:nvPr/>
        </p:nvSpPr>
        <p:spPr bwMode="auto">
          <a:xfrm>
            <a:off x="457200" y="2790909"/>
            <a:ext cx="5050904" cy="106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Building regulations </a:t>
            </a:r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ensure the structural integrity and stability of buildings and structures. There are inspection routines applied during construction. 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DF34B8-04A7-428B-86BA-4973A4A1B9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3932" y="2888420"/>
            <a:ext cx="2469048" cy="164685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24033E2-8BB9-4042-BD9F-4069B17A3C9F}"/>
              </a:ext>
            </a:extLst>
          </p:cNvPr>
          <p:cNvSpPr txBox="1"/>
          <p:nvPr/>
        </p:nvSpPr>
        <p:spPr>
          <a:xfrm>
            <a:off x="457200" y="3789040"/>
            <a:ext cx="549013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A building control officer makes regular visits to site to physically check that the work follows regulations. </a:t>
            </a:r>
          </a:p>
          <a:p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If the work is not up to standard, the building control officer has the authority to issue legal notices to compel the contractor to complete the work properly.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700808"/>
            <a:ext cx="8229600" cy="76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 of manufacturing processes to maintain the quality of the finished product.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0766CF9-DEA7-44C1-B545-D65CFC08E816}"/>
              </a:ext>
            </a:extLst>
          </p:cNvPr>
          <p:cNvSpPr txBox="1">
            <a:spLocks/>
          </p:cNvSpPr>
          <p:nvPr/>
        </p:nvSpPr>
        <p:spPr bwMode="auto">
          <a:xfrm>
            <a:off x="452031" y="3919812"/>
            <a:ext cx="5410944" cy="72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 regarding the selection of materials and components for construction purposes.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2031" y="2144433"/>
            <a:ext cx="526692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Materials and components may be installed in critical locations in a building, for example, in flues and chimneys.</a:t>
            </a:r>
            <a:r>
              <a:rPr lang="en-US" kern="0" dirty="0">
                <a:solidFill>
                  <a:srgbClr val="000000"/>
                </a:solidFill>
                <a:latin typeface="Arial"/>
              </a:rPr>
              <a:t>They must be manufactured to regulated standards to function safely.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D12780-2D48-492F-906A-25B96A112709}"/>
              </a:ext>
            </a:extLst>
          </p:cNvPr>
          <p:cNvSpPr txBox="1"/>
          <p:nvPr/>
        </p:nvSpPr>
        <p:spPr>
          <a:xfrm>
            <a:off x="452031" y="4788090"/>
            <a:ext cx="555859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Similar principles apply to the correct selection of materials and components. The items for specified locations in a building must be selected in accordance with appropriate regulations.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8434F4-5684-4AD1-9DB7-8DD02A7FF8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9601" y="2276872"/>
            <a:ext cx="2317364" cy="3285880"/>
          </a:xfrm>
          <a:prstGeom prst="rect">
            <a:avLst/>
          </a:prstGeom>
          <a:ln>
            <a:solidFill>
              <a:schemeClr val="tx2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62046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545698"/>
            <a:ext cx="461885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Regulation to control or eliminate hazards during construction operations. 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7200" y="2280692"/>
            <a:ext cx="497889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There are many laws and regulations related to the health and safety of those working on and near to a construction site. 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 Health and Safety Executive (HSE) is responsible for enforcing the legal requirements.</a:t>
            </a:r>
          </a:p>
          <a:p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Risk assessments and method statements are created to make sure that the work activities comply with health and safety regulations and are undertaken in an orderly way.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75C4D4-3D35-4827-84D7-A15B1F9406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734684"/>
            <a:ext cx="2736304" cy="3849552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19848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556792"/>
            <a:ext cx="48965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Regulatory inspections of specialist tools and equipment.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7200" y="2276872"/>
            <a:ext cx="4896544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Equipment such as power tools, access equipment and machinery for transporting and handling materials and equipment on site must be checked and inspected regularly.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Faulty or damaged items pose a hazard and must be quickly identified and removed from service for replacement or repair.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Equipment such as forklifts and cranes are closely regulated for safety.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AB88E8-F8B2-45F9-891E-3DD359EF87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411" y="1416223"/>
            <a:ext cx="3066593" cy="427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73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relationship of regulators with the client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629309"/>
            <a:ext cx="8229600" cy="1115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Welfare and health and safety regulations provide important protection for the client as well as workers on site. Situations that regulations cover include: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5C4D0E-70D9-47B4-9230-EB5A3CC527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6" y="2961613"/>
            <a:ext cx="3836020" cy="256629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57F79F7-6226-4A58-B1B9-462548529210}"/>
              </a:ext>
            </a:extLst>
          </p:cNvPr>
          <p:cNvSpPr txBox="1">
            <a:spLocks/>
          </p:cNvSpPr>
          <p:nvPr/>
        </p:nvSpPr>
        <p:spPr bwMode="auto">
          <a:xfrm>
            <a:off x="422919" y="2912191"/>
            <a:ext cx="4005065" cy="238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client safety and welfare during construction operations.</a:t>
            </a:r>
          </a:p>
          <a:p>
            <a:pPr lvl="1"/>
            <a:r>
              <a:rPr lang="en-GB" sz="1600" u="none" strike="noStrike" kern="0" dirty="0">
                <a:effectLst/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protection of client property and assets</a:t>
            </a:r>
          </a:p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completion of contracted work to the client brief and specifications to provide safe handover of the project.</a:t>
            </a:r>
            <a:endParaRPr lang="en-GB" sz="1600" u="none" strike="noStrike" kern="0" dirty="0">
              <a:effectLst/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sz="16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3317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69404" y="1916832"/>
            <a:ext cx="8135044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built environment created by the construction industry consists of a wide range of categories.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06EADF-E47F-4A26-8FB7-198F623BD62C}"/>
              </a:ext>
            </a:extLst>
          </p:cNvPr>
          <p:cNvSpPr txBox="1">
            <a:spLocks/>
          </p:cNvSpPr>
          <p:nvPr/>
        </p:nvSpPr>
        <p:spPr bwMode="auto">
          <a:xfrm>
            <a:off x="457200" y="2640069"/>
            <a:ext cx="8229600" cy="74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Commercial.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could include office accommodation, warehouse facilities, agricultural buildings, nursery greenhouses, garage facilities and more.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59135" y="3454646"/>
            <a:ext cx="8227665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Residential.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Private dwellings (houses, apartments), social housing and care provision.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69404" y="3944969"/>
            <a:ext cx="8217396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Industrial.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Factory accommodation and manufacturing facilities.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9D55314-FF68-4770-8518-97BFD5CD669B}"/>
              </a:ext>
            </a:extLst>
          </p:cNvPr>
          <p:cNvSpPr txBox="1">
            <a:spLocks/>
          </p:cNvSpPr>
          <p:nvPr/>
        </p:nvSpPr>
        <p:spPr bwMode="auto">
          <a:xfrm>
            <a:off x="469404" y="5115915"/>
            <a:ext cx="8135044" cy="33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other categories can you think of?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72B1C1-D67B-45EF-9EF3-E1F9E0ED9F77}"/>
              </a:ext>
            </a:extLst>
          </p:cNvPr>
          <p:cNvSpPr txBox="1">
            <a:spLocks/>
          </p:cNvSpPr>
          <p:nvPr/>
        </p:nvSpPr>
        <p:spPr bwMode="auto">
          <a:xfrm>
            <a:off x="457200" y="4509120"/>
            <a:ext cx="8229600" cy="39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Health.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Hospitals, health care centres and medical research establishments.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05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69404" y="1916833"/>
            <a:ext cx="8135044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Here are some more categories </a:t>
            </a:r>
            <a:r>
              <a:rPr lang="en-GB" u="none" strike="noStrike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work.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47328" y="2453656"/>
            <a:ext cx="8239472" cy="39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Retail.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Shopping centres, retail parks, online shopping warehousing and distribution centres.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53802" y="3260510"/>
            <a:ext cx="8270676" cy="40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Industrial.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Factory accommodation and manufacturing facilities.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2D71FEA-3A28-4590-B4FB-752D85E77A60}"/>
              </a:ext>
            </a:extLst>
          </p:cNvPr>
          <p:cNvSpPr txBox="1">
            <a:spLocks/>
          </p:cNvSpPr>
          <p:nvPr/>
        </p:nvSpPr>
        <p:spPr bwMode="auto">
          <a:xfrm>
            <a:off x="469404" y="3892879"/>
            <a:ext cx="8272660" cy="69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Recreation and leisure.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Sports stadia, community leisure centres and entertainment centres.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53D5B13-056F-417D-A68A-70064D8191D1}"/>
              </a:ext>
            </a:extLst>
          </p:cNvPr>
          <p:cNvSpPr txBox="1">
            <a:spLocks/>
          </p:cNvSpPr>
          <p:nvPr/>
        </p:nvSpPr>
        <p:spPr bwMode="auto">
          <a:xfrm>
            <a:off x="469404" y="4797152"/>
            <a:ext cx="8239472" cy="77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Utilities and transport.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Road rail and air transport infrastructure, services distribution and telecommunications infrastructure.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886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 (continued)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57200" y="2060848"/>
            <a:ext cx="82296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New build.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Building a project from scratch. All the categories already discussed can be new build projects.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57200" y="2992643"/>
            <a:ext cx="4486240" cy="180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Retrofit.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Installation of new equipment later in the lifecycle of a building. Upgrading of facilities. The need to meet new regulations. Change in client requirements.</a:t>
            </a:r>
            <a:r>
              <a:rPr kumimoji="0" lang="en-GB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GB" sz="1600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An example would be retrofitting of insulation. 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600" kern="0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654532-7F8C-44E3-A089-8B575910A7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0904" y="3163257"/>
            <a:ext cx="3481536" cy="232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919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673</Words>
  <Application>Microsoft Office PowerPoint</Application>
  <PresentationFormat>On-screen Show (4:3)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Lucida Grande</vt:lpstr>
      <vt:lpstr>Times New Roman</vt:lpstr>
      <vt:lpstr>1_Default Design</vt:lpstr>
      <vt:lpstr>PowerPoint 2: 4.1 Structure of the construction industry (2)</vt:lpstr>
      <vt:lpstr>The role of building regulators</vt:lpstr>
      <vt:lpstr>The role of building regulators (continued)</vt:lpstr>
      <vt:lpstr>The role of building regulators (continued)</vt:lpstr>
      <vt:lpstr>The role of building regulators (continued)</vt:lpstr>
      <vt:lpstr>The relationship of regulators with the client</vt:lpstr>
      <vt:lpstr>The range of work undertaken by the construction industry</vt:lpstr>
      <vt:lpstr>The range of work undertaken by the construction industry (continued)</vt:lpstr>
      <vt:lpstr>The range of work undertaken by the construction industry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143</cp:revision>
  <dcterms:created xsi:type="dcterms:W3CDTF">2013-05-28T00:38:54Z</dcterms:created>
  <dcterms:modified xsi:type="dcterms:W3CDTF">2021-08-11T14:05:01Z</dcterms:modified>
</cp:coreProperties>
</file>