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32"/>
  </p:notesMasterIdLst>
  <p:handoutMasterIdLst>
    <p:handoutMasterId r:id="rId33"/>
  </p:handoutMasterIdLst>
  <p:sldIdLst>
    <p:sldId id="256" r:id="rId2"/>
    <p:sldId id="343" r:id="rId3"/>
    <p:sldId id="346" r:id="rId4"/>
    <p:sldId id="328" r:id="rId5"/>
    <p:sldId id="361" r:id="rId6"/>
    <p:sldId id="330" r:id="rId7"/>
    <p:sldId id="348" r:id="rId8"/>
    <p:sldId id="349" r:id="rId9"/>
    <p:sldId id="350" r:id="rId10"/>
    <p:sldId id="352" r:id="rId11"/>
    <p:sldId id="341" r:id="rId12"/>
    <p:sldId id="342" r:id="rId13"/>
    <p:sldId id="345" r:id="rId14"/>
    <p:sldId id="344" r:id="rId15"/>
    <p:sldId id="333" r:id="rId16"/>
    <p:sldId id="334" r:id="rId17"/>
    <p:sldId id="335" r:id="rId18"/>
    <p:sldId id="336" r:id="rId19"/>
    <p:sldId id="337" r:id="rId20"/>
    <p:sldId id="338" r:id="rId21"/>
    <p:sldId id="339" r:id="rId22"/>
    <p:sldId id="340" r:id="rId23"/>
    <p:sldId id="347" r:id="rId24"/>
    <p:sldId id="353" r:id="rId25"/>
    <p:sldId id="358" r:id="rId26"/>
    <p:sldId id="362" r:id="rId27"/>
    <p:sldId id="354" r:id="rId28"/>
    <p:sldId id="355" r:id="rId29"/>
    <p:sldId id="357"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0D03DA-A4B5-47C5-8E91-ECF217C65BCE}" v="2" dt="2021-07-05T11:02:38.4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55" autoAdjust="0"/>
    <p:restoredTop sz="86395"/>
  </p:normalViewPr>
  <p:slideViewPr>
    <p:cSldViewPr showGuides="1">
      <p:cViewPr>
        <p:scale>
          <a:sx n="58" d="100"/>
          <a:sy n="58" d="100"/>
        </p:scale>
        <p:origin x="1560" y="2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51FBB9E-4EA4-407E-863D-A88C364AE9A5}"/>
    <pc:docChg chg="modSld">
      <pc:chgData name="Caroline Prodger" userId="e4ef2e75-b60b-401b-8ebe-291bdcf405f4" providerId="ADAL" clId="{751FBB9E-4EA4-407E-863D-A88C364AE9A5}" dt="2021-06-16T10:28:59.557" v="1" actId="20577"/>
      <pc:docMkLst>
        <pc:docMk/>
      </pc:docMkLst>
      <pc:sldChg chg="modSp mod">
        <pc:chgData name="Caroline Prodger" userId="e4ef2e75-b60b-401b-8ebe-291bdcf405f4" providerId="ADAL" clId="{751FBB9E-4EA4-407E-863D-A88C364AE9A5}" dt="2021-06-16T10:28:59.557" v="1" actId="20577"/>
        <pc:sldMkLst>
          <pc:docMk/>
          <pc:sldMk cId="0" sldId="256"/>
        </pc:sldMkLst>
        <pc:spChg chg="mod">
          <ac:chgData name="Caroline Prodger" userId="e4ef2e75-b60b-401b-8ebe-291bdcf405f4" providerId="ADAL" clId="{751FBB9E-4EA4-407E-863D-A88C364AE9A5}" dt="2021-06-16T10:28:59.557" v="1" actId="20577"/>
          <ac:spMkLst>
            <pc:docMk/>
            <pc:sldMk cId="0" sldId="256"/>
            <ac:spMk id="2050" creationId="{00000000-0000-0000-0000-000000000000}"/>
          </ac:spMkLst>
        </pc:spChg>
      </pc:sldChg>
      <pc:sldChg chg="modSp">
        <pc:chgData name="Caroline Prodger" userId="e4ef2e75-b60b-401b-8ebe-291bdcf405f4" providerId="ADAL" clId="{751FBB9E-4EA4-407E-863D-A88C364AE9A5}" dt="2021-06-16T10:28:53.705" v="0"/>
        <pc:sldMkLst>
          <pc:docMk/>
          <pc:sldMk cId="0" sldId="330"/>
        </pc:sldMkLst>
        <pc:spChg chg="mod">
          <ac:chgData name="Caroline Prodger" userId="e4ef2e75-b60b-401b-8ebe-291bdcf405f4" providerId="ADAL" clId="{751FBB9E-4EA4-407E-863D-A88C364AE9A5}" dt="2021-06-16T10:28:53.705" v="0"/>
          <ac:spMkLst>
            <pc:docMk/>
            <pc:sldMk cId="0" sldId="330"/>
            <ac:spMk id="5122" creationId="{00000000-0000-0000-0000-000000000000}"/>
          </ac:spMkLst>
        </pc:spChg>
      </pc:sldChg>
      <pc:sldChg chg="modSp">
        <pc:chgData name="Caroline Prodger" userId="e4ef2e75-b60b-401b-8ebe-291bdcf405f4" providerId="ADAL" clId="{751FBB9E-4EA4-407E-863D-A88C364AE9A5}" dt="2021-06-16T10:28:53.705" v="0"/>
        <pc:sldMkLst>
          <pc:docMk/>
          <pc:sldMk cId="0" sldId="331"/>
        </pc:sldMkLst>
        <pc:spChg chg="mod">
          <ac:chgData name="Caroline Prodger" userId="e4ef2e75-b60b-401b-8ebe-291bdcf405f4" providerId="ADAL" clId="{751FBB9E-4EA4-407E-863D-A88C364AE9A5}" dt="2021-06-16T10:28:53.705" v="0"/>
          <ac:spMkLst>
            <pc:docMk/>
            <pc:sldMk cId="0" sldId="331"/>
            <ac:spMk id="2" creationId="{00000000-0000-0000-0000-000000000000}"/>
          </ac:spMkLst>
        </pc:spChg>
        <pc:spChg chg="mod">
          <ac:chgData name="Caroline Prodger" userId="e4ef2e75-b60b-401b-8ebe-291bdcf405f4" providerId="ADAL" clId="{751FBB9E-4EA4-407E-863D-A88C364AE9A5}" dt="2021-06-16T10:28:53.705" v="0"/>
          <ac:spMkLst>
            <pc:docMk/>
            <pc:sldMk cId="0" sldId="331"/>
            <ac:spMk id="5" creationId="{1C244550-89A7-4EA2-BAEF-9F2A8FE945EF}"/>
          </ac:spMkLst>
        </pc:spChg>
      </pc:sldChg>
      <pc:sldChg chg="modSp">
        <pc:chgData name="Caroline Prodger" userId="e4ef2e75-b60b-401b-8ebe-291bdcf405f4" providerId="ADAL" clId="{751FBB9E-4EA4-407E-863D-A88C364AE9A5}" dt="2021-06-16T10:28:53.705" v="0"/>
        <pc:sldMkLst>
          <pc:docMk/>
          <pc:sldMk cId="0" sldId="333"/>
        </pc:sldMkLst>
        <pc:spChg chg="mod">
          <ac:chgData name="Caroline Prodger" userId="e4ef2e75-b60b-401b-8ebe-291bdcf405f4" providerId="ADAL" clId="{751FBB9E-4EA4-407E-863D-A88C364AE9A5}" dt="2021-06-16T10:28:53.705" v="0"/>
          <ac:spMkLst>
            <pc:docMk/>
            <pc:sldMk cId="0" sldId="333"/>
            <ac:spMk id="2" creationId="{00000000-0000-0000-0000-000000000000}"/>
          </ac:spMkLst>
        </pc:spChg>
        <pc:spChg chg="mod">
          <ac:chgData name="Caroline Prodger" userId="e4ef2e75-b60b-401b-8ebe-291bdcf405f4" providerId="ADAL" clId="{751FBB9E-4EA4-407E-863D-A88C364AE9A5}" dt="2021-06-16T10:28:53.705" v="0"/>
          <ac:spMkLst>
            <pc:docMk/>
            <pc:sldMk cId="0" sldId="333"/>
            <ac:spMk id="6" creationId="{29AF5DF3-27B0-47E4-BDDD-376BD862E7FC}"/>
          </ac:spMkLst>
        </pc:spChg>
      </pc:sldChg>
      <pc:sldChg chg="modSp">
        <pc:chgData name="Caroline Prodger" userId="e4ef2e75-b60b-401b-8ebe-291bdcf405f4" providerId="ADAL" clId="{751FBB9E-4EA4-407E-863D-A88C364AE9A5}" dt="2021-06-16T10:28:53.705" v="0"/>
        <pc:sldMkLst>
          <pc:docMk/>
          <pc:sldMk cId="0" sldId="335"/>
        </pc:sldMkLst>
        <pc:spChg chg="mod">
          <ac:chgData name="Caroline Prodger" userId="e4ef2e75-b60b-401b-8ebe-291bdcf405f4" providerId="ADAL" clId="{751FBB9E-4EA4-407E-863D-A88C364AE9A5}" dt="2021-06-16T10:28:53.705" v="0"/>
          <ac:spMkLst>
            <pc:docMk/>
            <pc:sldMk cId="0" sldId="335"/>
            <ac:spMk id="2" creationId="{00000000-0000-0000-0000-000000000000}"/>
          </ac:spMkLst>
        </pc:spChg>
      </pc:sldChg>
      <pc:sldChg chg="modSp">
        <pc:chgData name="Caroline Prodger" userId="e4ef2e75-b60b-401b-8ebe-291bdcf405f4" providerId="ADAL" clId="{751FBB9E-4EA4-407E-863D-A88C364AE9A5}" dt="2021-06-16T10:28:53.705" v="0"/>
        <pc:sldMkLst>
          <pc:docMk/>
          <pc:sldMk cId="0" sldId="337"/>
        </pc:sldMkLst>
        <pc:spChg chg="mod">
          <ac:chgData name="Caroline Prodger" userId="e4ef2e75-b60b-401b-8ebe-291bdcf405f4" providerId="ADAL" clId="{751FBB9E-4EA4-407E-863D-A88C364AE9A5}" dt="2021-06-16T10:28:53.705" v="0"/>
          <ac:spMkLst>
            <pc:docMk/>
            <pc:sldMk cId="0" sldId="337"/>
            <ac:spMk id="2" creationId="{00000000-0000-0000-0000-000000000000}"/>
          </ac:spMkLst>
        </pc:spChg>
      </pc:sldChg>
      <pc:sldChg chg="modSp">
        <pc:chgData name="Caroline Prodger" userId="e4ef2e75-b60b-401b-8ebe-291bdcf405f4" providerId="ADAL" clId="{751FBB9E-4EA4-407E-863D-A88C364AE9A5}" dt="2021-06-16T10:28:53.705" v="0"/>
        <pc:sldMkLst>
          <pc:docMk/>
          <pc:sldMk cId="0" sldId="340"/>
        </pc:sldMkLst>
        <pc:spChg chg="mod">
          <ac:chgData name="Caroline Prodger" userId="e4ef2e75-b60b-401b-8ebe-291bdcf405f4" providerId="ADAL" clId="{751FBB9E-4EA4-407E-863D-A88C364AE9A5}" dt="2021-06-16T10:28:53.705" v="0"/>
          <ac:spMkLst>
            <pc:docMk/>
            <pc:sldMk cId="0" sldId="340"/>
            <ac:spMk id="2" creationId="{00000000-0000-0000-0000-000000000000}"/>
          </ac:spMkLst>
        </pc:spChg>
      </pc:sldChg>
      <pc:sldChg chg="modSp">
        <pc:chgData name="Caroline Prodger" userId="e4ef2e75-b60b-401b-8ebe-291bdcf405f4" providerId="ADAL" clId="{751FBB9E-4EA4-407E-863D-A88C364AE9A5}" dt="2021-06-16T10:28:53.705" v="0"/>
        <pc:sldMkLst>
          <pc:docMk/>
          <pc:sldMk cId="1102216289" sldId="341"/>
        </pc:sldMkLst>
        <pc:spChg chg="mod">
          <ac:chgData name="Caroline Prodger" userId="e4ef2e75-b60b-401b-8ebe-291bdcf405f4" providerId="ADAL" clId="{751FBB9E-4EA4-407E-863D-A88C364AE9A5}" dt="2021-06-16T10:28:53.705" v="0"/>
          <ac:spMkLst>
            <pc:docMk/>
            <pc:sldMk cId="1102216289" sldId="341"/>
            <ac:spMk id="2" creationId="{6634092C-BEFE-4DAF-8AA0-8A39A7D5B02D}"/>
          </ac:spMkLst>
        </pc:spChg>
        <pc:spChg chg="mod">
          <ac:chgData name="Caroline Prodger" userId="e4ef2e75-b60b-401b-8ebe-291bdcf405f4" providerId="ADAL" clId="{751FBB9E-4EA4-407E-863D-A88C364AE9A5}" dt="2021-06-16T10:28:53.705" v="0"/>
          <ac:spMkLst>
            <pc:docMk/>
            <pc:sldMk cId="1102216289" sldId="341"/>
            <ac:spMk id="3" creationId="{BFDE6E1C-8EE4-4C78-BD5C-CD8DC2D13FD5}"/>
          </ac:spMkLst>
        </pc:spChg>
      </pc:sldChg>
      <pc:sldChg chg="modSp">
        <pc:chgData name="Caroline Prodger" userId="e4ef2e75-b60b-401b-8ebe-291bdcf405f4" providerId="ADAL" clId="{751FBB9E-4EA4-407E-863D-A88C364AE9A5}" dt="2021-06-16T10:28:53.705" v="0"/>
        <pc:sldMkLst>
          <pc:docMk/>
          <pc:sldMk cId="3674248820" sldId="344"/>
        </pc:sldMkLst>
        <pc:spChg chg="mod">
          <ac:chgData name="Caroline Prodger" userId="e4ef2e75-b60b-401b-8ebe-291bdcf405f4" providerId="ADAL" clId="{751FBB9E-4EA4-407E-863D-A88C364AE9A5}" dt="2021-06-16T10:28:53.705" v="0"/>
          <ac:spMkLst>
            <pc:docMk/>
            <pc:sldMk cId="3674248820" sldId="344"/>
            <ac:spMk id="2" creationId="{00000000-0000-0000-0000-000000000000}"/>
          </ac:spMkLst>
        </pc:spChg>
      </pc:sldChg>
      <pc:sldChg chg="modSp">
        <pc:chgData name="Caroline Prodger" userId="e4ef2e75-b60b-401b-8ebe-291bdcf405f4" providerId="ADAL" clId="{751FBB9E-4EA4-407E-863D-A88C364AE9A5}" dt="2021-06-16T10:28:53.705" v="0"/>
        <pc:sldMkLst>
          <pc:docMk/>
          <pc:sldMk cId="236941190" sldId="345"/>
        </pc:sldMkLst>
        <pc:spChg chg="mod">
          <ac:chgData name="Caroline Prodger" userId="e4ef2e75-b60b-401b-8ebe-291bdcf405f4" providerId="ADAL" clId="{751FBB9E-4EA4-407E-863D-A88C364AE9A5}" dt="2021-06-16T10:28:53.705" v="0"/>
          <ac:spMkLst>
            <pc:docMk/>
            <pc:sldMk cId="236941190" sldId="345"/>
            <ac:spMk id="2" creationId="{00000000-0000-0000-0000-000000000000}"/>
          </ac:spMkLst>
        </pc:spChg>
        <pc:spChg chg="mod">
          <ac:chgData name="Caroline Prodger" userId="e4ef2e75-b60b-401b-8ebe-291bdcf405f4" providerId="ADAL" clId="{751FBB9E-4EA4-407E-863D-A88C364AE9A5}" dt="2021-06-16T10:28:53.705" v="0"/>
          <ac:spMkLst>
            <pc:docMk/>
            <pc:sldMk cId="236941190" sldId="345"/>
            <ac:spMk id="3" creationId="{00000000-0000-0000-0000-000000000000}"/>
          </ac:spMkLst>
        </pc:spChg>
      </pc:sldChg>
      <pc:sldChg chg="modSp">
        <pc:chgData name="Caroline Prodger" userId="e4ef2e75-b60b-401b-8ebe-291bdcf405f4" providerId="ADAL" clId="{751FBB9E-4EA4-407E-863D-A88C364AE9A5}" dt="2021-06-16T10:28:53.705" v="0"/>
        <pc:sldMkLst>
          <pc:docMk/>
          <pc:sldMk cId="1219940290" sldId="346"/>
        </pc:sldMkLst>
        <pc:spChg chg="mod">
          <ac:chgData name="Caroline Prodger" userId="e4ef2e75-b60b-401b-8ebe-291bdcf405f4" providerId="ADAL" clId="{751FBB9E-4EA4-407E-863D-A88C364AE9A5}" dt="2021-06-16T10:28:53.705" v="0"/>
          <ac:spMkLst>
            <pc:docMk/>
            <pc:sldMk cId="1219940290" sldId="346"/>
            <ac:spMk id="2" creationId="{00000000-0000-0000-0000-000000000000}"/>
          </ac:spMkLst>
        </pc:spChg>
      </pc:sldChg>
      <pc:sldChg chg="modSp">
        <pc:chgData name="Caroline Prodger" userId="e4ef2e75-b60b-401b-8ebe-291bdcf405f4" providerId="ADAL" clId="{751FBB9E-4EA4-407E-863D-A88C364AE9A5}" dt="2021-06-16T10:28:53.705" v="0"/>
        <pc:sldMkLst>
          <pc:docMk/>
          <pc:sldMk cId="2416006485" sldId="347"/>
        </pc:sldMkLst>
        <pc:spChg chg="mod">
          <ac:chgData name="Caroline Prodger" userId="e4ef2e75-b60b-401b-8ebe-291bdcf405f4" providerId="ADAL" clId="{751FBB9E-4EA4-407E-863D-A88C364AE9A5}" dt="2021-06-16T10:28:53.705" v="0"/>
          <ac:spMkLst>
            <pc:docMk/>
            <pc:sldMk cId="2416006485" sldId="347"/>
            <ac:spMk id="2" creationId="{00000000-0000-0000-0000-000000000000}"/>
          </ac:spMkLst>
        </pc:spChg>
      </pc:sldChg>
      <pc:sldChg chg="modSp">
        <pc:chgData name="Caroline Prodger" userId="e4ef2e75-b60b-401b-8ebe-291bdcf405f4" providerId="ADAL" clId="{751FBB9E-4EA4-407E-863D-A88C364AE9A5}" dt="2021-06-16T10:28:53.705" v="0"/>
        <pc:sldMkLst>
          <pc:docMk/>
          <pc:sldMk cId="3879885968" sldId="348"/>
        </pc:sldMkLst>
        <pc:spChg chg="mod">
          <ac:chgData name="Caroline Prodger" userId="e4ef2e75-b60b-401b-8ebe-291bdcf405f4" providerId="ADAL" clId="{751FBB9E-4EA4-407E-863D-A88C364AE9A5}" dt="2021-06-16T10:28:53.705" v="0"/>
          <ac:spMkLst>
            <pc:docMk/>
            <pc:sldMk cId="3879885968" sldId="348"/>
            <ac:spMk id="2" creationId="{00000000-0000-0000-0000-000000000000}"/>
          </ac:spMkLst>
        </pc:spChg>
      </pc:sldChg>
      <pc:sldChg chg="modSp">
        <pc:chgData name="Caroline Prodger" userId="e4ef2e75-b60b-401b-8ebe-291bdcf405f4" providerId="ADAL" clId="{751FBB9E-4EA4-407E-863D-A88C364AE9A5}" dt="2021-06-16T10:28:53.705" v="0"/>
        <pc:sldMkLst>
          <pc:docMk/>
          <pc:sldMk cId="624751339" sldId="349"/>
        </pc:sldMkLst>
        <pc:spChg chg="mod">
          <ac:chgData name="Caroline Prodger" userId="e4ef2e75-b60b-401b-8ebe-291bdcf405f4" providerId="ADAL" clId="{751FBB9E-4EA4-407E-863D-A88C364AE9A5}" dt="2021-06-16T10:28:53.705" v="0"/>
          <ac:spMkLst>
            <pc:docMk/>
            <pc:sldMk cId="624751339" sldId="349"/>
            <ac:spMk id="2" creationId="{00000000-0000-0000-0000-000000000000}"/>
          </ac:spMkLst>
        </pc:spChg>
      </pc:sldChg>
      <pc:sldChg chg="modSp">
        <pc:chgData name="Caroline Prodger" userId="e4ef2e75-b60b-401b-8ebe-291bdcf405f4" providerId="ADAL" clId="{751FBB9E-4EA4-407E-863D-A88C364AE9A5}" dt="2021-06-16T10:28:53.705" v="0"/>
        <pc:sldMkLst>
          <pc:docMk/>
          <pc:sldMk cId="733213171" sldId="350"/>
        </pc:sldMkLst>
        <pc:spChg chg="mod">
          <ac:chgData name="Caroline Prodger" userId="e4ef2e75-b60b-401b-8ebe-291bdcf405f4" providerId="ADAL" clId="{751FBB9E-4EA4-407E-863D-A88C364AE9A5}" dt="2021-06-16T10:28:53.705" v="0"/>
          <ac:spMkLst>
            <pc:docMk/>
            <pc:sldMk cId="733213171" sldId="350"/>
            <ac:spMk id="2" creationId="{00000000-0000-0000-0000-000000000000}"/>
          </ac:spMkLst>
        </pc:spChg>
      </pc:sldChg>
      <pc:sldChg chg="modSp">
        <pc:chgData name="Caroline Prodger" userId="e4ef2e75-b60b-401b-8ebe-291bdcf405f4" providerId="ADAL" clId="{751FBB9E-4EA4-407E-863D-A88C364AE9A5}" dt="2021-06-16T10:28:53.705" v="0"/>
        <pc:sldMkLst>
          <pc:docMk/>
          <pc:sldMk cId="798775928" sldId="352"/>
        </pc:sldMkLst>
        <pc:spChg chg="mod">
          <ac:chgData name="Caroline Prodger" userId="e4ef2e75-b60b-401b-8ebe-291bdcf405f4" providerId="ADAL" clId="{751FBB9E-4EA4-407E-863D-A88C364AE9A5}" dt="2021-06-16T10:28:53.705" v="0"/>
          <ac:spMkLst>
            <pc:docMk/>
            <pc:sldMk cId="798775928" sldId="352"/>
            <ac:spMk id="2" creationId="{00000000-0000-0000-0000-000000000000}"/>
          </ac:spMkLst>
        </pc:spChg>
      </pc:sldChg>
      <pc:sldChg chg="modSp">
        <pc:chgData name="Caroline Prodger" userId="e4ef2e75-b60b-401b-8ebe-291bdcf405f4" providerId="ADAL" clId="{751FBB9E-4EA4-407E-863D-A88C364AE9A5}" dt="2021-06-16T10:28:53.705" v="0"/>
        <pc:sldMkLst>
          <pc:docMk/>
          <pc:sldMk cId="3254530624" sldId="353"/>
        </pc:sldMkLst>
        <pc:spChg chg="mod">
          <ac:chgData name="Caroline Prodger" userId="e4ef2e75-b60b-401b-8ebe-291bdcf405f4" providerId="ADAL" clId="{751FBB9E-4EA4-407E-863D-A88C364AE9A5}" dt="2021-06-16T10:28:53.705" v="0"/>
          <ac:spMkLst>
            <pc:docMk/>
            <pc:sldMk cId="3254530624" sldId="353"/>
            <ac:spMk id="2" creationId="{00000000-0000-0000-0000-000000000000}"/>
          </ac:spMkLst>
        </pc:spChg>
        <pc:spChg chg="mod">
          <ac:chgData name="Caroline Prodger" userId="e4ef2e75-b60b-401b-8ebe-291bdcf405f4" providerId="ADAL" clId="{751FBB9E-4EA4-407E-863D-A88C364AE9A5}" dt="2021-06-16T10:28:53.705" v="0"/>
          <ac:spMkLst>
            <pc:docMk/>
            <pc:sldMk cId="3254530624" sldId="353"/>
            <ac:spMk id="3" creationId="{00000000-0000-0000-0000-000000000000}"/>
          </ac:spMkLst>
        </pc:spChg>
      </pc:sldChg>
      <pc:sldChg chg="modSp">
        <pc:chgData name="Caroline Prodger" userId="e4ef2e75-b60b-401b-8ebe-291bdcf405f4" providerId="ADAL" clId="{751FBB9E-4EA4-407E-863D-A88C364AE9A5}" dt="2021-06-16T10:28:53.705" v="0"/>
        <pc:sldMkLst>
          <pc:docMk/>
          <pc:sldMk cId="2655510178" sldId="354"/>
        </pc:sldMkLst>
        <pc:spChg chg="mod">
          <ac:chgData name="Caroline Prodger" userId="e4ef2e75-b60b-401b-8ebe-291bdcf405f4" providerId="ADAL" clId="{751FBB9E-4EA4-407E-863D-A88C364AE9A5}" dt="2021-06-16T10:28:53.705" v="0"/>
          <ac:spMkLst>
            <pc:docMk/>
            <pc:sldMk cId="2655510178" sldId="354"/>
            <ac:spMk id="2" creationId="{00000000-0000-0000-0000-000000000000}"/>
          </ac:spMkLst>
        </pc:spChg>
        <pc:spChg chg="mod">
          <ac:chgData name="Caroline Prodger" userId="e4ef2e75-b60b-401b-8ebe-291bdcf405f4" providerId="ADAL" clId="{751FBB9E-4EA4-407E-863D-A88C364AE9A5}" dt="2021-06-16T10:28:53.705" v="0"/>
          <ac:spMkLst>
            <pc:docMk/>
            <pc:sldMk cId="2655510178" sldId="354"/>
            <ac:spMk id="3" creationId="{00000000-0000-0000-0000-000000000000}"/>
          </ac:spMkLst>
        </pc:spChg>
      </pc:sldChg>
      <pc:sldChg chg="modSp">
        <pc:chgData name="Caroline Prodger" userId="e4ef2e75-b60b-401b-8ebe-291bdcf405f4" providerId="ADAL" clId="{751FBB9E-4EA4-407E-863D-A88C364AE9A5}" dt="2021-06-16T10:28:53.705" v="0"/>
        <pc:sldMkLst>
          <pc:docMk/>
          <pc:sldMk cId="3451358203" sldId="355"/>
        </pc:sldMkLst>
        <pc:spChg chg="mod">
          <ac:chgData name="Caroline Prodger" userId="e4ef2e75-b60b-401b-8ebe-291bdcf405f4" providerId="ADAL" clId="{751FBB9E-4EA4-407E-863D-A88C364AE9A5}" dt="2021-06-16T10:28:53.705" v="0"/>
          <ac:spMkLst>
            <pc:docMk/>
            <pc:sldMk cId="3451358203" sldId="355"/>
            <ac:spMk id="2" creationId="{00000000-0000-0000-0000-000000000000}"/>
          </ac:spMkLst>
        </pc:spChg>
        <pc:spChg chg="mod">
          <ac:chgData name="Caroline Prodger" userId="e4ef2e75-b60b-401b-8ebe-291bdcf405f4" providerId="ADAL" clId="{751FBB9E-4EA4-407E-863D-A88C364AE9A5}" dt="2021-06-16T10:28:53.705" v="0"/>
          <ac:spMkLst>
            <pc:docMk/>
            <pc:sldMk cId="3451358203" sldId="355"/>
            <ac:spMk id="3" creationId="{00000000-0000-0000-0000-000000000000}"/>
          </ac:spMkLst>
        </pc:spChg>
      </pc:sldChg>
      <pc:sldChg chg="modSp">
        <pc:chgData name="Caroline Prodger" userId="e4ef2e75-b60b-401b-8ebe-291bdcf405f4" providerId="ADAL" clId="{751FBB9E-4EA4-407E-863D-A88C364AE9A5}" dt="2021-06-16T10:28:53.705" v="0"/>
        <pc:sldMkLst>
          <pc:docMk/>
          <pc:sldMk cId="539381603" sldId="358"/>
        </pc:sldMkLst>
        <pc:spChg chg="mod">
          <ac:chgData name="Caroline Prodger" userId="e4ef2e75-b60b-401b-8ebe-291bdcf405f4" providerId="ADAL" clId="{751FBB9E-4EA4-407E-863D-A88C364AE9A5}" dt="2021-06-16T10:28:53.705" v="0"/>
          <ac:spMkLst>
            <pc:docMk/>
            <pc:sldMk cId="539381603" sldId="358"/>
            <ac:spMk id="2" creationId="{00000000-0000-0000-0000-000000000000}"/>
          </ac:spMkLst>
        </pc:spChg>
      </pc:sldChg>
      <pc:sldChg chg="modSp">
        <pc:chgData name="Caroline Prodger" userId="e4ef2e75-b60b-401b-8ebe-291bdcf405f4" providerId="ADAL" clId="{751FBB9E-4EA4-407E-863D-A88C364AE9A5}" dt="2021-06-16T10:28:53.705" v="0"/>
        <pc:sldMkLst>
          <pc:docMk/>
          <pc:sldMk cId="321435191" sldId="361"/>
        </pc:sldMkLst>
        <pc:spChg chg="mod">
          <ac:chgData name="Caroline Prodger" userId="e4ef2e75-b60b-401b-8ebe-291bdcf405f4" providerId="ADAL" clId="{751FBB9E-4EA4-407E-863D-A88C364AE9A5}" dt="2021-06-16T10:28:53.705" v="0"/>
          <ac:spMkLst>
            <pc:docMk/>
            <pc:sldMk cId="321435191" sldId="361"/>
            <ac:spMk id="2" creationId="{00000000-0000-0000-0000-000000000000}"/>
          </ac:spMkLst>
        </pc:spChg>
      </pc:sldChg>
    </pc:docChg>
  </pc:docChgLst>
  <pc:docChgLst>
    <pc:chgData name="Caroline Prodger" userId="e4ef2e75-b60b-401b-8ebe-291bdcf405f4" providerId="ADAL" clId="{F50D03DA-A4B5-47C5-8E91-ECF217C65BCE}"/>
    <pc:docChg chg="modSld addMainMaster delMainMaster modMainMaster">
      <pc:chgData name="Caroline Prodger" userId="e4ef2e75-b60b-401b-8ebe-291bdcf405f4" providerId="ADAL" clId="{F50D03DA-A4B5-47C5-8E91-ECF217C65BCE}" dt="2021-07-05T11:02:49.857" v="14" actId="5793"/>
      <pc:docMkLst>
        <pc:docMk/>
      </pc:docMkLst>
      <pc:sldChg chg="modSp">
        <pc:chgData name="Caroline Prodger" userId="e4ef2e75-b60b-401b-8ebe-291bdcf405f4" providerId="ADAL" clId="{F50D03DA-A4B5-47C5-8E91-ECF217C65BCE}" dt="2021-07-05T11:02:38.399" v="13"/>
        <pc:sldMkLst>
          <pc:docMk/>
          <pc:sldMk cId="0" sldId="267"/>
        </pc:sldMkLst>
        <pc:spChg chg="mod">
          <ac:chgData name="Caroline Prodger" userId="e4ef2e75-b60b-401b-8ebe-291bdcf405f4" providerId="ADAL" clId="{F50D03DA-A4B5-47C5-8E91-ECF217C65BCE}" dt="2021-07-05T11:02:38.399" v="13"/>
          <ac:spMkLst>
            <pc:docMk/>
            <pc:sldMk cId="0" sldId="267"/>
            <ac:spMk id="18434" creationId="{00000000-0000-0000-0000-000000000000}"/>
          </ac:spMkLst>
        </pc:spChg>
      </pc:sldChg>
      <pc:sldChg chg="modSp">
        <pc:chgData name="Caroline Prodger" userId="e4ef2e75-b60b-401b-8ebe-291bdcf405f4" providerId="ADAL" clId="{F50D03DA-A4B5-47C5-8E91-ECF217C65BCE}" dt="2021-07-05T11:02:38.399" v="13"/>
        <pc:sldMkLst>
          <pc:docMk/>
          <pc:sldMk cId="0" sldId="330"/>
        </pc:sldMkLst>
        <pc:spChg chg="mod">
          <ac:chgData name="Caroline Prodger" userId="e4ef2e75-b60b-401b-8ebe-291bdcf405f4" providerId="ADAL" clId="{F50D03DA-A4B5-47C5-8E91-ECF217C65BCE}" dt="2021-07-05T11:02:38.399" v="13"/>
          <ac:spMkLst>
            <pc:docMk/>
            <pc:sldMk cId="0" sldId="330"/>
            <ac:spMk id="5122" creationId="{00000000-0000-0000-0000-000000000000}"/>
          </ac:spMkLst>
        </pc:spChg>
      </pc:sldChg>
      <pc:sldChg chg="modSp mod">
        <pc:chgData name="Caroline Prodger" userId="e4ef2e75-b60b-401b-8ebe-291bdcf405f4" providerId="ADAL" clId="{F50D03DA-A4B5-47C5-8E91-ECF217C65BCE}" dt="2021-07-05T11:02:49.857" v="14" actId="5793"/>
        <pc:sldMkLst>
          <pc:docMk/>
          <pc:sldMk cId="0" sldId="331"/>
        </pc:sldMkLst>
        <pc:spChg chg="mod">
          <ac:chgData name="Caroline Prodger" userId="e4ef2e75-b60b-401b-8ebe-291bdcf405f4" providerId="ADAL" clId="{F50D03DA-A4B5-47C5-8E91-ECF217C65BCE}" dt="2021-07-05T11:02:38.399" v="13"/>
          <ac:spMkLst>
            <pc:docMk/>
            <pc:sldMk cId="0" sldId="331"/>
            <ac:spMk id="2" creationId="{00000000-0000-0000-0000-000000000000}"/>
          </ac:spMkLst>
        </pc:spChg>
        <pc:spChg chg="mod">
          <ac:chgData name="Caroline Prodger" userId="e4ef2e75-b60b-401b-8ebe-291bdcf405f4" providerId="ADAL" clId="{F50D03DA-A4B5-47C5-8E91-ECF217C65BCE}" dt="2021-07-05T11:02:49.857" v="14" actId="5793"/>
          <ac:spMkLst>
            <pc:docMk/>
            <pc:sldMk cId="0" sldId="331"/>
            <ac:spMk id="5" creationId="{1C244550-89A7-4EA2-BAEF-9F2A8FE945EF}"/>
          </ac:spMkLst>
        </pc:spChg>
      </pc:sldChg>
      <pc:sldChg chg="modSp">
        <pc:chgData name="Caroline Prodger" userId="e4ef2e75-b60b-401b-8ebe-291bdcf405f4" providerId="ADAL" clId="{F50D03DA-A4B5-47C5-8E91-ECF217C65BCE}" dt="2021-07-05T11:02:38.399" v="13"/>
        <pc:sldMkLst>
          <pc:docMk/>
          <pc:sldMk cId="0" sldId="333"/>
        </pc:sldMkLst>
        <pc:spChg chg="mod">
          <ac:chgData name="Caroline Prodger" userId="e4ef2e75-b60b-401b-8ebe-291bdcf405f4" providerId="ADAL" clId="{F50D03DA-A4B5-47C5-8E91-ECF217C65BCE}" dt="2021-07-05T11:02:38.399" v="13"/>
          <ac:spMkLst>
            <pc:docMk/>
            <pc:sldMk cId="0" sldId="333"/>
            <ac:spMk id="2" creationId="{00000000-0000-0000-0000-000000000000}"/>
          </ac:spMkLst>
        </pc:spChg>
        <pc:spChg chg="mod">
          <ac:chgData name="Caroline Prodger" userId="e4ef2e75-b60b-401b-8ebe-291bdcf405f4" providerId="ADAL" clId="{F50D03DA-A4B5-47C5-8E91-ECF217C65BCE}" dt="2021-07-05T11:02:38.399" v="13"/>
          <ac:spMkLst>
            <pc:docMk/>
            <pc:sldMk cId="0" sldId="333"/>
            <ac:spMk id="6" creationId="{29AF5DF3-27B0-47E4-BDDD-376BD862E7FC}"/>
          </ac:spMkLst>
        </pc:spChg>
      </pc:sldChg>
      <pc:sldChg chg="modSp">
        <pc:chgData name="Caroline Prodger" userId="e4ef2e75-b60b-401b-8ebe-291bdcf405f4" providerId="ADAL" clId="{F50D03DA-A4B5-47C5-8E91-ECF217C65BCE}" dt="2021-07-05T11:02:38.399" v="13"/>
        <pc:sldMkLst>
          <pc:docMk/>
          <pc:sldMk cId="0" sldId="335"/>
        </pc:sldMkLst>
        <pc:spChg chg="mod">
          <ac:chgData name="Caroline Prodger" userId="e4ef2e75-b60b-401b-8ebe-291bdcf405f4" providerId="ADAL" clId="{F50D03DA-A4B5-47C5-8E91-ECF217C65BCE}" dt="2021-07-05T11:02:38.399" v="13"/>
          <ac:spMkLst>
            <pc:docMk/>
            <pc:sldMk cId="0" sldId="335"/>
            <ac:spMk id="2" creationId="{00000000-0000-0000-0000-000000000000}"/>
          </ac:spMkLst>
        </pc:spChg>
      </pc:sldChg>
      <pc:sldChg chg="modSp">
        <pc:chgData name="Caroline Prodger" userId="e4ef2e75-b60b-401b-8ebe-291bdcf405f4" providerId="ADAL" clId="{F50D03DA-A4B5-47C5-8E91-ECF217C65BCE}" dt="2021-07-05T11:02:38.399" v="13"/>
        <pc:sldMkLst>
          <pc:docMk/>
          <pc:sldMk cId="0" sldId="337"/>
        </pc:sldMkLst>
        <pc:spChg chg="mod">
          <ac:chgData name="Caroline Prodger" userId="e4ef2e75-b60b-401b-8ebe-291bdcf405f4" providerId="ADAL" clId="{F50D03DA-A4B5-47C5-8E91-ECF217C65BCE}" dt="2021-07-05T11:02:38.399" v="13"/>
          <ac:spMkLst>
            <pc:docMk/>
            <pc:sldMk cId="0" sldId="337"/>
            <ac:spMk id="2" creationId="{00000000-0000-0000-0000-000000000000}"/>
          </ac:spMkLst>
        </pc:spChg>
      </pc:sldChg>
      <pc:sldChg chg="modSp">
        <pc:chgData name="Caroline Prodger" userId="e4ef2e75-b60b-401b-8ebe-291bdcf405f4" providerId="ADAL" clId="{F50D03DA-A4B5-47C5-8E91-ECF217C65BCE}" dt="2021-07-05T11:02:38.399" v="13"/>
        <pc:sldMkLst>
          <pc:docMk/>
          <pc:sldMk cId="0" sldId="340"/>
        </pc:sldMkLst>
        <pc:spChg chg="mod">
          <ac:chgData name="Caroline Prodger" userId="e4ef2e75-b60b-401b-8ebe-291bdcf405f4" providerId="ADAL" clId="{F50D03DA-A4B5-47C5-8E91-ECF217C65BCE}" dt="2021-07-05T11:02:38.399" v="13"/>
          <ac:spMkLst>
            <pc:docMk/>
            <pc:sldMk cId="0" sldId="340"/>
            <ac:spMk id="2" creationId="{00000000-0000-0000-0000-000000000000}"/>
          </ac:spMkLst>
        </pc:spChg>
      </pc:sldChg>
      <pc:sldChg chg="modSp">
        <pc:chgData name="Caroline Prodger" userId="e4ef2e75-b60b-401b-8ebe-291bdcf405f4" providerId="ADAL" clId="{F50D03DA-A4B5-47C5-8E91-ECF217C65BCE}" dt="2021-07-05T11:02:38.399" v="13"/>
        <pc:sldMkLst>
          <pc:docMk/>
          <pc:sldMk cId="1102216289" sldId="341"/>
        </pc:sldMkLst>
        <pc:spChg chg="mod">
          <ac:chgData name="Caroline Prodger" userId="e4ef2e75-b60b-401b-8ebe-291bdcf405f4" providerId="ADAL" clId="{F50D03DA-A4B5-47C5-8E91-ECF217C65BCE}" dt="2021-07-05T11:02:38.399" v="13"/>
          <ac:spMkLst>
            <pc:docMk/>
            <pc:sldMk cId="1102216289" sldId="341"/>
            <ac:spMk id="2" creationId="{6634092C-BEFE-4DAF-8AA0-8A39A7D5B02D}"/>
          </ac:spMkLst>
        </pc:spChg>
        <pc:spChg chg="mod">
          <ac:chgData name="Caroline Prodger" userId="e4ef2e75-b60b-401b-8ebe-291bdcf405f4" providerId="ADAL" clId="{F50D03DA-A4B5-47C5-8E91-ECF217C65BCE}" dt="2021-07-05T11:02:38.399" v="13"/>
          <ac:spMkLst>
            <pc:docMk/>
            <pc:sldMk cId="1102216289" sldId="341"/>
            <ac:spMk id="3" creationId="{BFDE6E1C-8EE4-4C78-BD5C-CD8DC2D13FD5}"/>
          </ac:spMkLst>
        </pc:spChg>
      </pc:sldChg>
      <pc:sldChg chg="modSp">
        <pc:chgData name="Caroline Prodger" userId="e4ef2e75-b60b-401b-8ebe-291bdcf405f4" providerId="ADAL" clId="{F50D03DA-A4B5-47C5-8E91-ECF217C65BCE}" dt="2021-07-05T11:02:38.399" v="13"/>
        <pc:sldMkLst>
          <pc:docMk/>
          <pc:sldMk cId="3674248820" sldId="344"/>
        </pc:sldMkLst>
        <pc:spChg chg="mod">
          <ac:chgData name="Caroline Prodger" userId="e4ef2e75-b60b-401b-8ebe-291bdcf405f4" providerId="ADAL" clId="{F50D03DA-A4B5-47C5-8E91-ECF217C65BCE}" dt="2021-07-05T11:02:38.399" v="13"/>
          <ac:spMkLst>
            <pc:docMk/>
            <pc:sldMk cId="3674248820" sldId="344"/>
            <ac:spMk id="2" creationId="{00000000-0000-0000-0000-000000000000}"/>
          </ac:spMkLst>
        </pc:spChg>
      </pc:sldChg>
      <pc:sldChg chg="modSp">
        <pc:chgData name="Caroline Prodger" userId="e4ef2e75-b60b-401b-8ebe-291bdcf405f4" providerId="ADAL" clId="{F50D03DA-A4B5-47C5-8E91-ECF217C65BCE}" dt="2021-07-05T11:02:38.399" v="13"/>
        <pc:sldMkLst>
          <pc:docMk/>
          <pc:sldMk cId="236941190" sldId="345"/>
        </pc:sldMkLst>
        <pc:spChg chg="mod">
          <ac:chgData name="Caroline Prodger" userId="e4ef2e75-b60b-401b-8ebe-291bdcf405f4" providerId="ADAL" clId="{F50D03DA-A4B5-47C5-8E91-ECF217C65BCE}" dt="2021-07-05T11:02:38.399" v="13"/>
          <ac:spMkLst>
            <pc:docMk/>
            <pc:sldMk cId="236941190" sldId="345"/>
            <ac:spMk id="2" creationId="{00000000-0000-0000-0000-000000000000}"/>
          </ac:spMkLst>
        </pc:spChg>
        <pc:spChg chg="mod">
          <ac:chgData name="Caroline Prodger" userId="e4ef2e75-b60b-401b-8ebe-291bdcf405f4" providerId="ADAL" clId="{F50D03DA-A4B5-47C5-8E91-ECF217C65BCE}" dt="2021-07-05T11:02:38.399" v="13"/>
          <ac:spMkLst>
            <pc:docMk/>
            <pc:sldMk cId="236941190" sldId="345"/>
            <ac:spMk id="3" creationId="{00000000-0000-0000-0000-000000000000}"/>
          </ac:spMkLst>
        </pc:spChg>
      </pc:sldChg>
      <pc:sldChg chg="modSp">
        <pc:chgData name="Caroline Prodger" userId="e4ef2e75-b60b-401b-8ebe-291bdcf405f4" providerId="ADAL" clId="{F50D03DA-A4B5-47C5-8E91-ECF217C65BCE}" dt="2021-07-05T11:02:38.399" v="13"/>
        <pc:sldMkLst>
          <pc:docMk/>
          <pc:sldMk cId="1219940290" sldId="346"/>
        </pc:sldMkLst>
        <pc:spChg chg="mod">
          <ac:chgData name="Caroline Prodger" userId="e4ef2e75-b60b-401b-8ebe-291bdcf405f4" providerId="ADAL" clId="{F50D03DA-A4B5-47C5-8E91-ECF217C65BCE}" dt="2021-07-05T11:02:38.399" v="13"/>
          <ac:spMkLst>
            <pc:docMk/>
            <pc:sldMk cId="1219940290" sldId="346"/>
            <ac:spMk id="2" creationId="{00000000-0000-0000-0000-000000000000}"/>
          </ac:spMkLst>
        </pc:spChg>
        <pc:picChg chg="mod">
          <ac:chgData name="Caroline Prodger" userId="e4ef2e75-b60b-401b-8ebe-291bdcf405f4" providerId="ADAL" clId="{F50D03DA-A4B5-47C5-8E91-ECF217C65BCE}" dt="2021-07-05T11:02:38.399" v="13"/>
          <ac:picMkLst>
            <pc:docMk/>
            <pc:sldMk cId="1219940290" sldId="346"/>
            <ac:picMk id="7" creationId="{F6BFA2E9-5ADB-48C3-8C90-AECD7875B3CB}"/>
          </ac:picMkLst>
        </pc:picChg>
      </pc:sldChg>
      <pc:sldChg chg="modSp">
        <pc:chgData name="Caroline Prodger" userId="e4ef2e75-b60b-401b-8ebe-291bdcf405f4" providerId="ADAL" clId="{F50D03DA-A4B5-47C5-8E91-ECF217C65BCE}" dt="2021-07-05T11:02:38.399" v="13"/>
        <pc:sldMkLst>
          <pc:docMk/>
          <pc:sldMk cId="2416006485" sldId="347"/>
        </pc:sldMkLst>
        <pc:spChg chg="mod">
          <ac:chgData name="Caroline Prodger" userId="e4ef2e75-b60b-401b-8ebe-291bdcf405f4" providerId="ADAL" clId="{F50D03DA-A4B5-47C5-8E91-ECF217C65BCE}" dt="2021-07-05T11:02:38.399" v="13"/>
          <ac:spMkLst>
            <pc:docMk/>
            <pc:sldMk cId="2416006485" sldId="347"/>
            <ac:spMk id="2" creationId="{00000000-0000-0000-0000-000000000000}"/>
          </ac:spMkLst>
        </pc:spChg>
      </pc:sldChg>
      <pc:sldChg chg="modSp">
        <pc:chgData name="Caroline Prodger" userId="e4ef2e75-b60b-401b-8ebe-291bdcf405f4" providerId="ADAL" clId="{F50D03DA-A4B5-47C5-8E91-ECF217C65BCE}" dt="2021-07-05T11:02:38.399" v="13"/>
        <pc:sldMkLst>
          <pc:docMk/>
          <pc:sldMk cId="3879885968" sldId="348"/>
        </pc:sldMkLst>
        <pc:spChg chg="mod">
          <ac:chgData name="Caroline Prodger" userId="e4ef2e75-b60b-401b-8ebe-291bdcf405f4" providerId="ADAL" clId="{F50D03DA-A4B5-47C5-8E91-ECF217C65BCE}" dt="2021-07-05T11:02:38.399" v="13"/>
          <ac:spMkLst>
            <pc:docMk/>
            <pc:sldMk cId="3879885968" sldId="348"/>
            <ac:spMk id="2" creationId="{00000000-0000-0000-0000-000000000000}"/>
          </ac:spMkLst>
        </pc:spChg>
      </pc:sldChg>
      <pc:sldChg chg="modSp">
        <pc:chgData name="Caroline Prodger" userId="e4ef2e75-b60b-401b-8ebe-291bdcf405f4" providerId="ADAL" clId="{F50D03DA-A4B5-47C5-8E91-ECF217C65BCE}" dt="2021-07-05T11:02:38.399" v="13"/>
        <pc:sldMkLst>
          <pc:docMk/>
          <pc:sldMk cId="624751339" sldId="349"/>
        </pc:sldMkLst>
        <pc:spChg chg="mod">
          <ac:chgData name="Caroline Prodger" userId="e4ef2e75-b60b-401b-8ebe-291bdcf405f4" providerId="ADAL" clId="{F50D03DA-A4B5-47C5-8E91-ECF217C65BCE}" dt="2021-07-05T11:02:38.399" v="13"/>
          <ac:spMkLst>
            <pc:docMk/>
            <pc:sldMk cId="624751339" sldId="349"/>
            <ac:spMk id="2" creationId="{00000000-0000-0000-0000-000000000000}"/>
          </ac:spMkLst>
        </pc:spChg>
      </pc:sldChg>
      <pc:sldChg chg="modSp">
        <pc:chgData name="Caroline Prodger" userId="e4ef2e75-b60b-401b-8ebe-291bdcf405f4" providerId="ADAL" clId="{F50D03DA-A4B5-47C5-8E91-ECF217C65BCE}" dt="2021-07-05T11:02:38.399" v="13"/>
        <pc:sldMkLst>
          <pc:docMk/>
          <pc:sldMk cId="733213171" sldId="350"/>
        </pc:sldMkLst>
        <pc:spChg chg="mod">
          <ac:chgData name="Caroline Prodger" userId="e4ef2e75-b60b-401b-8ebe-291bdcf405f4" providerId="ADAL" clId="{F50D03DA-A4B5-47C5-8E91-ECF217C65BCE}" dt="2021-07-05T11:02:38.399" v="13"/>
          <ac:spMkLst>
            <pc:docMk/>
            <pc:sldMk cId="733213171" sldId="350"/>
            <ac:spMk id="2" creationId="{00000000-0000-0000-0000-000000000000}"/>
          </ac:spMkLst>
        </pc:spChg>
      </pc:sldChg>
      <pc:sldChg chg="modSp">
        <pc:chgData name="Caroline Prodger" userId="e4ef2e75-b60b-401b-8ebe-291bdcf405f4" providerId="ADAL" clId="{F50D03DA-A4B5-47C5-8E91-ECF217C65BCE}" dt="2021-07-05T11:02:38.399" v="13"/>
        <pc:sldMkLst>
          <pc:docMk/>
          <pc:sldMk cId="798775928" sldId="352"/>
        </pc:sldMkLst>
        <pc:spChg chg="mod">
          <ac:chgData name="Caroline Prodger" userId="e4ef2e75-b60b-401b-8ebe-291bdcf405f4" providerId="ADAL" clId="{F50D03DA-A4B5-47C5-8E91-ECF217C65BCE}" dt="2021-07-05T11:02:38.399" v="13"/>
          <ac:spMkLst>
            <pc:docMk/>
            <pc:sldMk cId="798775928" sldId="352"/>
            <ac:spMk id="2" creationId="{00000000-0000-0000-0000-000000000000}"/>
          </ac:spMkLst>
        </pc:spChg>
      </pc:sldChg>
      <pc:sldChg chg="modSp">
        <pc:chgData name="Caroline Prodger" userId="e4ef2e75-b60b-401b-8ebe-291bdcf405f4" providerId="ADAL" clId="{F50D03DA-A4B5-47C5-8E91-ECF217C65BCE}" dt="2021-07-05T11:02:38.399" v="13"/>
        <pc:sldMkLst>
          <pc:docMk/>
          <pc:sldMk cId="3254530624" sldId="353"/>
        </pc:sldMkLst>
        <pc:spChg chg="mod">
          <ac:chgData name="Caroline Prodger" userId="e4ef2e75-b60b-401b-8ebe-291bdcf405f4" providerId="ADAL" clId="{F50D03DA-A4B5-47C5-8E91-ECF217C65BCE}" dt="2021-07-05T11:02:38.399" v="13"/>
          <ac:spMkLst>
            <pc:docMk/>
            <pc:sldMk cId="3254530624" sldId="353"/>
            <ac:spMk id="2" creationId="{00000000-0000-0000-0000-000000000000}"/>
          </ac:spMkLst>
        </pc:spChg>
        <pc:spChg chg="mod">
          <ac:chgData name="Caroline Prodger" userId="e4ef2e75-b60b-401b-8ebe-291bdcf405f4" providerId="ADAL" clId="{F50D03DA-A4B5-47C5-8E91-ECF217C65BCE}" dt="2021-07-05T11:02:38.399" v="13"/>
          <ac:spMkLst>
            <pc:docMk/>
            <pc:sldMk cId="3254530624" sldId="353"/>
            <ac:spMk id="3" creationId="{00000000-0000-0000-0000-000000000000}"/>
          </ac:spMkLst>
        </pc:spChg>
      </pc:sldChg>
      <pc:sldChg chg="modSp">
        <pc:chgData name="Caroline Prodger" userId="e4ef2e75-b60b-401b-8ebe-291bdcf405f4" providerId="ADAL" clId="{F50D03DA-A4B5-47C5-8E91-ECF217C65BCE}" dt="2021-07-05T11:02:38.399" v="13"/>
        <pc:sldMkLst>
          <pc:docMk/>
          <pc:sldMk cId="2655510178" sldId="354"/>
        </pc:sldMkLst>
        <pc:spChg chg="mod">
          <ac:chgData name="Caroline Prodger" userId="e4ef2e75-b60b-401b-8ebe-291bdcf405f4" providerId="ADAL" clId="{F50D03DA-A4B5-47C5-8E91-ECF217C65BCE}" dt="2021-07-05T11:02:38.399" v="13"/>
          <ac:spMkLst>
            <pc:docMk/>
            <pc:sldMk cId="2655510178" sldId="354"/>
            <ac:spMk id="2" creationId="{00000000-0000-0000-0000-000000000000}"/>
          </ac:spMkLst>
        </pc:spChg>
        <pc:spChg chg="mod">
          <ac:chgData name="Caroline Prodger" userId="e4ef2e75-b60b-401b-8ebe-291bdcf405f4" providerId="ADAL" clId="{F50D03DA-A4B5-47C5-8E91-ECF217C65BCE}" dt="2021-07-05T11:02:38.399" v="13"/>
          <ac:spMkLst>
            <pc:docMk/>
            <pc:sldMk cId="2655510178" sldId="354"/>
            <ac:spMk id="3" creationId="{00000000-0000-0000-0000-000000000000}"/>
          </ac:spMkLst>
        </pc:spChg>
      </pc:sldChg>
      <pc:sldChg chg="modSp">
        <pc:chgData name="Caroline Prodger" userId="e4ef2e75-b60b-401b-8ebe-291bdcf405f4" providerId="ADAL" clId="{F50D03DA-A4B5-47C5-8E91-ECF217C65BCE}" dt="2021-07-05T11:02:38.399" v="13"/>
        <pc:sldMkLst>
          <pc:docMk/>
          <pc:sldMk cId="3451358203" sldId="355"/>
        </pc:sldMkLst>
        <pc:spChg chg="mod">
          <ac:chgData name="Caroline Prodger" userId="e4ef2e75-b60b-401b-8ebe-291bdcf405f4" providerId="ADAL" clId="{F50D03DA-A4B5-47C5-8E91-ECF217C65BCE}" dt="2021-07-05T11:02:38.399" v="13"/>
          <ac:spMkLst>
            <pc:docMk/>
            <pc:sldMk cId="3451358203" sldId="355"/>
            <ac:spMk id="2" creationId="{00000000-0000-0000-0000-000000000000}"/>
          </ac:spMkLst>
        </pc:spChg>
        <pc:spChg chg="mod">
          <ac:chgData name="Caroline Prodger" userId="e4ef2e75-b60b-401b-8ebe-291bdcf405f4" providerId="ADAL" clId="{F50D03DA-A4B5-47C5-8E91-ECF217C65BCE}" dt="2021-07-05T11:02:38.399" v="13"/>
          <ac:spMkLst>
            <pc:docMk/>
            <pc:sldMk cId="3451358203" sldId="355"/>
            <ac:spMk id="3" creationId="{00000000-0000-0000-0000-000000000000}"/>
          </ac:spMkLst>
        </pc:spChg>
      </pc:sldChg>
      <pc:sldChg chg="modSp">
        <pc:chgData name="Caroline Prodger" userId="e4ef2e75-b60b-401b-8ebe-291bdcf405f4" providerId="ADAL" clId="{F50D03DA-A4B5-47C5-8E91-ECF217C65BCE}" dt="2021-07-05T11:02:38.399" v="13"/>
        <pc:sldMkLst>
          <pc:docMk/>
          <pc:sldMk cId="539381603" sldId="358"/>
        </pc:sldMkLst>
        <pc:spChg chg="mod">
          <ac:chgData name="Caroline Prodger" userId="e4ef2e75-b60b-401b-8ebe-291bdcf405f4" providerId="ADAL" clId="{F50D03DA-A4B5-47C5-8E91-ECF217C65BCE}" dt="2021-07-05T11:02:38.399" v="13"/>
          <ac:spMkLst>
            <pc:docMk/>
            <pc:sldMk cId="539381603" sldId="358"/>
            <ac:spMk id="2" creationId="{00000000-0000-0000-0000-000000000000}"/>
          </ac:spMkLst>
        </pc:spChg>
      </pc:sldChg>
      <pc:sldChg chg="modSp">
        <pc:chgData name="Caroline Prodger" userId="e4ef2e75-b60b-401b-8ebe-291bdcf405f4" providerId="ADAL" clId="{F50D03DA-A4B5-47C5-8E91-ECF217C65BCE}" dt="2021-07-05T11:02:38.399" v="13"/>
        <pc:sldMkLst>
          <pc:docMk/>
          <pc:sldMk cId="321435191" sldId="361"/>
        </pc:sldMkLst>
        <pc:spChg chg="mod">
          <ac:chgData name="Caroline Prodger" userId="e4ef2e75-b60b-401b-8ebe-291bdcf405f4" providerId="ADAL" clId="{F50D03DA-A4B5-47C5-8E91-ECF217C65BCE}" dt="2021-07-05T11:02:38.399" v="13"/>
          <ac:spMkLst>
            <pc:docMk/>
            <pc:sldMk cId="321435191" sldId="361"/>
            <ac:spMk id="2" creationId="{00000000-0000-0000-0000-000000000000}"/>
          </ac:spMkLst>
        </pc:spChg>
      </pc:sldChg>
      <pc:sldMasterChg chg="new del mod addSldLayout delSldLayout">
        <pc:chgData name="Caroline Prodger" userId="e4ef2e75-b60b-401b-8ebe-291bdcf405f4" providerId="ADAL" clId="{F50D03DA-A4B5-47C5-8E91-ECF217C65BCE}" dt="2021-07-05T11:02:25.985" v="12" actId="2696"/>
        <pc:sldMasterMkLst>
          <pc:docMk/>
          <pc:sldMasterMk cId="750486636" sldId="2147483655"/>
        </pc:sldMasterMkLst>
        <pc:sldLayoutChg chg="new del replId">
          <pc:chgData name="Caroline Prodger" userId="e4ef2e75-b60b-401b-8ebe-291bdcf405f4" providerId="ADAL" clId="{F50D03DA-A4B5-47C5-8E91-ECF217C65BCE}" dt="2021-07-05T11:02:25.975" v="1" actId="2696"/>
          <pc:sldLayoutMkLst>
            <pc:docMk/>
            <pc:sldMasterMk cId="750486636" sldId="2147483655"/>
            <pc:sldLayoutMk cId="3935178970" sldId="2147483656"/>
          </pc:sldLayoutMkLst>
        </pc:sldLayoutChg>
        <pc:sldLayoutChg chg="new del replId">
          <pc:chgData name="Caroline Prodger" userId="e4ef2e75-b60b-401b-8ebe-291bdcf405f4" providerId="ADAL" clId="{F50D03DA-A4B5-47C5-8E91-ECF217C65BCE}" dt="2021-07-05T11:02:25.976" v="2" actId="2696"/>
          <pc:sldLayoutMkLst>
            <pc:docMk/>
            <pc:sldMasterMk cId="750486636" sldId="2147483655"/>
            <pc:sldLayoutMk cId="2747615549" sldId="2147483657"/>
          </pc:sldLayoutMkLst>
        </pc:sldLayoutChg>
        <pc:sldLayoutChg chg="new del replId">
          <pc:chgData name="Caroline Prodger" userId="e4ef2e75-b60b-401b-8ebe-291bdcf405f4" providerId="ADAL" clId="{F50D03DA-A4B5-47C5-8E91-ECF217C65BCE}" dt="2021-07-05T11:02:25.977" v="3" actId="2696"/>
          <pc:sldLayoutMkLst>
            <pc:docMk/>
            <pc:sldMasterMk cId="750486636" sldId="2147483655"/>
            <pc:sldLayoutMk cId="3311095709" sldId="2147483658"/>
          </pc:sldLayoutMkLst>
        </pc:sldLayoutChg>
        <pc:sldLayoutChg chg="new del replId">
          <pc:chgData name="Caroline Prodger" userId="e4ef2e75-b60b-401b-8ebe-291bdcf405f4" providerId="ADAL" clId="{F50D03DA-A4B5-47C5-8E91-ECF217C65BCE}" dt="2021-07-05T11:02:25.978" v="4" actId="2696"/>
          <pc:sldLayoutMkLst>
            <pc:docMk/>
            <pc:sldMasterMk cId="750486636" sldId="2147483655"/>
            <pc:sldLayoutMk cId="390927220" sldId="2147483659"/>
          </pc:sldLayoutMkLst>
        </pc:sldLayoutChg>
        <pc:sldLayoutChg chg="new del replId">
          <pc:chgData name="Caroline Prodger" userId="e4ef2e75-b60b-401b-8ebe-291bdcf405f4" providerId="ADAL" clId="{F50D03DA-A4B5-47C5-8E91-ECF217C65BCE}" dt="2021-07-05T11:02:25.979" v="5" actId="2696"/>
          <pc:sldLayoutMkLst>
            <pc:docMk/>
            <pc:sldMasterMk cId="750486636" sldId="2147483655"/>
            <pc:sldLayoutMk cId="2229844724" sldId="2147483660"/>
          </pc:sldLayoutMkLst>
        </pc:sldLayoutChg>
        <pc:sldLayoutChg chg="new del replId">
          <pc:chgData name="Caroline Prodger" userId="e4ef2e75-b60b-401b-8ebe-291bdcf405f4" providerId="ADAL" clId="{F50D03DA-A4B5-47C5-8E91-ECF217C65BCE}" dt="2021-07-05T11:02:25.980" v="6" actId="2696"/>
          <pc:sldLayoutMkLst>
            <pc:docMk/>
            <pc:sldMasterMk cId="750486636" sldId="2147483655"/>
            <pc:sldLayoutMk cId="4201267611" sldId="2147483661"/>
          </pc:sldLayoutMkLst>
        </pc:sldLayoutChg>
        <pc:sldLayoutChg chg="new del replId">
          <pc:chgData name="Caroline Prodger" userId="e4ef2e75-b60b-401b-8ebe-291bdcf405f4" providerId="ADAL" clId="{F50D03DA-A4B5-47C5-8E91-ECF217C65BCE}" dt="2021-07-05T11:02:25.980" v="7" actId="2696"/>
          <pc:sldLayoutMkLst>
            <pc:docMk/>
            <pc:sldMasterMk cId="750486636" sldId="2147483655"/>
            <pc:sldLayoutMk cId="1895445746" sldId="2147483662"/>
          </pc:sldLayoutMkLst>
        </pc:sldLayoutChg>
        <pc:sldLayoutChg chg="new del replId">
          <pc:chgData name="Caroline Prodger" userId="e4ef2e75-b60b-401b-8ebe-291bdcf405f4" providerId="ADAL" clId="{F50D03DA-A4B5-47C5-8E91-ECF217C65BCE}" dt="2021-07-05T11:02:25.981" v="8" actId="2696"/>
          <pc:sldLayoutMkLst>
            <pc:docMk/>
            <pc:sldMasterMk cId="750486636" sldId="2147483655"/>
            <pc:sldLayoutMk cId="3616469119" sldId="2147483663"/>
          </pc:sldLayoutMkLst>
        </pc:sldLayoutChg>
        <pc:sldLayoutChg chg="new del replId">
          <pc:chgData name="Caroline Prodger" userId="e4ef2e75-b60b-401b-8ebe-291bdcf405f4" providerId="ADAL" clId="{F50D03DA-A4B5-47C5-8E91-ECF217C65BCE}" dt="2021-07-05T11:02:25.982" v="9" actId="2696"/>
          <pc:sldLayoutMkLst>
            <pc:docMk/>
            <pc:sldMasterMk cId="750486636" sldId="2147483655"/>
            <pc:sldLayoutMk cId="679350226" sldId="2147483664"/>
          </pc:sldLayoutMkLst>
        </pc:sldLayoutChg>
        <pc:sldLayoutChg chg="new del replId">
          <pc:chgData name="Caroline Prodger" userId="e4ef2e75-b60b-401b-8ebe-291bdcf405f4" providerId="ADAL" clId="{F50D03DA-A4B5-47C5-8E91-ECF217C65BCE}" dt="2021-07-05T11:02:25.983" v="10" actId="2696"/>
          <pc:sldLayoutMkLst>
            <pc:docMk/>
            <pc:sldMasterMk cId="750486636" sldId="2147483655"/>
            <pc:sldLayoutMk cId="2269769874" sldId="2147483665"/>
          </pc:sldLayoutMkLst>
        </pc:sldLayoutChg>
        <pc:sldLayoutChg chg="new del replId">
          <pc:chgData name="Caroline Prodger" userId="e4ef2e75-b60b-401b-8ebe-291bdcf405f4" providerId="ADAL" clId="{F50D03DA-A4B5-47C5-8E91-ECF217C65BCE}" dt="2021-07-05T11:02:25.983" v="11" actId="2696"/>
          <pc:sldLayoutMkLst>
            <pc:docMk/>
            <pc:sldMasterMk cId="750486636" sldId="2147483655"/>
            <pc:sldLayoutMk cId="2352442790" sldId="214748366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7/30/2021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809906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62393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629457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71796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71844060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3: Superstructure </a:t>
            </a:r>
          </a:p>
        </p:txBody>
      </p:sp>
      <p:sp>
        <p:nvSpPr>
          <p:cNvPr id="2050" name="Rectangle 14"/>
          <p:cNvSpPr>
            <a:spLocks noGrp="1" noChangeArrowheads="1"/>
          </p:cNvSpPr>
          <p:nvPr>
            <p:ph sz="quarter" idx="10"/>
          </p:nvPr>
        </p:nvSpPr>
        <p:spPr>
          <a:xfrm>
            <a:off x="228600" y="4129482"/>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endParaRPr sz="660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7.2 Forms of construction </a:t>
            </a:r>
          </a:p>
        </p:txBody>
      </p:sp>
      <p:sp>
        <p:nvSpPr>
          <p:cNvPr id="2" name="TextBox 1">
            <a:extLst>
              <a:ext uri="{FF2B5EF4-FFF2-40B4-BE49-F238E27FC236}">
                <a16:creationId xmlns:a16="http://schemas.microsoft.com/office/drawing/2014/main" id="{3A816E00-DC7E-0E4A-9BCD-1701AEE34106}"/>
              </a:ext>
            </a:extLst>
          </p:cNvPr>
          <p:cNvSpPr txBox="1"/>
          <p:nvPr/>
        </p:nvSpPr>
        <p:spPr>
          <a:xfrm>
            <a:off x="69574" y="2176670"/>
            <a:ext cx="184731" cy="400110"/>
          </a:xfrm>
          <a:prstGeom prst="rect">
            <a:avLst/>
          </a:prstGeom>
          <a:noFill/>
        </p:spPr>
        <p:txBody>
          <a:bodyPr wrap="none" rtlCol="0">
            <a:spAutoFit/>
          </a:bodyPr>
          <a:lstStyle/>
          <a:p>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Weep holes</a:t>
            </a:r>
          </a:p>
        </p:txBody>
      </p:sp>
      <p:sp>
        <p:nvSpPr>
          <p:cNvPr id="4" name="TextBox 3"/>
          <p:cNvSpPr txBox="1"/>
          <p:nvPr/>
        </p:nvSpPr>
        <p:spPr>
          <a:xfrm>
            <a:off x="354360" y="1490966"/>
            <a:ext cx="8435280" cy="1015663"/>
          </a:xfrm>
          <a:prstGeom prst="rect">
            <a:avLst/>
          </a:prstGeom>
          <a:noFill/>
        </p:spPr>
        <p:txBody>
          <a:bodyPr wrap="square" rtlCol="0">
            <a:spAutoFit/>
          </a:bodyPr>
          <a:lstStyle/>
          <a:p>
            <a:r>
              <a:rPr lang="en-GB" dirty="0"/>
              <a:t>Weep holes play an important role in masonry structures. The main purpose of weep holes is to provide drainage of moisture. They also allow ventilation, to prevent rot developing. </a:t>
            </a:r>
          </a:p>
        </p:txBody>
      </p:sp>
      <p:sp>
        <p:nvSpPr>
          <p:cNvPr id="6" name="TextBox 5"/>
          <p:cNvSpPr txBox="1"/>
          <p:nvPr/>
        </p:nvSpPr>
        <p:spPr>
          <a:xfrm>
            <a:off x="349959" y="2608363"/>
            <a:ext cx="5544616" cy="400110"/>
          </a:xfrm>
          <a:prstGeom prst="rect">
            <a:avLst/>
          </a:prstGeom>
          <a:noFill/>
        </p:spPr>
        <p:txBody>
          <a:bodyPr wrap="square" rtlCol="0">
            <a:spAutoFit/>
          </a:bodyPr>
          <a:lstStyle/>
          <a:p>
            <a:r>
              <a:rPr lang="en-GB" dirty="0"/>
              <a:t>Weep holes should be located as follows:</a:t>
            </a:r>
          </a:p>
        </p:txBody>
      </p:sp>
      <p:sp>
        <p:nvSpPr>
          <p:cNvPr id="7" name="TextBox 6"/>
          <p:cNvSpPr txBox="1"/>
          <p:nvPr/>
        </p:nvSpPr>
        <p:spPr>
          <a:xfrm>
            <a:off x="404048" y="3131678"/>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on the outer leaf of a cavity wall</a:t>
            </a:r>
          </a:p>
        </p:txBody>
      </p:sp>
      <p:sp>
        <p:nvSpPr>
          <p:cNvPr id="8" name="TextBox 7"/>
          <p:cNvSpPr txBox="1"/>
          <p:nvPr/>
        </p:nvSpPr>
        <p:spPr>
          <a:xfrm>
            <a:off x="385963" y="3539836"/>
            <a:ext cx="26642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above windows</a:t>
            </a:r>
          </a:p>
        </p:txBody>
      </p:sp>
      <p:sp>
        <p:nvSpPr>
          <p:cNvPr id="10" name="TextBox 9"/>
          <p:cNvSpPr txBox="1"/>
          <p:nvPr/>
        </p:nvSpPr>
        <p:spPr>
          <a:xfrm>
            <a:off x="385963" y="3939946"/>
            <a:ext cx="21602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above doors</a:t>
            </a:r>
          </a:p>
        </p:txBody>
      </p:sp>
      <p:sp>
        <p:nvSpPr>
          <p:cNvPr id="11" name="TextBox 10"/>
          <p:cNvSpPr txBox="1"/>
          <p:nvPr/>
        </p:nvSpPr>
        <p:spPr>
          <a:xfrm>
            <a:off x="385963" y="4347190"/>
            <a:ext cx="4186037"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at other areas where water may penetrate.</a:t>
            </a:r>
          </a:p>
        </p:txBody>
      </p:sp>
      <p:pic>
        <p:nvPicPr>
          <p:cNvPr id="5" name="Picture 4">
            <a:extLst>
              <a:ext uri="{FF2B5EF4-FFF2-40B4-BE49-F238E27FC236}">
                <a16:creationId xmlns:a16="http://schemas.microsoft.com/office/drawing/2014/main" id="{1AEF5B8C-748B-4B1F-9867-D3BDD896DD30}"/>
              </a:ext>
            </a:extLst>
          </p:cNvPr>
          <p:cNvPicPr>
            <a:picLocks noChangeAspect="1"/>
          </p:cNvPicPr>
          <p:nvPr/>
        </p:nvPicPr>
        <p:blipFill>
          <a:blip r:embed="rId2"/>
          <a:stretch>
            <a:fillRect/>
          </a:stretch>
        </p:blipFill>
        <p:spPr>
          <a:xfrm>
            <a:off x="5220072" y="3110207"/>
            <a:ext cx="3042374" cy="2032306"/>
          </a:xfrm>
          <a:prstGeom prst="rect">
            <a:avLst/>
          </a:prstGeom>
        </p:spPr>
      </p:pic>
    </p:spTree>
    <p:extLst>
      <p:ext uri="{BB962C8B-B14F-4D97-AF65-F5344CB8AC3E}">
        <p14:creationId xmlns:p14="http://schemas.microsoft.com/office/powerpoint/2010/main" val="798775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4092C-BEFE-4DAF-8AA0-8A39A7D5B02D}"/>
              </a:ext>
            </a:extLst>
          </p:cNvPr>
          <p:cNvSpPr>
            <a:spLocks noGrp="1"/>
          </p:cNvSpPr>
          <p:nvPr>
            <p:ph type="title"/>
          </p:nvPr>
        </p:nvSpPr>
        <p:spPr/>
        <p:txBody>
          <a:bodyPr/>
          <a:lstStyle/>
          <a:p>
            <a:r>
              <a:rPr lang="en-GB" dirty="0"/>
              <a:t>Internal walls </a:t>
            </a:r>
          </a:p>
        </p:txBody>
      </p:sp>
      <p:sp>
        <p:nvSpPr>
          <p:cNvPr id="3" name="Content Placeholder 2">
            <a:extLst>
              <a:ext uri="{FF2B5EF4-FFF2-40B4-BE49-F238E27FC236}">
                <a16:creationId xmlns:a16="http://schemas.microsoft.com/office/drawing/2014/main" id="{BFDE6E1C-8EE4-4C78-BD5C-CD8DC2D13FD5}"/>
              </a:ext>
            </a:extLst>
          </p:cNvPr>
          <p:cNvSpPr>
            <a:spLocks noGrp="1"/>
          </p:cNvSpPr>
          <p:nvPr>
            <p:ph sz="quarter" idx="10"/>
          </p:nvPr>
        </p:nvSpPr>
        <p:spPr/>
        <p:txBody>
          <a:bodyPr/>
          <a:lstStyle/>
          <a:p>
            <a:r>
              <a:rPr lang="en-GB" dirty="0"/>
              <a:t>Partition walls are predominantly used to divide an internal space into rooms for privacy and security. Internal walls can be load-bearing or non-load-bearing. </a:t>
            </a:r>
          </a:p>
          <a:p>
            <a:r>
              <a:rPr lang="en-GB" b="1" dirty="0"/>
              <a:t>Load-bearing: </a:t>
            </a:r>
            <a:r>
              <a:rPr lang="en-GB" dirty="0"/>
              <a:t>help to distribute the combined loads of the building down to the foundations. They can also be used to provide lateral support and restraint to external walls. </a:t>
            </a:r>
          </a:p>
          <a:p>
            <a:r>
              <a:rPr lang="en-GB" b="1" dirty="0"/>
              <a:t>Non-load-bearing: </a:t>
            </a:r>
            <a:r>
              <a:rPr lang="en-GB" dirty="0"/>
              <a:t>designed to carry their own load together with any attached fixtures or fittings. They can be moved to change a building layout without affecting the structural integrity of the building. </a:t>
            </a:r>
          </a:p>
        </p:txBody>
      </p:sp>
    </p:spTree>
    <p:extLst>
      <p:ext uri="{BB962C8B-B14F-4D97-AF65-F5344CB8AC3E}">
        <p14:creationId xmlns:p14="http://schemas.microsoft.com/office/powerpoint/2010/main" val="1102216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65F8A-AC5D-42CD-BEAB-42DDD3E4D03D}"/>
              </a:ext>
            </a:extLst>
          </p:cNvPr>
          <p:cNvSpPr>
            <a:spLocks noGrp="1"/>
          </p:cNvSpPr>
          <p:nvPr>
            <p:ph type="title"/>
          </p:nvPr>
        </p:nvSpPr>
        <p:spPr>
          <a:xfrm>
            <a:off x="331992" y="1052736"/>
            <a:ext cx="8229600" cy="382588"/>
          </a:xfrm>
        </p:spPr>
        <p:txBody>
          <a:bodyPr/>
          <a:lstStyle/>
          <a:p>
            <a:r>
              <a:rPr lang="en-GB" dirty="0"/>
              <a:t>Types of internal wall </a:t>
            </a:r>
          </a:p>
        </p:txBody>
      </p:sp>
      <p:sp>
        <p:nvSpPr>
          <p:cNvPr id="3" name="Content Placeholder 2">
            <a:extLst>
              <a:ext uri="{FF2B5EF4-FFF2-40B4-BE49-F238E27FC236}">
                <a16:creationId xmlns:a16="http://schemas.microsoft.com/office/drawing/2014/main" id="{5DA5F08B-CCB8-47AF-A729-CD2DC8E98229}"/>
              </a:ext>
            </a:extLst>
          </p:cNvPr>
          <p:cNvSpPr>
            <a:spLocks noGrp="1"/>
          </p:cNvSpPr>
          <p:nvPr>
            <p:ph sz="quarter" idx="10"/>
          </p:nvPr>
        </p:nvSpPr>
        <p:spPr>
          <a:xfrm>
            <a:off x="331992" y="1589956"/>
            <a:ext cx="3727488" cy="1839044"/>
          </a:xfrm>
        </p:spPr>
        <p:txBody>
          <a:bodyPr/>
          <a:lstStyle/>
          <a:p>
            <a:r>
              <a:rPr lang="en-GB" sz="1800" b="1" dirty="0"/>
              <a:t>Solid brick or block walls </a:t>
            </a:r>
            <a:r>
              <a:rPr lang="en-GB" sz="1800" dirty="0"/>
              <a:t>can be used internally as non-load-bearing walls. They provide good sound proofing and thermal performance. However, it is likely that more lightweight options will be used, such as timber or metal partitions.</a:t>
            </a:r>
          </a:p>
          <a:p>
            <a:endParaRPr lang="en-GB" sz="1800" dirty="0"/>
          </a:p>
          <a:p>
            <a:endParaRPr lang="en-GB" sz="1800" dirty="0"/>
          </a:p>
        </p:txBody>
      </p:sp>
      <p:sp>
        <p:nvSpPr>
          <p:cNvPr id="5" name="TextBox 4">
            <a:extLst>
              <a:ext uri="{FF2B5EF4-FFF2-40B4-BE49-F238E27FC236}">
                <a16:creationId xmlns:a16="http://schemas.microsoft.com/office/drawing/2014/main" id="{F034A464-C478-4065-A3F7-214754299C12}"/>
              </a:ext>
            </a:extLst>
          </p:cNvPr>
          <p:cNvSpPr txBox="1"/>
          <p:nvPr/>
        </p:nvSpPr>
        <p:spPr>
          <a:xfrm>
            <a:off x="4821179" y="1561518"/>
            <a:ext cx="3744416" cy="1477328"/>
          </a:xfrm>
          <a:prstGeom prst="rect">
            <a:avLst/>
          </a:prstGeom>
          <a:noFill/>
        </p:spPr>
        <p:txBody>
          <a:bodyPr wrap="square" rtlCol="0">
            <a:spAutoFit/>
          </a:bodyPr>
          <a:lstStyle/>
          <a:p>
            <a:r>
              <a:rPr lang="en-GB" sz="1800" b="1" dirty="0"/>
              <a:t>Timber or metal stud partitions</a:t>
            </a:r>
            <a:r>
              <a:rPr lang="en-GB" sz="1800" dirty="0"/>
              <a:t> are popular lightweight options for internal walls. Metal stud partitions are becoming increasingly used in modern construction.  </a:t>
            </a:r>
          </a:p>
        </p:txBody>
      </p:sp>
      <p:sp>
        <p:nvSpPr>
          <p:cNvPr id="4" name="Minus 3"/>
          <p:cNvSpPr/>
          <p:nvPr/>
        </p:nvSpPr>
        <p:spPr>
          <a:xfrm rot="5400000">
            <a:off x="2856154" y="2505241"/>
            <a:ext cx="3168351" cy="263341"/>
          </a:xfrm>
          <a:prstGeom prst="mathMinus">
            <a:avLst>
              <a:gd name="adj1" fmla="val 17173"/>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A536564A-706A-46FC-B4CC-342E47F0FB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7404" y="4253919"/>
            <a:ext cx="1529097" cy="1021437"/>
          </a:xfrm>
          <a:prstGeom prst="rect">
            <a:avLst/>
          </a:prstGeom>
        </p:spPr>
      </p:pic>
      <p:pic>
        <p:nvPicPr>
          <p:cNvPr id="9" name="Picture 8">
            <a:extLst>
              <a:ext uri="{FF2B5EF4-FFF2-40B4-BE49-F238E27FC236}">
                <a16:creationId xmlns:a16="http://schemas.microsoft.com/office/drawing/2014/main" id="{5E031B28-EC6E-4D85-9B49-BDB2FED9C1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20348" y="4258669"/>
            <a:ext cx="1524000" cy="1011936"/>
          </a:xfrm>
          <a:prstGeom prst="rect">
            <a:avLst/>
          </a:prstGeom>
        </p:spPr>
      </p:pic>
      <p:pic>
        <p:nvPicPr>
          <p:cNvPr id="11" name="Picture 10">
            <a:extLst>
              <a:ext uri="{FF2B5EF4-FFF2-40B4-BE49-F238E27FC236}">
                <a16:creationId xmlns:a16="http://schemas.microsoft.com/office/drawing/2014/main" id="{E0F08D27-7F64-4FA0-B9CC-9B82A44149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5368" y="4275045"/>
            <a:ext cx="1529097" cy="1021437"/>
          </a:xfrm>
          <a:prstGeom prst="rect">
            <a:avLst/>
          </a:prstGeom>
        </p:spPr>
      </p:pic>
      <p:pic>
        <p:nvPicPr>
          <p:cNvPr id="13" name="Picture 12">
            <a:extLst>
              <a:ext uri="{FF2B5EF4-FFF2-40B4-BE49-F238E27FC236}">
                <a16:creationId xmlns:a16="http://schemas.microsoft.com/office/drawing/2014/main" id="{1547D4A7-15CF-4234-BA9D-C33418AB4D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32240" y="4278450"/>
            <a:ext cx="1524000" cy="1018032"/>
          </a:xfrm>
          <a:prstGeom prst="rect">
            <a:avLst/>
          </a:prstGeom>
        </p:spPr>
      </p:pic>
    </p:spTree>
    <p:extLst>
      <p:ext uri="{BB962C8B-B14F-4D97-AF65-F5344CB8AC3E}">
        <p14:creationId xmlns:p14="http://schemas.microsoft.com/office/powerpoint/2010/main" val="3130462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Internal partitions </a:t>
            </a:r>
          </a:p>
        </p:txBody>
      </p:sp>
      <p:sp>
        <p:nvSpPr>
          <p:cNvPr id="3" name="Content Placeholder 2"/>
          <p:cNvSpPr>
            <a:spLocks noGrp="1"/>
          </p:cNvSpPr>
          <p:nvPr>
            <p:ph sz="quarter" idx="10"/>
          </p:nvPr>
        </p:nvSpPr>
        <p:spPr/>
        <p:txBody>
          <a:bodyPr/>
          <a:lstStyle/>
          <a:p>
            <a:r>
              <a:rPr lang="en-GB" dirty="0"/>
              <a:t>The main purpose of internal partitions is to divide space into usable areas and rooms. They provide privacy and security and may also provide fire protection and sound control. </a:t>
            </a:r>
            <a:endParaRPr lang="en-GB" u="sng" dirty="0"/>
          </a:p>
          <a:p>
            <a:r>
              <a:rPr lang="en-GB" b="1" dirty="0"/>
              <a:t>Key performances requirements</a:t>
            </a:r>
            <a:r>
              <a:rPr lang="en-GB" b="1" u="sng" dirty="0"/>
              <a:t> </a:t>
            </a:r>
          </a:p>
          <a:p>
            <a:pPr marL="342900" indent="-342900">
              <a:buClr>
                <a:srgbClr val="0077E3"/>
              </a:buClr>
              <a:buFont typeface="Arial" panose="020B0604020202020204" pitchFamily="34" charset="0"/>
              <a:buChar char="•"/>
            </a:pPr>
            <a:r>
              <a:rPr lang="en-GB" dirty="0"/>
              <a:t>Divide space. </a:t>
            </a:r>
          </a:p>
          <a:p>
            <a:pPr marL="342900" indent="-342900">
              <a:buClr>
                <a:srgbClr val="0077E3"/>
              </a:buClr>
              <a:buFont typeface="Arial" panose="020B0604020202020204" pitchFamily="34" charset="0"/>
              <a:buChar char="•"/>
            </a:pPr>
            <a:r>
              <a:rPr lang="en-GB" dirty="0"/>
              <a:t>Provide flexibility for design layout.</a:t>
            </a:r>
          </a:p>
          <a:p>
            <a:pPr marL="342900" indent="-342900">
              <a:buClr>
                <a:srgbClr val="0077E3"/>
              </a:buClr>
              <a:buFont typeface="Arial" panose="020B0604020202020204" pitchFamily="34" charset="0"/>
              <a:buChar char="•"/>
            </a:pPr>
            <a:r>
              <a:rPr lang="en-GB" dirty="0"/>
              <a:t>Structural support (If load-bearing).</a:t>
            </a:r>
          </a:p>
          <a:p>
            <a:pPr marL="342900" indent="-342900">
              <a:buClr>
                <a:srgbClr val="0077E3"/>
              </a:buClr>
              <a:buFont typeface="Arial" panose="020B0604020202020204" pitchFamily="34" charset="0"/>
              <a:buChar char="•"/>
            </a:pPr>
            <a:r>
              <a:rPr lang="en-GB" dirty="0"/>
              <a:t>Fire performance.</a:t>
            </a:r>
          </a:p>
          <a:p>
            <a:pPr marL="342900" indent="-342900">
              <a:buClr>
                <a:srgbClr val="0077E3"/>
              </a:buClr>
              <a:buFont typeface="Arial" panose="020B0604020202020204" pitchFamily="34" charset="0"/>
              <a:buChar char="•"/>
            </a:pPr>
            <a:r>
              <a:rPr lang="en-GB" dirty="0"/>
              <a:t>Sound reduction. </a:t>
            </a:r>
          </a:p>
          <a:p>
            <a:endParaRPr lang="en-GB" dirty="0"/>
          </a:p>
          <a:p>
            <a:endParaRPr lang="en-GB" dirty="0"/>
          </a:p>
        </p:txBody>
      </p:sp>
    </p:spTree>
    <p:extLst>
      <p:ext uri="{BB962C8B-B14F-4D97-AF65-F5344CB8AC3E}">
        <p14:creationId xmlns:p14="http://schemas.microsoft.com/office/powerpoint/2010/main" val="236941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Functions of a floor</a:t>
            </a:r>
          </a:p>
        </p:txBody>
      </p:sp>
      <p:sp>
        <p:nvSpPr>
          <p:cNvPr id="3" name="Content Placeholder 2"/>
          <p:cNvSpPr>
            <a:spLocks noGrp="1"/>
          </p:cNvSpPr>
          <p:nvPr>
            <p:ph sz="quarter" idx="10"/>
          </p:nvPr>
        </p:nvSpPr>
        <p:spPr>
          <a:xfrm>
            <a:off x="477551" y="1700808"/>
            <a:ext cx="8229600" cy="4248000"/>
          </a:xfrm>
        </p:spPr>
        <p:txBody>
          <a:bodyPr/>
          <a:lstStyle/>
          <a:p>
            <a:pPr marL="342900" indent="-342900">
              <a:buClr>
                <a:srgbClr val="0077E3"/>
              </a:buClr>
              <a:buFont typeface="Arial" panose="020B0604020202020204" pitchFamily="34" charset="0"/>
              <a:buChar char="•"/>
            </a:pPr>
            <a:r>
              <a:rPr lang="en-GB" dirty="0"/>
              <a:t>Provides a level surface to support the contents (live loads) of a building including people, furniture and equipment. </a:t>
            </a:r>
          </a:p>
          <a:p>
            <a:pPr marL="342900" indent="-342900">
              <a:buClr>
                <a:srgbClr val="0077E3"/>
              </a:buClr>
              <a:buFont typeface="Arial" panose="020B0604020202020204" pitchFamily="34" charset="0"/>
              <a:buChar char="•"/>
            </a:pPr>
            <a:r>
              <a:rPr lang="en-GB" dirty="0"/>
              <a:t>Accommodates services including electrical, plumbing and water.  </a:t>
            </a:r>
          </a:p>
          <a:p>
            <a:pPr marL="342900" indent="-342900">
              <a:buClr>
                <a:srgbClr val="0077E3"/>
              </a:buClr>
              <a:buFont typeface="Arial" panose="020B0604020202020204" pitchFamily="34" charset="0"/>
              <a:buChar char="•"/>
            </a:pPr>
            <a:r>
              <a:rPr lang="en-GB" dirty="0"/>
              <a:t>Reduces sound transfer between adjacent floors. </a:t>
            </a:r>
          </a:p>
          <a:p>
            <a:pPr marL="342900" indent="-342900">
              <a:buClr>
                <a:srgbClr val="0077E3"/>
              </a:buClr>
              <a:buFont typeface="Arial" panose="020B0604020202020204" pitchFamily="34" charset="0"/>
              <a:buChar char="•"/>
            </a:pPr>
            <a:r>
              <a:rPr lang="en-GB" dirty="0"/>
              <a:t>Provides a fireproof barrier between floors.  </a:t>
            </a:r>
          </a:p>
          <a:p>
            <a:endParaRPr lang="en-GB" dirty="0"/>
          </a:p>
          <a:p>
            <a:endParaRPr lang="en-GB" dirty="0"/>
          </a:p>
        </p:txBody>
      </p:sp>
    </p:spTree>
    <p:extLst>
      <p:ext uri="{BB962C8B-B14F-4D97-AF65-F5344CB8AC3E}">
        <p14:creationId xmlns:p14="http://schemas.microsoft.com/office/powerpoint/2010/main" val="3674248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floors </a:t>
            </a:r>
          </a:p>
        </p:txBody>
      </p:sp>
      <p:sp>
        <p:nvSpPr>
          <p:cNvPr id="6" name="Content Placeholder 5">
            <a:extLst>
              <a:ext uri="{FF2B5EF4-FFF2-40B4-BE49-F238E27FC236}">
                <a16:creationId xmlns:a16="http://schemas.microsoft.com/office/drawing/2014/main" id="{29AF5DF3-27B0-47E4-BDDD-376BD862E7FC}"/>
              </a:ext>
            </a:extLst>
          </p:cNvPr>
          <p:cNvSpPr>
            <a:spLocks noGrp="1"/>
          </p:cNvSpPr>
          <p:nvPr>
            <p:ph sz="quarter" idx="10"/>
          </p:nvPr>
        </p:nvSpPr>
        <p:spPr/>
        <p:txBody>
          <a:bodyPr/>
          <a:lstStyle/>
          <a:p>
            <a:r>
              <a:rPr lang="en-GB" dirty="0"/>
              <a:t>Solid floors bear directly onto the ground from which they gain their support. Solid ground floors consist of a compacted hardcore base with a DPM on top, covered with a bed of concrete. </a:t>
            </a:r>
          </a:p>
          <a:p>
            <a:r>
              <a:rPr lang="en-GB" dirty="0"/>
              <a:t>Solid floors need to be appropriately insulated in line with building regulation requirements. The insulation can either be placed under or on top of the concrete slab. </a:t>
            </a:r>
          </a:p>
          <a:p>
            <a:r>
              <a:rPr lang="en-GB" dirty="0"/>
              <a:t>A DPM prevents damp penetrating through the foundations into the ground floor.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34106"/>
            <a:ext cx="8229600" cy="382588"/>
          </a:xfrm>
        </p:spPr>
        <p:txBody>
          <a:bodyPr/>
          <a:lstStyle/>
          <a:p>
            <a:r>
              <a:rPr lang="en-US" dirty="0"/>
              <a:t>Block and beam floors </a:t>
            </a:r>
          </a:p>
        </p:txBody>
      </p:sp>
      <p:sp>
        <p:nvSpPr>
          <p:cNvPr id="3" name="Content Placeholder 2"/>
          <p:cNvSpPr>
            <a:spLocks noGrp="1"/>
          </p:cNvSpPr>
          <p:nvPr>
            <p:ph sz="quarter" idx="10"/>
          </p:nvPr>
        </p:nvSpPr>
        <p:spPr>
          <a:xfrm>
            <a:off x="457200" y="1648785"/>
            <a:ext cx="8229600" cy="4248000"/>
          </a:xfrm>
        </p:spPr>
        <p:txBody>
          <a:bodyPr/>
          <a:lstStyle/>
          <a:p>
            <a:r>
              <a:rPr lang="en-US" dirty="0"/>
              <a:t>Block and beam floors are becoming a popular choice in the industry as an alternative to a traditional suspended timber ground floor. </a:t>
            </a:r>
          </a:p>
          <a:p>
            <a:r>
              <a:rPr lang="en-US" dirty="0"/>
              <a:t>This system is created using: </a:t>
            </a:r>
          </a:p>
          <a:p>
            <a:pPr marL="342900" indent="-342900">
              <a:buClr>
                <a:srgbClr val="0077E3"/>
              </a:buClr>
              <a:buFont typeface="Arial" panose="020B0604020202020204" pitchFamily="34" charset="0"/>
              <a:buChar char="•"/>
            </a:pPr>
            <a:r>
              <a:rPr lang="en-US" b="1" dirty="0"/>
              <a:t>beams: </a:t>
            </a:r>
            <a:r>
              <a:rPr lang="en-US" dirty="0"/>
              <a:t>spanning between the supporting walls</a:t>
            </a:r>
          </a:p>
          <a:p>
            <a:pPr marL="342900" indent="-342900">
              <a:buClr>
                <a:srgbClr val="0077E3"/>
              </a:buClr>
              <a:buFont typeface="Arial" panose="020B0604020202020204" pitchFamily="34" charset="0"/>
              <a:buChar char="•"/>
            </a:pPr>
            <a:r>
              <a:rPr lang="en-US" b="1" dirty="0"/>
              <a:t>blocks:</a:t>
            </a:r>
            <a:r>
              <a:rPr lang="en-US" dirty="0"/>
              <a:t> lightweight concrete blocks topped with grout, infilled between the beams. </a:t>
            </a:r>
          </a:p>
        </p:txBody>
      </p:sp>
      <p:pic>
        <p:nvPicPr>
          <p:cNvPr id="5" name="Picture 4">
            <a:extLst>
              <a:ext uri="{FF2B5EF4-FFF2-40B4-BE49-F238E27FC236}">
                <a16:creationId xmlns:a16="http://schemas.microsoft.com/office/drawing/2014/main" id="{02213056-693C-41C8-8F3E-40C1E2059B8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9952" y="4149080"/>
            <a:ext cx="3205233" cy="18002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Suspended timber floors </a:t>
            </a:r>
          </a:p>
        </p:txBody>
      </p:sp>
      <p:sp>
        <p:nvSpPr>
          <p:cNvPr id="3" name="Content Placeholder 2"/>
          <p:cNvSpPr>
            <a:spLocks noGrp="1"/>
          </p:cNvSpPr>
          <p:nvPr>
            <p:ph sz="quarter" idx="10"/>
          </p:nvPr>
        </p:nvSpPr>
        <p:spPr>
          <a:xfrm>
            <a:off x="475134" y="1602000"/>
            <a:ext cx="3880842" cy="4248000"/>
          </a:xfrm>
        </p:spPr>
        <p:txBody>
          <a:bodyPr/>
          <a:lstStyle/>
          <a:p>
            <a:r>
              <a:rPr lang="en-US" dirty="0"/>
              <a:t>Suspended timber floors can be fitted at any level from the top floor to the ground floor. They are constructed from timbers known as joists, which are spaced parallel to each other, spanning the distance of the building. There are various types of joist that can be used to create a suspended timber floor. </a:t>
            </a:r>
          </a:p>
          <a:p>
            <a:endParaRPr lang="en-US" dirty="0"/>
          </a:p>
          <a:p>
            <a:r>
              <a:rPr lang="en-US" b="1" u="sng" dirty="0"/>
              <a:t> </a:t>
            </a:r>
          </a:p>
        </p:txBody>
      </p:sp>
      <p:pic>
        <p:nvPicPr>
          <p:cNvPr id="5" name="Picture 4">
            <a:extLst>
              <a:ext uri="{FF2B5EF4-FFF2-40B4-BE49-F238E27FC236}">
                <a16:creationId xmlns:a16="http://schemas.microsoft.com/office/drawing/2014/main" id="{416D5385-8607-4E82-A360-04EF055672F0}"/>
              </a:ext>
            </a:extLst>
          </p:cNvPr>
          <p:cNvPicPr>
            <a:picLocks noChangeAspect="1"/>
          </p:cNvPicPr>
          <p:nvPr/>
        </p:nvPicPr>
        <p:blipFill>
          <a:blip r:embed="rId3"/>
          <a:stretch>
            <a:fillRect/>
          </a:stretch>
        </p:blipFill>
        <p:spPr>
          <a:xfrm>
            <a:off x="4758111" y="2276872"/>
            <a:ext cx="3880670" cy="259228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2736"/>
            <a:ext cx="8229600" cy="382588"/>
          </a:xfrm>
        </p:spPr>
        <p:txBody>
          <a:bodyPr/>
          <a:lstStyle/>
          <a:p>
            <a:r>
              <a:rPr lang="en-US" dirty="0"/>
              <a:t>Roofs </a:t>
            </a:r>
          </a:p>
        </p:txBody>
      </p:sp>
      <p:sp>
        <p:nvSpPr>
          <p:cNvPr id="3" name="Content Placeholder 2"/>
          <p:cNvSpPr>
            <a:spLocks noGrp="1"/>
          </p:cNvSpPr>
          <p:nvPr>
            <p:ph sz="quarter" idx="10"/>
          </p:nvPr>
        </p:nvSpPr>
        <p:spPr>
          <a:xfrm>
            <a:off x="457200" y="1772816"/>
            <a:ext cx="8229600" cy="4248000"/>
          </a:xfrm>
        </p:spPr>
        <p:txBody>
          <a:bodyPr/>
          <a:lstStyle/>
          <a:p>
            <a:r>
              <a:rPr lang="en-US" dirty="0"/>
              <a:t>A roof must span between supporting walls and be able to support its own weight along with the wind loads to which it is exposed. The basic function of a roof is to offer protection from the elements.   </a:t>
            </a:r>
          </a:p>
        </p:txBody>
      </p:sp>
      <p:sp>
        <p:nvSpPr>
          <p:cNvPr id="4" name="TextBox 3"/>
          <p:cNvSpPr txBox="1"/>
          <p:nvPr/>
        </p:nvSpPr>
        <p:spPr>
          <a:xfrm>
            <a:off x="395536" y="3068960"/>
            <a:ext cx="8424936" cy="1015663"/>
          </a:xfrm>
          <a:prstGeom prst="rect">
            <a:avLst/>
          </a:prstGeom>
          <a:noFill/>
        </p:spPr>
        <p:txBody>
          <a:bodyPr wrap="square" rtlCol="0">
            <a:spAutoFit/>
          </a:bodyPr>
          <a:lstStyle/>
          <a:p>
            <a:r>
              <a:rPr lang="en-GB" dirty="0"/>
              <a:t>The roof also provides stability to the external walls. The roof is strapped to the walls using restraint straps, securing it in place so as to withstand the loads applied. Roofs need to be adequately insulated and ventilated.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Flat roofs</a:t>
            </a:r>
          </a:p>
        </p:txBody>
      </p:sp>
      <p:sp>
        <p:nvSpPr>
          <p:cNvPr id="3" name="Content Placeholder 2"/>
          <p:cNvSpPr>
            <a:spLocks noGrp="1"/>
          </p:cNvSpPr>
          <p:nvPr>
            <p:ph sz="quarter" idx="10"/>
          </p:nvPr>
        </p:nvSpPr>
        <p:spPr>
          <a:xfrm>
            <a:off x="457200" y="1628800"/>
            <a:ext cx="4114800" cy="4248000"/>
          </a:xfrm>
        </p:spPr>
        <p:txBody>
          <a:bodyPr/>
          <a:lstStyle/>
          <a:p>
            <a:r>
              <a:rPr lang="en-US" dirty="0"/>
              <a:t>Flat roofs have a pitch of 10 degrees or less. A flat roof has a fall to allow rainwater to run off. This is to prevent water congregating, which will cause timbers to sag and leaks to appear. </a:t>
            </a:r>
          </a:p>
        </p:txBody>
      </p:sp>
      <p:pic>
        <p:nvPicPr>
          <p:cNvPr id="7" name="Picture 6">
            <a:extLst>
              <a:ext uri="{FF2B5EF4-FFF2-40B4-BE49-F238E27FC236}">
                <a16:creationId xmlns:a16="http://schemas.microsoft.com/office/drawing/2014/main" id="{8A9D72F0-B149-42D6-BF42-B37FD2A277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072" y="1628800"/>
            <a:ext cx="2952328" cy="197215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501" y="1093812"/>
            <a:ext cx="8229600" cy="382588"/>
          </a:xfrm>
        </p:spPr>
        <p:txBody>
          <a:bodyPr/>
          <a:lstStyle/>
          <a:p>
            <a:r>
              <a:rPr lang="en-GB" dirty="0"/>
              <a:t>Building envelope</a:t>
            </a:r>
            <a:r>
              <a:rPr lang="en-GB" u="sng" dirty="0"/>
              <a:t> </a:t>
            </a:r>
          </a:p>
        </p:txBody>
      </p:sp>
      <p:sp>
        <p:nvSpPr>
          <p:cNvPr id="5" name="AutoShape 4" descr="data:image/jpg;base64,%20/9j/4AAQSkZJRgABAQEAYABgAAD/2wBDAAUDBAQEAwUEBAQFBQUGBwwIBwcHBw8LCwkMEQ8SEhEPERETFhwXExQaFRERGCEYGh0dHx8fExciJCIeJBweHx7/2wBDAQUFBQcGBw4ICA4eFBEUHh4eHh4eHh4eHh4eHh4eHh4eHh4eHh4eHh4eHh4eHh4eHh4eHh4eHh4eHh4eHh4eHh7/wAARCAHyAeE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2Kg9aKSusxA0ClP5UgzQAMoIpu1uzU+loAiIb+Jcil3AcMMfhUgpDQAilOq4B9qN2c8UFF9KTaR0NIQFcntik24PDGg789jRuOOmDQMP3g7g/Wl3HHzKaA3vmlpMBhbcwwTUmeOtRt145prLhSelIB7SdhyaadzH0p64ApGOelAxAuBy2aXGT8ox701MjO47qd859AKTANi5+bk+9DNz8uTTUUMTu5p2wrwp/OpKGjf6hRWRr3hzT9Qt7icQeXfNE2yeNirFscZx15rXJdeq5+lPVlPtUsZx/g7S9N1DS4bh5r5rmBtlxE9y3yyKe4rr/AC+ykisTVdCm+3Nq2h3Qs77A8xGGYpx6MPX3FJb+Jo4H+z67aS6ZcDjcwLQv7qw/rSA2wHX0YUpYEcgg1Xi1PTpAGj1C1ZT0/eiqWq+JdD02JpLrUIcAdEO8n8qQzScHHyndTCWPRcVW0W/Oq2zXSWcttASPJaRhmQeuB0q6AU46ikMRd4G7rTg/sRQrLnbQPlbHakwFBB9KQsFPJpSozSbR6UhoZ5gIOM0whuWbApx5JHamswbgKTigZGCGPOaz9e0m31CzkZl8u5iQtBOpwyMBkc0/U9St9OkhF5vihkbb5wXKIf8AaPatDZHND1Do644PBBpMDN8K6hJqGg2tzMP3xXbIfVhwTWlubP3cD3pLS2gtLdLe2iWOJBhVHamXlzb2qB7mZIlzgFjjNA0YPj4BdGiuM4mivLcw46ljKowPqCR+NbSjco3Ag45FYSJN4g1mC6k8hdLsZWeNVk3NNKAQCR/CBnOPUCui7mpAbt46UhXtzTs03dz1pMaEKjFJt5pWYgdKT5vXFJjGP97HtUZQelOIbdnrQWPpUFIaUXGV4NIQy8jBp55WjtUsZXO13OeDUbjafUVO6g1XZWJ2jtUMpAzA1C9D5VuuTQ1Zs0RXn6GsNARq049Ywa3ZaxJvl1hf9qMisZGiLMf3hVuL7wzVRPvVbQc1zP4jTobVi3ArWtj0rG0/tWzB2r18O9Dgq7lrJ9KKTcaK7LmQdqBS0V1HOIaKG60HrQAUuKBS0ANwaXFL+lFADe1O7UUZFIBDQaGYCmsx+goAQhaQoxPDYFAyTxT+nuaTAYA68cGmsSy4KmpNvOSaf0pAQqrEen1pyxgdSSafSigYDjoKR+hx1pc0GoGQwKwJLVLSJnn60ppMYnX60bQR0pV4oZgB1pMYwr/dJFI6CRDHMiSKeoYZBpd/zYUE0YY98UgM1tF0NnJbSbMH/rkKlXTNKSBrePTLYRsMFREMGru1c+tOG0dcCkxnOf2BdWDNJ4fvjY55+zSjzIGP06r+BoGu31mQmtaRNH6z2x8yP6kdR+tdEWHYZpArnpgfrSGZthrWkXQ/c6hbk+jNtI/A1f8AMjkTMbh/dTmql7o2m3R3XVhbTt6vGDWfL4e0GNlVPPtTIcKkN08YJ9gDUgbDS7Vy21QOu44rOu/EOl28wtvOM1wxAEcI3t+nSqtx4d0GIj7QZpDIdqrPdO+4+gBNVbXw/f6CzSeG5rZoHbc1pdLn67XHI/HNAzqF27eKikA7VitrWqRj/TPDV2rDqbeVZAfp0oXX5cfL4f1kt6GBf/iqGCNWaOOaNoZVSWNxhkcZBFYzeHprVt2japdWH/TJv3sX0wen4VHqes699hll0/wzN5gUkGeUDt2UdfpkVc8OavZ3Wnxxyaok90q/vRKojcN3+XtSGRm28VFNv9raYP8AbFs24f8Aj2KLXQ4Eu0vdRupdSulHytLjan+6o4FS69rmm6ZamR5kmnPEUETAvIx4A/PvV2FlECSuY13AEjcDj2zQCOe8Rw/2LOmv6cPLTzES9hH3JEZgpbHZlznPtXRK25QV6MM1znii8j1iWDw9YMszyyo90ynKxRKwZsn1bG3HvXSJhVCqMADAqRiEetG30FKKXOB3pMaGN0HTrRQ5zSbuaBjG+8DmomODwe9SueRio2+8eKhjQ0jjINIJCv3qlUDHWgxqV55qWURllboaicfvOuAaJoyjfKTUJkbPNZspCTbSMr2prDgU4rvGM4FBFZs0RXkWsW/G3VLVj33L+lbktYusYWe2fv5ygfiaykaIm/iq5GOlVO9WojwK5Z7o1RrWPpWtD0rH089M1rwV6mGehxVVqWd1FNortuc5NRQKDXYc4lJ2rmLPUr9vF2t2dxdQ/ZYIk+zQhcPkoCTn8ayfCWoa9aRW0V1Ot9BdWlxcxKUO+MpJgKW75zVWJ5jvqUeteeeANb1rWri/ubzUWwqELZGFVMbc85Az7YJPrV630nUk8E3DLcajLqd0vzhrhyVPmH7oz8vy+lKwcx2gkTdtDAn0zzTXnhRgjyxqx6KWANcNo/he6sNbt72P7Quy5fc8tw7HytowOTyM5NR6h4d1K41ZzNpltcO98twt+0o3JEMfIFIyOh6etFguzsv7Th/t46PsfzhbC4Lfw7SxXH14q2Wyfl5rJh0uZfE02rPICj2iwKvcYYn+taJxnAz1qWNEhYKct8xo3qUzTNtORW9BQMTfk+g9qeG9BSCPjqM5p6jHXmkwELEDpxTS7dhxmnuMjFRFW6ZH50gF3ttzto8xl7DilKKRjPFOARRjjmgZGzPjnAp/z4A60vyY7U8MvrUsojUOO/4UjllUnNSblx1FRynKnHekA0OzD5iVpVUHkMDQO3TpTD989APWpGiRiR/GKAWP3aVPLwOlPDLikAzYxPXFJtx3z9aeWGetIQjDrzUjQmTjgj8qUb+eRSLtHf8AWgsFPFAxW34ySPyrI0yOa5mbVLqExM2UgjbqiepHYnv+FaKXSyO0cbKShw4z0NR3kdxOEWC6EJEgMhABO3uB6HpSYGdHZTT6y+oXqgLANlogOcZ6ufft9Cade30v9p2+n2aJJKx3zljxHH6/Unp9DV7Ubm2sbYz3EwRMquT3JOAPxJFVoLOz09bu+MrZmPmyyOeQAOn0HpSGRa/qMtrDFa2gV7+6by7dPQ93PsoyfwrQs0lhto4pJHldVAZ26sfWordbefytQSNWYx4jdl+YKecVS1K+uJdRg0uxkEUpxJcSgA+XH6c8ZPb8aGMvxyXRnn8+ONIFI8pg2SR3J9Kr32l6ZqO17vT7a5I+6zICfwNU9dlfULhNDtZCPNG67kX+CLuPq33foSe1arwmOyNvassJ8spGcfd4wDikBj6bZ6F513b2Wn2oMRCTFYR3HTOOaR/DOhSnLWTFf7vmuE/75BxSSf8AEh0uGzs1FzeytsiDf8tZDyXb2HJPsKm1y4unSLTbORUvJwN7qP8AVJ/Ew/pQBasbGzsIxDZ2kVvH3WNAM1OBSxqEESgsQox8xyT9TUr9O1SMb8uO1NOzHUUfNnkDFO2qf4aTGRyKAtNKAng1X1m/sdKsWvL+dYIVIBY+pOBSadfWOpW4uLG5SeI/xIc80DJXjwQc96hcfvTVmQYA69agk4kx1qGNBg7c+lJvYdKxdY16SC+GkaZZm+1Fl3mPdtSNf7zt2rD8SeIvEHhqwbUNWXSAh4jgQvvc+gOf6UrDudo+SRmmyxo3Vea8nPjHxF4wguI9FjOmw2yeZP5ZDSuO4UkcetYGmajq8S/2hN4jv7eaJv8Aj0YuzOvr8+Rn2xUuI1I9xVcZxTX5Fc54S8SRahc/YLi6hmuCgkjkTjzF9x2YdxXRuMHNYyVjVO5BJ0rE14fuUkx9yRW/I1tuVPGRn0rI8Q/8gu4OMnYcVkzRDz19asw/cHNVlbcobsaswH5K5KhtE0rHrWzb9AaxLH71bVt0FehhXoclZalmikzRXdc5bE/aiikbpXecxQdNKju5r+a3t4p48RvcSRgMRjOAx6jmifUNLs7FLmS6tobYnaj7gFz6CuZutB1LUGuortElgk1RbgJK25fKVQOh9x0qC78G3U2iPY2v2e3lW/e5t3VighVgB8u36dKuxN32Oulv7CFo0knjDSRmVBnllHU1Rm11f7V0yC38trW8glmaQ9QE2/41Q1DwveXFpYFNWK3ltbm3lmkTd5qkc/jV+Dw7brLYySSO32S0ktQvZg+3J/8AHf1paBqVrTxba3mrW1lHY3ghui4gumTEcm3rg1PoOq315rWrWl1bxx29pKqQsrZZsjJJqtpnhK3069tLhdRvrhbMMLeCVgUiDdQMDJ/GtSDSLK31WbVIkkW5nULJiVtpx325xn3xS0HqYV14qa3066mhhzKb82kXnP8AIDnGT6Cs6bxLr0cN/aMLJ7u3ngiS5hQmIiQnIwSeRj9RXXNpWnNaz2rWUL287l5Y2XcrMeSSDUthptha2wtbayt4YAdwjSMBc+uPX3ouhWZm+DbzUrr+0rXUpY5ZbK5ESzLHt3gqG6fjW6xZTjPNKBGmdoAz1IHWlO16kpDMscfN2peh5J6U7gUu4UhjEAbOTmiRBtwM04HHsKQtzntSAY64xwce1N28DINSxsGp0jBRQMgmDJaO6xl3VSVXPX2qj4Y1zTtesftNm43oxSWIn5o2HUEVos+B161haB4V0vRdYvtWsxIJr0jeCeF5JOB75qWNHRED0FMl2iMmlJO3OaMdjUjGKM4ORj0qrNqFoupx6YzEXMsTyouOqqQCf/HhVplHb5a4/UfDeszfESz19dQjFnDAYzHg5x3X8Sc/8BpAjso1G0cUp2j0qPMgwv3RSmPqSd31pDAsM4UZpwVj7UKD9KXcyipGhPJXOTkmmXazfZJRahBPtxHu6A+tLNMsMMk0jBURdxY9AB1qloE13drLqFwzJFMR5EJGNqDox75P+FAyrcPF4f0VNwM9w7hVH8U0zHgfn+Qq7pFl9ktGaZt9zM3mTOe7H+QFTyR+bOGmihYRtmFiMleME+xpmr2kt5p0tpFcG380bTIo5C9wPqOPxpMZVtJ7fVVlk+zB4IZcRSNgh2HUgex71T1BZNW1hNLVGWxt9st0+MCRv4Y/p3P4VoTTWel21pZKCodhFDGoyTxn+QJJq7Gqxx4BOOuWYn+dIBrooXoBxxWRY2b6Xp15csr3t7IxkcqvMjdlA7AcUW4k1PVTqXnOtnbBo7dAcCRzwzn1AGQPrmrGh3k19LcSrEFs0bZC/eQjq30oYyHSbNNN0+a7vnC3EuZrqQn7uB0z6AVBosNxdXEuszmQeaNtvE2Rsj9SPU1sahZ299bNbXSF4SQWXcRnBzg47cdO9QwXsEmoyafErM0KAuwHypnov19qQGVpVreXOqz6pfW7RMMw20bdUTPLfU4/KrumaY9tc3N1cT+bcXDfMwGNqjoo9hVq3uZZ76eMQ4t4gB5hP329B7CrJ60DIvK/2jmhgQPvAD1NSscKTtLEDoO9eSX1v4j13Uri41qy8U20W8rBbWAKRhPc9zSYHpst1bwoXmu4UAHJZwKyZvF/hmElZNesFI7ecK4y38H6KNpm8E61eP8A3rmYj8+a2bPS7G0QGD4crx03pGx/WpGZfi3xt4futQ0gW0st7Db3ZlmEERYEBGC49fmIpsevXH/CTJq2g+GdYkt5lK3cYhKLIf4WA9a3bvxJcaP9nh/4RK5t/tMoiiEWwZbrjj6VoSa3rYQMfDN2fpMh/rSAzptd8WzoPsvhBoR63NyF/SsLxd4i8ZaLp4v7230e0QuEVQzOxJP1qfxL8SZtL1KHS38PzR3kzKAssygLuOATWV8RdN1/XBp0OpRWKFnPlWsFx+8lJHYng0ho1tNsZNBln8T6zr7TvdSJvSCEbJQflRQMZ6kdDXnPxSOo3TNdXMsssKXciKrn/VnsMdq77wF4T8QNFaL4oui1pYuHtbQkMdw6Fj7dhW14o8OC4mvHWwW+s7xc3FuGCuHHR1PrSbsM8/8AgTJDaw6xeXDiOKJFZ2J4AGSTXsStHLCsi7WR1BBx1BryHQPD19psVx4f8to5tUuY2ELHMkVujZZnx0yBj8a9dWLyoVRWwqKAPoKiZUTD1Lw7pd5dC4W3S2uk5S4gAR1PrkdfxriDa+N/EGoSw2PiLy9KjYp9p8pUMhHXGBk/WtPxp4ne4nTSdLybaa4S1urtDgDcwBVD3OPTpXa2lpb2VpFaWsYjhiUKqjsKhtpXLWpgeHfDMGilpTeXt7dOMPNcTs2foM4FXNWj32ckfYgitOTGTVDUOYm7cVzzbbuzVJW0KGnv5lhA/wDejU/pV235U1naR/yC7cf3UC/lWjbd65aptA0LL7wrbtzwKwrb7wratDwK68Iznrblziikor0LnLYsUcUUV6ZyXExS0lA6UCuGM0gUjuTTqO9SMQD2prcNT6jl60DGnk5p6DcaI/u808ff/CgBCo9Ka/GBj8RUppD0pARspzSFD6E808McGkLEY560gGMh2nv7Uuz5R0z6VxnjOLxJP4ntW0a5ubeKCxklJRNyvJu4UjpzUXj6+8Zw2WjDRIpI/Px9tlih8xozheNvp978qLCO7jXaKSRcMG3Adua4zxpJ4mjWxFgL+SA25817SIGQzdtwPRaf4n03WtS8N6QI1uJLu3uYZriNW2MwCncPzIpFHYCPpz0p5AxTIgfJUsCrYGRnpSsp24FQMiS6tmuntUmQzoAzRg/MAe+KlyD0rjPHvhvWtR1jS9W8P3C215bFklkLYzGecY7812FssiwoJWBfA3EcZPekMlHWjjdmmuucY61haZr8d74s1PREK/6DFGwIPJZt24fh8v50mM3z1pQKYmd3Q0+kMO9IRxTMHd3qreaxpdlcxWt5qFtBPKcJG8gBY1Iw1PT1voUgllIg3hpUA/1gHO0+2cZ9RVmWOOSEwsCEIA+U44/CluGf7K8tuolcITGoOAx7DNRWC3K2cYvJFefGZCBxmgCLVbyDT7BriQEqmAqjqzHgKPcnAqrpaT2Wny3Oo3DGaVjNLub5Yx/dHoAKp2zHW9Y+2Nn7BZSFYARxLL0L/QdvfntRrDNq2pDSoebaAh7xx3P8Mf8AU/h60hlrTI/tsz6xLkh12WwP8Mfc/U/ypde+1XHkaXaq6C5z504HEcY68+p6fnVu+urfTtOM1wQka7VwB3JwAB9cCn3t1FZ2L3UpwigEDuSegpDHJDHb2qwwqFjjXao9BWdq1+unWMcVvGDczsIraNR1Y9/oOtaaszW6u6bGK5K56e1UU0+IaodWnlLNHD5cat92IdWP4/0oYFa+vJNG0aNJJWu76QiOIH/lrK3T8O59ADVeXzrCxh0y2kEmp3pLPJ6H+OQ/Stm2ktb6KK7hCSryYpCucdsj8M1BZ6asGpXeoSymWachVJH+rjHRRSBFm1jW3tordWZ/LULuY5J9yakZlzzRtPUHFI6c5oGIx/lWd4i/tRtEul0V40vyn7kv0z+NaJGe9NK+lSwPN418foFa7uNWJ/jFvDA4HuABmpRd6xHzca14liHffpS//E16FxkqGG4DpnmkQtu44pDPLtQudPvDDLqHjy7hNrJ5sYntkjKtg89Pc103gK71a+0ie61C6e5hMx+ySvEEaSPsxAre8RWZ1PQ77T2AY3FvJGu7nBKkA/nWb4Qvo7nwnZ3U0iIEj2yktgKV4OaQzz/xz4D1bVtXnlgjtnluZhJHcPcBWCYwV2+1b+mabJ4fu9NufEF42pX8zLawzYwkAPQD6+tL4i1dtenhXwzZXd7PZyb1vIcLEhxgqWPDAgkYqTVY/FGsWa2t3oVlFCcEmS7G7I6EbeRUjR1wbbG7blUhc7m6Djv7VgWd/rus6a5sTY2sgk2faBJ5qFe5UDv9aiNn4vuIvs8lzo8cLLtYGNnyvTBz1pYtC19bcW7eIIbWBeAllahMD0GelTcdyaC30jwpaT3l9fbriU7p7mdsySn0Ht6AVyOtX+seNJJtP0vUV0W1U42T5SWcevqBXY6b4Z0u0uFupVkvbvOfPunMjA+2eF/Crurabp+pRCO/tY5gOVJHzKfY9RSvYaRx8Pw/he1ii1LUZZZYEAtTCPLjtyOjKo6nPc1f0HVLuG8Oh65hb5B+6l6LcL6j39qnksdY0wq2lXP2+Af8u1y/zAeiv/jWR4n1jRL3Tmh1bz9O1CI7oVZCJUfsUx1/Cod2UtDrG6c9ap3K5VgaqeEr3UL7QYLjUrZ4JyMHcMFx2bHbPWrs4yDXPNWN47GPpB/0aReyzSKPpuNaFt945rP07Cvcx/3Zifz5/rV+D79c9RbmsC9AfnFbVp0rDi+9W1ZngVthWZVkXqKTNFeichZPWiiivVPPAUUxmCkdeaXcMCgY8UGmlsYx3ppb5jn0pWBscGG7FI/3jmogzAnbQ7N9aLFJk0eAKcPvVEhbaAKUFs8+lIZMeKTNMKllyc5pcc9O1IBeM0jMuM9QKQhiOKb5Zx70mBT1fVU09rNfL8xrqcQjnG33rPHi7TDrKacsd0Q85t1ufKPkmUDcU3euK073TYLySB7hcmB/MjwejVQtvC2lQ6w2qLE/nFjIELkorkYLBegOO9ICnpvjjS77WNV0yGK4WbTojI+5ceZg4IUd6ueCfE9p4p02S9tY3h8uUxNG/wB4EY5/WpLPwvotrqN1qMdmPtV0pWaQsSSD1A9Ks6FoumaJbNb6Xarbo7l3xyWPqTQMvPIFHrSlxgeppCvbtTiuSPboahjQwSDbSGRQOeD6UvljP3j1rG8a6ddXvh25WwkkS+ixNbMh53r298gkfjQM21bcOKw9L8K6Vpmv3mu2yyfa7pSHLOSBnk/yFN8A3mtXvh9Jdesvst4GKsvdgO5HapvEXifR9FXy7q58y5biO2hG+Vz7KKllGt5mFBIJJ7CsjXfFGjaMoW8uh57fct4xulY+yjmsVV8W+Ik3nHhzTjyS+GuGH06LVG3uvDui3ptPDunz69rDcSTJ85B9XkPC0gsXnuPFmvDdGg8P6eeryYNwy+w6L+NYVzJ8PdLaWxltp9buZeLucI07IPVm7fhW8vhnXNcfzfE2peRbnpYWbELj0Zu9dLpWj6fpdqLXTrWK3jAwQq8n6nvUlHF2KXml6a2peDtaTVNMQbnsJ33FR3CnqD7GtnRvGel6lL/Z99HLpt864a2uhsJz12noak1jwfZzTm/0meTSNSznzoOFc/7S9DWLq0zRxfYfHOjLdW3ATUrVNyL7nHKGkCO0ijghhigt0CRpwqjoBU8cMcZcxxohdtz4GNx9TXD20GuaVAl34d1CPxBpXUW0kg81R6K3c+xrTsvEGm+JLSfTI7qbTL912PBOuyVOecA9e4yKQF0BdW1D7UwzZ2jERekkn976D+fPapEgnv8AWvNuI2Szsm/cq3/LST+/9B2/Gr8FvFaWUdtCuyOJQqj2qp4hv5tO0h5rSHz7tisdvHg4ZyeM+2Mn8KBkOpXN1catFp9jJ5axYlu5AM4Xsn1J/TNJqcjX1wmiwORuUPdsP4Y/7v1NWdI082NgVmYPcyHzJ5P7zH+g7VTnjh0qJobFS19qMp2ljklj1Y+gA/pQwLNjdF9RksbWFVs7WMKzjpv7KPoM5/CtL9KgsLVbO1S3TnbyzHqzdyam70hjCWBPOKRick+lSfLmkb2FAEYZtwFeT+MPiJq7eKhpXhS3+1JASkpVN/mN7fSvV7iFJoJIZM7ZVKNtOCARjrVTR9G0vR4PK02yhtx3Kr8x+p6mpAr+H7P7PZJPMJGvJ0DTvL9/Pp7Y9K0y3FOOOCcVXv7uysYxJe3MVuhOA0jYBNIofIeOOtcxL4M0ma9kmuHupLeWQytZ+ZiEuepwOv0rY0K7m1KGe8YBbV3xbcclB/F+PatBQGUUgI0iiht1hgiSKJRhUQYA+gqtM3yirb9KxP7Z0mfVG0qG+jkvo874VySuPXtUss0oCDj6U9sZxkVTt9QsGvfsa3lubkdYg43flVs7Cx+dTzjr3qWAEDFRlR1pcdcEe/NQyMFB3MFHuahlIjkXa6nsTSSxRuyu0aMy/dJHI+lPm4C/WkeoZZWl61WmHymrUnXioJOhrGRpEwrQFdSvh6lCP++auwk7xVTO3WpF/vRA/katKfnFYVEaRL8fWtazbgVkIeRWpZHgVWFepNU0c0UzPvRXpnLYvUtIKP5V6x5g1lyRS7R0paDQAgAzQFGelFKKADgdhUbctUtRHrSY0SJwopyj5iaF6ClXqaRQppM0d6CKQxuaUGjb75pQuDSARm21meINXm0y38y30i+1ByDhYFGB9STxWoVzShRSA5fwN4k1HxBHfPfaPNpvkShYxIOox3966MuQDwM1LhelBVe9AzK1g6y9uF0hrRJjnLTgkD6YrI8G2njC01C+k8SalbXUMm3yFj7dc49B0rqwijgVl69r2kaHGHv7gCQ8JCg3yufQKOakaNDewjJxznisbXPE+laKAt7chp2OEt4Rvlc+yisvzfFXiQEwxjw9pZ6ySYa5kX2HRKpQTeGtCuWtdBsJdd1lvvOvzkH1eQ8L+FSMsiTxb4kyePD2lnq7EG4df5LVC2vvDug3bWfhrTJtd1djiSZTvIPq0h4H4VpxeG9c1xhN4o1DyLc8jT7JiEx/tP1NV9P8QaZ4e8Zt4Tn0620y2eNXtJlOBJnsx9c5/KpYyeLQNe1t1l8U6l5Vu3IsLNiq/wDAm6muk0qzs9LtxaWFrFbxDjai4z9a0AqnB4x2pdqjtSKITI2e2KUsQSR+tSbQWztGaRgM9KQCZ46UxlVkKsoZSOQRwaeaTHGakZy194TjgujqHh67fSbtjkqvMMh/2k/wrN1iazudln420n7HPnEWpW+THnsQ45U/Wu4kPK/WnTRRzRGKaNJY2GGVhkGgZxDf8JRoFsJbKZPEmk4yBuAnRfY9Grf8OeJNJ1xNtrMUuF+/bTDZKh/3TVG88MTWLPd+Gb57CTOTbSZa3k9sdV/CsbUptJv5UtvF2myaJqQOIr6E/Ix9VkH8mpXGd+/3G+lZek2FwL641G+2mZj5cCqciOL/ABPeufW58UeHYw82PEek4/18OBcIvrjo/wCFdF4f1zTNZt99hdK7Lw8TfLIh9Cp5FFxWNM0GloNAzkPiD41sfCMcJlhNzcTH5YUbBC92J7VJ4V1CbxJZwa4svk2hyYrdGyT7ufX2qBvAWlXWuzavrkz6ncyN8iMMRxr2AFdPZ2trZReRaQRwR5zsRcDNIBQDg4U/jQ4ODUjHrjtTSR1pDGEE4rzD4u6fqfijxFpvhvT4zhAZppD91AehJr1PIPSmhU3lwq7yMFgOTSGZfhbSF0PQ4NMW4knEK43ueSf8K0FBEeRUlNTG00ARZbaTXEXvhW9bxjFrllPb2kXmh5tgbfIO6kdDn1ruyABXB+LPEdzouo6ilraxyOkMTpvc4O446dqloZTm8L6sLtLe2gsvJGoC7F+XxMo37imO/p9DVu90/XrfXooba0M1nJqqXpuFlxsTPKlavWviSaKx1NtR09vtemEebFbHfvBGQV/Cn6J4us9S0mDUDbvCJbpbfyw4YqWOAW6YFSO5l2mk6nZao2orHcebJqTl/wB4SrQNnHHoM1meOry6TWniu7+W2gilie0gSMlZxnklvX2rq9R8SRR6dLdWcZfyb5LSUOMYJkCMf1qfV9W0GxuYrfVLu2jlb5o1kGSPfpxU3KL1xhYx9aY/aqv9rafc6jNpsNwHuooxIyj+6ehFTQTLcW6SqGVW6Bhg1lI0QkmKqyZOatSd6ry9KykWjDnG3XEP96Ej9as9xVfUfl1W0bpuLL+masGsJmkS6nb6Vp2J+WsqE8CtHT2qcO/eHUWhp0Um6ivS1OU0aDSZozXtHlC5opKU9KAClpBS9qADqKjPWpOlQseaBk46ClXoaRegpV71JSFNFFBIHWiwwpaZu/u5NGGbqcfSkA7dTdzDOFJpyqq9PxqvqV9Z6fatdX11Hbwr1Zzgf/XpATB1x8wIqlrWt6Xo9r5+o3kcK/wrnLsfQKOTXOvr2ueIS8Hhex+y2ucNqV4pAI9UTqfqazJI/C/h29DXElz4i8QSHhR+9k3ew+6gpDNE6h4p8TDbpNsdC009bu5GZ3H+ynRfqap283hrw7eG30u3ufEWvP8AeYHzHz/tOflQfSrseleJfEKBtcujpdg3SxtG/eMPR5P6ACuk0bTNP0e3Ftp9lHbL32ry3uT1NSykc8uh+INfxJ4lvhZ2mcjT7JiMj/bfqfoMV0ulabYaXai20+1jt4h2Udfqe9WsjNLUMYorz34u+B73xU9jdaW0KXNuGEnmNt3LwRg+oIP516FRSA5/4eSxt4ahtftc9zPa/up/O++jj+E8c10VVbSytra5uLiGPY9ywaXB4YgYBxVn86TKOf8AH8eoy6AsWlSSRXT3duBJGM7B5q5JHcYzmuf1TxB4p03wLdXsdkbzUILxrcOYiMxjP73aPyrv+c0xjyRikwPOZ/EfiNfDmkz3Eoge6Dme6js2bYwUlU2dRk8Z6VPpOoa5L4p0G41Ca6S1urAq0awnYZs87v7vArvz06DFJUlDZMbl781IKjk/h+tO3YoAJvuGo7m2t7q3MFzDHPEw5R1yDT5TlPegMBjnmgDkrjwzqmkStdeFdSEMfV9PuQXhc/7J6rWRPPoeqXSR6za3PhjXAfkuFbaGPs4+Vh7GvQ5Wwp+lVb7T7HUbE21/bRXELDlZFz+XpSsO5zQ1XxH4eAGr2v8AbOndr60H71R6unf6iuj0XWNM1i2+0abdx3CdwDhl+oPIrl5NF1vw+fN8Mah9rsxy2m3hyCPRH6j2zkVnZ8P6xqXytc+FfES+4Tef/QXFID0Vgc5HFMZDnOa5FPEer6EVg8TWf2m2zgalZqSv1dOq/UZrpdO1Ky1KFJrG5iuYmGQyNmkBZ2nBqrql5aabYzX19OsNvEu6R26AVbJwOTiuF+MMGparpNloGlxM8t9ON7/woi9dx9KANnQNXXX7+W8027R9MgHlqVH+tc9+eQB/Wt1eprnfAXhaz8JaP9lhkaaeUhp5SeGb2HYV0mVNIoYajTJBx61NUcfGR70ANZWx+NZOpaPpt80r3VqkrSKI3Y91ByBWyckVXmGUYe9Qxozv7Ms995IsZWS9ULOysQThdo+nBrKtfB2k2+m3VrHJdbrlg7TNJ86sOhH0roF4xz3qWT7pOM1LHY5e38JpHo1xp/8AaFxO1xcrcyTSgFiwcN2x3FVfFfhzUrq4uLnS2sne7txbzLcqflA6FSOhrrNxxgcUm3nJzUtu5VjmbbSb+w1uyvI7e2lQ2a290+/ayFe44+YflXPX+naja6fZtew6hLbwNJ8lo/zhjnY+M8ivR5fun6VD0QVDkUkcG954kjNlcTzSRGOyjkuIGQFXYsAwJ7HHpXWn5kVvUA1ZlVWyGUEHrmq8n6VnN3NIqxiaz8t3ZOegm/mCKsmq+v8AywI/dZUx+LAVZfqfrXPI1iyxD9wVoWR5rNh+5V+xJ3VlQ0kVP4TT496KZmivS5jksaw60UmeaM17h5QtLmmjrS5oAXNKDTQaCwoAWRtqk4qAc81MeRUW07fpQA4SMOD0p8cnPtUDHnnj6VNEVC9qBofl2Py4A96RlwCxyT705mUck8U3eCQByDSsVcdn5QKbJIscRkkdUVerE4AqHUp/smnz3OzeYoy4X1wK8stNe0rxHCmo+L/EkMNruOzSrdiijB43kfMx9ulFgbOvvvF099cNYeErMalOOJLlyVt4fqf4j7Cqq6To9neRX3jLXIb+/wDvJHO4SGI/7Ef9TmoLe/1jWrf7B4R02LRdIX5ft0seGI7mNP6muI8beF7ey8XWWnjVzm6ty11eXzBzjIyRkYB9KLCuen6v4k8KXemzWB8RwWwkTaHt5drr9DjiuB07QfAthPJLZ+O9Thlk/wBY8coDN9TsqS10zwrD8RPDWnaGba6iS3kM7Ah97Du3bNesGzsUYBbG1H0iX/CoehSPMzH4T28/EXXyfa4P/wAbp6nweF2nx94gY/8AXwf/AI3Xpgt7RcEWsA4/55il+z227/j2hz3+QVDKPNF/4QvG4+NdfP8A23f/AOIpGbwd28a6+RnvO/H/AI5XpkccHK+XH16bRS+XCOBDH1/uipKPL/M8GqD/AMVx4hB/6+G/+N07zPBmBjx54gB9PtDf/G69P+z25PNvCT/uCmm3tS2Dbw/98CpA8z3eDsH/AIr7X+n/AD8H/wCN0kf/AAiOMf8ACwdf+v2g/wDxuvS/stuD8sMP4xiiO2tlPNnAPUiMUmNHm2PCW7K/ETXfbNx/9rpEXwy0hP8AwsbWhgdDcD+qV6UbWxYn/RLbPvEKjOm2LNzZWpx6wr/hSZRwSf2PtzF8S9RHpukjP80pimxWQFfihdhh6tEf/ZcV6AdM03vp1mR7wL/hUZ0bRyd39j6dn1+ypn+VSM4k3Ctjb8UZSP8Acg/+Ioaa5yGT4pIV9GhgOf0rspNG0XKj+x9N6/8APrH/AIU19A8PsctoOmHA/wCfVP8ACgDkGmvQMj4m23/gPFQ0mpFv3fxLsv8AgVrGf5Gurl8O+H2U/wDEi03H/Xsn+FKPDPh3aM6Hp3T/AJ91/wAKAOTdtZP3PiTphzxzaJ/8XUiR+I2TC/ELSTx0+yJ/8XXRHwt4afdu0HT+On7gUn/CJ+Fyg/4p/T8/9cRSA5p18VKV8vxroUhU8hoAMj8HrP8AEGkeItetDbX2teFZo+ziMh1PqDvyDXXt4T8K7jjw9YHHX90KB4N8JEZHh+zHsFI/rSAxfAGl61o8b2+s+JbHUbPZtjiyCwP+8T09jmrd/wCGbE3RvvDuqpo9+ecQuGikP+3H0P4YrF+Kfhjw/Y+DL+8sdJht7mIIUkRmBX5wD3x0zXNW/gMWfgm91y98+C8jtTJbhJmDBuPmbH8h+tBR3Z8WX2iulp4v08W2eEv7cFrd/r3X9a6izmgubRbi3mSaNuVdGyDXDaJP4q07w/ZzXkSeJtLngV5EZALiMEZPB4cD86z92j7ZtT8HeIRokygtLY3B/cse6mNvun3FID0zazDI556UBWIIZT9K5/4ceILvxH4aTULyKGOYyOh8kEIcHqMk10RlGORg0gCJSuaaOrVIrKfamIQS3NAxoJxgZzUDn5SKssQBkVXfaQ/vUWKTImyMdO1Tody8iq5Rtvy8/WnRzFflYflUsZJtGegpppwZSTgim9qljIpB1qAD5KsvytVl+7is5FxI5ODUEg4qxJ0+lQSVnI0RieJFzYMR/CVb8iDUqndGreoBo1sf8S+5J/55N/KmWpzZwn1Rf5VjLY0juWoPuH61ds2+eqMHQirdt/rBWENJly+E091FM/EUV33Oaxtdqi3tkjvmn0hUc+9fQnjjS7EY4FKhJYE+lLtGMYFL0FACRkgtz3pkhYSE84xTy3FNYqflDDNACxFtpznFI7nZtUZoDqBjNJn5c0WAOeMinqDgYUH61EsnPSpI3OdvagB+1gByCfegLgdaHc460hc7CccikMeyh02MoKngg8gisweG9BWTzE0XTgc5yLZOv5VPdana2qj7VcRw56bj1rjte+KehaVq32FkmuFCBjLCARkk8fpQkx3O+CfKFAAAGAAOleT/ABSm+y+OLecaX/abRaeziJkDovzD5mBHIAz+Yrs/DHjfRfEUgi0+SYSkZ2SRleKw/FQZfHOoTbyo/wCEdlGfT5xQhNo5zwCVvPiTpN/DoMWlQTW8siFQQJTtwSBnAGfQCvaCuWzXivhbWLWDxV4WlC3DJb6XKjhYiSWPp6irqfGKZdTlt5NBklRJSoMUh3bQccjHWpkncqL0PXwvqM0gXnPc1i+FtcGuW5nSxv7XGP8Aj5i2Aj29a2mXD55PFZM0GFQoLFlAHU+lNV1Zd6yIyDqwORXOfE2QweB7990qgsinyyQxBYDHHrXOaTpF8+na0+k2F/p+nXNkkcNtM7b5Jv4nUEkrxj61I0elxSRyAtG6uP8AZOabkM5CupI6iuf0rQY9J8KT2+jwvbX89ryWkZv3u3g4JIBz6VyHhjTrz+3dGax07WbK7t3Y6tPczOY5hg8YJIbJwRipYHp+OPvDGaI5keeSFd2+MKWyOMHOOfwrin0XXF8deSsk50CWUXrvvORIo4TOeATg49q3bFbqPxlqc0zT/ZGtbcRgsdm7dJuwOgPTP4Uho0dUvbOwSOS8mWMSSrEhPd2OAPzNThGBIVj+NeTa+81xrkVtqUepSar/AGvC9rnd5CwhxyAPl6Z603W312b4kfZNTvdUsoPtIe3kty2x4xjagUccnOS2aQz1osyjD/mKcuCMjpTUT5RlTn35oi4zjg5pMaEkA3r9acYwT1IokxlMjnNAPzH+VAxHXCmnAcCmSMdvt6VIv3RSAYV+UnNIi5Qc/jSj+LNIpwAKQAYloCAUwtJ/e/SgyNjkigDl/i1Dv+H+q7QciNTgezA1yHi3W7/xB4WmsNCjlFpHaB7iYjBdQPXsP1PtXa/EeRv+EH1fOAPsrkflWRqtzpmgfD82dpCPMnsyUhU5ZyV5Zif5mkM6HwW27wnpGP8An0j/AJVJe+HNBv7hri80eznlPV3iBJ/Gq3w/k3+C9JYf8+qZ/Ktne5545pDIbLT7TT7YW1jAlvCOkcYwBU3lfKRyaQSMcAYpDI23OKBChDTI1IdhUkTM2d2PwpEOJGzxSKGbTgioXX5jU+8bmyw9qiY/e57daljRGi7jgmkaM9uaWIjfnNS9ahlFKTKnnFNWZlPPzZ9atsoYYYAioJYFYfLx7UmNB5yEYzg+9RJ0b61HPGynNRwFvN6/UVlI0RK/U1XkNTv3qvJ0NZSLRn6ivmW0if3lK/nVPSn36dC3+zj8q0LjgfjWXof/ACDI1zypYfqaylsaLc0bfrVqD74qpCcNU8TNv5XHvXOn7xp0NPJoqLcfUUV1XMTfNKaaTSV9OeGOpJBlcU0tgGo/N4J2mgB+1sdutII3B6jGc01JSRllwKUSNzx7igBfL96a2SMdMUnncHPWhWHlnPrQJiYIfg9qmh4yagct2HalG7y85Ix2FAFhgGGD0oIUqVyKru2X+8y8UAtv79KBkn2eJmBkijcjoWUHFY+oeD/DmpawuqX+mRTXKxhBkkKAMkfKOO5rYKs2Sck9qUA7icEn1pgLa2traQCC1t4bdB/DGgUfkK4bxWnm+Nr5M8N4fmz68OK7mTJI2j6muF8Sg/8ACwJFAA36Dcjr7rSsBW8Kqf8AhKPCMh6DR5FHPfNehWum6VYyNLa6daRSuxZnWJdxPrnrXnPhKQnXfB68ZOnS/oK9Lb5nHY0mhxLYfcM5pPMXn/CmRqcHJGTQyjB+bnHFYtGqKetSaY1gV1Ux/Zi6g+YcLuz8v61PBeWkrzRRzxs1uQsoB+5xkA/hVPXtNXVtHudPmUbZoyoJ/hPY/UGsHTfCl1B4Hu9FlvmN9eBjNdA8s/GOfTCgfnUMo6Cw1/Rr66ltbLUIJ5ohl0RskCodP8UaLqV8bCw1KCe4Gf3Ybnjrj1rnfhx4X1DQWuZNVs7Jrlk2C6jcFmHZQB90YqbTPCdxb22glxbCbT72S4mZcAlWD9D3+8tSwNjSfEdjqmsahpdvITNYkeZxwc+n0NOl1hItH1DURDHL9jdl2RyBt2MdT2PPSqmn6bqNj4x1C+hhtG0+/Cs7g4kRlBGAO4JqGz8PX0Gg63pytEGvrmWWE54AYL1/I0DRtS69Y2ejW+oX92lnFMqsBI+OT296oap400XT9FTVBerPayTLCphOQWPb8Kydd8O6mLrRtStrO21RrCAwyWc7AKSR99c8ZH8qpWXhDUz4KurFrazhvpL43kUOQY15BC57dDSYztL7UBFZw3CeX5cskahnfbkMQBj8+lVtR1vStJuo7e91S3glk5VJGwTVHXdL1jVdAsoZY7aO6iu7eaSNXygCSKxwfoDWRrmgasNZ1We102w1GLVYhGWumAa3IBHGe3fikB1Gp65pWntANQvoLcyjdHub7w9RWnG8csayxsrowyrA5BFcXZeEJIb7RzcGG8gstPktpDKA2WbHQHtW34I0260nwvZ6fe7fOhVgQpyANxwPypMZsS4CE4FKPuimzD92aUfdFIYrY2mkiAKDvQfun0xSRHKDFDAcVXGMcUhVcdBS0jdKQGF49iSXwbq4YDizkP5KTXF+F/C8154Qa+1kuwe0LCJnyZMLwWPp6KOPXNdz40G7whrC/wDTjN/6Aa4S38VSTeCbPSNEV57trPZJIq7tvy8gDuf5UhlHwxp3xEn8G2c2ia5apbmM+VE0ahlGemSKk+HUHjW08V3MfiBbqSaSI+VJcOxi98AfLmuw+FDM3gHTsnJCsP1rp4z8uAeM0MDMca2rHbbWLjtmUj+lZPjTUdc0zwffX0FpEt3GPl8o+ZtXu2PauqNMkKhSXxsx82emPekM8y8N69r8vgHWtVm1eO4uIYWktsIvmRAA8sAMZ9q0ba88TRSXGnLqSXtzJYC7t5ZIgpDdSpA4xXaW1rp4hb7Na2qwzDLeXEoWQH1wMGlEcQuNwiQPt2hgozj0z6Uhnm03jvUU8L3PiEWiQQPdLDAZUJ8pQPnZgOvPSnanq+s3vw4k1PU/KguFlSRDbMV+TcMbhnj6V6HNYWMtpJZy2cD20md8RQbTn2qhHoOjw2U2nQ6fClpKP3kQHDfWkwRymp+LdStLjUruGztTp+mOEuEeTbM/TLKP85q1q3i+8tb27a30xJrKyto7m4Yy7X2N6DvitK/8MaFqWord32npLNkZO4gPjpuAOGx71R1bwba6r4qk1G/3mya3SMQRylQ5XswHUVBRWk+IVkfEFvpdpp9zdJOyJ5qdQWGc7euADya7N+lc5eeENJl8Qx6xbtcWN2oVWa3YKHUdAfbjFdG3apZSMPxLrf8AZF1p0DWsky3tx5JZRnZxwfzqvNr2j22sDTJb6JLssB5ZPc9Aat+KdJm1a0hW1vPslzBKJoZSu4Bh6iuX8Q+FtUurq6W1u7UQX7K12XT51cdWSosirs7J+9QSDirDdMVA/TNYyNYlK5AwayNGOFuo/wC5Oy1sT96yNOGy7vk7mXd+YrFmi3L8f3xVpD81VEPzCrSnmuaWkjRbFndRTd3tRW3MZ2OjozTaPWvrDwSJ7i3WQQtPEJT0QuNx/Cqp1XS1v/7ObULcXfaEyDd+VcGnhnWI/iVJql5p8l7Z+b5kE6SABMj+LnPHQAVf1Pwhc3V5qt1HBB9omvIbi2mOAwC/eGe3FMLnYHUtPVihuo9wlELDPIcjIX64qI61o6aoNKbUIPtp4EO75s+n1rGbwy7eN01uOYLa7N08GfvTYwHx/ugCsjRPBuqaf44m1SZLO8smmaWKSR/3kO4fNx3PA/CnZBqdFH4ktI7rWor4Law6bKieYTneGQMOPxxUNp4s0S40u81CO4cJZ4M0bRlXXPT5TzzUOseFZr651WZbmOJrqWGaBsZ2vGoAyPTisnVfD2qLo+ualf3EV3q15BHEq28eFVUbIwO55P5UtBHQab4o0u/tbqYPLbm0XdOkyFGQYyDj0pvhfxfpeu3M9rZJcrJAAzeZGVBB6EVR0nwvK9tfTazfG6utSt1hkZE2iNAOAB60/wAFeGbjw1HLbtqS3UDnKjysNn1Zu5xxQB1XnDPAzTvNHoarc59qefzosBMJwR904p3mHH3arBj6ce1TDJHFADvMb+7XEeLNy+PNPYYBm0u8Q++Nn+NdoTzXGeMst448PfLjNteLk9/lShAY3hV3GqeDJhjHk3EWfwNeph2z2NeQ+GH2x+DnLnH265jx+dewEbR170mMUeY3VsfSpITyeox61EjY+8c/Sp03Y7CoktC4sR9wH3qYGIX72fpT9sYPzNk+9KCo6ECsTUZGXfOGAp5j/vNmmssbc9DSeWez5+tJgSbWwMNgUu1v71MVto+b+dPDL13CpGgw+etCBtx5FLuX+8KFZdxpMYvz+oppV+5FPyKTIOfmpARsCpHv6UuW/vCkk6qFbvUch2n1+lDAfLv2npSjfgYxSP8A6o+49acrcDmpKEO/B6VHGJcZXGPSpmPBqGGRVG05+tAA0si/eT8RQJGP92pdwPQikaNWByooAyPFp3eFNXXjmxn/APRbVznw30u00/wLFdRpme4s2aSVzzgqeB6Cuj8Tw7vDmqRq3JspgM+uw15foV1rfibwvaaFpqm2tYINtzLng4Hcjt7dTSGdp8JZgfAdkOwZx/49XUrJjoK4/wCEq+T4Jt4dwJjmlTP0ausjGDSYEvnei1W1Fw+n3SFd2YXGP+AmpD1prDikM8v8M6prug6JpTpcTahBc2M7JbOv+qaONnULjnHy4rR0LxBqkuuaTG+v2eoJqMUheKJADCwHHv1ruxHGiqRCg2/d+UcfSqVrpWkQ3rXlrYWkdwSd0kcYDZ/CkM4228Z69H/aiXNmJH0a2f7R8uBNLu+Rh7bcmtD4deItX1+S4ub57N7LH7h4xtZj3+Xrj3rqmggzIRDHmXiT5R84x39ao6Zouk6XNJNp9jFbPL98oOtJsCp4p1l9FtYpooVmnmnSCFWbChmOMk9hWdL4uvdPh1JdWsYftNoUWNIJMrIX6c9q39UsLPUrd7S9gWaF+GVv89ay7bwjoVvZ3dqtqzx3ahZvMkLFgOnJqNLFGMniq/0o6vPrkCm4iuYo4baOQFV3qCBu/UmrVp48hudIt7tdIvDc3U5hgt1GTIR1YH096evgnQ00u+sLj7TdR3pXzWmkLMNvC4PtTl8J2g0mKyXUL3dA++3nLjfEfQe3tSdhq5YtPGGlXNk1wyzRbLdriRWXlVVtrD6giodR8VaHa36Ws98I5HVWxtJA3dMkdDXP2ngu8n0FreXUJrK8BuLdpdobzoXcnke/Wpda8J6k6TwaZe26W90qC4WVMtuUD5lP4VLURq50uj67Y6t9t+zOR9jmaGXeMYI789qsx3EFxFvt5o5k6bo2DD9Kw77Qb6X+2oYpYEttRTcmOGWTaAQfY4qt8O9IvNG0mS3v7Nbe4aQs7K4KyH1AHQVjNK1zWLdzfmHFYttxrV2nYxo1bctYSMF1+Ve7Q/yNczNkaCdatDtVQdatpyoNYT3NESf8CopOaKq4jpqQmjvSHpX1588ZWpa9p9hrNjpNxIVuL0MY+OBj1+tF34i0S01NdNudShjumIAjOep6AnGAfqap+KdL1C61DTNS0pLV7izkbctwSAyMBnBA6jFY2o+E9Xmnv7WGSwNhqFwtxNLJnzo2GMqvHI+XjnvTC528R+dq5lvGljbeJbvRtQSSAxuixzBCUO7ONx6DkV0cA2nYCeAKwb/wv9rn1dzcqq6iIMfLkoY2JP55FArkmo+MNGstU/s13nklEixu0cRZEduilugNKPE2m/2mdPxN9r+1i28rbzkruD/7uAefasq/8Jas089vYapbR6dc3S3UiSQ5kVh1AOelazeHbE+LE8RFj9qjt/I244b0b6jn86NAKF3420uLxHFoccF1PK8vkmWNAUV+pHXPHc4rqFQsx9q5OLwXFb+LpfEFlqEluZyDLEEDZ9cE9M9669CFY80wAQ/7VKY+OTTt7EfKvHqaApb7x59DSHYiAxwuSfXFP+bHzHH0qRVbcQcAe1KWUcZyaLhYYIvQ1x3jh4o/FHhySSVUXNwpLnAGUHf8K7Rd5JxwK81+NltJJJoYSy+2u00iJFz8xKj/APX+FNCMbw3NayweEooZkedNVuN8YYEhecGvZVgJY7mP0FeQ2Hg+38L6v4XuHYDULm9YTqPuquzO0fjXtCjvSY+g1IUx0p4VRwBQOtOqHsUiN0UnpTdi/wB3NSmm1gzZCbV9KUKp7UU4VLAbsUj7opDHGRjFPo6Uhoi8nB+U/gaFwCQyHHtU1IvU0hgBGw9qPLQdqVlU/Wm7WH3W49DSAa6qHX60kkY3jA470EtvUMBnNS0AiGdQEJA5pFjBAPIp9xnyj9KVfuj6UmURtEuKZEile9Tnoajt/ufjSAPLXtxTWRuxyKmpKGBl61t/se+EisP9Gkz9NprnvAsun6b8NrO8meK3gEBeRumSc/ma6vVV8zTbqPGd0Lj/AMdNcB8OtAh1bwjayatObq3RWSC3AKrEM8k+re9SNF/4UywzeDUnXcUkupmXIwcFq65FVx8jfhWH4KfSZNIlt9Es2t7S2uHjMTDHzA8nqa3R5SsAwKGmAmzB+YH8KUIh71MCCPWmOoPbmkM8wk1nVtI+Iy2uoak9/aXNwIoreBjmIN0LJjoPXNO8Iytp0/iXTJNVll1BJ5ZI4pPvAAE7xXor2sfm+csUbSjo5QZ/Oq0q2ovAXit1unU88b2Xv7kVLBHDRX2uaT8Om18ahPqV1NbRygTKCItxG4jHYAk/hWdpXiPxBd+BNZ1h9UtJHih8y02hfNQerKDxXp4gj8ry1jUR7duzHGPTFUItP0S3aSygtbSNpl3TRKoBdfcelIZyMOvaxpJ1C31GRdTkttP+3QuibSw7qR9e9XvDWrazc6olnfz2Fwt1afaYHtxgIf7p9a6KaGyW/wBu2ATtFs2nG4x9xjuK5Xwn4VfR/E9zrEt5YiJUaMJBlVXP94E4WpGivo91rE3gTXJb69SS8t/taq8R+ZSm7+o4q34O1bVLl4dO1e3hE7WqzxzRNlZF9/Q10KaFpUc17NHaIj3yslwVz84PXj3qS30uytpopoYdrQxeUnPRfSpbRSQsgI/hNQycHpzS6dDfxNdfbrlZw8xaDA+4nZTTrrjFZM0QnbNMf1609D8gJqOT61ky0V5K5+4Vk8RwHs0bj9K6CXpWLqfy6nZSY6My/mKxa1NLlvvVqH7gqr3qzB9yuepsaol/Kilz7UVFx2OizQTRRxX2h84Z+sa1pejxLLqd5HbK5wm4Elj7AAmq8/ifQobG2vXv1MF1nyCkbsZMHnCgZ4+lUfFei6nd6ja6ppJsnuYI2iMV3nyyrdwQDg/hWdY+F9ZsbHS57W4sBqVnHLG6upaFlkbccdwRgdqYHQahrmmacYpLqdl+0AGJUid2Yeu0An9KPEHiTS9Ds4rm+kkxMMxpHGSzDGScdgPeqGr6Tq8l7ZanY3lnFqUMPlS+bCWicHk4GcjnNVfGXhWbxJYWHm3yxX1pkmVYj5UmcbgVznHA79qLCuaGp+KYrfTNOvLCxudRbUCfs8UYCsQBkk7iMcGs3U/F0x07Tb/R7Bp/tV4LeeOUhWiPOQffNGvaFrF5a6NbQXzJNbSnzbqGMLtUqBwpPFX28J6evh5dFjuLmMLIJhcKw8zzM5LZ6Zp6AQ+IPEdxp+ox6bYaVLqF40JuHjEgQRxg4ySe+QeKyr/xJrE0vhzUNIswwvIrhpbOWXaG2lR97B5GD+dbGreFrbUDazHUr+3u4ITB9picCSRO4bjBol8F6ZcaZp+ntPeolgGEMiS7XIY/MCcd80CIbHxA+q6z4euLZpIbe7jm82EkY3KOR74NQW3jTUL7xo2i6bpcU9tFK0c0nmEPGAAS5GMAcgAZyea6W08P6XavYNBCUNgrLAAeAGGDn1qAeEdD/t864ttJHeFgzGOQqrkDAJA60FGx5UjHlyPYCnIrIv3Q3vUwp2KQESupAJyv1rjPiJeR6frvhu/kR5EiuJPkQZJJTiu3KhhzzXGePNNg1DxF4ctZwfJNxIzAHGcLTS0Ec1dzajqnjvw/ql5GVtpbho4Bn5RgZIUd/du56cV60Y/7rFcV55rOr2l38RfD+j2Y8xbN5HYqAFB24wPXFehiZf4sqfekxrYAZF6gN9Kcsi9+PrTgQemKCFIwRmpZSAmkNMMYByCRSfvFPQMKxaNUSUCoxMv8QK/WnqynkGpGPopKU1Aw60KeaCcVEvyu3XJ6UDJ+p7UuR9arKTnBzu71IvDHNJgJJ99M+tP3DPFV5PvrnJOalH3yfakNDpeUNNU/LSuflNNGTH6cUmMXIIzUcJ+T8aHHyjk49qhQNsyrHGelIC1mkJqFWboVbHrT1ZMY3fnQA25P7iRfVSB+VcL4E1qx0f4cxXd/LsRGkVVAyznJ4AruZlyuK8f+F3hefWEe+1ScyafDcuILfJ+Y7uc+g/nSA6j4L3a3mh6hcqpUSXzuATnANd2ce1cN8LlETa7DGoRI9ScKgGABXZBgWHXP8qBkjIM5GRUb+aB8uGFOVjyDSO6r3/AUmB5z8WZr6G+sLmz1K7tjbo0ht0hkaOYg5ALIDgnpz61DrFxH/wAJP4Z8VahDqFrHJAUljCs3lvj5VIUZ5Neh3dzHDbS3EwCwxIXdmHAUDJNQ2slrqFjFdwSrNDIA8bAcEdjzSGefeNNYuoL/AFv7Zr19pDW9tu0uOJcJOdmck4OTuwMe9V/EN5H/AGto+pXmtT6S8umMRcIOWcDIBGOee1elXFvFMF86GKbHTeoOPpmmTW9nNEqz20UhT7oeMHH0qRnE6HrOq3l74Xl1GHyZb5JUlymC2EJB55GcZxTby4ksofGUcaLIyyGZVdcryO4rtJrqxXU4bRmj+1bC8SY+baOCR+dMuW0/zTbyiES3CksrLy6gc59aTKRzF/qE58X6Fdf2pHa2c8Dh4pBhXbGcZJ6/4U/xL4l1PSdcXTY7WOc32xdOYA43k/MHPtWtd2ui6hZWrzpazW4ZWty2Nuf4dtV77S5LjxHYai0yiKyV9kWOd5GM1DsOxuMVJ2qRkdeelQXQ+Ud6z9OsntdY1LUJJWYXjIQmOE2rir0zAoOQaykaIavypimP1p0Z4/E01j+NZMtFebpWLrh2yWjZ/wCXlB+Zrak5rE8R8WySf885Uf8AI1n1L6Fs1YtvuVA/0qW26GuapsaxLGf85optFZWLOmooGaWvtT5sqapqFlplq11f3KW8IOCzevp71nyeKdBTSV1Vb5ZbRpfJV40ZiX/u4Azmo/GGlXmopaT2H2eS4s5TIkVxny5MjGDjp+Vcvc6T4g07RLc/Z7EahLrf2pI4stDGGXbg8A9qpIR0d74u0G3tbW8a6aWK5yI/LiZm465AGRjvmrGpeJdH07SodSuLr/R5seSY1LGT6Ac1yV74a1yxvNISxntmv7mS5a6maI+Sm/BOAPrxk81oa94BN94Y07TLbUDFc2JLLKy/LJkksCAQQDnsaAL8/jvQIrK3uYpLi5E8ZlRIISzBAcFmHYZBoHi6xl1a3sbey1G5aa3S4LwxAoiOSAWywI6HtVKXwfrSRRzWGq2NtePafZLoC0PlMmSRsG7KkZx15rX8NeG10i6W4kujcTCyjtWwm0EKzHPX/aoAqf8ACZ6WNTS0itNQlR7g263IhHklx1G4nP6Uab42t5tWW1n0y8treWd7eG6faUeROSODkcVAng2+S7gjj13ZpdvdG5jtTbZYMTkjfu6ZPpWrB4VsvLt4XmkdYL17wdBlmUqVPtzQgH6b4rtNQlmeOxvUsYlZvtrxgRPt645z+lQ+EvGlj4i1W4sLSxvYvKj81ZZFGxlzgdDwT2B7UaX4TnsxNZya1LPpLqyJZGEDYG7b85OO3FJ4L8Hnwq862mqTXFpKSVgeNRtPqW6nHQUDOguNU021lMNzqFrDIOqPMqsPwJqI+INDAOdXsRj/AKbLT57LTZpjLc6baySnGXkgVifxIp6aZpQwV02x/C3T/CgRxT/Fjw9a6nPYX8NzE0T7Vlj2yRsvY5B/pWP4v8Q2/izXNAtvC91LJPvl8w7THtUhe5H16fpXb2ngvw3b3018dNiuLmZy5knAbHsBgAAfSue8f3cGieLvDU9tZJ8sd1tjiUIM4j6+gHrTEOi0e00Xx34atofmnaOdppD1c7P0FeiYB7A14sbzxDb/ABF07WI9Ll1W5mt5Gii84R7k6EqCDtUfma7MeJvHDEbfh6y+u7UlH/slJjT0O08pQcrlfpSbpF7bh+tcgNd8eP08E28f+9qQP/slDat8QXAK+F9Pj9mvs/8AstQykzsfMXo2QadkGuLXUPiIw+bw/pIz63Z4/wDHaY118RiRt0nRlx1/0pv/AImsmjVHbHHcVG0a9iVPtXHC6+JOP+QXon43L5/9BqNrz4knpp+gp/vTSf4VAzs185Tzhx+tPWZf4gV+tcYLn4kKm42Xh/8A8CJP/iaYbv4kKP8Ajx8PN/22kz/6DSZR3IZW6HNKMYrhxL8SSQUsfD49/Ok/wpy3HxKX/mHaAf8Atu/+FTYDthilyMVw/wBq+I4GP7O0Ef8Abw//AMTTlufiMD/yCtDIx2uX/wDiaBnZORvX61JXDm7+IvH/ABJdGznj/Sm/+JojvviOuc6JpB9/tTf4VIHbsflPc4oB+Udq4k6j8RUB3eHNMcf7N4R/7LThq3jzH/Io2Z/7iX/2FAzss1HB90/WuT/tfx1tOfBtpj21Mf8AxFR/2142CnHgqBsdcaoP/iKVhnaE1G6q1ccfEHjhQF/4QVCPX+1F/wDiKQ+I/GKZz4FDHsE1NT/7JSA7AKQ4Kt3715d4J8RLpXhW5tLdVa8W6l3FzhIRuPzN/QdTW3P4l8c4/d/D12HvqKZ/9BrI+E2mC+tL3VNVjZXS+kP2RgNkTjqT/eI9+lAFv4MzSGHXWuJJJJGvtxZ49jNkHnb2rvwWY/KoH1rjfh3dW11r3ihrVlkiF5Hh17nac12pZV6kCkwGFCR8xz9KY6/L8ikU9nLcKCfrTdsjD5zj6UDPN/iIN2sSR63/AGl/ZRsZPswtgxQz9t+3n6Z4qjplze6Rpul381lqD2U2lNbt5KFjHJj5cr1H1r0fVtR0zR7dZtSuEhR3CKWydzHoAO9TRXcclxLAiyKUQPuK4Ug+hpDR55Z6PLq0nhpNSS+EI0siXEjoVcYwSR3+tM8WSImv3MGuapqWnWEVqDp5ttwWR8c7mAOT7GvSIisq7lZWHqDTZFjeI+YiuB2IBqRnlGoSWksPhXUNZ1C+sCdPdTcxZDh8Drwc/StjTrzWrm38OXF+zh5klSXKYaUbTtJHau+aO3eNBJFEwHTcoOKVlUkNtBI6cdKlsZ53pdxdW3wzsZoW2TxXEKMHQEgeeqsOfbNWNI3W3jfXbaTVpRPdosttE+MDI6r64rtpYIWj8toUKE/d2jGaqNDatfFkW3e7jUdVBdFPv1AqCjmfBOtatrF/dw30KxpYILe4wP8AWTg8sPbH86m8ZaldaZbW62Kw/aLq4SGN58+WhJxlsdq09E0qPSIbkNIXmubh55JMYyWOQPwGBS6vY2t9ZyW19AlxbuPmU9/8Kl2uUrnDQ+LfEwmlthb6ZLLamYzYLASBOcL6Ej1q5qXiq7n1CwhsLRltDPB9quDIPlDkZTbjn61rWHhrRdPBe0sdnDZ+dmzuGDkk+lNvfCel3VxbXKm5tjCVOyGTCOFOQGBBzUNxuUlI2X6VjeJuNIuW7iMkfWtmUVla9H5mnTRjqyEVzPc26ErHPI71Lb9TVSyfzLKGT+8gP6Vat2+auepsaxJ6KMiisLmh06iloFLX2x80AFAWgUozmgBR9aAKKUVQhQvNJj95+FLTW5bFSA18Y6Z5pyEKc0gyBj371JGPmzTAUSLnFSAgjimhF9KdimAwv1ppGTwMCpNvegLzmgCP94oODuHvXGeJLKz1X4j6FbaghaK3s7mcKTgMd0Q59R3x7V3BXjrXkvxZ1SXT/G9kEneFHsXidlXJCswz9Pujn/GmhdSzr3i3R7X4p2lwGlkgsrJ4HMMZYbic4AFdB/wsfRD9y11Rh7Wjc1ynw3j0O58fFtGlkuI4tP8A30jqRly3YHoK9aAZOdqkCkxo45viNpefl03WGHtaGg/EPTzwuk62R/16GuyWTPqpqTcx/iP51DaLVzij8RLIEAaFrzfS0/8Ar0//AIWBBkBfDfiE5/6dB/jXZbmyPmP50Bzz8x/Os2kWrnIDx3Hs3Dwz4gz6fZR/jTD46RiQfC/iDj/p1H+Ndlub+8aQsx6k1DKOMHjRW6eGPEI/7dh/jQPG0u7C+FtfbHrbD/Gu0BPqaMt6mkM4wePlBOfCviEY9LYf41IPHi8E+F/EAB/6dh/8VXXZPrmo8Et1I5pNDOVPjuPOD4X8Q89P9FH/AMVUUnju1Df8i74hHuLX/wCvXXt5g+YEnHvTXlbPzbhUgch/wn0AILeH9fwP+nX/AOvUo+Idl0/sDX//AAE/+vXVZLMg3H86mbcT1PT1pDONk+IlhtKnQ9eX62n/ANehPiLpqou7R9c/8BD/AI118rOFxubp60sLP5a5J/OkByR+ImlAH/iVa0P+3M1AvxE0pQcabrHJ/wCfRq7rzGx94/nVbzNu7LEfjQBxr/EPR8jdZ6v/AOAjYpqfETRV62upAf8AXm9di0jHGwEj3pp8xuNxApDRyH/CzPD68tBqn42jYrjfCOrahrl5q2m6THm2uLxptpyrEH++f4V9hyfavYY4484aNWHuK8r0/wAZ6Z4R8R+JbW7s7iSV7stH5EQwfY0DNr4a6XJpXiPxFp8lz5jK8LsyqFByp6AdBXerGinOOfU15n8HNen8ReItf1K4jETy+WQgHRRkCvTzSYCZ4pD0pSKSkM4v4oaMuqLosotZJ2g1GEvsY8IWG7p/OovFGn6k2tau9n9o8qbSfLi2MceYPT3ruPX6UwnjuKTA85udIvNL+GQk0SC5jv5YYXukWZzIwBHmbdxO1iM9Kd8HSzaRePNc3zzyNueC43lYP9lS3JPrXejbnczdPems/wB4BSRSZRx/jfTpNS1zw/A/2o2TTOlwsMjJx5ZIJKn1Arn/AIq3ur6Td6fp9he3llZGMLHcK2QH9ZGIJIHp3r0xDggngU6aOKZdksccq+jqGH5Go2GkeWeOda1Swt9DvLfXJJoFgEkqKwha5I53ZKkc+nvW/ZapqGoa7O1mfIW40pJoRNGMo/uQMmuxntraZQs1tBKq/dV4wwH0BpDHH5m7y1DAYztHT0+lK47HjK61rWpeF9Q0/UtZkN/aSx3RuIdrIYt44yuMY649q6bXNavpb60s9H1Sxt0a0Nx9onTesxA+6MEfjXbR6ZpsSzCHT7SNZhiULCoDj3wOazdQ0DRLqFLO50u1ktoh+7i2bQv0xjFQ2ikmcWfE3iCWGzvIHsjAumx3lzE0Ry+fv7Tnjv61s2ev391e3UkdrAunWnyybpD5pOM5AxjFbY0jS44BHHYxLH5JgC8/6v8Au/SqZ0HTHvo9Q8hknQBfkkYKwHA3LnB/Gs5NFq5Q8HeJJPEVrNcNY/ZljcKpEm8MMZ64HI71pXnzRN6YNV9E0Gw0Pzl0/wA5IpWLeUz5RP8AdHarN2P3bD2rnna+hrG9tShohzotn/1wT+Qq9D98VnaGf+JXEnUx5T8jitCLhqwqLc1j0LH40UfnRXKanVUvNApR1r7c+aAUtFApgIzBetN3M33F/Gh1VpAD6U4K6AbTn60xCBnX7y5+lOBUtu9qXfgANxSMqu1SAD5vYVJH9/8ACotu0cHjNPjb5vmpgTkim96Mg96UdaYDD0NBBAHzYqTtSYoAaclep6V5R8RNQ1DTPHr31lp8V6ttpivcLJjCoXYZHoc4r1ogAV5d492HVvFkz8hNKtYh/wACmemhMZ8KhfS+NNTvL3TIdPeTT43WOH7pDPnNenj7p5NcX4KTZ41vl3cJpduuPTpXcd6llIbt+XpSSrtA2kipFI3YpW6/SoZSId0gHIyKWJ1JPUfWo7q8s7VVNzcwwhjhfMcLk/jRdXljbRrJdXUEKN91pHCg/TNQykWcikFU57i0hgFw95FFCcYdnAU/jQt5EsaSGaJo5CFRg4wx9BUsovUlZ13qsMCExL55EqRuqsPk3HGTRrGrWOk2Et9eTpHFGhY5YAtjsPepKND1poYVQs9Vt7rS7fUQywwToHUysF4NWkUSKGVwyHkFTwaAJfMUDk0wyFuNv50gjw3HIqJ7iBd5M8WEba3zD5T6H3qWgJwgBySc0uZF/iyKrxXm++ktvKI8tA2/Iwc+3WnR3ME28x3ULhPv7XB2/X0qSh8kqsCnIJFKknyhUBJqN2i+ULJGWYbgN3LD1FRx3Fs0giWeLfnG0OM5osBbKO33nx7CmNEnrg+tUdN1eG/vb+ztwzSWLqku4YyWBIx+VXGILfMCv1pAGWHcMKcHHpimlOMocUoztwVzQNC7ueK8O8SPrdn4t8VahpunRXVtayGSWSTrETj5gO9e2mPupIrzO8R21L4g25JcPaq2PqKQyH4KzX02v6lLf26W73FrHLGiAAbM8H9a9XzXkvwqkT/hJrRmJBfQgv1IkWvU9+ThcmkwJs013UdTTAshPLYo8kepNIYjzfwqCTUcnmFTzgVI8Z42mmNG2DzSYEaBNuWGaWMg7uMcU3ouT0p0Jz09KRQkODHgimSxgDchKmpYeFPbmkl5U5qGUiuJJNoO3cD6U4SK3Xg+hpYMeWMUOqsMMAaljFYjaKqS/wCuHuKmZGU/I3HoaqymQyg+XzUMpCSt820r+NQp9049afKTwXOKYNo6EVizREcvWqlwPlNW5KqzdDWUjRbGTof/AB7Tj0uZcf8AfZq/Hw341R0r5ZbyL+7MT+Yz/Wr3f0rGfUuOxa/Oim7v9qiuU1OtHelFFFfbHzYoNLXL2/i5W1k2U+nTw27TPBDckgq7p94Y7VWt/HIa1e8n0K/jtS5jtpRhvPYNt2gepNOwHWn/AFw+lTVykXi+0a0nurm0ubOW1mSG4hmABj3DIY+2KsjxFDcafYX0PmxRXN35KHYD5g5H5HB5piZ0fbHWo2UA4Xg1yviHxitrqkOm6bDLNKLqOG5n2Zii3c7Sf72MVZh8aaTP4oGhQx3MkzMyLMI/3ZZcbhn2yOfelYDoPmxxzinRMpYjpVTV76HTNNnv7jcYoVLMFGSR7VhW3jjRprV5ZYbyKcMqi0aE+c24EghR1GAefaiwHVsoxkZH0pu9lX+99K5WDxlHd6ho0Gn2Ny8GoNKrNIhUxlDgjHrmtC58RabG8qys6GG6Fqx28eYV3D9KYG2GyoHP0qRM4rkrHxtpU9pPcyW97DbxNtjd4T+/OcYTHU05vFS3WkR32kLKM36WciXEZVlbqRg+xp2A6pxlhXkviyRpLjxkOuZLCH8NzHH616uHZeXGPWvI9cZZZfFLZPz6xZovvikB0fhhLg+M/ES27qs62kCRlxlQdoxmub8Y6P8AFmcsI9QE8Bz8lkwQEfTrXX+Bh5ni/wATzeksUf5JXaHtSbGcR4B0/wAVWnhW2gu7yOOdQSVnjLuOehOea6+1WYQqJ3EkoX52C4BPsKnHWkdtv3jipLR5j8R/Ik8c6bbXGkT6qrWEvl26DOH3YDe31qaLwrfXEXhSz1ayN1FaCZrlXO5UzjYD64HH4V3FzHp8OqRalKYUvPKMEbuwUlSc4H40++vbW0RXvr23tUc4XzJQm4+2aljOM8b6WIdV0y6fSpNS0e1ieNrKHna5+623v6VUsPD2oTeCL+3SCSyma7N5ptuzZMBXG0e2eePeu4vNS0nT1jku9QtYBJ9xpZlXd9Mnmq2v6xp+jaW2r31wgtflwysDuycDHr6/gahjRyLeHdVHgKK3mRp9Vub+C5u9vX/WKT+QzVTx5psyavqcupaNd6rDcWSxac0Sllhfndkdj05r0eC/s/sK3kc0f2dkD+aWAXB75pbPULe83fY763mCgF/KlDYHvikyjynx3pGvPpXh3bZzT2EdmIp4kUs0LHq23uQM4r0fwZDDZ+GbO2tba7ijVOEuDmT6mtCxvNPupZEtL63uZY/9YI5QxX646VW0PxBpms3V/bWEwkkspfLlwR19R7dfyqRmiBI3U4HpXB6r4T1Kf4hQzQ7joc7Ld3aluDMgIA/HOfwr0EVXe+s43kSS6hRotvmBnA27umfTNIZzn9k3beNdYuZI5VsrrTBAkitg7twyB6HFch4N0XWLa41jSbS0uksLiykRprqPY/m/wgHuOvNemT6nbo4jjlhkIlWKQeaBsJ6fj7VX0zxBpupaze6Ra3Ae5sseaMjnPp64qWFzgbOPxBeXllBFpt3Y3On6RPbGaUfJ5pXCEHvziqWgWkf9v+GY7fQ9Rtb+2uD/AGjPIrbX+U8luh5r0DRfFWmavLdWguIobmGdofIeUb229wOtb8TN5S8nGOlAzmfB9tcw+KvE8k0LxxyzxNExXAcbT0rqWAJ9aBQalgNZBj0qP94vo1TGmHpzQNEPmAfe+WuAcbvGHjCNR/rtPQj34NehlQQQRXBRxhPiFrqHA83Sw31wDQBz/wANH3a1oeFG9tIlU59pBXqsKlJNpzXlPw2fff8AhhkwGazuo8+uCD/SvRtS1zS9Lu4YNS1C3tpJR8glcLmkxmx1pDUVpcW91H5ltPFOn96Ngw/Spc1IxKZIMqadVaO8tJ/MSC5gldOHVJAxX646UANwPLYe1JbZz36VFBdW87MsNxFKyfeVXBI+uKmSWNpSiSIzL95Q3K/WpKHxdD9aR+9NjcZwGX5jxz1qGyuftkHmrFLHyVKyLg8VLGh8ZG3j1pSeBVTT9Qtbq8vLOF901o6rKuOhYZFXCpHUYqGUMbrULmpjUUinp3qGUivJgjDDNVWhAbcpxVxwemKhbjNZM0RVckHBxmoJuhqxN90GoJeprGRojH07jU9Q92Q/+Oir9UIW263LH/fhDfkSKvd6ynuXEl3D0oplFc1jU7Yd6U9KKCcA19ofNnHaD4Tk/tq61LVJ7hlW6lktbcv+7QN/Hj1Na7eGrP8A4R1NGWWZEicyRyg/Oj7i24fiawU8TapfeJ9PaO3+yaL51zEJC+WuGjwGJXsAQcVe03xXf3moRRf2KYrW6hlltJmlGZdhxyo6ZNXqK6Ldt4Ssv7K1Czvbie9l1E5ubiU/O2AAMemABVybQrU6dp1jExii0+RHjwOu0EYP1zWPpni3+29P1BrS3aH7Ja5mkz/q58HMY+nHPvVmx1V1ttBW5kmeS5hZ3YHg4GSW9aNQKl74Nmm1s3Vtq0kFlLdLdTWhQENIoxkHtS6J4POi+KbzVrW+zb3TFngaMEgnsG7DPNRweNJLq8MMemSw2s8UrWd0zD94Y+p29QPSovDPizULvSLiO906RNRis2uYSWBWdcthvbp0NGojp9bsF1bSZrDzvKEowWx05rn9Q8H3h1wa5pWpRwX8UcccfmR7k2qpBB+uf0rZ8JX11qfhqxv76HybieIO6jH58etWNevZ9M0O91CCHz5IIi6x+pFLUDFs/CmoW8GlSLqyre2VxNNJIIvlkEhywx2pmoeDrq511rlNTVdPkulvJbcx/MZQhTg+mD+lTt4s+zaHpt1dafdS397GGW0t1DP0yW64A/GtzQdUttY0uK/td4R8gq4wyMDgqR607sLGBqHhW6XQdOtdMvI473TpfNheRfkYnqCKZYeGtVXT401G8ge6Or/2jM0S/KR5e3aP0rsOaMYouMaJEPy9/Q15Dqqqf7TfYcz+J7eMY9kJ/pXrVw0Sj5v/AK9ePNI81mm3OJfFoIJ7bU/+vQI7P4cNI2q+Kpfvf8TJV/AJXYGX/ZbPpiuR+F42zeJG3ZLaof8A0GuyPX3qWURDzH64QU4RKOSdx9TT+1RzMyrlRmpLR554gt0g8bXl3rmg32rWksSLYmFN6xEfeGM/Kc96XxXbGPxTHqV14fn1mwlsFghhRQxt5MnqpPGQQM+1d6jKWAaTDHopOKnVQv3RjNJjPLdB8IaidS0j+2NPWS2jguNySEOId5+VfyrRPhm6uPhfNpNxZtJcxuXghYgkBZcjH/Acj8a7hr21GoDT2nQXTRmRYs8lQcE1ZGdvAqGxnAeKrbUNS8K6RLFo1wtta3CveadxvkiUYxgHB55x7VnaNpF5eWvixtG0m40VL63hW1WVfLJZSxYY7ZHH416QLiP7YbT955uzzM7DtxnH3umfbOaZqV9bafYy317KIreIAu5BOMkAdPcikUmcz8PfIicwReFZ9JligCTTuqgSHI4BByfXNP8ACNncaX4r1uA6M0VtdT+fHdrtCEYGF9c5zXVwyLLGskZ3KwDKfUGkfdvwOlQwuS/SvO/iR4V1bVvEFvJpcrRW11CUvWXHBj+aP8STXe7dv3icU0yqFC4J54AFBRwGmeG9XtfDukR3cLz6gNUjubxiQSFBxknvgVq6PZ3Oj/EXUpk0ZntNSEbi7j2gRkZ3bu/PFdS7ybhtG3Pc08RcbncmlYDzNvC0wtru7TTR/aX9uRTwygDf5XmruOfTbmvTYplCKrNg+9DjAyvpUaxhlG4HNJjLYPpQTxmqjgqPl3A+1LvfOG5qQLQYbaQd+OB3qBpAVAyQR2xVPXNItdd0prG+84RMQT5TlWyPcUgKuteLPDekA/2hrFpGR1VX3sPwGTXK2d9aah8SZZrOUSw3eiM0bD+IYPNZ2rfBTS52L2GrXUDHoJR5n69azdM8Gabpfjqw0i5LXAGlyNIyuV3SDuPSgZR8D2sdxqfhS3mkmRd19HmNyp4BPb6V0Pj/AOGcuvajaSWWoNGigrKbhy5x221heCUFvr/hyFOEhv7yIAnkDYa9nlbDKT1HYUgRwXhX4W2uiyxXD61qEkyMD+6kMa8dsCvRBwB1qBrjH8B/GnJJuG7FJlDL9Wksp0XgtEwH1IryTwNbNe3OjS6RpV1ay2/mLqN4y7Y51IIwD/F9a9eLA9V/CqumWdtptjHY2cRjt4xhF9KQHFeC/DTWPhK5eK0FtrTxXESzNw+Tnac/XFc74WtZI9Z0SPT9J1S11OGYDVJpUYRyJ/Hljw2e1euNy2cHFRaje2un2j3d5KIbeMZeRugFAzhfD2k6raeP3iuFlfSrIyT2b5OC0h5U+uATUOoQ69B4R8Rx2Au/tIvXIwDvaPPJT8OmK9GDoQCASDyCBSbssWwfyqWxo8d0hlj0/wAT/wDCIi+YNDC6b1YS56SDnndjNbfwWcNp93I15dPK7BntpQ+IPbLdT616IFjVjsjCk9dq4piLGpOyMKO+BiochpHI/EmaaOHT/OmuIdKNxi/kt871XBx05xnGa5O21Cc+FLj7HqF/JpkeqbJbkbjKLbPJB64xXrD7GBVl3A9QRkGoHSNVKLCqoeoC8Gob0LSPPtXvrUaFpn2PWb9tEM7Jc3qlvMUYOMtjOM8ZrI8Uaxex61o8drrlzBpcsaNFeHOHIPzbvU47V6iUiWLyhAnl45XaNv5VDNHbsArW6Mo6DYMD6VDkuxdjgpdQ1C28b3+nvqfnLdQt9mQE/wCjELkFhjp71b+Heqz6lptxDdyyTT20hV5GfcG+h/pXVTxwljL5K78Y3bRnH1qOKGGFCsMSR7jkhRjJrCbTWxcU0ZTjb4gQ9jbkf+PVdPWqV58us2jf3ty/pmrpHNYTNYi5ooorCxpc7oUd6KU19ifOnO2/g7R4Nd/teL7QJMu3leZ+6DP947exNGmeEbLTNSGoWtzeSNEjrBBJLmKPcckAdskVma3rd/Z3OtJpsdtHcx3dvCkkikht8anJ+nSqs+ueILqKxjWe2t7qHWfsN0VzslATdx6DB6e1XqLQ6Hw3oK2egXFneKomvZJJroxn+JyTgH2HH4Ve/siz8yyba3+hRmOIZ7EYOfWuX8S+NL6x8WW/h/S9MS8mO0yBnIYg/wB3AIwB3OK0RrWrzavqdulnaiwsYv3jmZhKWKk/KMY7etAGFo/hfUv+EymWW3vIdEhjlWASyoygyHnYAcgfUV1Fp4bsrWXdG8jAWf2TBP8ABz+vNZS+Krz7Hp0GmaS13cSWC3kyy3G3y4ug+bHzMSDUtt4tub3UbK30vRnuori3FxM5mVDEu7b0PXkH8qHcDb8Pab/ZOmpYrdz3KR8I0pyVXsB7Crmo2cd/ptxZSMVWeMoWHUZHWn7gD74pUkH4+gqbgctJ4QvlsNPW11+VNQsVaNbp4QQ0Z/hK57Vs6BpUei6XFYwzNIVJaSR+sjk5JrSIkbvtFCxr1PJpgIsrf3fxprEucMxA9qkdRjk4qMbQflyxoAVVXa3ykYHU968i0v5o9LibAMnimdz+CV65IJDGxZtuFPA+leASaTZT6LNqI1q7XUft8zQwIfli+YAufTPA9ScY700B6l8L2fyNbbbktqcmT9K66Tdx82DXE/A9HXwY7SM7O11JuLD5ic9/eu3m6DjvUsYfvAOoNHmgHDcU/nAppGeuKktHj/iZY21LV01Oz1WbXWlzpjwI5UL/AAlSOAAeuaj1XVtY0aLWbHUjeC91CG0+xtGjMpYEB8EcA/417A8SlgwwD64qBost88aSDtkdKTYHnupfZdM+I2j6rqkd4TNYCNHRHYebkDBCj0zVTx/qtxpHjm3u2nl1FGWPyLFZJI2jJOMjC4bP1r1H90cblGR03DpTmt4JCHaJGbsxAJH41JSOetbq6l8fKredHbtpW/yznaH8xfwziuA+IF7HcXOuQ65qN3BdwTRjTrIErFJHuX5umG7/AJV668YjO5WA+tQ+TBdTgzQxSEdCyAkVI0eU/EzV9Ut9S0ywN3cWNlNaIIJkkKRrIcZZyOuBnAr03wrvHh6yC3z3/wC6GLmQEGT3wea0ZLW3kG2SCOQdg6g4pyKqHaAFGOAO1JjF8sn/AFjZpyKqjoMU1RlieaRjycnFSNBN/rEx60XEiqu05yailJMqYzSTcxqScc9aALG4NEcelEJ/djvUZ/1HTtSAt5K4GKTGixUQz559MUhJMfUnmm/8tgOcYpWGWNqt1pphPVHK1FKzLgKTinozeX3JqQELyKSGXcPauDvht+MGnsFOX0+Va7xM7+WzxXFa78nxd0N/79pImKQHGeHV2+I9MlzymuXEX4GNv8K9nSJRz1Pua8b0xli1G2ZsiSPxSyD/AIEjivZuaGMRgp4xScAYUUppPwqRoYd3t9K8bvPEFzHbHULzxJe2utLfiN9PL7EVN2MbPTHevZ6qy6fYS3AuZbO3eYDiRowW/Ogo8w1b+0rW78Qa5DqV+lzp97F5UQkPltGxXKlfTBNVPiHqLXx1e21nU5rFYYFewtQ21LjODk/3vpXrskMbv9xMN97K9frUN/YWN2E+1WkM+w5XegOKAsGjSGbSbSX+/AjfoK84+LOs61aeILbTrXUJtNt5ox5Fwsgjj8zuXY9h6V6j91doGABgD0qvcW1vdxhLq3imXrh1B/nUDPJvE/iC9sxdC58UTwPbWEcunyRDal6+3lie+Txiui0xL3VvF7tNqV7AkFnBOkcT4RiwGcjvW14y8Nya7ZJaW9+tjFtMcgFur7kIwQM9OK2LK1itbaKFAD5caoGxyQBUtjSZ5nrmuayfiQulNqzaXBHKjKJCFiki44GeWYk446VZ8a69qGg+M7Saa7eTTWVf9FhmCt15JQ8t+Fd9dWNncTRzT20MkkZyjMgJU+1MurO0uJUknt4pXjOUZkBKn2qG0UkzhNc12/0n4gQR3F00unzlI47eKUAqW4yyHk885FdtLwabPa2slwk8ltE8yfddlBK/Q06SsZO5rFWK0/INV2+4KsyiqzfcrCRojH1Q7b+xb0nOfxU1dJ5NUddGBC+fuTKf1xV09aykXEWim0VnYo78UvakXpS57V9ej58qzaZYTGRpbWNmkdZHJH3mUYUn6Cql94e0m8tnt7izRonuPtLAEjMuAN35CtcU1qYjD1Dwvo99qltqc0LpdW6hUeOQqSo6A+oq+mmWifbCqEG8/wBcQevGP5VZaQKcdTTl3Ec8fSgDn9W8I6TewWkRmvLb7LALdHgl2s0X9xjjkVb07RbGxuluLSNo9lutuq5+UICSPx5rVCqDTdw2ke9DYCbeeTUsShVzUTMc/KKcqM6/MxHPQVIEjuoOKQNIcgLj3NKFVTwKdVAM8vnLEk+9OA9sUpNJQAlwcQv/ALp/lXm/wq8M2osZtcvCkzvczPDHj5UwxG4+p649Pxr0O9bbaTt6Rt/KvJtI8RXU3hCDQdCjkN05mWaQDBHzsSq/h1boPqaAO1+FgX/hGppVOfMvp24/3q6aY4x9a5P4Oq0fgK0V/vCaXPOed1da+P4sVIxyspGQc0N7VVcDOY85HYVKpkx8wBpMpMk/WimCRc88Gn5HtUsoQqD1GaimTaNykj2qY1DcE4HpmkCE2jblsmkhAEvAxxS7m3bdny+tIgHn/hUlFik7005x1pifKzc80DJqCAetV1Y/3vm9Kn7VDQ0RyY3p6Zpz7dvPao2Vtw+bOKjebqGyD6UATlgYie2KSA5jGaiEm6NhntxTYeI/vYxQMtgrjg1Dx9pA9RUQZtzbTnNKA24FjjikMtEL3pQQDVfcWAOeM09mweBnIqbAPZgvPSuJ8TtF/wALK8MTZwSJVz68Diuufcyn5sk1xvjFf+K58ItwB9okGfwpAcjcP5eqFXwpTxVEcf72R/WvZGlRTy1eKawW/t68Hynb4mtCMe+a9meNsLtAJ+tJjRK7qq5pyNuQNUBWTGMdsU9NyoFx0pDFZ1DYJpDIoHLVHKGY/KtQ7trDd9OaQ0yeVwCpHSmM+ee1ChtoyPpTXUiPb3pMdyWRvk+WoBNtI3dKkSMiM5601ozwRjjsaljFaRdobrn0phlXPWlCcD2qNo2GCMHBqGUh+7dyKgkkAcrzUgBVfeopE6n1qJFELvjLdfpUEswxkAnNTSL8p/Oq5Qn5mrGRohhcMuelQH7pqYqACKjccelZSNEYniTP2EkdpIz+TCrpIIDDvVbX036fP7KW/LmpIDm3ib1QH9KxlsWtySikzRUWKud+GGcUb19aafvdKTA9K+vR8+Sb1x1rO1bVlsZ4IFs7m7llDMFhAyAMZJyR6irwVe/esq7A/wCEosR3FpPn/vpKBEA18bm8zSNSXn/njnH5GhvElrEBvtdRQehtHP8AIVsJwWxnrUmWx94/nRoIxE8U6U/8d0n+9ayD+YpV8Q6L95r0L/vIRWyckdc/WkKR+WAUjJPqop6DM4a/obZP9p2w+r4qaLWNHYfLqloc+koqc2dm4JktLd/96JT/AEqI6ZpxGP7Osz/2wX/CpVgJBqGnt92+tz9JBUkc0Dk7bhCPUMKpPoekyctptof+2YFRSeHdEb72mxf8BZl/kaegGqdnaYf99Cs7V9a03R2gGoXy24nYrGzfdJHqegqm/hrQcjbYMP8AduJP/iqwvGPgGHW4Le0s5PsVuHLTu8jyNx0CgnHc07COpu723udHuZ7e8ikTyW+ZXBHT2rlPh1p1np3gT+0I/wDX3MMskszHJAy3A9BWZN8MdG0nRbuf+0NUkeKFnG2fYpIHdRXNz65eXfw7h0+0Xy7Oztv3534L5Y4LHsMngdSfYcgHpfwtVz4Js9jfKWc59ctXTeW2fmbNcx8LJo18CaYqkf6vnmuo85T3qGWKAyjtS/P7U3zR70vmDHekUhrK2OQpqJEkyWRsfrUkkny4UHNJAwXOaTGKXlU/MufcUyWXdgYA9am8xSaaTGx5HP0qQGK7Y4XNKoYPu284p+9R04o8xaljE3N/do3Nn7tG8evFHmL60DAFs52DNPLNj7vNNDrnrzTi6+tJjGAt3WmtuIP7sZNK0qjnOKY0+fu/rUjEdCQPlxSIhBztz9aRpCPvtx6UeYR06UAPjBBOVwO1KxJ420CTA+bFL5qeooGg3H7vl5FKGbP+rxQHXrmjzF/vVDGJkg8JXFePSf8AhMvBxxj/AE1h+ldt5ieua4f4gvjxV4RYfw6hz+VIDi9fby9f1Vv7uvWUh/76x/WvaFm+RWxxivGPFcmzUPE04HMN/ZSgdiRItewwFWt0c4yyg4/ChjRYWTd2pDIT0FMhwrFj+VKS/mkfKExwc8mkMPN2jkGm7s9VBpzAHcetMVQFOW5pAh3mBscYphYtk0DdtwSCc9adtxGaljGGdgPu03zyQflpOoOcU1eG3E4qWMc0u2PdtpPMYjIXimP9zbnOTmlJBTGahlIR5HHO0VDLKwXKipZdrKBuqF1G373NSyiBpHI+7UbyYXgZpz4HGefWmNGCnU1jI1QwNuzjpUbjmpAoX1qOQ9aykWjL1z/kG3WO8LgfkabYtusYG/6Zr/Kp79PNt5I/7ykVR0V9+lQH2x+RxWMti1uXaKSiosaXPQSKNtL2pM19cj54TFY5zJ4uPX9zaf8AoTf/AGNbJrIsRnxVqeeotrfH4mT/AAoEacYwufeh+UOOcdaXlfcUhZdp96AFH3R9Kzte1jTdDtEutUuhBEzbVYgnJrSZl21ieLraTUNLNusIljzl49oLOP7oJ6e59KaAoR/ETwe8QK6xGM/3lIq5ZeNfCt0dsOs22f8AbO3+dcIvh2HVHuFls4o1iKvMiRbGmQcAR+ir+ZOa1tQ0PRLyza4n0u2lMUCxzExhRJCc7ZF/2l5z/wDqp2QjsIte0mT/AFWqWZB/6bCrsMtvNHuW5jkU91cYryaPwno32ZJLjS7aKURkQRrlfkzxNLzwcdFqnL4U0+E/ZbdtQa8mhza2qXTIdoPzTP6f7K+1FgPa1C4ym0/Q5peW7cV5MPCN3p1us+keKNThSeMCGUy7gJR1Rgemao6lD4wtbpbdfF+pBGiWSRnCjyOSGD8d/wCHHWlYLnqvinb/AMI3qDHgC2f+VcNpXgfw4/gJbyS2m817NpnxMQGYAkEjpXOazp/iRNHumfxTqtxK0ZdbZ9oAg7tIe2ewrVn1bUNa8F2mjaCrLGLLNzN0+VRyM9hx+P50DM3QPD2h2nh7Tr7ULrV5PtkyR7bW6KiEt0yK7Y/DuwKgw6xrcR/6/Sf6VwnhfTfEktjaWvh3XhM0ieZcI0IMcGB8vzevpXUaJpfjyW3XZ4ltY5YGIeGW3yVJ9fUUmCLNl4Rtb2J5NL8Wa0yRyGN9s4bDDr1FS3vhe+0+ynupvGusx28Cb2fCNx37VjSW/jfw/crZaXfaPcXV25dreO2IPJ5dueBVjRLj4i3fn2+NEQwExyWssZ3c859waTKRd03w3q2pafDfWfj7WPImXchMKcipk8H+IiMr4+1MfW3Q1E1x8QNPRC1voaRDEaKJCi5J4AFTLffEULxpGlN7+cal3GgPhHxVxt8e3v8AwK1SnHwv4wTOzxvI2f79ov8AjTW1T4kKP+Ra01j7XJ5pp134jKP+RNsWPtdmlqMkHh3xqqf8jjGT2zZj/Gm/2B44C/8AI2W5PvaD/Gm/8JB8QcDd4Jtvwu6d/wAJD43ByfBP5XQpWYxf7C8df9DXaH62n/16UaP4+DH/AIqbTiO2bP8A+vQviTxkBlvBLfhcilbxP4pBG7wVcdO0wNJplXGrpHxCAP8AxUelE5/58z0/Og6X8Rt3/IxaRj/r0P8AjSr4r8TDO7wVd+2JRSt4s8RD/mSr3/v4KkCCXTPiHvVW8QaRyeP9EP8AjRJpPxEVQ39v6Pkdvsh/xpX8W6+0o3eDL8EdPnFObxfr2058F6l/30KTQER034jbQf7e0b/wEP8AjQLH4jE/8hzRTn/p0bj9aU+Ltc6f8IXqXTu4oj8Z60vynwVqWfUEUikA034kOxxr2hjH/To3+NV7m38e200aT+JPD0byNsQNbEbm9BzVseMNZBOfBeqfgRXNeMPEa3Fzp2p6z4O1SNbCbfEfMAy57Ed6QHQnT/iXtG3WtC/G1b/Go47f4hM0qL4i8Ps0X+sVbYkr9eabpXjrULu3N1D4T1OWGQ5Qpj8qpaTq9zpGoapqMPgvVxJfSeZKWcEYH16UDuX5bf4hxojP4g0BN/C5tSMntjnrXIfEWPxhZXWkT6trGmsY7gGGSOEoI2Pds9RVm58VQeJ9SsZP+EX1iaewlE8Qjfap2kdR0IziqXxE1PVNekstP1XQbnT7KW9Xa7nkg9RSsBzGoSeIr1dZ1Rp4rnT/ADohd3MabY5CJF27c++K+jrDabODcvWNefwrifiraabpHwru9PtY47eFBEsSDjJEin8TxVPTPirpyWscN9oupQGPbEWCbl3Y6cd6ljR6QVGcLx701lA5615+/wAUrWYH+y9B1G7UOIzIy7UDHoCe1OX4jXUN01reeEtTWZV3MsWG49fepsx3O/4xzTdgPJrzyX4pWrtCLPw5q0xmfy0JTALegpYfinbrceVe+H9Ut8P5bME3AP6UrMD0ErgY/WmSPge1cNdfFTQvs4e3stRnZiFULCRyTgDJ96zr3x/r01o8tj4TfYknlt502G3dhgd6VmVc9HDLt3MKbuULyvFedj4ga5Cjw3fhN/MikVH8qXcNzdB9a09H8V61f+IE0uXw08C5DTuZc+Up7mpaGmdhvU8KvNIcEDAxTwnPHXNGzH8WakpEO/GOMmo35UlRzUpjBHUio5EAGAxrNlFcnj5sZqAyH6Cre1cdKryRKZC1ZSNERBjvbnio5T1qRwqk471C/esZGiK0xzWXoHGkxL3BYf8AjxrSn6GsvRDiGeI/8s5mWspbFrc0M0UzNFZlnoZJxQD7008Copiwxg4zX1yPnyct2FZOkt5niLVZPRYY/wAt3+NX4ywkyTWXoLf6Vqs2eTetHj6Kv+NMRummsikcio9528kU/dhM+1IBMKBwKRlxzTRJx92hn3D0oACFLK2xdwGA2OQPSpTHG0exo1KnsVGKhDAJxU8bblpsCF7S1ct5lvGxcgsSv3iOmfpUCaPpq3Etz9lQzSSCVpDy24DA59uePerpYA4pNy460gKjabaeTdRCMBLpt0i9Rux1A7VnQ+GdPiWHDSO0W58uc75D0dvUgcD0rb3D1oDLuI9KLgcb4x8N2qeD7/dcTnZE80p3YaeTHBY9wOw6Uun29joPwudogsQawLu7HlmZPX8a0/H7qvgzVi3/AD7NXGW01z4k+HshuAILW2tAY3UZCsqEYBPUnPPp+dMDsPhza29r4M00WsSRK8Id8DG5j1JrWvLWR5PtFq6w3O0rvxkNwcZ+h5ql4IAHhHSgvT7Mn8q2RUFGVoulx6YjvJIbi9mOZ7h+Wc/0HtRrGmPdTx31jN9mvoeEkxw690Ydx/KtIrufJqQdKARztrpN3c6mdS1yaOZomxa26f6qL/ax3b3rbibH51KwHJxTIgpXOOallCsW9RSMWIFSbRimlQaljEi6U49DQq7RxQaARGN20nNKC2BinBQOlDLkVIxodse/1oMhGeaGA245pmUHA5NAw3NvXdU+4+pqr8xmXj5asHpQMY7EE89qbFI20c8fWn8MC2OKZCq7d3epYIfvbr0H1rDk0xrjWjqGpSi4MXFrDj5Ih/ex3b3rb8v3xUE6/OMdaQzJmX+yDLd6bA0iOd01upwPdlHr7d6pPdzeKJPs8LTWukqf30hyjz/7A9B6mukBToylT9KekcYPy7aBlF9Ps2iighX7OISDEYvlK47fT1HeuF+L+pzReHbdrq3ZZ7S/hcsv3XGeqn+lelgD0rifjOqnwva71DINRg3A9MbqTA4jxtb6r4r8NXnifUWe0srZAbS2HfkDJ/DvW3pem36WumQw2LQvMgEZVd8dmCP9axP33/lVv40+IrDT/Cl1osKCW5njC7F6RLxyf6Cu58N86BY/Lt/cLx+FJgcppWk3GkWVyn2Ezx4xdw9Vux/z1X0f1FIqXUkbLH9oks4UJW4MZFwIz/yyU9z2zXd7fwoqblWOCaG4h/5d5bdki/gTItYz/CnrI3TPamaTY6il6upf2e6G0JVLBwCrRn+NW7v9a79ulNpNgcrqVilrbzTWum/abO5Gbiy2gMuerJ6H2rOtdGvDcQ3iQyJO67FeQ7jAg7n+8/vXcT/cJpiD93n1qSjjZrPULDSTd2mmma4RiI485MSk/NKf7z45q14W0GTTrxrlmlkd0y1wTh5s9pB3I7Guoh+5n0NJuyxpNjQhb/YNNLN/dNSHgU0k4qCkRNuz0qFzJ/dFWXPeombNZsorSb/7oqA+bnsBVqQ84qu5rNmkSvIGz1qvKGU53ZqzL1qtN93npWMi0V5cbSKytKBW4v1P/PwSPyrVkrJtG26reRj0VvzrF7Gi3NDFFNyaKzLPQs0cHtSUmeK+tR8+wPrWT4aCMNRfAy9/Iw/75Qf0rSuCdnGehrF8J7v7HWUH/Wyu+f8AgRH9KoRvhFFObBXHtUCs2MbqfEW5yc80gECYHNDrt6GnStjpUW4sTkYpgKo6Yqwg2oBUOeFzTnk2sM9MUMAl6ZoZcp8uM0pkX7po3qOKQEZU7jlTmmkHzO+e1LeXlva2ktzPJsiiUu7Y6AVysXxL8FuARq23P96Fx/SgC18QQW8IaqSD/qCBWB4u1iw0X4cpYtjz57FVigTjAKjLH0H86d468a+Gr/wfqNvY6tbyzyRbUQHDE1gafb6HD4FvNQ1LXLC91WWz2ohuVdo+MAAZznFMD0Twc23wrpWGO77Mny/hWw7uG4P4VkeDbyxbwxpii5ty4tkBG8ZBxW6NrLvXaR6ioGVxI5lwD+FSeY2SWzj6VIFXO7AzS4HpSGiFpvxH0pIJCE68ZqYIuc4ppVc9MUFB5h3e1KzHIwetMZVJ5JFIzqCOpx6VIxTJ823Gacztu2gA+tQ4kc7lXb9aekP8TsSaQCvNg/KM0wyOSV2gHFTKoXoMUjx7iCDikMjI6Ekk+lLF3p7Jx70Iu2kNDHx5q0ssgUFe9MlOJU96LmMMvWgYqPlO9LETs6UkSbYuT0ot8NGcVLQId5nzDimSN+9FOSPa2QabN99cetIYsh+YDGc00wrj5SVPtUjDIFL0FICL94v+1XEfGtpJPA7CPKyC6iK/XPFd3XF/GjjwQ8nXy7mJz9A1IZlv4cSw8CarqGrOJ9RlsJCWfkoSh4z6n1rsvBEhk8J6Y56m3Tr9K898V3V/4o0K++zW7w2cFq0zJIcAAKTl/fjhfxPSu0+H0ko8F6Wxw2bdf5UMEdN9aDUH2hVHz5X1zUisGGQwNQUONN7UvY02kxjZj+7NQ7vk2g1LJytRR/d9TSYx0f3CKgjVhKck1NEfvdqTbg7qQDjjGaYW4pT0phqGUhrHioXqRuuajY5NRIshc4qIng1LJUT/AErJlxIJGqCU/Iamfqagl+6axkaIglFZEQC67Of70K/oa12OVBrIm+XXYf8AbiYflWT6ll6ikwKKzNbHoVFAPFAPFfWo+eZHO22KRuwU/wAqz/CabfDlkvX5W/V2NWNZk8rTLl8gbYmP6UujJ5ek2iD/AJ5KfzGf60xFluDgAUobB+7Ted9OUeppANdtxAximsFxxmpPpQo45p3AjT7w9Key7myGGKUqKRQucCkAjKSw6U4oePY0z7sgGaloAxPGy48K6q3Rfsr5/KqHg+1tR4N003kcCw/ZUHzgYJP1rR8crI/hHVEiRnY2zYAHJrz5PEHhDUvD+iQajrctpLpuyRohC+GZR0IxzTA7q48P6HJAvmaLZseQN8IP41nQ+F/BmpeYLfRtNmEZKSNEqnaw7HHOa0LXxl4WuIQ0eu2GCM4kmVD9MMRUuj3Hhu285tLvbEG5kMknl3CtliOvWlqBg3XgXwbH5fnWaW5kO1cTFMn25rJ8YeAPD9j4X1C/tFu4poIi6EXDFc5Haux1zRtK164spLyfzBaS+dEEcAE+h9RUPxJZF8D6oquU/cbsjp95Rg/nSAs+E3kPhvSyz5JtUznr0rbDdOOKzPDMa/8ACP6aTjP2ZP5VpbcHrUlobJcIrberegppkkPO3AphX98x5B9aD5gIB5HrQNC7ct824/jUo2LwBikRl3feGfSjY2488Gkxj965xSNKox1phjYHKmlCnI6cCpYEgYYznihX3Egdqj2HbjvT4wQTkYpMY/FNpc80hpDRFLkOrYzSq6Nx39DT+3FNZQRQMc33SKZANqbe1MMTfwuRQkJUfM1JgSNIi9WGaYQXYMM09Y1H8Ofend+KkYhFcz468Tz+HUsEtdNN9cXkvlRpv2810/auA+K8ix6t4XkZgu3UByT7UDLP9u+OiAV8Fx89c3qf41h+KZvHXijw69gvhJLVZSDva6UMMexIrvddur3TtFubuysftdwnKRKScgkZPrxycDJ44pnh251C+0SG4vbZra57o7Hn3PGfwIoA4ZF8aQ+FptBtfBsEay27QtJ9tTJLLgt15PNTeGrr4gaPo9ppX/CI20ot4wgka9QbsfQ4rtfEGprpGm3F95EswiA/dqvBLEAHPYDPJ7Cl8PXv9qaPaXs1mbZpl8zymGSh+tSwObl1nx9tY/8ACH2ICjPzX69Pzq34B1y78QW159vsEsbq1mMTxxybhn61Loml65B4o1DUtQ1Qy2bnZb2yk7QM9SD0I9uuazfh1IseueJ1JwRfnikxnZkSqMZ3Cm+eB8rKVNBnLfcU/U1G6scFnBqRomLKwO3FQbvl4pIWXc46inIQO4qRodCcginH36VFGwUtk96GlUCpKQ4nJ9qYxpDIuRyBQaljG9zUEzFcfWpj1NQzKSOKlotEDSruKnOelQSSbXxjipHjcsemCaZImc56Vm0UitPMeRjmonf5cVLJF3zTHrGRoiE/dFY9+cazZSf76/mK136GsbWMLcWbnr9oVfzOKxNC/mim5+n50VjY0ueiAilptLmvr0fPMzfE5I0C+x18ogVd08bbC2U9RCg/8dFZ/ihsaQ6/89JET8zWoo2Rqv8AdAFADSwEnNKz9cGjgn1o2jNIByH5eacDTNq0gQZ4YigB+7nFBpmw54al2vjrmgBj5LijbJvHpTgrbsmn0ANfPQ8+1VryxtZ4tstrBIPRowatsMkUGkBhN4Z0GSMiTRrNsnnMIqo/grwvIDu0W2X3Rdp/SuoAoIFF2Oxxknw78Kyf8ucqn/YnYYqrcfDTw9ITGr6isbYyn2kkEDtg13gUAnFAUZpNsLFa0hW3hgt4siOJQij0Aq4TjvTAozmlJ4pFIjXHmMacp3E47dqjT755zUoGOR1NAwKK3Wk2so+U59jQjbsqRTxSYxiyN0dcU9WU9Dmg89qjZADleDSYEtFVy8i5xzSxzg/eXafepY7k9FNyMdaM0hoWikyMUZoGKMUUUgIxQA71pBSE+9JUDFrhPi5Z6hNBpN/p9hNfNZXgkeKJdzEewruhSbsDmgDiI/HGpMR/xQ/iHkf88lx/OnjxtqGQq+CfEAX3iUf+zV2JmAPf8Kj3yueMqPelcZx0njTUlVv+KK151zzujTp+dRHxtq+3bD4J1ts/3lUf1rtgnPzMTUgAxihtAefyeLvFkjZ/4Qu/Vey5FWfhhY6sl3rOpaxpz2TXs/mJG5Ga7hs+vNNRwSec1LGRONzY7UJGdx3dKCWEhxQW3CpKII1xcMOmalKL3pgGJy1OeQD1qQQFMA4pu1fTnFP3KRwajP3+TxSKRFIPlyRing4HzHNMlNB+7UsY15BmoXnHQCnMDimNHgA1LKQkkigYxmq0khUnPTsKklQ9c1E67hznNZyKRG8hxnA96iZt3NPljwOuajPArCRqiFqxfEXywxSYz5cyP+RrYesnxKSNIuWH3hEdv1rJllzB9KKPMh/56LRUchR6IDSN0ozzSNX1Z4Jm69ZyalY+RFceQ6yLIrldwyvqKpH/AIStM7JdJuAe774z+gNbmygLzzTAwkv/ABLAcTaNbXHr5FyP/ZsVIde1GPm48N36gd0eN/0Vs1rsrbiccdqaoOCcEUgMtfFFp1mstTi+tm5x+IFPTxRobNlr5Y/XzFK4/OtNdwB5OKiMUZk+aKNh7qDRoAy313R5x+51K1f6SCriXVvIP3dxE30cVnzabp8zfvrG2J94hVV/DWhSTBm0yJWx95WZT+hoA3FlUn7wP408mudm8NaapBja9h947hgR+eaadBZP9RrWqqv+1MH/AKUAdExxjFL2rnf7N1ePHk+JJgvpJaK/67hWrpy3UUAjvLpbmXJ+cR7OPpmpYEiajp7XrWKXsDXS/eiDjcPwqfzEL7A6lu4B5rkNE0ZY9R1i/uLFFuZLsvbTOPmxtxkH0rkvAVpcxeN3fWft0N9GzhQA7JPk/fZugGMACgdz13cNwyRmo5biKOeOFmO+TOwY9OteZ/E1riw8UWWqR6pOQiqwsAHAkw3RSBjPsa6rVb66/trw+UMkMVxvM0f/AAEEA0gOmyaQsMgZGfSvNvFes61pHjqO4m1JW0gMi/ZoWXzBu45U8kZ7itLU/NT4paVPJqbw20lhKViPCkhkyPx3D/vmkO52EX+tcn8KlifO4AdKiKsrFlwfanLMvRgQaATJu9OzzXneveL/ABDb6xdQWGnWU9vDdxWqmSZlYu44PTGKvQeNLmTSotumK+ryXjWQthJ8nmKMk7j2xRYq522c0HpXHDxTJLputWup2M1lqOn2xmljhkBymPvI1S6x4yttKj0uP7HcXEt9EHjXcowABnJPGeaVhnUGjbxzXKa14mvrXxRoOn29i0trqG4ysMEj5egPt1PsK3bvVrW11a102Xd51zHJJHgcYTGf5ipsBb2nHBIpd7KBkE1zt5410m30u31BYbqdbm6NrFHGmXaQdRirF74r0my0uG/vjPaiYkJC8R80kdfl60DNtXBpwYetZ2haxpuvact/psplgJK5KlSCOxBq0UbPyNipGT0dBXM6r410fSdTk02+klE8YVpCkTMqA9CSOlaV9r2m2dgt7cXUcdu+Njk8Nnpj1oGalNLADkjFYS+JtGm0ibVl1KNrOAgSuvO0k4AIqzoOuaPrCv8A2fciUx4LqwIYD1we1JoEaRZj91aaUcnLN+FZq+J/D76kNNTVLc3RbYIw3VvT61VuPFVnD4zh8MtFL5ssW8SY+UHsKkZvqoHalrGvfFGiWerf2XcXRW6BUFQhIG7gZNLrPijQtJm8m+vljk27ioBJUepx0pWGa/TtRmsvVdbtbTwzNr0P7+BLczR7f4+OKTQNYTV9Ch1NI3g82PcUcYK8UmhmoTn2pNu1uF61z0/irS7TSre8uLozecSqCGMlnI64XrUb+N9BTT4r5Z5pFkl8kRLETIH9CvUGlYDoX3K4wM0hzk/LVPQte0/WrZriykbCNskR1KsjehBq2ZdzEIM1JRG+7zT9KDuPG0Yp6K27cxFOcge1ICH5scLQ3mZ5ApyMMHnOKRySKkZCysTS84xupz7u1MLCpZQ2Rto6E1EZA0ZYdadL8wwKQp8mDipKRCJMg7hg4qBpTzleO1T+Xg5Y5qFoxu5JI7VDKRAzFhg1G3QVKUHWonHFYyNEQvWdrMZmsZYh1ZCK0X71Uu/9U3rg1izRHE/2yv8AfNFc99hk9/zopjPpkZpDnNJnijOa+mPCG7sMeeKdvHSm7M0hQ560wHmRckd6EkVjzwKjWPrnk0bW9KTAm+XPWjaPxqAK28A9KfMSAPTPakA91XjNLgdahLE4z68U6U4jNAD2Gfem+WAKiE7r8oGfX2pfNYrkAe9ADxGPwp2B6Cm+YQKTzecdKQCSNG42rIhIPIDZIqK2kW4j86MMVbIyy4PBxXJeCNFt43vNYuI7pL37ZPgtIwBXJA+XoRVS8u9Uf4eyz2uqNb3S3b7pZWwSu8jaD2PTFA7Hb3b28Ko9z5ajcFVnA+8egFPlQMwLRgkH5TjpXnlj4juLjwHHNBLK9zb6jFBK9yFctl+xHB471Y1fWvEK63rU1nqMKWulrAxtmhB8wNnd83UdKAR191pOl3V7Hc3OmwTXCcrK6ZIqTVNH03UzA99ZxTtA26It1U+35D8q5nWfE2ryXzWeiw2ieRZi7ne4JO4H+FQP510nhrUW1fQbPUnjWN7iPcUByAc4/pSYF192zA4qFUkJ9R71b4qjrt1PY6NeXlrD500MLOiZxkgf060gM6bw3p8skshEivLcx3L4bq6dKr3nhPT5rWaGOWe2la7N2k8Z+aKQjBI9vaszVPEmqr4BsNcjtzFeSzwhohg+YC4BA9M1o23jKzfSdSvrizuLaTTQpurdwC67jhceuaCkO0zwnbw2epJdahc311qMJgmuZQA2zHQAcU3xP4UfVtGs9OhuoVFsuzM8O/cMYz1yDToPF2ltpTahe215p6hlVY5Y/mkJ6bcdasad4o0q8s7m6huHVLUAzpMhR0B6EigZnT+FLyDS9Jj0vVBHeaW5ZJpk3KwZSrAj6E4q34k0fUb+XT9Q0+8hg1GzDKGkTMbhgN2QPoK1ItX0+S8itPOAnniM0akfeT1/Wq3/AAkWg/2mNN/tKD7UW2hN3f0z60mMwbDwlfJpmkw3N3A09jqLXkjIp2vnsPzp/wATfDWp68tleaTcCO6tCwKMcCRGxuGex4q5YeLtLm1290i7mjtJoJljjDt/rcjrXTFe+aTBGT4StJrDQ4bW4sLaxdc/uoHLKPcnua1xx2ps3EZbdgDrWPa+JdNutAudYtXM8FuG3qOGyp5qWM5HV11u58Z69Z6NY2s6Xdokcss7YEWcjOO/XpR4p8I6vN4c0m20i4WS70vorgYkyMEjPGR2rttGvtN1KBb2xaBnlQM+wgsPY1Yhmh80xeegl/ubhn8qLgcTa+H7ybwFd6PFo8dncyOjENKGMrBgSzH8K2RpNwnikX8cax27acbZ3QgHf24rplABJqORo0Us0iog6knAFIo8x8I+G9U0vxIn9qaOL6OCQ/ZbhWUJGCcl2HUtXT+IbPVofGNhrel2MV2Fha3mV3ClQSPm/CumMkKhszIMEBvm6E9KHkjDhXlRCRwCwBNSwMPTNKuIPGGq6lPHG1vdpEIyQCcr1rA1fT9c07Vtaay0eHVYtVBKyMwDREjG057V2Gsara6Y1kJwzfap1gjK8/MehNMm1a0i8QQ6Oxb7RNC0ynsAKQypo2n3X/CFQaTeQpHN9jMEi9QCVxUPhGHV7bRRYarbQRGFPKjMb7ty4xk+ldAZDkhQaguXSGB5ppFjjQFnYnAAFIZww0DW9Ni06805La4u7J5lNvKcK8bnsex6VDF4W1qa9i1e4W3iu31FLqWGM/Kij0Pc112i61pmp6a2qW8hjtFYr5kvyg4PX6VZGpaY9ublb6DyQeZBINufrSYGdomjz6fq+r3kjI0d7JG8YHUYXBzW9B06VA99ZfYvtf2qE2w5Mu8bR+NRW2saVcSpDb6jbSSP91VkBJqWUi83NQSSKTsc4qdulVZlPmH5cgipYwRlTPoaWSZcDvTXRgg4zQqYjIbrUjEaZcd6qSyYkNTsh8vA61E0e5uaRQRy7nIxxQ8w3bcUBNrcdKYI2Vs5qCkNaUk+3aoTIxIyAAanMePWoTFht2SfrUMaIH3AndUa52nmrEqqTzUB6YHFZSNYkD9+aq3P3MVak/Cq0/CmsWWjE/suD+6PyorQ/CipHc9H7UtNpw5r6g8McCKCeRTeKWmAuRS96bigUgHig800Uc0gAfepSowRSd6Mke9ADfLHPFHlrs2jpTiTimluelIBCvbpim7MsD6U4t7VHOpeCRFYqWUqGHUZHWkBHJLCkDStMgjB5bIwPxqOazt7mAwzQRSwOPmRlBVs+1ec2eIvhnqtmmotPcLcyblZstH8+Mn69a6Hw/q+oadLfabqdx9v+yWMV1FKECsQQ2UOOv3etOwG+mkWENktnFYQLbK4YRKuFBHQ06XSbGUXZktVzdKqzEcFwM4z+Zrl/A/i7WNe1hopLW0ew8vc80Wf3LHomT94+tdwWWgZwXxF0Rp7a2k0/S7ya4SMwiS1m2Mq44DeorpPB1hPpvhnT7G4XbNDEAwHY9f60viPXv7He1t7eylvr27YrDBGcZAGSSewrLfxvCmgpqJ0u5e4a9+wm1VhuEuCevpxQB1RyAfU1HdxCe1lhYkLIjIT7EYrJuPFFjaaRDf6jb3No0zmNLZkzKW9AO9SWXijRbyx+2JcGNBMsLrIpVkc9AR2qSrGMfDd+dDh0ifVPPS3uopoD5QXaiNnbx1PvU+p+GZLxNcVLhIzqkMKDK/cKMTk1uz6ppsAu2kuUT7Ioa4z/ACMjNM0fWdI1qNn029iuNn3gp5H4U7jsZHifQry90fTTYyRve6ZKksKyfckIGCD+FZ8ega3qV1qWpaslrZ3F1Z/ZYoITleDncx7nNdJr+t2GiWXn3Ui53KqxBhuYk44FaS4kRWx1GakLHCaDY+IJ/EdlcappsdrFZWT2/mJJnzCcYI9K5fWkl0i20/QbrSSJU1VJEv0IIkBJPJ6huf0r2TYM1kz+GdEn1hdWmsla8UhgxJxuHfHTPvRcZyd74du5bfxTusUkluXje0cgbiQD0PbnFd7ZMFs4UkOHCKDn1xUjLxjpTHRcDK55qWwJThlIwCPevOtGiktvDOt6Cuk3ENyolbeI8JJluMHvxXoJVlHyn8DUZLbhvBFIZwek6PJpviHQJtOsWtY2snW7KLhS23I3D1zXKeFLKSXxtH/AG+L2G7guGKlFYtcOScEt0CgV7QwzkK3BptvtXJKrkHrjmi4E4fK5Py1l+JbJdS8P3tichpYjsIOCGHIx+IrQlkX/epgDtjHFIo8a0Cz8WXWrWSanEyW2o3KSTkg5XyDuAPpnbV3xLJpS3XiD/hJjdfb8t9gIZgvl4+XZivWXjHBbk5pk1pFIyl4Yn29CyA4pNgcPdJczeFPCbeW77Lm2L9SQOmTWrf27r8S9MuVjZkNlMhbHAPFdOI8ABcYHQYpShx71IweQKeRmqWtQRahpVzazRh4pYmVlPfirRV/vDGaTaxUetAzzqfS3Hwgj0+3tH8wyRb4wpy2JVzx9BU/inR7HTn0i5i0YSabFIWvbeFCckjhivfFd+I+BnHWmPFu61NwPMprGa88O+IZNN06e3064eE29qykElWBYhewNJN4bMFxe3NjpbRSpewSQNGmCq8btvtXpkP7ttn5VOTxxSGBbAA700sOeeagYE5PJ5qKRuSDnPaoZROJP3hGaa8ic5PSoY9ysC3NIPmDkqR9aTGiQyLgkc4qJZFbkGm4/ujHFMVfmGBj1NSyhxmXf1pGdfWmbKaVzx0FQykDz8HAOR0pA25Ru4pNppBx1qGMgkl56cVGpPOac0fzk7uPSmkACs5GkSKSq0vKmrMlVpuhrBmiKdFLj3opFHooNLnNNHQ0V9Mjwh4xjvRnFIP1o7UwHBs0uaYDQTQA8HijdTePpS96QDqBTc0UAKaQdaQk0CkApxTSKXPNBpDM99H0thP/AKBbD7QczERgeYff1pw061Wd5lt4/MkjWJ2xyUGcL9OTV4fjRxQBz2i+E9L0fUHu7AXMW4k+UJm8oE9SFzitxhz0qXiigDlPiLbtHp9vq1tJcQXtk+YZoYvM2hhg7l7risTwTot5qXhq1mvZDHINXa+LGPHmDaV6dsk/pXoxHqMikIH0oA5zxhpd9ePYajpZiN9YSl41m+44IwQfSsH/AIRjWrq11PUbz7NHqV3NDNHBGT5amLOAT6ncea9BPI5o2rjpSGjz3+yte1HTfEk15py2tzfRokUQkDbto9a2bHSJ7XxTpl6luqRJpzQzlQB8wKYB9f4q6jaM0uOKCrHkviG3SK51SHVNHubvU7i6RrS68kyKI89A38OPSvVbd8QR8Y+Ufyp+wEetNZTnApXAlH5013wccmlHTFI65OQaTGIZOOhqGSZsjAzUjK3WonXDD3NICYPuXOcUodce1N28cUbCfXpSYxCEfOARTFjUDkk1IucY7UFTjjqKQCptXtilLcVG3Udj3p4oKIbiVVIU565qVX3LuqrepuZTyecVMqlVApMES7+lBcUxgeO9KF454NSMUv8AL7Um7cODzUTB+cnjtQgJOcYpWAkZunNJS9hkUMRt64pMoaRSZ9c0BSf4jSMvGNxqWNCHpx0pmB3xS7OOtIU9zipYxuPmo79qcABSdeaTGMZc4pjVLnAqN+KllERBz14puPentzTG/KoKQ1qif0qQ9cVG/XtUspEbAYqJhxUjjk81E5xWcikQyVXlxViU8VWk6VzyNIlfHvRTse9FTYs71eg+tPoor6hHhCnpQOlFFMANFFFJgIe9KPu0UUgFT+lHaiikwBuppo60UUhjh1pOxoooAQ9aBRRQA6iiigBaQ0UUMBB1pT92iikNB2o7UUUmWAooopAIfu/jRRRQwEbpSHrRRSATvT6KKTGNo7UUUgGN94U4dqKKBsRu1KOlFFJjEPekPaiipGhP4qQ0UUDEbvTB0NFFSxijqKfRRUsaGnpTDRRUsY3tTR96iikxiv8AdNQ9qKKllETdaaaKKksjf71MeiioY0RGoJPu/jRRWcikQydRUMtFFYM0iQ0UUVJZ/9k="/>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3" name="AutoShape 2"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51752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AutoShape 8"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66992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8"/>
          <p:cNvSpPr/>
          <p:nvPr/>
        </p:nvSpPr>
        <p:spPr>
          <a:xfrm>
            <a:off x="365124" y="1772816"/>
            <a:ext cx="4566916" cy="2554545"/>
          </a:xfrm>
          <a:prstGeom prst="rect">
            <a:avLst/>
          </a:prstGeom>
        </p:spPr>
        <p:txBody>
          <a:bodyPr wrap="square">
            <a:spAutoFit/>
          </a:bodyPr>
          <a:lstStyle/>
          <a:p>
            <a:r>
              <a:rPr lang="en-US" dirty="0">
                <a:solidFill>
                  <a:srgbClr val="000000"/>
                </a:solidFill>
                <a:latin typeface="+mn-lt"/>
              </a:rPr>
              <a:t>The external ‘envelope’ of a building consists of the materials and components that form its shell. These include walls, floors, roofs, windows and doors. Each may be load-bearing or non-load-bearing depending on the building design and structural form.</a:t>
            </a:r>
            <a:endParaRPr lang="en-GB" dirty="0">
              <a:latin typeface="+mn-lt"/>
            </a:endParaRPr>
          </a:p>
        </p:txBody>
      </p:sp>
      <p:pic>
        <p:nvPicPr>
          <p:cNvPr id="10" name="Picture 9">
            <a:extLst>
              <a:ext uri="{FF2B5EF4-FFF2-40B4-BE49-F238E27FC236}">
                <a16:creationId xmlns:a16="http://schemas.microsoft.com/office/drawing/2014/main" id="{61E0DF2B-4D69-4B33-86E6-C3AC4C4D21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6040" y="1772816"/>
            <a:ext cx="3850348" cy="3816424"/>
          </a:xfrm>
          <a:prstGeom prst="rect">
            <a:avLst/>
          </a:prstGeom>
        </p:spPr>
      </p:pic>
    </p:spTree>
    <p:extLst>
      <p:ext uri="{BB962C8B-B14F-4D97-AF65-F5344CB8AC3E}">
        <p14:creationId xmlns:p14="http://schemas.microsoft.com/office/powerpoint/2010/main" val="973964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32028"/>
            <a:ext cx="8229600" cy="382588"/>
          </a:xfrm>
        </p:spPr>
        <p:txBody>
          <a:bodyPr/>
          <a:lstStyle/>
          <a:p>
            <a:r>
              <a:rPr lang="en-US" dirty="0"/>
              <a:t>Pitched roofs </a:t>
            </a:r>
          </a:p>
        </p:txBody>
      </p:sp>
      <p:sp>
        <p:nvSpPr>
          <p:cNvPr id="4" name="TextBox 3">
            <a:extLst>
              <a:ext uri="{FF2B5EF4-FFF2-40B4-BE49-F238E27FC236}">
                <a16:creationId xmlns:a16="http://schemas.microsoft.com/office/drawing/2014/main" id="{15272542-25BF-433F-85A1-ADB23855C989}"/>
              </a:ext>
            </a:extLst>
          </p:cNvPr>
          <p:cNvSpPr txBox="1"/>
          <p:nvPr/>
        </p:nvSpPr>
        <p:spPr>
          <a:xfrm>
            <a:off x="320890" y="2106558"/>
            <a:ext cx="2808312" cy="400110"/>
          </a:xfrm>
          <a:prstGeom prst="rect">
            <a:avLst/>
          </a:prstGeom>
          <a:noFill/>
        </p:spPr>
        <p:txBody>
          <a:bodyPr wrap="square" rtlCol="0">
            <a:spAutoFit/>
          </a:bodyPr>
          <a:lstStyle/>
          <a:p>
            <a:r>
              <a:rPr lang="en-GB" b="1" dirty="0"/>
              <a:t>Traditional cut roof</a:t>
            </a:r>
            <a:r>
              <a:rPr lang="en-GB" b="1" u="sng" dirty="0"/>
              <a:t> </a:t>
            </a:r>
          </a:p>
        </p:txBody>
      </p:sp>
      <p:sp>
        <p:nvSpPr>
          <p:cNvPr id="5" name="TextBox 4">
            <a:extLst>
              <a:ext uri="{FF2B5EF4-FFF2-40B4-BE49-F238E27FC236}">
                <a16:creationId xmlns:a16="http://schemas.microsoft.com/office/drawing/2014/main" id="{3241D4EC-DE4C-48A7-8475-2E032FDE7D88}"/>
              </a:ext>
            </a:extLst>
          </p:cNvPr>
          <p:cNvSpPr txBox="1"/>
          <p:nvPr/>
        </p:nvSpPr>
        <p:spPr>
          <a:xfrm>
            <a:off x="4791329" y="2106558"/>
            <a:ext cx="2160240" cy="400110"/>
          </a:xfrm>
          <a:prstGeom prst="rect">
            <a:avLst/>
          </a:prstGeom>
          <a:noFill/>
        </p:spPr>
        <p:txBody>
          <a:bodyPr wrap="square" rtlCol="0">
            <a:spAutoFit/>
          </a:bodyPr>
          <a:lstStyle/>
          <a:p>
            <a:r>
              <a:rPr lang="en-GB" b="1" dirty="0"/>
              <a:t>Trussed roof</a:t>
            </a:r>
            <a:r>
              <a:rPr lang="en-GB" b="1" u="sng" dirty="0"/>
              <a:t> </a:t>
            </a:r>
          </a:p>
        </p:txBody>
      </p:sp>
      <p:sp>
        <p:nvSpPr>
          <p:cNvPr id="6" name="TextBox 5">
            <a:extLst>
              <a:ext uri="{FF2B5EF4-FFF2-40B4-BE49-F238E27FC236}">
                <a16:creationId xmlns:a16="http://schemas.microsoft.com/office/drawing/2014/main" id="{15E4422A-A50D-4B62-9504-30D0F5EAF658}"/>
              </a:ext>
            </a:extLst>
          </p:cNvPr>
          <p:cNvSpPr txBox="1"/>
          <p:nvPr/>
        </p:nvSpPr>
        <p:spPr>
          <a:xfrm>
            <a:off x="4788802" y="2790882"/>
            <a:ext cx="3852428" cy="2862322"/>
          </a:xfrm>
          <a:prstGeom prst="rect">
            <a:avLst/>
          </a:prstGeom>
          <a:noFill/>
        </p:spPr>
        <p:txBody>
          <a:bodyPr wrap="square" rtlCol="0">
            <a:spAutoFit/>
          </a:bodyPr>
          <a:lstStyle/>
          <a:p>
            <a:r>
              <a:rPr lang="en-GB" dirty="0"/>
              <a:t>Trusses are prefabricated offsite and delivered when they need to be installed by the site carpenters. This is a less time-consuming processes in comparison to a traditional cut roof and a more common method for new-build domestic developments. </a:t>
            </a:r>
          </a:p>
        </p:txBody>
      </p:sp>
      <p:sp>
        <p:nvSpPr>
          <p:cNvPr id="7" name="TextBox 6">
            <a:extLst>
              <a:ext uri="{FF2B5EF4-FFF2-40B4-BE49-F238E27FC236}">
                <a16:creationId xmlns:a16="http://schemas.microsoft.com/office/drawing/2014/main" id="{026F7F27-A2E1-48AA-A7B2-FF3B5CDDD255}"/>
              </a:ext>
            </a:extLst>
          </p:cNvPr>
          <p:cNvSpPr txBox="1"/>
          <p:nvPr/>
        </p:nvSpPr>
        <p:spPr>
          <a:xfrm>
            <a:off x="323528" y="2790882"/>
            <a:ext cx="3672408" cy="1631216"/>
          </a:xfrm>
          <a:prstGeom prst="rect">
            <a:avLst/>
          </a:prstGeom>
          <a:noFill/>
        </p:spPr>
        <p:txBody>
          <a:bodyPr wrap="square" rtlCol="0">
            <a:spAutoFit/>
          </a:bodyPr>
          <a:lstStyle/>
          <a:p>
            <a:r>
              <a:rPr lang="en-GB" dirty="0"/>
              <a:t>Traditional roofs are constructed in situ using individual structural members set out and assembled by qualified site carpenters. </a:t>
            </a:r>
          </a:p>
        </p:txBody>
      </p:sp>
      <p:sp>
        <p:nvSpPr>
          <p:cNvPr id="8" name="Minus 7"/>
          <p:cNvSpPr/>
          <p:nvPr/>
        </p:nvSpPr>
        <p:spPr>
          <a:xfrm rot="5400000">
            <a:off x="2172208" y="4085057"/>
            <a:ext cx="3956721" cy="273971"/>
          </a:xfrm>
          <a:prstGeom prst="mathMinus">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4918"/>
            <a:ext cx="8229600" cy="382588"/>
          </a:xfrm>
        </p:spPr>
        <p:txBody>
          <a:bodyPr/>
          <a:lstStyle/>
          <a:p>
            <a:r>
              <a:rPr lang="en-US" dirty="0"/>
              <a:t>Windows</a:t>
            </a:r>
          </a:p>
        </p:txBody>
      </p:sp>
      <p:sp>
        <p:nvSpPr>
          <p:cNvPr id="3" name="Content Placeholder 2"/>
          <p:cNvSpPr>
            <a:spLocks noGrp="1"/>
          </p:cNvSpPr>
          <p:nvPr>
            <p:ph sz="quarter" idx="10"/>
          </p:nvPr>
        </p:nvSpPr>
        <p:spPr>
          <a:xfrm>
            <a:off x="457200" y="1700808"/>
            <a:ext cx="4402832" cy="4248000"/>
          </a:xfrm>
        </p:spPr>
        <p:txBody>
          <a:bodyPr/>
          <a:lstStyle/>
          <a:p>
            <a:r>
              <a:rPr lang="en-US" dirty="0"/>
              <a:t>The basic function of a window is to let natural light into a room. Widows also provide ventilation to prevent mould and remove stale air. They help prevent condensation. Windows provide a view of the outside world and are a prime aspect in terms of design considerations.</a:t>
            </a:r>
          </a:p>
        </p:txBody>
      </p:sp>
      <p:pic>
        <p:nvPicPr>
          <p:cNvPr id="6" name="Picture 5">
            <a:extLst>
              <a:ext uri="{FF2B5EF4-FFF2-40B4-BE49-F238E27FC236}">
                <a16:creationId xmlns:a16="http://schemas.microsoft.com/office/drawing/2014/main" id="{C8FF41DC-954F-4BCA-B494-D0458D67D5A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19400" y="1340768"/>
            <a:ext cx="3366143" cy="367268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Doors</a:t>
            </a:r>
          </a:p>
        </p:txBody>
      </p:sp>
      <p:sp>
        <p:nvSpPr>
          <p:cNvPr id="3" name="Content Placeholder 2"/>
          <p:cNvSpPr>
            <a:spLocks noGrp="1"/>
          </p:cNvSpPr>
          <p:nvPr>
            <p:ph sz="quarter" idx="10"/>
          </p:nvPr>
        </p:nvSpPr>
        <p:spPr>
          <a:xfrm>
            <a:off x="457200" y="1512000"/>
            <a:ext cx="8435280" cy="4248000"/>
          </a:xfrm>
        </p:spPr>
        <p:txBody>
          <a:bodyPr/>
          <a:lstStyle/>
          <a:p>
            <a:r>
              <a:rPr lang="en-US" dirty="0"/>
              <a:t>Doors can be categorised as </a:t>
            </a:r>
            <a:r>
              <a:rPr lang="en-US" b="1" dirty="0"/>
              <a:t>internal</a:t>
            </a:r>
            <a:r>
              <a:rPr lang="en-US" dirty="0"/>
              <a:t> or </a:t>
            </a:r>
            <a:r>
              <a:rPr lang="en-US" b="1" dirty="0"/>
              <a:t>external</a:t>
            </a:r>
            <a:r>
              <a:rPr lang="en-US" dirty="0"/>
              <a:t>. </a:t>
            </a:r>
          </a:p>
          <a:p>
            <a:r>
              <a:rPr lang="en-US" b="1" dirty="0"/>
              <a:t>External doors </a:t>
            </a:r>
            <a:r>
              <a:rPr lang="en-US" dirty="0"/>
              <a:t>provide protection from the elements and must be able to keep water out of the building and be weatherproof. </a:t>
            </a:r>
          </a:p>
          <a:p>
            <a:r>
              <a:rPr lang="en-US" b="1" dirty="0"/>
              <a:t>UPVC doors </a:t>
            </a:r>
            <a:r>
              <a:rPr lang="en-US" dirty="0"/>
              <a:t>are common for external purposes as they require little maintenance and don’t degrade when exposed to the elements. </a:t>
            </a:r>
          </a:p>
          <a:p>
            <a:r>
              <a:rPr lang="en-US" b="1" dirty="0"/>
              <a:t>Composite doors </a:t>
            </a:r>
            <a:r>
              <a:rPr lang="en-US" dirty="0"/>
              <a:t>are another popular option created from a range of different materials. </a:t>
            </a:r>
          </a:p>
          <a:p>
            <a:r>
              <a:rPr lang="en-US" b="1" dirty="0"/>
              <a:t>Timber external doors </a:t>
            </a:r>
            <a:r>
              <a:rPr lang="en-US" dirty="0"/>
              <a:t>are</a:t>
            </a:r>
            <a:r>
              <a:rPr lang="en-US" b="1" dirty="0"/>
              <a:t> </a:t>
            </a:r>
            <a:r>
              <a:rPr lang="en-US" dirty="0"/>
              <a:t>made from hardwood as they require durability when exposed to the elements. They come in a wide range of designs and can be very aesthetically pleasing.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C0BEB4-7610-4FE2-BD93-A2245F707F0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8824" b="1980"/>
          <a:stretch/>
        </p:blipFill>
        <p:spPr>
          <a:xfrm>
            <a:off x="1907704" y="1199294"/>
            <a:ext cx="4464496" cy="4842000"/>
          </a:xfrm>
          <a:prstGeom prst="rect">
            <a:avLst/>
          </a:prstGeom>
        </p:spPr>
      </p:pic>
      <p:sp>
        <p:nvSpPr>
          <p:cNvPr id="2" name="Title 1"/>
          <p:cNvSpPr>
            <a:spLocks noGrp="1"/>
          </p:cNvSpPr>
          <p:nvPr>
            <p:ph type="title"/>
          </p:nvPr>
        </p:nvSpPr>
        <p:spPr/>
        <p:txBody>
          <a:bodyPr/>
          <a:lstStyle/>
          <a:p>
            <a:r>
              <a:rPr lang="en-US" dirty="0"/>
              <a:t>Doors: annotated example</a:t>
            </a:r>
            <a:endParaRPr lang="en-GB" dirty="0"/>
          </a:p>
        </p:txBody>
      </p:sp>
    </p:spTree>
    <p:extLst>
      <p:ext uri="{BB962C8B-B14F-4D97-AF65-F5344CB8AC3E}">
        <p14:creationId xmlns:p14="http://schemas.microsoft.com/office/powerpoint/2010/main" val="2416006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External works</a:t>
            </a:r>
            <a:r>
              <a:rPr lang="en-GB" u="sng" dirty="0"/>
              <a:t> </a:t>
            </a:r>
          </a:p>
        </p:txBody>
      </p:sp>
      <p:sp>
        <p:nvSpPr>
          <p:cNvPr id="3" name="Content Placeholder 2"/>
          <p:cNvSpPr>
            <a:spLocks noGrp="1"/>
          </p:cNvSpPr>
          <p:nvPr>
            <p:ph sz="quarter" idx="10"/>
          </p:nvPr>
        </p:nvSpPr>
        <p:spPr/>
        <p:txBody>
          <a:bodyPr/>
          <a:lstStyle/>
          <a:p>
            <a:r>
              <a:rPr lang="en-GB" dirty="0"/>
              <a:t>‘External works’ refers to any functional or aesthetic work carried out to the external environment of a building, inside the site boundary. Examples are paving, fencing, drainage, parking and supply of utilities. </a:t>
            </a:r>
          </a:p>
          <a:p>
            <a:r>
              <a:rPr lang="en-GB" dirty="0"/>
              <a:t>  </a:t>
            </a:r>
          </a:p>
        </p:txBody>
      </p:sp>
    </p:spTree>
    <p:extLst>
      <p:ext uri="{BB962C8B-B14F-4D97-AF65-F5344CB8AC3E}">
        <p14:creationId xmlns:p14="http://schemas.microsoft.com/office/powerpoint/2010/main" val="3254530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External works</a:t>
            </a:r>
          </a:p>
        </p:txBody>
      </p:sp>
      <p:pic>
        <p:nvPicPr>
          <p:cNvPr id="4" name="Picture 3">
            <a:extLst>
              <a:ext uri="{FF2B5EF4-FFF2-40B4-BE49-F238E27FC236}">
                <a16:creationId xmlns:a16="http://schemas.microsoft.com/office/drawing/2014/main" id="{434FC9B0-5590-42E9-A7E7-681BBD1309F3}"/>
              </a:ext>
            </a:extLst>
          </p:cNvPr>
          <p:cNvPicPr>
            <a:picLocks noChangeAspect="1"/>
          </p:cNvPicPr>
          <p:nvPr/>
        </p:nvPicPr>
        <p:blipFill>
          <a:blip r:embed="rId2"/>
          <a:stretch>
            <a:fillRect/>
          </a:stretch>
        </p:blipFill>
        <p:spPr>
          <a:xfrm>
            <a:off x="827584" y="1390588"/>
            <a:ext cx="6756968" cy="4400475"/>
          </a:xfrm>
          <a:prstGeom prst="rect">
            <a:avLst/>
          </a:prstGeom>
        </p:spPr>
      </p:pic>
    </p:spTree>
    <p:extLst>
      <p:ext uri="{BB962C8B-B14F-4D97-AF65-F5344CB8AC3E}">
        <p14:creationId xmlns:p14="http://schemas.microsoft.com/office/powerpoint/2010/main" val="5393816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04370-1B50-6248-BA8B-65337D23C6FD}"/>
              </a:ext>
            </a:extLst>
          </p:cNvPr>
          <p:cNvSpPr>
            <a:spLocks noGrp="1"/>
          </p:cNvSpPr>
          <p:nvPr>
            <p:ph type="title"/>
          </p:nvPr>
        </p:nvSpPr>
        <p:spPr/>
        <p:txBody>
          <a:bodyPr/>
          <a:lstStyle/>
          <a:p>
            <a:r>
              <a:rPr lang="en-GB" dirty="0"/>
              <a:t>Paving</a:t>
            </a:r>
          </a:p>
        </p:txBody>
      </p:sp>
      <p:sp>
        <p:nvSpPr>
          <p:cNvPr id="3" name="Content Placeholder 2">
            <a:extLst>
              <a:ext uri="{FF2B5EF4-FFF2-40B4-BE49-F238E27FC236}">
                <a16:creationId xmlns:a16="http://schemas.microsoft.com/office/drawing/2014/main" id="{E2944C61-F520-314E-844E-66B3912D0C51}"/>
              </a:ext>
            </a:extLst>
          </p:cNvPr>
          <p:cNvSpPr>
            <a:spLocks noGrp="1"/>
          </p:cNvSpPr>
          <p:nvPr>
            <p:ph sz="quarter" idx="10"/>
          </p:nvPr>
        </p:nvSpPr>
        <p:spPr/>
        <p:txBody>
          <a:bodyPr/>
          <a:lstStyle/>
          <a:p>
            <a:r>
              <a:rPr lang="en-GB" dirty="0"/>
              <a:t>‘Paving’ creates a paved surface. The term encompasses paving stones, bricks or asphalt.</a:t>
            </a:r>
          </a:p>
        </p:txBody>
      </p:sp>
      <p:pic>
        <p:nvPicPr>
          <p:cNvPr id="4" name="Picture 3">
            <a:extLst>
              <a:ext uri="{FF2B5EF4-FFF2-40B4-BE49-F238E27FC236}">
                <a16:creationId xmlns:a16="http://schemas.microsoft.com/office/drawing/2014/main" id="{F949F009-9DFB-D14B-B1A9-55F392DD1F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5575" y="2671134"/>
            <a:ext cx="2967069" cy="1982002"/>
          </a:xfrm>
          <a:prstGeom prst="rect">
            <a:avLst/>
          </a:prstGeom>
        </p:spPr>
      </p:pic>
      <p:pic>
        <p:nvPicPr>
          <p:cNvPr id="5" name="Picture 4">
            <a:extLst>
              <a:ext uri="{FF2B5EF4-FFF2-40B4-BE49-F238E27FC236}">
                <a16:creationId xmlns:a16="http://schemas.microsoft.com/office/drawing/2014/main" id="{C190C55A-9CE0-CF42-8E33-920A047676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5" y="2671134"/>
            <a:ext cx="2967069" cy="1982002"/>
          </a:xfrm>
          <a:prstGeom prst="rect">
            <a:avLst/>
          </a:prstGeom>
        </p:spPr>
      </p:pic>
    </p:spTree>
    <p:extLst>
      <p:ext uri="{BB962C8B-B14F-4D97-AF65-F5344CB8AC3E}">
        <p14:creationId xmlns:p14="http://schemas.microsoft.com/office/powerpoint/2010/main" val="2831285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Fencing </a:t>
            </a:r>
          </a:p>
        </p:txBody>
      </p:sp>
      <p:sp>
        <p:nvSpPr>
          <p:cNvPr id="3" name="Content Placeholder 2"/>
          <p:cNvSpPr>
            <a:spLocks noGrp="1"/>
          </p:cNvSpPr>
          <p:nvPr>
            <p:ph sz="quarter" idx="10"/>
          </p:nvPr>
        </p:nvSpPr>
        <p:spPr>
          <a:xfrm>
            <a:off x="457200" y="1512000"/>
            <a:ext cx="8003232" cy="4248000"/>
          </a:xfrm>
        </p:spPr>
        <p:txBody>
          <a:bodyPr/>
          <a:lstStyle/>
          <a:p>
            <a:r>
              <a:rPr lang="en-GB" dirty="0"/>
              <a:t>Provides privacy and secures the site boundary. Fences can also be used to cut down on or stop any unwanted access, pedestrian or vehicle. Fences can be low level such as timber posts and panels or high level such as security fences with concrete or metal posts and anti-climb paints. </a:t>
            </a:r>
          </a:p>
        </p:txBody>
      </p:sp>
      <p:pic>
        <p:nvPicPr>
          <p:cNvPr id="7" name="Picture 6">
            <a:extLst>
              <a:ext uri="{FF2B5EF4-FFF2-40B4-BE49-F238E27FC236}">
                <a16:creationId xmlns:a16="http://schemas.microsoft.com/office/drawing/2014/main" id="{6690F31F-D3F1-4BA2-A65F-B79154331E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640260"/>
            <a:ext cx="2952328" cy="1972155"/>
          </a:xfrm>
          <a:prstGeom prst="rect">
            <a:avLst/>
          </a:prstGeom>
        </p:spPr>
      </p:pic>
      <p:pic>
        <p:nvPicPr>
          <p:cNvPr id="9" name="Picture 8">
            <a:extLst>
              <a:ext uri="{FF2B5EF4-FFF2-40B4-BE49-F238E27FC236}">
                <a16:creationId xmlns:a16="http://schemas.microsoft.com/office/drawing/2014/main" id="{45CEF0EB-DBC5-4CAF-8E8F-E7EFFA1410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3968" y="3636000"/>
            <a:ext cx="3018299" cy="2016224"/>
          </a:xfrm>
          <a:prstGeom prst="rect">
            <a:avLst/>
          </a:prstGeom>
        </p:spPr>
      </p:pic>
    </p:spTree>
    <p:extLst>
      <p:ext uri="{BB962C8B-B14F-4D97-AF65-F5344CB8AC3E}">
        <p14:creationId xmlns:p14="http://schemas.microsoft.com/office/powerpoint/2010/main" val="2655510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Drainage</a:t>
            </a:r>
          </a:p>
        </p:txBody>
      </p:sp>
      <p:sp>
        <p:nvSpPr>
          <p:cNvPr id="4" name="TextBox 3"/>
          <p:cNvSpPr txBox="1"/>
          <p:nvPr/>
        </p:nvSpPr>
        <p:spPr>
          <a:xfrm>
            <a:off x="345434" y="1628800"/>
            <a:ext cx="3756175" cy="1938992"/>
          </a:xfrm>
          <a:prstGeom prst="rect">
            <a:avLst/>
          </a:prstGeom>
          <a:noFill/>
        </p:spPr>
        <p:txBody>
          <a:bodyPr wrap="square" rtlCol="0">
            <a:spAutoFit/>
          </a:bodyPr>
          <a:lstStyle/>
          <a:p>
            <a:r>
              <a:rPr lang="en-US" dirty="0"/>
              <a:t>Drainage is the artificial removal of water, both surface and subsurface. Drainage allows excess water to be drained away and also provides a system to remove sewage. </a:t>
            </a:r>
            <a:endParaRPr lang="en-GB" dirty="0"/>
          </a:p>
        </p:txBody>
      </p:sp>
      <p:pic>
        <p:nvPicPr>
          <p:cNvPr id="7" name="Picture 6">
            <a:extLst>
              <a:ext uri="{FF2B5EF4-FFF2-40B4-BE49-F238E27FC236}">
                <a16:creationId xmlns:a16="http://schemas.microsoft.com/office/drawing/2014/main" id="{FE7E15B0-AEAE-4AF7-BC79-6F69FBB350BC}"/>
              </a:ext>
            </a:extLst>
          </p:cNvPr>
          <p:cNvPicPr>
            <a:picLocks noChangeAspect="1"/>
          </p:cNvPicPr>
          <p:nvPr/>
        </p:nvPicPr>
        <p:blipFill>
          <a:blip r:embed="rId2"/>
          <a:stretch>
            <a:fillRect/>
          </a:stretch>
        </p:blipFill>
        <p:spPr>
          <a:xfrm>
            <a:off x="5042393" y="1628800"/>
            <a:ext cx="3351722" cy="2232248"/>
          </a:xfrm>
          <a:prstGeom prst="rect">
            <a:avLst/>
          </a:prstGeom>
        </p:spPr>
      </p:pic>
    </p:spTree>
    <p:extLst>
      <p:ext uri="{BB962C8B-B14F-4D97-AF65-F5344CB8AC3E}">
        <p14:creationId xmlns:p14="http://schemas.microsoft.com/office/powerpoint/2010/main" val="3451358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063" y="1101654"/>
            <a:ext cx="8229600" cy="382588"/>
          </a:xfrm>
        </p:spPr>
        <p:txBody>
          <a:bodyPr/>
          <a:lstStyle/>
          <a:p>
            <a:r>
              <a:rPr lang="en-GB" dirty="0"/>
              <a:t>External services </a:t>
            </a:r>
          </a:p>
        </p:txBody>
      </p:sp>
      <p:sp>
        <p:nvSpPr>
          <p:cNvPr id="4" name="TextBox 3"/>
          <p:cNvSpPr txBox="1"/>
          <p:nvPr/>
        </p:nvSpPr>
        <p:spPr>
          <a:xfrm>
            <a:off x="412443" y="1684297"/>
            <a:ext cx="8147248" cy="1323439"/>
          </a:xfrm>
          <a:prstGeom prst="rect">
            <a:avLst/>
          </a:prstGeom>
          <a:noFill/>
        </p:spPr>
        <p:txBody>
          <a:bodyPr wrap="square" rtlCol="0">
            <a:spAutoFit/>
          </a:bodyPr>
          <a:lstStyle/>
          <a:p>
            <a:r>
              <a:rPr lang="en-GB" dirty="0"/>
              <a:t>Prior to construction work commencing, information must be gathered to identify the existing services surrounding a development area. Ensuring utilities are supplied for the construction process and the finished development is vitally important. </a:t>
            </a:r>
          </a:p>
        </p:txBody>
      </p:sp>
      <p:sp>
        <p:nvSpPr>
          <p:cNvPr id="5" name="TextBox 4"/>
          <p:cNvSpPr txBox="1"/>
          <p:nvPr/>
        </p:nvSpPr>
        <p:spPr>
          <a:xfrm>
            <a:off x="484426" y="3580957"/>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water mains supply</a:t>
            </a:r>
          </a:p>
        </p:txBody>
      </p:sp>
      <p:sp>
        <p:nvSpPr>
          <p:cNvPr id="6" name="TextBox 5"/>
          <p:cNvSpPr txBox="1"/>
          <p:nvPr/>
        </p:nvSpPr>
        <p:spPr>
          <a:xfrm>
            <a:off x="484426" y="3981067"/>
            <a:ext cx="81751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electricity mains supply and distribution</a:t>
            </a:r>
          </a:p>
        </p:txBody>
      </p:sp>
      <p:sp>
        <p:nvSpPr>
          <p:cNvPr id="7" name="TextBox 6"/>
          <p:cNvSpPr txBox="1"/>
          <p:nvPr/>
        </p:nvSpPr>
        <p:spPr>
          <a:xfrm>
            <a:off x="488080" y="4381177"/>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gas mains supply</a:t>
            </a:r>
          </a:p>
        </p:txBody>
      </p:sp>
      <p:sp>
        <p:nvSpPr>
          <p:cNvPr id="8" name="TextBox 7"/>
          <p:cNvSpPr txBox="1"/>
          <p:nvPr/>
        </p:nvSpPr>
        <p:spPr>
          <a:xfrm>
            <a:off x="476909" y="4796675"/>
            <a:ext cx="6553027"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telecommunications and other communication system connections.</a:t>
            </a:r>
          </a:p>
        </p:txBody>
      </p:sp>
      <p:sp>
        <p:nvSpPr>
          <p:cNvPr id="9" name="TextBox 8"/>
          <p:cNvSpPr txBox="1"/>
          <p:nvPr/>
        </p:nvSpPr>
        <p:spPr>
          <a:xfrm>
            <a:off x="412443" y="3071294"/>
            <a:ext cx="4562993" cy="400110"/>
          </a:xfrm>
          <a:prstGeom prst="rect">
            <a:avLst/>
          </a:prstGeom>
          <a:noFill/>
        </p:spPr>
        <p:txBody>
          <a:bodyPr wrap="square" rtlCol="0">
            <a:spAutoFit/>
          </a:bodyPr>
          <a:lstStyle/>
          <a:p>
            <a:r>
              <a:rPr lang="en-GB" dirty="0"/>
              <a:t>External services include:</a:t>
            </a:r>
          </a:p>
        </p:txBody>
      </p:sp>
    </p:spTree>
    <p:extLst>
      <p:ext uri="{BB962C8B-B14F-4D97-AF65-F5344CB8AC3E}">
        <p14:creationId xmlns:p14="http://schemas.microsoft.com/office/powerpoint/2010/main" val="2151131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Structure </a:t>
            </a:r>
          </a:p>
        </p:txBody>
      </p:sp>
      <p:pic>
        <p:nvPicPr>
          <p:cNvPr id="7" name="Content Placeholder 6">
            <a:extLst>
              <a:ext uri="{FF2B5EF4-FFF2-40B4-BE49-F238E27FC236}">
                <a16:creationId xmlns:a16="http://schemas.microsoft.com/office/drawing/2014/main" id="{F6BFA2E9-5ADB-48C3-8C90-AECD7875B3CB}"/>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2591780" y="1268760"/>
            <a:ext cx="3960440" cy="4743454"/>
          </a:xfrm>
        </p:spPr>
      </p:pic>
    </p:spTree>
    <p:extLst>
      <p:ext uri="{BB962C8B-B14F-4D97-AF65-F5344CB8AC3E}">
        <p14:creationId xmlns:p14="http://schemas.microsoft.com/office/powerpoint/2010/main" val="1219940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10817" y="1052736"/>
            <a:ext cx="8229600" cy="382588"/>
          </a:xfrm>
        </p:spPr>
        <p:txBody>
          <a:bodyPr/>
          <a:lstStyle/>
          <a:p>
            <a:r>
              <a:rPr lang="en-US" dirty="0">
                <a:ea typeface="ＭＳ Ｐゴシック" pitchFamily="-105" charset="-128"/>
                <a:cs typeface="ＭＳ Ｐゴシック" pitchFamily="-105" charset="-128"/>
              </a:rPr>
              <a:t>Superstructure </a:t>
            </a:r>
          </a:p>
        </p:txBody>
      </p:sp>
      <p:sp>
        <p:nvSpPr>
          <p:cNvPr id="3075" name="Content Placeholder 2"/>
          <p:cNvSpPr>
            <a:spLocks noGrp="1"/>
          </p:cNvSpPr>
          <p:nvPr>
            <p:ph sz="quarter" idx="10"/>
          </p:nvPr>
        </p:nvSpPr>
        <p:spPr>
          <a:xfrm>
            <a:off x="510817" y="1556792"/>
            <a:ext cx="4709255" cy="4248000"/>
          </a:xfrm>
        </p:spPr>
        <p:txBody>
          <a:bodyPr/>
          <a:lstStyle/>
          <a:p>
            <a:pPr marL="0" indent="0">
              <a:lnSpc>
                <a:spcPct val="100000"/>
              </a:lnSpc>
              <a:spcAft>
                <a:spcPts val="400"/>
              </a:spcAft>
            </a:pPr>
            <a:r>
              <a:rPr lang="en-US" sz="1800" dirty="0">
                <a:ea typeface="ＭＳ Ｐゴシック" pitchFamily="-105" charset="-128"/>
                <a:cs typeface="ＭＳ Ｐゴシック" pitchFamily="-105" charset="-128"/>
              </a:rPr>
              <a:t>A superstructure is the part of a building above the damp proof course (DPC). This includes the walls, floors and roof. The main function of the superstructure is to provide shelter from the elements and a safe, secure environment for the building’s occupants. </a:t>
            </a:r>
          </a:p>
          <a:p>
            <a:pPr marL="0" indent="0"/>
            <a:r>
              <a:rPr lang="en-US" sz="1800" dirty="0">
                <a:ea typeface="ＭＳ Ｐゴシック" pitchFamily="-105" charset="-128"/>
                <a:cs typeface="ＭＳ Ｐゴシック" pitchFamily="-105" charset="-128"/>
              </a:rPr>
              <a:t>Elements of a superstructure: </a:t>
            </a:r>
          </a:p>
          <a:p>
            <a:pPr marL="342900" indent="-342900">
              <a:lnSpc>
                <a:spcPct val="100000"/>
              </a:lnSpc>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walls  (internal or external)</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floors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roofs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windows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doors. </a:t>
            </a:r>
          </a:p>
        </p:txBody>
      </p:sp>
      <p:pic>
        <p:nvPicPr>
          <p:cNvPr id="3" name="Picture 2">
            <a:extLst>
              <a:ext uri="{FF2B5EF4-FFF2-40B4-BE49-F238E27FC236}">
                <a16:creationId xmlns:a16="http://schemas.microsoft.com/office/drawing/2014/main" id="{F289A1B8-894C-441C-9B85-6B3D023D78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1268759"/>
            <a:ext cx="3620508" cy="448553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Damp proofing</a:t>
            </a:r>
            <a:r>
              <a:rPr lang="en-GB" u="sng" dirty="0"/>
              <a:t> </a:t>
            </a:r>
          </a:p>
        </p:txBody>
      </p:sp>
      <p:sp>
        <p:nvSpPr>
          <p:cNvPr id="4" name="TextBox 3"/>
          <p:cNvSpPr txBox="1"/>
          <p:nvPr/>
        </p:nvSpPr>
        <p:spPr>
          <a:xfrm>
            <a:off x="451908" y="1700808"/>
            <a:ext cx="4552140" cy="3170099"/>
          </a:xfrm>
          <a:prstGeom prst="rect">
            <a:avLst/>
          </a:prstGeom>
          <a:noFill/>
        </p:spPr>
        <p:txBody>
          <a:bodyPr wrap="square" rtlCol="0">
            <a:spAutoFit/>
          </a:bodyPr>
          <a:lstStyle/>
          <a:p>
            <a:r>
              <a:rPr lang="en-GB" dirty="0"/>
              <a:t>All buildings reach a stage where they need to be made watertight and protected from water ingress.</a:t>
            </a:r>
          </a:p>
          <a:p>
            <a:endParaRPr lang="en-GB" dirty="0"/>
          </a:p>
          <a:p>
            <a:r>
              <a:rPr lang="en-GB" dirty="0"/>
              <a:t>Damp proofing is carried out to prevent moisture passing into the interior of a building. A DPC is installed in the walls and a damp proof membrane (DPM) under large surface areas such as the ground floor. </a:t>
            </a:r>
          </a:p>
        </p:txBody>
      </p:sp>
      <p:pic>
        <p:nvPicPr>
          <p:cNvPr id="7" name="Picture 6">
            <a:extLst>
              <a:ext uri="{FF2B5EF4-FFF2-40B4-BE49-F238E27FC236}">
                <a16:creationId xmlns:a16="http://schemas.microsoft.com/office/drawing/2014/main" id="{CEA0AB44-398C-4A23-9D29-05BFFE1E3F9C}"/>
              </a:ext>
            </a:extLst>
          </p:cNvPr>
          <p:cNvPicPr>
            <a:picLocks noChangeAspect="1"/>
          </p:cNvPicPr>
          <p:nvPr/>
        </p:nvPicPr>
        <p:blipFill>
          <a:blip r:embed="rId2"/>
          <a:stretch>
            <a:fillRect/>
          </a:stretch>
        </p:blipFill>
        <p:spPr>
          <a:xfrm>
            <a:off x="5292080" y="1844824"/>
            <a:ext cx="3263203" cy="2160240"/>
          </a:xfrm>
          <a:prstGeom prst="rect">
            <a:avLst/>
          </a:prstGeom>
        </p:spPr>
      </p:pic>
    </p:spTree>
    <p:extLst>
      <p:ext uri="{BB962C8B-B14F-4D97-AF65-F5344CB8AC3E}">
        <p14:creationId xmlns:p14="http://schemas.microsoft.com/office/powerpoint/2010/main" val="321435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External walls </a:t>
            </a:r>
          </a:p>
        </p:txBody>
      </p:sp>
      <p:sp>
        <p:nvSpPr>
          <p:cNvPr id="5123" name="Content Placeholder 2"/>
          <p:cNvSpPr>
            <a:spLocks noGrp="1"/>
          </p:cNvSpPr>
          <p:nvPr>
            <p:ph sz="quarter" idx="10"/>
          </p:nvPr>
        </p:nvSpPr>
        <p:spPr>
          <a:xfrm>
            <a:off x="422052" y="1583136"/>
            <a:ext cx="8229600" cy="4248000"/>
          </a:xfrm>
        </p:spPr>
        <p:txBody>
          <a:bodyPr/>
          <a:lstStyle/>
          <a:p>
            <a:pPr marL="0" lvl="3" indent="0">
              <a:buNone/>
              <a:defRPr/>
            </a:pPr>
            <a:r>
              <a:rPr lang="en-US" sz="1800" dirty="0"/>
              <a:t>External walls come in a variety of different forms. For domestic purposes, cavity walling is generally the most popular form. </a:t>
            </a:r>
          </a:p>
          <a:p>
            <a:pPr marL="0" indent="0"/>
            <a:r>
              <a:rPr lang="en-US" sz="1800" dirty="0">
                <a:ea typeface="ＭＳ Ｐゴシック" pitchFamily="-105" charset="-128"/>
                <a:cs typeface="ＭＳ Ｐゴシック" pitchFamily="-105" charset="-128"/>
              </a:rPr>
              <a:t>A cavity wall consists of two parallel walls with a gap acting as a cavity. The cavity acts as a barrier to the elements (weather) with the outer leaf preventing wind and rain entering the inner leaf. The cavity is either partially or fully filled with insulation to prevent heat loss. </a:t>
            </a:r>
          </a:p>
        </p:txBody>
      </p:sp>
      <p:pic>
        <p:nvPicPr>
          <p:cNvPr id="1026" name="Picture 2" descr="Image result for cavity wall construction">
            <a:extLst>
              <a:ext uri="{FF2B5EF4-FFF2-40B4-BE49-F238E27FC236}">
                <a16:creationId xmlns:a16="http://schemas.microsoft.com/office/drawing/2014/main" id="{3C216ABF-6447-4AC2-97E4-E23C7D74A36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7617" y="3717032"/>
            <a:ext cx="3046731" cy="2354292"/>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C853432B-315D-4255-A55E-8D7F4B60EB3D}"/>
              </a:ext>
            </a:extLst>
          </p:cNvPr>
          <p:cNvCxnSpPr>
            <a:cxnSpLocks/>
          </p:cNvCxnSpPr>
          <p:nvPr/>
        </p:nvCxnSpPr>
        <p:spPr>
          <a:xfrm>
            <a:off x="1654090" y="5192538"/>
            <a:ext cx="2592288" cy="2755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1467FB5-5774-4362-AF23-7DD146B766FB}"/>
              </a:ext>
            </a:extLst>
          </p:cNvPr>
          <p:cNvSpPr txBox="1"/>
          <p:nvPr/>
        </p:nvSpPr>
        <p:spPr>
          <a:xfrm>
            <a:off x="4202545" y="5534087"/>
            <a:ext cx="1656184" cy="400110"/>
          </a:xfrm>
          <a:prstGeom prst="rect">
            <a:avLst/>
          </a:prstGeom>
          <a:noFill/>
        </p:spPr>
        <p:txBody>
          <a:bodyPr wrap="square" rtlCol="0">
            <a:spAutoFit/>
          </a:bodyPr>
          <a:lstStyle/>
          <a:p>
            <a:r>
              <a:rPr lang="en-GB" dirty="0"/>
              <a:t>Wall tie </a:t>
            </a:r>
          </a:p>
        </p:txBody>
      </p:sp>
      <p:cxnSp>
        <p:nvCxnSpPr>
          <p:cNvPr id="10" name="Straight Arrow Connector 9">
            <a:extLst>
              <a:ext uri="{FF2B5EF4-FFF2-40B4-BE49-F238E27FC236}">
                <a16:creationId xmlns:a16="http://schemas.microsoft.com/office/drawing/2014/main" id="{D81E4457-3258-471C-8A89-6994DBBA5F28}"/>
              </a:ext>
            </a:extLst>
          </p:cNvPr>
          <p:cNvCxnSpPr>
            <a:cxnSpLocks/>
          </p:cNvCxnSpPr>
          <p:nvPr/>
        </p:nvCxnSpPr>
        <p:spPr>
          <a:xfrm>
            <a:off x="2267744" y="4005064"/>
            <a:ext cx="233940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93681A11-917B-4B0F-893E-CB9D6DED67B2}"/>
              </a:ext>
            </a:extLst>
          </p:cNvPr>
          <p:cNvSpPr txBox="1"/>
          <p:nvPr/>
        </p:nvSpPr>
        <p:spPr>
          <a:xfrm>
            <a:off x="4566061" y="3768097"/>
            <a:ext cx="4536851" cy="400110"/>
          </a:xfrm>
          <a:prstGeom prst="rect">
            <a:avLst/>
          </a:prstGeom>
          <a:noFill/>
        </p:spPr>
        <p:txBody>
          <a:bodyPr wrap="square" rtlCol="0">
            <a:spAutoFit/>
          </a:bodyPr>
          <a:lstStyle/>
          <a:p>
            <a:r>
              <a:rPr lang="en-GB" dirty="0"/>
              <a:t>Cavity partially filled with insulation </a:t>
            </a:r>
          </a:p>
        </p:txBody>
      </p:sp>
      <p:cxnSp>
        <p:nvCxnSpPr>
          <p:cNvPr id="13" name="Straight Arrow Connector 12">
            <a:extLst>
              <a:ext uri="{FF2B5EF4-FFF2-40B4-BE49-F238E27FC236}">
                <a16:creationId xmlns:a16="http://schemas.microsoft.com/office/drawing/2014/main" id="{FE17CF10-9F12-405B-B484-F247BD117966}"/>
              </a:ext>
            </a:extLst>
          </p:cNvPr>
          <p:cNvCxnSpPr>
            <a:cxnSpLocks/>
          </p:cNvCxnSpPr>
          <p:nvPr/>
        </p:nvCxnSpPr>
        <p:spPr>
          <a:xfrm>
            <a:off x="1589417" y="4347516"/>
            <a:ext cx="3425178" cy="2915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FC064973-2478-4039-B461-1AB92737D3FE}"/>
              </a:ext>
            </a:extLst>
          </p:cNvPr>
          <p:cNvCxnSpPr>
            <a:cxnSpLocks/>
          </p:cNvCxnSpPr>
          <p:nvPr/>
        </p:nvCxnSpPr>
        <p:spPr>
          <a:xfrm>
            <a:off x="2651933" y="5002381"/>
            <a:ext cx="2376473" cy="1145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58996E53-FF2D-49F5-9451-64DDDF0105EF}"/>
              </a:ext>
            </a:extLst>
          </p:cNvPr>
          <p:cNvSpPr txBox="1"/>
          <p:nvPr/>
        </p:nvSpPr>
        <p:spPr>
          <a:xfrm>
            <a:off x="5028406" y="4393686"/>
            <a:ext cx="1656184" cy="400110"/>
          </a:xfrm>
          <a:prstGeom prst="rect">
            <a:avLst/>
          </a:prstGeom>
          <a:noFill/>
        </p:spPr>
        <p:txBody>
          <a:bodyPr wrap="square" rtlCol="0">
            <a:spAutoFit/>
          </a:bodyPr>
          <a:lstStyle/>
          <a:p>
            <a:r>
              <a:rPr lang="en-GB" dirty="0"/>
              <a:t>Blockwork</a:t>
            </a:r>
          </a:p>
        </p:txBody>
      </p:sp>
      <p:sp>
        <p:nvSpPr>
          <p:cNvPr id="20" name="TextBox 19">
            <a:extLst>
              <a:ext uri="{FF2B5EF4-FFF2-40B4-BE49-F238E27FC236}">
                <a16:creationId xmlns:a16="http://schemas.microsoft.com/office/drawing/2014/main" id="{5CC97AFE-B8FE-4D7A-B31D-330119F5FB09}"/>
              </a:ext>
            </a:extLst>
          </p:cNvPr>
          <p:cNvSpPr txBox="1"/>
          <p:nvPr/>
        </p:nvSpPr>
        <p:spPr>
          <a:xfrm>
            <a:off x="5028406" y="4881879"/>
            <a:ext cx="1656184" cy="400110"/>
          </a:xfrm>
          <a:prstGeom prst="rect">
            <a:avLst/>
          </a:prstGeom>
          <a:noFill/>
        </p:spPr>
        <p:txBody>
          <a:bodyPr wrap="square" rtlCol="0">
            <a:spAutoFit/>
          </a:bodyPr>
          <a:lstStyle/>
          <a:p>
            <a:r>
              <a:rPr lang="en-GB" dirty="0"/>
              <a:t>Brickwork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Cavity walls</a:t>
            </a:r>
          </a:p>
        </p:txBody>
      </p:sp>
      <p:sp>
        <p:nvSpPr>
          <p:cNvPr id="4" name="TextBox 3"/>
          <p:cNvSpPr txBox="1"/>
          <p:nvPr/>
        </p:nvSpPr>
        <p:spPr>
          <a:xfrm>
            <a:off x="395536" y="1556792"/>
            <a:ext cx="7848872" cy="1015663"/>
          </a:xfrm>
          <a:prstGeom prst="rect">
            <a:avLst/>
          </a:prstGeom>
          <a:noFill/>
        </p:spPr>
        <p:txBody>
          <a:bodyPr wrap="square" rtlCol="0">
            <a:spAutoFit/>
          </a:bodyPr>
          <a:lstStyle/>
          <a:p>
            <a:r>
              <a:rPr lang="en-GB" dirty="0"/>
              <a:t>Cavity walls are primarily built to provide a dry interior to a building. Constructing cavity walling has the following benefits.</a:t>
            </a:r>
          </a:p>
          <a:p>
            <a:endParaRPr lang="en-GB" u="sng" dirty="0"/>
          </a:p>
        </p:txBody>
      </p:sp>
      <p:sp>
        <p:nvSpPr>
          <p:cNvPr id="7" name="TextBox 6"/>
          <p:cNvSpPr txBox="1"/>
          <p:nvPr/>
        </p:nvSpPr>
        <p:spPr>
          <a:xfrm>
            <a:off x="457200" y="2608625"/>
            <a:ext cx="778720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cavity stops damp penetrating from the outer to the inner leaf.</a:t>
            </a:r>
            <a:r>
              <a:rPr lang="en-GB" b="1" dirty="0"/>
              <a:t> </a:t>
            </a:r>
          </a:p>
        </p:txBody>
      </p:sp>
      <p:sp>
        <p:nvSpPr>
          <p:cNvPr id="8" name="TextBox 7"/>
          <p:cNvSpPr txBox="1"/>
          <p:nvPr/>
        </p:nvSpPr>
        <p:spPr>
          <a:xfrm>
            <a:off x="480526" y="3429000"/>
            <a:ext cx="7976515"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It improves the balance of temperature inside the building: cooler in summer, warmer in winter.</a:t>
            </a:r>
            <a:r>
              <a:rPr lang="en-GB" b="1" dirty="0"/>
              <a:t> </a:t>
            </a:r>
          </a:p>
        </p:txBody>
      </p:sp>
    </p:spTree>
    <p:extLst>
      <p:ext uri="{BB962C8B-B14F-4D97-AF65-F5344CB8AC3E}">
        <p14:creationId xmlns:p14="http://schemas.microsoft.com/office/powerpoint/2010/main" val="3879885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Wall openings</a:t>
            </a:r>
          </a:p>
        </p:txBody>
      </p:sp>
      <p:sp>
        <p:nvSpPr>
          <p:cNvPr id="3" name="Content Placeholder 2"/>
          <p:cNvSpPr>
            <a:spLocks noGrp="1"/>
          </p:cNvSpPr>
          <p:nvPr>
            <p:ph sz="quarter" idx="10"/>
          </p:nvPr>
        </p:nvSpPr>
        <p:spPr>
          <a:xfrm>
            <a:off x="457200" y="1556792"/>
            <a:ext cx="8291264" cy="4248000"/>
          </a:xfrm>
        </p:spPr>
        <p:txBody>
          <a:bodyPr/>
          <a:lstStyle/>
          <a:p>
            <a:r>
              <a:rPr lang="en-GB" dirty="0"/>
              <a:t>Openings are most commonly required in the external walls of a structure. Openings can be classified as horizontal or vertical. </a:t>
            </a:r>
          </a:p>
          <a:p>
            <a:r>
              <a:rPr lang="en-GB" dirty="0"/>
              <a:t>Horizontal openings are most commonly for windows to be installed and vertical for the installation of doors. The main purpose of an opening is to provide access and egress, to let natural light and air in and promote character in a building’s design. Openings can present several problems including weakening the wall and structure above and rain getting around the edges of the opening. </a:t>
            </a:r>
          </a:p>
          <a:p>
            <a:endParaRPr lang="en-GB" dirty="0"/>
          </a:p>
        </p:txBody>
      </p:sp>
    </p:spTree>
    <p:extLst>
      <p:ext uri="{BB962C8B-B14F-4D97-AF65-F5344CB8AC3E}">
        <p14:creationId xmlns:p14="http://schemas.microsoft.com/office/powerpoint/2010/main" val="624751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Lintels</a:t>
            </a:r>
          </a:p>
        </p:txBody>
      </p:sp>
      <p:sp>
        <p:nvSpPr>
          <p:cNvPr id="4" name="Content Placeholder 3"/>
          <p:cNvSpPr txBox="1">
            <a:spLocks noGrp="1"/>
          </p:cNvSpPr>
          <p:nvPr>
            <p:ph sz="quarter" idx="10"/>
          </p:nvPr>
        </p:nvSpPr>
        <p:spPr>
          <a:xfrm>
            <a:off x="468912" y="1559803"/>
            <a:ext cx="8229600" cy="1487587"/>
          </a:xfrm>
          <a:prstGeom prst="rect">
            <a:avLst/>
          </a:prstGeom>
          <a:noFill/>
        </p:spPr>
        <p:txBody>
          <a:bodyPr wrap="square" rtlCol="0">
            <a:spAutoFit/>
          </a:bodyPr>
          <a:lstStyle/>
          <a:p>
            <a:r>
              <a:rPr lang="en-GB" dirty="0"/>
              <a:t>Lintels are used as a support above openings.  </a:t>
            </a:r>
            <a:endParaRPr lang="en-GB" b="1" u="sng" dirty="0"/>
          </a:p>
          <a:p>
            <a:r>
              <a:rPr lang="en-GB" dirty="0"/>
              <a:t>A lintel is a structural support that spans the opening in a wall and is frequently used over both windows and doors. Lintels are most commonly used for load-bearing purposes but can also be decorative. </a:t>
            </a:r>
          </a:p>
        </p:txBody>
      </p:sp>
      <p:sp>
        <p:nvSpPr>
          <p:cNvPr id="6" name="TextBox 5"/>
          <p:cNvSpPr txBox="1"/>
          <p:nvPr/>
        </p:nvSpPr>
        <p:spPr>
          <a:xfrm>
            <a:off x="434076" y="3259069"/>
            <a:ext cx="8075240" cy="400110"/>
          </a:xfrm>
          <a:prstGeom prst="rect">
            <a:avLst/>
          </a:prstGeom>
          <a:noFill/>
        </p:spPr>
        <p:txBody>
          <a:bodyPr wrap="square" rtlCol="0">
            <a:spAutoFit/>
          </a:bodyPr>
          <a:lstStyle/>
          <a:p>
            <a:r>
              <a:rPr lang="en-GB" dirty="0"/>
              <a:t>Lintels are most commonly made from timber, steel or concrete. </a:t>
            </a:r>
          </a:p>
        </p:txBody>
      </p:sp>
      <p:pic>
        <p:nvPicPr>
          <p:cNvPr id="7" name="Picture 6">
            <a:extLst>
              <a:ext uri="{FF2B5EF4-FFF2-40B4-BE49-F238E27FC236}">
                <a16:creationId xmlns:a16="http://schemas.microsoft.com/office/drawing/2014/main" id="{A8EDBFF1-54A8-41ED-ADA6-FEB147971C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7704" y="3687621"/>
            <a:ext cx="4262082" cy="2650141"/>
          </a:xfrm>
          <a:prstGeom prst="rect">
            <a:avLst/>
          </a:prstGeom>
        </p:spPr>
      </p:pic>
    </p:spTree>
    <p:extLst>
      <p:ext uri="{BB962C8B-B14F-4D97-AF65-F5344CB8AC3E}">
        <p14:creationId xmlns:p14="http://schemas.microsoft.com/office/powerpoint/2010/main" val="7332131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TotalTime>
  <Words>1578</Words>
  <Application>Microsoft Office PowerPoint</Application>
  <PresentationFormat>On-screen Show (4:3)</PresentationFormat>
  <Paragraphs>121</Paragraphs>
  <Slides>30</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Lucida Grande</vt:lpstr>
      <vt:lpstr>Times New Roman</vt:lpstr>
      <vt:lpstr>Default Design</vt:lpstr>
      <vt:lpstr>PowerPoint 3: Superstructure </vt:lpstr>
      <vt:lpstr>Building envelope </vt:lpstr>
      <vt:lpstr>Structure </vt:lpstr>
      <vt:lpstr>Superstructure </vt:lpstr>
      <vt:lpstr>Damp proofing </vt:lpstr>
      <vt:lpstr>External walls </vt:lpstr>
      <vt:lpstr>Cavity walls</vt:lpstr>
      <vt:lpstr>Wall openings</vt:lpstr>
      <vt:lpstr>Lintels</vt:lpstr>
      <vt:lpstr>Weep holes</vt:lpstr>
      <vt:lpstr>Internal walls </vt:lpstr>
      <vt:lpstr>Types of internal wall </vt:lpstr>
      <vt:lpstr>Internal partitions </vt:lpstr>
      <vt:lpstr>Functions of a floor</vt:lpstr>
      <vt:lpstr>Solid floors </vt:lpstr>
      <vt:lpstr>Block and beam floors </vt:lpstr>
      <vt:lpstr>Suspended timber floors </vt:lpstr>
      <vt:lpstr>Roofs </vt:lpstr>
      <vt:lpstr>Flat roofs</vt:lpstr>
      <vt:lpstr>Pitched roofs </vt:lpstr>
      <vt:lpstr>Windows</vt:lpstr>
      <vt:lpstr>Doors</vt:lpstr>
      <vt:lpstr>Doors: annotated example</vt:lpstr>
      <vt:lpstr>External works </vt:lpstr>
      <vt:lpstr>External works</vt:lpstr>
      <vt:lpstr>Paving</vt:lpstr>
      <vt:lpstr>Fencing </vt:lpstr>
      <vt:lpstr>Drainage</vt:lpstr>
      <vt:lpstr>External services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200</cp:revision>
  <cp:lastPrinted>2021-07-23T06:34:10Z</cp:lastPrinted>
  <dcterms:created xsi:type="dcterms:W3CDTF">2013-05-28T00:38:54Z</dcterms:created>
  <dcterms:modified xsi:type="dcterms:W3CDTF">2021-07-30T12:55:10Z</dcterms:modified>
</cp:coreProperties>
</file>