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7"/>
  </p:notesMasterIdLst>
  <p:handoutMasterIdLst>
    <p:handoutMasterId r:id="rId18"/>
  </p:handoutMasterIdLst>
  <p:sldIdLst>
    <p:sldId id="256" r:id="rId2"/>
    <p:sldId id="354" r:id="rId3"/>
    <p:sldId id="363" r:id="rId4"/>
    <p:sldId id="358" r:id="rId5"/>
    <p:sldId id="359" r:id="rId6"/>
    <p:sldId id="365" r:id="rId7"/>
    <p:sldId id="356" r:id="rId8"/>
    <p:sldId id="357" r:id="rId9"/>
    <p:sldId id="364" r:id="rId10"/>
    <p:sldId id="360" r:id="rId11"/>
    <p:sldId id="352" r:id="rId12"/>
    <p:sldId id="328" r:id="rId13"/>
    <p:sldId id="361" r:id="rId14"/>
    <p:sldId id="362"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0F3DCC-3479-466C-BE80-4553272DFA50}" v="28" dt="2021-07-05T13:44:08.5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0F3DCC-3479-466C-BE80-4553272DFA50}"/>
    <pc:docChg chg="custSel modSld">
      <pc:chgData name="Caroline Prodger" userId="e4ef2e75-b60b-401b-8ebe-291bdcf405f4" providerId="ADAL" clId="{320F3DCC-3479-466C-BE80-4553272DFA50}" dt="2021-07-05T13:44:08.550" v="312"/>
      <pc:docMkLst>
        <pc:docMk/>
      </pc:docMkLst>
      <pc:sldChg chg="addSp delSp modSp mod">
        <pc:chgData name="Caroline Prodger" userId="e4ef2e75-b60b-401b-8ebe-291bdcf405f4" providerId="ADAL" clId="{320F3DCC-3479-466C-BE80-4553272DFA50}" dt="2021-07-05T13:44:08.550" v="312"/>
        <pc:sldMkLst>
          <pc:docMk/>
          <pc:sldMk cId="0" sldId="328"/>
        </pc:sldMkLst>
        <pc:spChg chg="mod">
          <ac:chgData name="Caroline Prodger" userId="e4ef2e75-b60b-401b-8ebe-291bdcf405f4" providerId="ADAL" clId="{320F3DCC-3479-466C-BE80-4553272DFA50}" dt="2021-07-05T13:44:08.550" v="312"/>
          <ac:spMkLst>
            <pc:docMk/>
            <pc:sldMk cId="0" sldId="328"/>
            <ac:spMk id="3" creationId="{00000000-0000-0000-0000-000000000000}"/>
          </ac:spMkLst>
        </pc:spChg>
        <pc:spChg chg="del mod">
          <ac:chgData name="Caroline Prodger" userId="e4ef2e75-b60b-401b-8ebe-291bdcf405f4" providerId="ADAL" clId="{320F3DCC-3479-466C-BE80-4553272DFA50}" dt="2021-07-05T13:39:58.514" v="278"/>
          <ac:spMkLst>
            <pc:docMk/>
            <pc:sldMk cId="0" sldId="328"/>
            <ac:spMk id="4" creationId="{00000000-0000-0000-0000-000000000000}"/>
          </ac:spMkLst>
        </pc:spChg>
        <pc:spChg chg="add mod">
          <ac:chgData name="Caroline Prodger" userId="e4ef2e75-b60b-401b-8ebe-291bdcf405f4" providerId="ADAL" clId="{320F3DCC-3479-466C-BE80-4553272DFA50}" dt="2021-07-05T13:39:58.013" v="276" actId="1076"/>
          <ac:spMkLst>
            <pc:docMk/>
            <pc:sldMk cId="0" sldId="328"/>
            <ac:spMk id="8" creationId="{7D856496-2694-40BF-9943-9DAFC082877C}"/>
          </ac:spMkLst>
        </pc:spChg>
        <pc:picChg chg="del">
          <ac:chgData name="Caroline Prodger" userId="e4ef2e75-b60b-401b-8ebe-291bdcf405f4" providerId="ADAL" clId="{320F3DCC-3479-466C-BE80-4553272DFA50}" dt="2021-07-05T13:39:43.237" v="272" actId="478"/>
          <ac:picMkLst>
            <pc:docMk/>
            <pc:sldMk cId="0" sldId="328"/>
            <ac:picMk id="6" creationId="{00000000-0000-0000-0000-000000000000}"/>
          </ac:picMkLst>
        </pc:picChg>
        <pc:picChg chg="del">
          <ac:chgData name="Caroline Prodger" userId="e4ef2e75-b60b-401b-8ebe-291bdcf405f4" providerId="ADAL" clId="{320F3DCC-3479-466C-BE80-4553272DFA50}" dt="2021-07-05T13:40:55.623" v="279" actId="478"/>
          <ac:picMkLst>
            <pc:docMk/>
            <pc:sldMk cId="0" sldId="328"/>
            <ac:picMk id="7" creationId="{00000000-0000-0000-0000-000000000000}"/>
          </ac:picMkLst>
        </pc:picChg>
        <pc:picChg chg="add mod">
          <ac:chgData name="Caroline Prodger" userId="e4ef2e75-b60b-401b-8ebe-291bdcf405f4" providerId="ADAL" clId="{320F3DCC-3479-466C-BE80-4553272DFA50}" dt="2021-07-05T13:41:13.501" v="285" actId="1076"/>
          <ac:picMkLst>
            <pc:docMk/>
            <pc:sldMk cId="0" sldId="328"/>
            <ac:picMk id="10" creationId="{E7CD12D5-0A6F-49E5-8A2E-FBE560488A20}"/>
          </ac:picMkLst>
        </pc:picChg>
      </pc:sldChg>
      <pc:sldChg chg="addSp delSp modSp mod">
        <pc:chgData name="Caroline Prodger" userId="e4ef2e75-b60b-401b-8ebe-291bdcf405f4" providerId="ADAL" clId="{320F3DCC-3479-466C-BE80-4553272DFA50}" dt="2021-07-05T13:44:08.550" v="312"/>
        <pc:sldMkLst>
          <pc:docMk/>
          <pc:sldMk cId="4125820335" sldId="352"/>
        </pc:sldMkLst>
        <pc:spChg chg="mod">
          <ac:chgData name="Caroline Prodger" userId="e4ef2e75-b60b-401b-8ebe-291bdcf405f4" providerId="ADAL" clId="{320F3DCC-3479-466C-BE80-4553272DFA50}" dt="2021-07-05T13:44:08.550" v="312"/>
          <ac:spMkLst>
            <pc:docMk/>
            <pc:sldMk cId="4125820335" sldId="352"/>
            <ac:spMk id="2" creationId="{00000000-0000-0000-0000-000000000000}"/>
          </ac:spMkLst>
        </pc:spChg>
        <pc:spChg chg="mod">
          <ac:chgData name="Caroline Prodger" userId="e4ef2e75-b60b-401b-8ebe-291bdcf405f4" providerId="ADAL" clId="{320F3DCC-3479-466C-BE80-4553272DFA50}" dt="2021-07-05T13:39:36.825" v="271" actId="14100"/>
          <ac:spMkLst>
            <pc:docMk/>
            <pc:sldMk cId="4125820335" sldId="352"/>
            <ac:spMk id="4" creationId="{00000000-0000-0000-0000-000000000000}"/>
          </ac:spMkLst>
        </pc:spChg>
        <pc:spChg chg="add mod">
          <ac:chgData name="Caroline Prodger" userId="e4ef2e75-b60b-401b-8ebe-291bdcf405f4" providerId="ADAL" clId="{320F3DCC-3479-466C-BE80-4553272DFA50}" dt="2021-07-05T13:38:12.842" v="268" actId="1076"/>
          <ac:spMkLst>
            <pc:docMk/>
            <pc:sldMk cId="4125820335" sldId="352"/>
            <ac:spMk id="7" creationId="{4425400D-D23E-4D10-9AC0-48D3BF57FBB1}"/>
          </ac:spMkLst>
        </pc:spChg>
        <pc:picChg chg="del">
          <ac:chgData name="Caroline Prodger" userId="e4ef2e75-b60b-401b-8ebe-291bdcf405f4" providerId="ADAL" clId="{320F3DCC-3479-466C-BE80-4553272DFA50}" dt="2021-07-05T13:37:17.524" v="223" actId="478"/>
          <ac:picMkLst>
            <pc:docMk/>
            <pc:sldMk cId="4125820335" sldId="352"/>
            <ac:picMk id="3" creationId="{00000000-0000-0000-0000-000000000000}"/>
          </ac:picMkLst>
        </pc:picChg>
        <pc:picChg chg="add del mod">
          <ac:chgData name="Caroline Prodger" userId="e4ef2e75-b60b-401b-8ebe-291bdcf405f4" providerId="ADAL" clId="{320F3DCC-3479-466C-BE80-4553272DFA50}" dt="2021-07-05T13:37:37.702" v="227" actId="478"/>
          <ac:picMkLst>
            <pc:docMk/>
            <pc:sldMk cId="4125820335" sldId="352"/>
            <ac:picMk id="5" creationId="{C207749D-DF3E-4078-B882-FBE6E60D9186}"/>
          </ac:picMkLst>
        </pc:picChg>
        <pc:picChg chg="add mod">
          <ac:chgData name="Caroline Prodger" userId="e4ef2e75-b60b-401b-8ebe-291bdcf405f4" providerId="ADAL" clId="{320F3DCC-3479-466C-BE80-4553272DFA50}" dt="2021-07-05T13:39:32.635" v="270" actId="1076"/>
          <ac:picMkLst>
            <pc:docMk/>
            <pc:sldMk cId="4125820335" sldId="352"/>
            <ac:picMk id="9" creationId="{BD90F2AC-99BF-4E22-B3CF-FB1CF7BEF77F}"/>
          </ac:picMkLst>
        </pc:picChg>
      </pc:sldChg>
      <pc:sldChg chg="addSp delSp modSp mod">
        <pc:chgData name="Caroline Prodger" userId="e4ef2e75-b60b-401b-8ebe-291bdcf405f4" providerId="ADAL" clId="{320F3DCC-3479-466C-BE80-4553272DFA50}" dt="2021-07-05T13:44:08.550" v="312"/>
        <pc:sldMkLst>
          <pc:docMk/>
          <pc:sldMk cId="2596398943" sldId="354"/>
        </pc:sldMkLst>
        <pc:spChg chg="mod">
          <ac:chgData name="Caroline Prodger" userId="e4ef2e75-b60b-401b-8ebe-291bdcf405f4" providerId="ADAL" clId="{320F3DCC-3479-466C-BE80-4553272DFA50}" dt="2021-07-05T13:44:08.550" v="312"/>
          <ac:spMkLst>
            <pc:docMk/>
            <pc:sldMk cId="2596398943" sldId="354"/>
            <ac:spMk id="2" creationId="{00000000-0000-0000-0000-000000000000}"/>
          </ac:spMkLst>
        </pc:spChg>
        <pc:spChg chg="mod">
          <ac:chgData name="Caroline Prodger" userId="e4ef2e75-b60b-401b-8ebe-291bdcf405f4" providerId="ADAL" clId="{320F3DCC-3479-466C-BE80-4553272DFA50}" dt="2021-07-05T13:21:09.531" v="3" actId="14100"/>
          <ac:spMkLst>
            <pc:docMk/>
            <pc:sldMk cId="2596398943" sldId="354"/>
            <ac:spMk id="5" creationId="{00000000-0000-0000-0000-000000000000}"/>
          </ac:spMkLst>
        </pc:spChg>
        <pc:spChg chg="mod">
          <ac:chgData name="Caroline Prodger" userId="e4ef2e75-b60b-401b-8ebe-291bdcf405f4" providerId="ADAL" clId="{320F3DCC-3479-466C-BE80-4553272DFA50}" dt="2021-07-05T13:21:14.282" v="5" actId="1076"/>
          <ac:spMkLst>
            <pc:docMk/>
            <pc:sldMk cId="2596398943" sldId="354"/>
            <ac:spMk id="6" creationId="{00000000-0000-0000-0000-000000000000}"/>
          </ac:spMkLst>
        </pc:spChg>
        <pc:spChg chg="add mod">
          <ac:chgData name="Caroline Prodger" userId="e4ef2e75-b60b-401b-8ebe-291bdcf405f4" providerId="ADAL" clId="{320F3DCC-3479-466C-BE80-4553272DFA50}" dt="2021-07-05T13:21:36.655" v="40" actId="13822"/>
          <ac:spMkLst>
            <pc:docMk/>
            <pc:sldMk cId="2596398943" sldId="354"/>
            <ac:spMk id="11" creationId="{18061195-2726-4DDF-9745-1EC2C79181FE}"/>
          </ac:spMkLst>
        </pc:spChg>
        <pc:picChg chg="del">
          <ac:chgData name="Caroline Prodger" userId="e4ef2e75-b60b-401b-8ebe-291bdcf405f4" providerId="ADAL" clId="{320F3DCC-3479-466C-BE80-4553272DFA50}" dt="2021-07-05T13:20:33.975" v="0" actId="478"/>
          <ac:picMkLst>
            <pc:docMk/>
            <pc:sldMk cId="2596398943" sldId="354"/>
            <ac:picMk id="10" creationId="{00000000-0000-0000-0000-000000000000}"/>
          </ac:picMkLst>
        </pc:picChg>
      </pc:sldChg>
      <pc:sldChg chg="addSp delSp modSp mod">
        <pc:chgData name="Caroline Prodger" userId="e4ef2e75-b60b-401b-8ebe-291bdcf405f4" providerId="ADAL" clId="{320F3DCC-3479-466C-BE80-4553272DFA50}" dt="2021-07-05T13:44:08.550" v="312"/>
        <pc:sldMkLst>
          <pc:docMk/>
          <pc:sldMk cId="1723034908" sldId="356"/>
        </pc:sldMkLst>
        <pc:spChg chg="mod">
          <ac:chgData name="Caroline Prodger" userId="e4ef2e75-b60b-401b-8ebe-291bdcf405f4" providerId="ADAL" clId="{320F3DCC-3479-466C-BE80-4553272DFA50}" dt="2021-07-05T13:44:08.550" v="312"/>
          <ac:spMkLst>
            <pc:docMk/>
            <pc:sldMk cId="1723034908" sldId="356"/>
            <ac:spMk id="2" creationId="{00000000-0000-0000-0000-000000000000}"/>
          </ac:spMkLst>
        </pc:spChg>
        <pc:spChg chg="add mod">
          <ac:chgData name="Caroline Prodger" userId="e4ef2e75-b60b-401b-8ebe-291bdcf405f4" providerId="ADAL" clId="{320F3DCC-3479-466C-BE80-4553272DFA50}" dt="2021-07-05T13:33:56.540" v="171" actId="14100"/>
          <ac:spMkLst>
            <pc:docMk/>
            <pc:sldMk cId="1723034908" sldId="356"/>
            <ac:spMk id="7" creationId="{BB18F90E-DCB6-4F19-9212-75678326CC87}"/>
          </ac:spMkLst>
        </pc:spChg>
        <pc:picChg chg="del">
          <ac:chgData name="Caroline Prodger" userId="e4ef2e75-b60b-401b-8ebe-291bdcf405f4" providerId="ADAL" clId="{320F3DCC-3479-466C-BE80-4553272DFA50}" dt="2021-07-05T13:32:30.499" v="136" actId="478"/>
          <ac:picMkLst>
            <pc:docMk/>
            <pc:sldMk cId="1723034908" sldId="356"/>
            <ac:picMk id="8" creationId="{00000000-0000-0000-0000-000000000000}"/>
          </ac:picMkLst>
        </pc:picChg>
      </pc:sldChg>
      <pc:sldChg chg="addSp delSp modSp mod">
        <pc:chgData name="Caroline Prodger" userId="e4ef2e75-b60b-401b-8ebe-291bdcf405f4" providerId="ADAL" clId="{320F3DCC-3479-466C-BE80-4553272DFA50}" dt="2021-07-05T13:34:48.817" v="177" actId="1076"/>
        <pc:sldMkLst>
          <pc:docMk/>
          <pc:sldMk cId="522655179" sldId="357"/>
        </pc:sldMkLst>
        <pc:picChg chg="del">
          <ac:chgData name="Caroline Prodger" userId="e4ef2e75-b60b-401b-8ebe-291bdcf405f4" providerId="ADAL" clId="{320F3DCC-3479-466C-BE80-4553272DFA50}" dt="2021-07-05T13:34:38.196" v="172" actId="478"/>
          <ac:picMkLst>
            <pc:docMk/>
            <pc:sldMk cId="522655179" sldId="357"/>
            <ac:picMk id="4" creationId="{00000000-0000-0000-0000-000000000000}"/>
          </ac:picMkLst>
        </pc:picChg>
        <pc:picChg chg="add mod">
          <ac:chgData name="Caroline Prodger" userId="e4ef2e75-b60b-401b-8ebe-291bdcf405f4" providerId="ADAL" clId="{320F3DCC-3479-466C-BE80-4553272DFA50}" dt="2021-07-05T13:34:48.817" v="177" actId="1076"/>
          <ac:picMkLst>
            <pc:docMk/>
            <pc:sldMk cId="522655179" sldId="357"/>
            <ac:picMk id="7" creationId="{3CA3DA1D-5044-484A-9D82-760F94E08479}"/>
          </ac:picMkLst>
        </pc:picChg>
      </pc:sldChg>
      <pc:sldChg chg="addSp delSp modSp mod">
        <pc:chgData name="Caroline Prodger" userId="e4ef2e75-b60b-401b-8ebe-291bdcf405f4" providerId="ADAL" clId="{320F3DCC-3479-466C-BE80-4553272DFA50}" dt="2021-07-05T13:26:21.636" v="68" actId="732"/>
        <pc:sldMkLst>
          <pc:docMk/>
          <pc:sldMk cId="3783812796" sldId="358"/>
        </pc:sldMkLst>
        <pc:spChg chg="add del mod">
          <ac:chgData name="Caroline Prodger" userId="e4ef2e75-b60b-401b-8ebe-291bdcf405f4" providerId="ADAL" clId="{320F3DCC-3479-466C-BE80-4553272DFA50}" dt="2021-07-05T13:24:07.781" v="58" actId="478"/>
          <ac:spMkLst>
            <pc:docMk/>
            <pc:sldMk cId="3783812796" sldId="358"/>
            <ac:spMk id="10" creationId="{D2DC29D2-C816-4F5E-874F-CC490C08CB7A}"/>
          </ac:spMkLst>
        </pc:spChg>
        <pc:spChg chg="add mod">
          <ac:chgData name="Caroline Prodger" userId="e4ef2e75-b60b-401b-8ebe-291bdcf405f4" providerId="ADAL" clId="{320F3DCC-3479-466C-BE80-4553272DFA50}" dt="2021-07-05T13:26:14.897" v="66" actId="1076"/>
          <ac:spMkLst>
            <pc:docMk/>
            <pc:sldMk cId="3783812796" sldId="358"/>
            <ac:spMk id="11" creationId="{D7A8A67B-6D9E-4A3E-B9D9-5FF0FA8A37C7}"/>
          </ac:spMkLst>
        </pc:spChg>
        <pc:picChg chg="del">
          <ac:chgData name="Caroline Prodger" userId="e4ef2e75-b60b-401b-8ebe-291bdcf405f4" providerId="ADAL" clId="{320F3DCC-3479-466C-BE80-4553272DFA50}" dt="2021-07-05T13:23:11.508" v="50" actId="478"/>
          <ac:picMkLst>
            <pc:docMk/>
            <pc:sldMk cId="3783812796" sldId="358"/>
            <ac:picMk id="3" creationId="{00000000-0000-0000-0000-000000000000}"/>
          </ac:picMkLst>
        </pc:picChg>
        <pc:picChg chg="add mod modCrop">
          <ac:chgData name="Caroline Prodger" userId="e4ef2e75-b60b-401b-8ebe-291bdcf405f4" providerId="ADAL" clId="{320F3DCC-3479-466C-BE80-4553272DFA50}" dt="2021-07-05T13:26:21.636" v="68" actId="732"/>
          <ac:picMkLst>
            <pc:docMk/>
            <pc:sldMk cId="3783812796" sldId="358"/>
            <ac:picMk id="13" creationId="{C8490C76-8DD8-46B5-83FD-32006CDC495F}"/>
          </ac:picMkLst>
        </pc:picChg>
      </pc:sldChg>
      <pc:sldChg chg="addSp delSp modSp mod">
        <pc:chgData name="Caroline Prodger" userId="e4ef2e75-b60b-401b-8ebe-291bdcf405f4" providerId="ADAL" clId="{320F3DCC-3479-466C-BE80-4553272DFA50}" dt="2021-07-05T13:44:08.550" v="312"/>
        <pc:sldMkLst>
          <pc:docMk/>
          <pc:sldMk cId="2344723527" sldId="359"/>
        </pc:sldMkLst>
        <pc:spChg chg="mod">
          <ac:chgData name="Caroline Prodger" userId="e4ef2e75-b60b-401b-8ebe-291bdcf405f4" providerId="ADAL" clId="{320F3DCC-3479-466C-BE80-4553272DFA50}" dt="2021-07-05T13:44:08.550" v="312"/>
          <ac:spMkLst>
            <pc:docMk/>
            <pc:sldMk cId="2344723527" sldId="359"/>
            <ac:spMk id="2" creationId="{00000000-0000-0000-0000-000000000000}"/>
          </ac:spMkLst>
        </pc:spChg>
        <pc:spChg chg="add mod">
          <ac:chgData name="Caroline Prodger" userId="e4ef2e75-b60b-401b-8ebe-291bdcf405f4" providerId="ADAL" clId="{320F3DCC-3479-466C-BE80-4553272DFA50}" dt="2021-07-05T13:28:26.844" v="80" actId="1076"/>
          <ac:spMkLst>
            <pc:docMk/>
            <pc:sldMk cId="2344723527" sldId="359"/>
            <ac:spMk id="5" creationId="{2E51E2F9-EE05-4B13-9157-39FD22F78636}"/>
          </ac:spMkLst>
        </pc:spChg>
        <pc:picChg chg="del">
          <ac:chgData name="Caroline Prodger" userId="e4ef2e75-b60b-401b-8ebe-291bdcf405f4" providerId="ADAL" clId="{320F3DCC-3479-466C-BE80-4553272DFA50}" dt="2021-07-05T13:26:38.406" v="69" actId="478"/>
          <ac:picMkLst>
            <pc:docMk/>
            <pc:sldMk cId="2344723527" sldId="359"/>
            <ac:picMk id="3" creationId="{00000000-0000-0000-0000-000000000000}"/>
          </ac:picMkLst>
        </pc:picChg>
        <pc:picChg chg="add del mod">
          <ac:chgData name="Caroline Prodger" userId="e4ef2e75-b60b-401b-8ebe-291bdcf405f4" providerId="ADAL" clId="{320F3DCC-3479-466C-BE80-4553272DFA50}" dt="2021-07-05T13:30:06.742" v="82" actId="478"/>
          <ac:picMkLst>
            <pc:docMk/>
            <pc:sldMk cId="2344723527" sldId="359"/>
            <ac:picMk id="7" creationId="{206F8289-2F0F-44AF-A6A6-93A8A1D4E0A7}"/>
          </ac:picMkLst>
        </pc:picChg>
        <pc:picChg chg="add mod">
          <ac:chgData name="Caroline Prodger" userId="e4ef2e75-b60b-401b-8ebe-291bdcf405f4" providerId="ADAL" clId="{320F3DCC-3479-466C-BE80-4553272DFA50}" dt="2021-07-05T13:30:13.095" v="84" actId="1076"/>
          <ac:picMkLst>
            <pc:docMk/>
            <pc:sldMk cId="2344723527" sldId="359"/>
            <ac:picMk id="9" creationId="{908164BB-E209-43C0-9F9D-72D0FB95EC75}"/>
          </ac:picMkLst>
        </pc:picChg>
      </pc:sldChg>
      <pc:sldChg chg="addSp delSp modSp mod">
        <pc:chgData name="Caroline Prodger" userId="e4ef2e75-b60b-401b-8ebe-291bdcf405f4" providerId="ADAL" clId="{320F3DCC-3479-466C-BE80-4553272DFA50}" dt="2021-07-05T13:44:08.550" v="312"/>
        <pc:sldMkLst>
          <pc:docMk/>
          <pc:sldMk cId="2433386663" sldId="360"/>
        </pc:sldMkLst>
        <pc:spChg chg="mod">
          <ac:chgData name="Caroline Prodger" userId="e4ef2e75-b60b-401b-8ebe-291bdcf405f4" providerId="ADAL" clId="{320F3DCC-3479-466C-BE80-4553272DFA50}" dt="2021-07-05T13:44:08.550" v="312"/>
          <ac:spMkLst>
            <pc:docMk/>
            <pc:sldMk cId="2433386663" sldId="360"/>
            <ac:spMk id="2" creationId="{00000000-0000-0000-0000-000000000000}"/>
          </ac:spMkLst>
        </pc:spChg>
        <pc:spChg chg="del mod">
          <ac:chgData name="Caroline Prodger" userId="e4ef2e75-b60b-401b-8ebe-291bdcf405f4" providerId="ADAL" clId="{320F3DCC-3479-466C-BE80-4553272DFA50}" dt="2021-07-05T13:36:36.924" v="222"/>
          <ac:spMkLst>
            <pc:docMk/>
            <pc:sldMk cId="2433386663" sldId="360"/>
            <ac:spMk id="3" creationId="{00000000-0000-0000-0000-000000000000}"/>
          </ac:spMkLst>
        </pc:spChg>
        <pc:spChg chg="add mod">
          <ac:chgData name="Caroline Prodger" userId="e4ef2e75-b60b-401b-8ebe-291bdcf405f4" providerId="ADAL" clId="{320F3DCC-3479-466C-BE80-4553272DFA50}" dt="2021-07-05T13:36:36.196" v="220" actId="20577"/>
          <ac:spMkLst>
            <pc:docMk/>
            <pc:sldMk cId="2433386663" sldId="360"/>
            <ac:spMk id="10" creationId="{FB41E65C-F74A-4974-9836-CAF8CFF1C3B2}"/>
          </ac:spMkLst>
        </pc:spChg>
        <pc:picChg chg="del">
          <ac:chgData name="Caroline Prodger" userId="e4ef2e75-b60b-401b-8ebe-291bdcf405f4" providerId="ADAL" clId="{320F3DCC-3479-466C-BE80-4553272DFA50}" dt="2021-07-05T13:35:48.293" v="213" actId="478"/>
          <ac:picMkLst>
            <pc:docMk/>
            <pc:sldMk cId="2433386663" sldId="360"/>
            <ac:picMk id="9" creationId="{00000000-0000-0000-0000-000000000000}"/>
          </ac:picMkLst>
        </pc:picChg>
      </pc:sldChg>
      <pc:sldChg chg="addSp delSp modSp mod">
        <pc:chgData name="Caroline Prodger" userId="e4ef2e75-b60b-401b-8ebe-291bdcf405f4" providerId="ADAL" clId="{320F3DCC-3479-466C-BE80-4553272DFA50}" dt="2021-07-05T13:44:08.550" v="312"/>
        <pc:sldMkLst>
          <pc:docMk/>
          <pc:sldMk cId="1246552385" sldId="361"/>
        </pc:sldMkLst>
        <pc:spChg chg="mod">
          <ac:chgData name="Caroline Prodger" userId="e4ef2e75-b60b-401b-8ebe-291bdcf405f4" providerId="ADAL" clId="{320F3DCC-3479-466C-BE80-4553272DFA50}" dt="2021-07-05T13:44:08.550" v="312"/>
          <ac:spMkLst>
            <pc:docMk/>
            <pc:sldMk cId="1246552385" sldId="361"/>
            <ac:spMk id="2" creationId="{00000000-0000-0000-0000-000000000000}"/>
          </ac:spMkLst>
        </pc:spChg>
        <pc:spChg chg="mod">
          <ac:chgData name="Caroline Prodger" userId="e4ef2e75-b60b-401b-8ebe-291bdcf405f4" providerId="ADAL" clId="{320F3DCC-3479-466C-BE80-4553272DFA50}" dt="2021-07-05T13:41:46.345" v="291" actId="14100"/>
          <ac:spMkLst>
            <pc:docMk/>
            <pc:sldMk cId="1246552385" sldId="361"/>
            <ac:spMk id="3" creationId="{00000000-0000-0000-0000-000000000000}"/>
          </ac:spMkLst>
        </pc:spChg>
        <pc:spChg chg="del">
          <ac:chgData name="Caroline Prodger" userId="e4ef2e75-b60b-401b-8ebe-291bdcf405f4" providerId="ADAL" clId="{320F3DCC-3479-466C-BE80-4553272DFA50}" dt="2021-07-05T13:41:47.519" v="293"/>
          <ac:spMkLst>
            <pc:docMk/>
            <pc:sldMk cId="1246552385" sldId="361"/>
            <ac:spMk id="4" creationId="{00000000-0000-0000-0000-000000000000}"/>
          </ac:spMkLst>
        </pc:spChg>
        <pc:spChg chg="add mod">
          <ac:chgData name="Caroline Prodger" userId="e4ef2e75-b60b-401b-8ebe-291bdcf405f4" providerId="ADAL" clId="{320F3DCC-3479-466C-BE80-4553272DFA50}" dt="2021-07-05T13:41:34.387" v="290" actId="20578"/>
          <ac:spMkLst>
            <pc:docMk/>
            <pc:sldMk cId="1246552385" sldId="361"/>
            <ac:spMk id="6" creationId="{854776A5-8686-46EE-99F3-57570E4DB7CA}"/>
          </ac:spMkLst>
        </pc:spChg>
        <pc:picChg chg="del">
          <ac:chgData name="Caroline Prodger" userId="e4ef2e75-b60b-401b-8ebe-291bdcf405f4" providerId="ADAL" clId="{320F3DCC-3479-466C-BE80-4553272DFA50}" dt="2021-07-05T13:41:19.574" v="286" actId="478"/>
          <ac:picMkLst>
            <pc:docMk/>
            <pc:sldMk cId="1246552385" sldId="361"/>
            <ac:picMk id="5" creationId="{00000000-0000-0000-0000-000000000000}"/>
          </ac:picMkLst>
        </pc:picChg>
      </pc:sldChg>
      <pc:sldChg chg="addSp delSp modSp mod">
        <pc:chgData name="Caroline Prodger" userId="e4ef2e75-b60b-401b-8ebe-291bdcf405f4" providerId="ADAL" clId="{320F3DCC-3479-466C-BE80-4553272DFA50}" dt="2021-07-05T13:44:08.550" v="312"/>
        <pc:sldMkLst>
          <pc:docMk/>
          <pc:sldMk cId="654095563" sldId="362"/>
        </pc:sldMkLst>
        <pc:spChg chg="mod">
          <ac:chgData name="Caroline Prodger" userId="e4ef2e75-b60b-401b-8ebe-291bdcf405f4" providerId="ADAL" clId="{320F3DCC-3479-466C-BE80-4553272DFA50}" dt="2021-07-05T13:44:08.550" v="312"/>
          <ac:spMkLst>
            <pc:docMk/>
            <pc:sldMk cId="654095563" sldId="362"/>
            <ac:spMk id="2" creationId="{00000000-0000-0000-0000-000000000000}"/>
          </ac:spMkLst>
        </pc:spChg>
        <pc:spChg chg="del">
          <ac:chgData name="Caroline Prodger" userId="e4ef2e75-b60b-401b-8ebe-291bdcf405f4" providerId="ADAL" clId="{320F3DCC-3479-466C-BE80-4553272DFA50}" dt="2021-07-05T13:42:20.756" v="304"/>
          <ac:spMkLst>
            <pc:docMk/>
            <pc:sldMk cId="654095563" sldId="362"/>
            <ac:spMk id="5" creationId="{00000000-0000-0000-0000-000000000000}"/>
          </ac:spMkLst>
        </pc:spChg>
        <pc:spChg chg="mod">
          <ac:chgData name="Caroline Prodger" userId="e4ef2e75-b60b-401b-8ebe-291bdcf405f4" providerId="ADAL" clId="{320F3DCC-3479-466C-BE80-4553272DFA50}" dt="2021-07-05T13:43:17.582" v="310" actId="14100"/>
          <ac:spMkLst>
            <pc:docMk/>
            <pc:sldMk cId="654095563" sldId="362"/>
            <ac:spMk id="7" creationId="{00000000-0000-0000-0000-000000000000}"/>
          </ac:spMkLst>
        </pc:spChg>
        <pc:spChg chg="add mod">
          <ac:chgData name="Caroline Prodger" userId="e4ef2e75-b60b-401b-8ebe-291bdcf405f4" providerId="ADAL" clId="{320F3DCC-3479-466C-BE80-4553272DFA50}" dt="2021-07-05T13:42:17.992" v="302" actId="20577"/>
          <ac:spMkLst>
            <pc:docMk/>
            <pc:sldMk cId="654095563" sldId="362"/>
            <ac:spMk id="9" creationId="{ED0BE5DC-9CF0-445A-8A5B-0D92C87507BF}"/>
          </ac:spMkLst>
        </pc:spChg>
        <pc:spChg chg="mod">
          <ac:chgData name="Caroline Prodger" userId="e4ef2e75-b60b-401b-8ebe-291bdcf405f4" providerId="ADAL" clId="{320F3DCC-3479-466C-BE80-4553272DFA50}" dt="2021-07-05T13:42:05.808" v="297" actId="14100"/>
          <ac:spMkLst>
            <pc:docMk/>
            <pc:sldMk cId="654095563" sldId="362"/>
            <ac:spMk id="10" creationId="{00000000-0000-0000-0000-000000000000}"/>
          </ac:spMkLst>
        </pc:spChg>
        <pc:picChg chg="del">
          <ac:chgData name="Caroline Prodger" userId="e4ef2e75-b60b-401b-8ebe-291bdcf405f4" providerId="ADAL" clId="{320F3DCC-3479-466C-BE80-4553272DFA50}" dt="2021-07-05T13:41:50.741" v="294" actId="478"/>
          <ac:picMkLst>
            <pc:docMk/>
            <pc:sldMk cId="654095563" sldId="362"/>
            <ac:picMk id="4" creationId="{00000000-0000-0000-0000-000000000000}"/>
          </ac:picMkLst>
        </pc:picChg>
        <pc:picChg chg="add mod">
          <ac:chgData name="Caroline Prodger" userId="e4ef2e75-b60b-401b-8ebe-291bdcf405f4" providerId="ADAL" clId="{320F3DCC-3479-466C-BE80-4553272DFA50}" dt="2021-07-05T13:43:19.317" v="311" actId="1076"/>
          <ac:picMkLst>
            <pc:docMk/>
            <pc:sldMk cId="654095563" sldId="362"/>
            <ac:picMk id="11" creationId="{5793AEAB-8889-4CDC-A780-0C0F6AFD591E}"/>
          </ac:picMkLst>
        </pc:picChg>
      </pc:sldChg>
      <pc:sldChg chg="addSp delSp modSp mod">
        <pc:chgData name="Caroline Prodger" userId="e4ef2e75-b60b-401b-8ebe-291bdcf405f4" providerId="ADAL" clId="{320F3DCC-3479-466C-BE80-4553272DFA50}" dt="2021-07-05T13:44:08.550" v="312"/>
        <pc:sldMkLst>
          <pc:docMk/>
          <pc:sldMk cId="224394935" sldId="363"/>
        </pc:sldMkLst>
        <pc:spChg chg="mod">
          <ac:chgData name="Caroline Prodger" userId="e4ef2e75-b60b-401b-8ebe-291bdcf405f4" providerId="ADAL" clId="{320F3DCC-3479-466C-BE80-4553272DFA50}" dt="2021-07-05T13:44:08.550" v="312"/>
          <ac:spMkLst>
            <pc:docMk/>
            <pc:sldMk cId="224394935" sldId="363"/>
            <ac:spMk id="2" creationId="{00000000-0000-0000-0000-000000000000}"/>
          </ac:spMkLst>
        </pc:spChg>
        <pc:spChg chg="add mod">
          <ac:chgData name="Caroline Prodger" userId="e4ef2e75-b60b-401b-8ebe-291bdcf405f4" providerId="ADAL" clId="{320F3DCC-3479-466C-BE80-4553272DFA50}" dt="2021-07-05T13:22:23.068" v="45" actId="1076"/>
          <ac:spMkLst>
            <pc:docMk/>
            <pc:sldMk cId="224394935" sldId="363"/>
            <ac:spMk id="8" creationId="{0F7DC20B-1E23-4393-AFBA-9205BD2E6DC7}"/>
          </ac:spMkLst>
        </pc:spChg>
        <pc:picChg chg="add mod">
          <ac:chgData name="Caroline Prodger" userId="e4ef2e75-b60b-401b-8ebe-291bdcf405f4" providerId="ADAL" clId="{320F3DCC-3479-466C-BE80-4553272DFA50}" dt="2021-07-05T13:23:05.940" v="49" actId="1076"/>
          <ac:picMkLst>
            <pc:docMk/>
            <pc:sldMk cId="224394935" sldId="363"/>
            <ac:picMk id="4" creationId="{C94CD002-5FFF-4732-8A89-85D12EC07AF5}"/>
          </ac:picMkLst>
        </pc:picChg>
        <pc:picChg chg="del">
          <ac:chgData name="Caroline Prodger" userId="e4ef2e75-b60b-401b-8ebe-291bdcf405f4" providerId="ADAL" clId="{320F3DCC-3479-466C-BE80-4553272DFA50}" dt="2021-07-05T13:21:45.719" v="41" actId="478"/>
          <ac:picMkLst>
            <pc:docMk/>
            <pc:sldMk cId="224394935" sldId="363"/>
            <ac:picMk id="6" creationId="{00000000-0000-0000-0000-000000000000}"/>
          </ac:picMkLst>
        </pc:picChg>
      </pc:sldChg>
      <pc:sldChg chg="addSp delSp modSp mod">
        <pc:chgData name="Caroline Prodger" userId="e4ef2e75-b60b-401b-8ebe-291bdcf405f4" providerId="ADAL" clId="{320F3DCC-3479-466C-BE80-4553272DFA50}" dt="2021-07-05T13:35:40.007" v="212" actId="14100"/>
        <pc:sldMkLst>
          <pc:docMk/>
          <pc:sldMk cId="4158590206" sldId="364"/>
        </pc:sldMkLst>
        <pc:spChg chg="add mod">
          <ac:chgData name="Caroline Prodger" userId="e4ef2e75-b60b-401b-8ebe-291bdcf405f4" providerId="ADAL" clId="{320F3DCC-3479-466C-BE80-4553272DFA50}" dt="2021-07-05T13:35:27.260" v="210"/>
          <ac:spMkLst>
            <pc:docMk/>
            <pc:sldMk cId="4158590206" sldId="364"/>
            <ac:spMk id="3" creationId="{E2CB2F2F-879D-4309-A614-08D4BE5C17EC}"/>
          </ac:spMkLst>
        </pc:spChg>
        <pc:spChg chg="mod">
          <ac:chgData name="Caroline Prodger" userId="e4ef2e75-b60b-401b-8ebe-291bdcf405f4" providerId="ADAL" clId="{320F3DCC-3479-466C-BE80-4553272DFA50}" dt="2021-07-05T13:35:40.007" v="212" actId="14100"/>
          <ac:spMkLst>
            <pc:docMk/>
            <pc:sldMk cId="4158590206" sldId="364"/>
            <ac:spMk id="6" creationId="{00000000-0000-0000-0000-000000000000}"/>
          </ac:spMkLst>
        </pc:spChg>
        <pc:spChg chg="del">
          <ac:chgData name="Caroline Prodger" userId="e4ef2e75-b60b-401b-8ebe-291bdcf405f4" providerId="ADAL" clId="{320F3DCC-3479-466C-BE80-4553272DFA50}" dt="2021-07-05T13:35:29.748" v="211" actId="478"/>
          <ac:spMkLst>
            <pc:docMk/>
            <pc:sldMk cId="4158590206" sldId="364"/>
            <ac:spMk id="7" creationId="{00000000-0000-0000-0000-000000000000}"/>
          </ac:spMkLst>
        </pc:spChg>
        <pc:picChg chg="del">
          <ac:chgData name="Caroline Prodger" userId="e4ef2e75-b60b-401b-8ebe-291bdcf405f4" providerId="ADAL" clId="{320F3DCC-3479-466C-BE80-4553272DFA50}" dt="2021-07-05T13:34:54.310" v="178" actId="478"/>
          <ac:picMkLst>
            <pc:docMk/>
            <pc:sldMk cId="4158590206" sldId="364"/>
            <ac:picMk id="4" creationId="{00000000-0000-0000-0000-000000000000}"/>
          </ac:picMkLst>
        </pc:picChg>
      </pc:sldChg>
      <pc:sldChg chg="addSp delSp modSp mod">
        <pc:chgData name="Caroline Prodger" userId="e4ef2e75-b60b-401b-8ebe-291bdcf405f4" providerId="ADAL" clId="{320F3DCC-3479-466C-BE80-4553272DFA50}" dt="2021-07-05T13:44:08.550" v="312"/>
        <pc:sldMkLst>
          <pc:docMk/>
          <pc:sldMk cId="1839478457" sldId="365"/>
        </pc:sldMkLst>
        <pc:spChg chg="mod">
          <ac:chgData name="Caroline Prodger" userId="e4ef2e75-b60b-401b-8ebe-291bdcf405f4" providerId="ADAL" clId="{320F3DCC-3479-466C-BE80-4553272DFA50}" dt="2021-07-05T13:44:08.550" v="312"/>
          <ac:spMkLst>
            <pc:docMk/>
            <pc:sldMk cId="1839478457" sldId="365"/>
            <ac:spMk id="2" creationId="{00000000-0000-0000-0000-000000000000}"/>
          </ac:spMkLst>
        </pc:spChg>
        <pc:spChg chg="mod">
          <ac:chgData name="Caroline Prodger" userId="e4ef2e75-b60b-401b-8ebe-291bdcf405f4" providerId="ADAL" clId="{320F3DCC-3479-466C-BE80-4553272DFA50}" dt="2021-07-05T13:31:13.123" v="126" actId="14100"/>
          <ac:spMkLst>
            <pc:docMk/>
            <pc:sldMk cId="1839478457" sldId="365"/>
            <ac:spMk id="5" creationId="{00000000-0000-0000-0000-000000000000}"/>
          </ac:spMkLst>
        </pc:spChg>
        <pc:spChg chg="mod">
          <ac:chgData name="Caroline Prodger" userId="e4ef2e75-b60b-401b-8ebe-291bdcf405f4" providerId="ADAL" clId="{320F3DCC-3479-466C-BE80-4553272DFA50}" dt="2021-07-05T13:31:14.887" v="127" actId="1076"/>
          <ac:spMkLst>
            <pc:docMk/>
            <pc:sldMk cId="1839478457" sldId="365"/>
            <ac:spMk id="6" creationId="{00000000-0000-0000-0000-000000000000}"/>
          </ac:spMkLst>
        </pc:spChg>
        <pc:picChg chg="del">
          <ac:chgData name="Caroline Prodger" userId="e4ef2e75-b60b-401b-8ebe-291bdcf405f4" providerId="ADAL" clId="{320F3DCC-3479-466C-BE80-4553272DFA50}" dt="2021-07-05T13:30:18.695" v="85" actId="478"/>
          <ac:picMkLst>
            <pc:docMk/>
            <pc:sldMk cId="1839478457" sldId="365"/>
            <ac:picMk id="4" creationId="{00000000-0000-0000-0000-000000000000}"/>
          </ac:picMkLst>
        </pc:picChg>
        <pc:picChg chg="add mod">
          <ac:chgData name="Caroline Prodger" userId="e4ef2e75-b60b-401b-8ebe-291bdcf405f4" providerId="ADAL" clId="{320F3DCC-3479-466C-BE80-4553272DFA50}" dt="2021-07-05T13:32:22.891" v="135" actId="1076"/>
          <ac:picMkLst>
            <pc:docMk/>
            <pc:sldMk cId="1839478457" sldId="365"/>
            <ac:picMk id="7" creationId="{F76D9C98-56DB-43CA-AE1E-1FAC022CFB8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13048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48442670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feta.co.uk/"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fmb.org.uk/become-a-master-builder.html?gclid=EAIaIQobChMIlOuA5PWo8AIV1IBQBh3pDw-WEAAYASAAEgKu7vD_BwE"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solarenergyuk.org/"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www.ofgem.gov.uk/key-term-explained/microgeneration-certification-scheme-mcs"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builders.org.uk/the-nfb/"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cibse.or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thebesa.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ciphe.org.uk/"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aphc.co.uk/"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heatpumps.org.uk/about-us/"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gshp.org.uk/"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theiet.org/about/"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4530" y="4077072"/>
            <a:ext cx="8153400" cy="2514600"/>
          </a:xfrm>
        </p:spPr>
        <p:txBody>
          <a:bodyPr anchor="t"/>
          <a:lstStyle/>
          <a:p>
            <a:pPr eaLnBrk="1" hangingPunct="1"/>
            <a:r>
              <a:rPr lang="en-GB" dirty="0">
                <a:ea typeface="ＭＳ Ｐゴシック" pitchFamily="-105" charset="-128"/>
                <a:cs typeface="ＭＳ Ｐゴシック" pitchFamily="-105" charset="-128"/>
              </a:rPr>
              <a:t>PowerPoint 7: Regulatory bodies </a:t>
            </a:r>
          </a:p>
        </p:txBody>
      </p:sp>
      <p:sp>
        <p:nvSpPr>
          <p:cNvPr id="2050" name="Rectangle 14"/>
          <p:cNvSpPr>
            <a:spLocks noGrp="1" noChangeArrowheads="1"/>
          </p:cNvSpPr>
          <p:nvPr>
            <p:ph sz="quarter" idx="10"/>
          </p:nvPr>
        </p:nvSpPr>
        <p:spPr>
          <a:xfrm>
            <a:off x="2220280" y="4051701"/>
            <a:ext cx="447484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endParaRPr sz="660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7.5 Regulatory bodies and guidance on technical safety and legislative aspects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Federation of Environmental Trade Associations</a:t>
            </a:r>
            <a:r>
              <a:rPr lang="en-GB" u="sng" dirty="0"/>
              <a:t> </a:t>
            </a:r>
          </a:p>
        </p:txBody>
      </p:sp>
      <p:sp>
        <p:nvSpPr>
          <p:cNvPr id="4" name="TextBox 3"/>
          <p:cNvSpPr txBox="1"/>
          <p:nvPr/>
        </p:nvSpPr>
        <p:spPr>
          <a:xfrm>
            <a:off x="449493" y="1628800"/>
            <a:ext cx="7056784" cy="400110"/>
          </a:xfrm>
          <a:prstGeom prst="rect">
            <a:avLst/>
          </a:prstGeom>
          <a:noFill/>
        </p:spPr>
        <p:txBody>
          <a:bodyPr wrap="square" rtlCol="0">
            <a:spAutoFit/>
          </a:bodyPr>
          <a:lstStyle/>
          <a:p>
            <a:r>
              <a:rPr lang="en-GB" dirty="0"/>
              <a:t>The FETA is a UK body representing the interests of:</a:t>
            </a:r>
          </a:p>
        </p:txBody>
      </p:sp>
      <p:sp>
        <p:nvSpPr>
          <p:cNvPr id="5" name="TextBox 4"/>
          <p:cNvSpPr txBox="1"/>
          <p:nvPr/>
        </p:nvSpPr>
        <p:spPr>
          <a:xfrm>
            <a:off x="465786" y="2487400"/>
            <a:ext cx="24482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manufacturers</a:t>
            </a:r>
            <a:r>
              <a:rPr lang="en-GB" b="1" dirty="0"/>
              <a:t> </a:t>
            </a:r>
          </a:p>
        </p:txBody>
      </p:sp>
      <p:sp>
        <p:nvSpPr>
          <p:cNvPr id="6" name="TextBox 5"/>
          <p:cNvSpPr txBox="1"/>
          <p:nvPr/>
        </p:nvSpPr>
        <p:spPr>
          <a:xfrm>
            <a:off x="468557" y="3166687"/>
            <a:ext cx="24482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suppliers</a:t>
            </a:r>
            <a:r>
              <a:rPr lang="en-GB" b="1" dirty="0"/>
              <a:t>  </a:t>
            </a:r>
          </a:p>
        </p:txBody>
      </p:sp>
      <p:sp>
        <p:nvSpPr>
          <p:cNvPr id="7" name="TextBox 6"/>
          <p:cNvSpPr txBox="1"/>
          <p:nvPr/>
        </p:nvSpPr>
        <p:spPr>
          <a:xfrm>
            <a:off x="465786" y="3834596"/>
            <a:ext cx="25922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contractors</a:t>
            </a:r>
            <a:r>
              <a:rPr lang="en-GB" b="1" dirty="0"/>
              <a:t> </a:t>
            </a:r>
          </a:p>
        </p:txBody>
      </p:sp>
      <p:sp>
        <p:nvSpPr>
          <p:cNvPr id="8" name="TextBox 7"/>
          <p:cNvSpPr txBox="1"/>
          <p:nvPr/>
        </p:nvSpPr>
        <p:spPr>
          <a:xfrm>
            <a:off x="465786" y="4486559"/>
            <a:ext cx="24482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installers.</a:t>
            </a:r>
            <a:r>
              <a:rPr lang="en-GB" b="1" dirty="0"/>
              <a:t> </a:t>
            </a:r>
          </a:p>
        </p:txBody>
      </p:sp>
      <p:sp>
        <p:nvSpPr>
          <p:cNvPr id="10" name="TextBox 9">
            <a:extLst>
              <a:ext uri="{FF2B5EF4-FFF2-40B4-BE49-F238E27FC236}">
                <a16:creationId xmlns:a16="http://schemas.microsoft.com/office/drawing/2014/main" id="{FB41E65C-F74A-4974-9836-CAF8CFF1C3B2}"/>
              </a:ext>
            </a:extLst>
          </p:cNvPr>
          <p:cNvSpPr txBox="1"/>
          <p:nvPr/>
        </p:nvSpPr>
        <p:spPr>
          <a:xfrm>
            <a:off x="4788024" y="2487400"/>
            <a:ext cx="3096344"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For more information:</a:t>
            </a:r>
          </a:p>
          <a:p>
            <a:endParaRPr lang="en-GB" dirty="0">
              <a:hlinkClick r:id="rId2"/>
            </a:endParaRPr>
          </a:p>
          <a:p>
            <a:r>
              <a:rPr lang="en-GB" dirty="0">
                <a:hlinkClick r:id="rId2"/>
              </a:rPr>
              <a:t>Federation of Environmental Trade Associations (feta.co.uk)</a:t>
            </a:r>
            <a:endParaRPr lang="en-GB" dirty="0"/>
          </a:p>
          <a:p>
            <a:endParaRPr lang="en-GB" dirty="0"/>
          </a:p>
        </p:txBody>
      </p:sp>
    </p:spTree>
    <p:extLst>
      <p:ext uri="{BB962C8B-B14F-4D97-AF65-F5344CB8AC3E}">
        <p14:creationId xmlns:p14="http://schemas.microsoft.com/office/powerpoint/2010/main" val="2433386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Federation of Master Builders</a:t>
            </a:r>
          </a:p>
        </p:txBody>
      </p:sp>
      <p:sp>
        <p:nvSpPr>
          <p:cNvPr id="4" name="Content Placeholder 3"/>
          <p:cNvSpPr>
            <a:spLocks noGrp="1"/>
          </p:cNvSpPr>
          <p:nvPr>
            <p:ph sz="quarter" idx="10"/>
          </p:nvPr>
        </p:nvSpPr>
        <p:spPr>
          <a:xfrm>
            <a:off x="457199" y="1628800"/>
            <a:ext cx="4690865" cy="2088232"/>
          </a:xfrm>
        </p:spPr>
        <p:txBody>
          <a:bodyPr/>
          <a:lstStyle/>
          <a:p>
            <a:r>
              <a:rPr lang="en-GB" dirty="0"/>
              <a:t>The FMB is a UK trade association that was established to protect small- and medium-sized contractors. It is a non-profit organisation that lobbies for its members’ interests at national and local levels.  </a:t>
            </a:r>
          </a:p>
          <a:p>
            <a:endParaRPr lang="en-GB" dirty="0"/>
          </a:p>
        </p:txBody>
      </p:sp>
      <p:sp>
        <p:nvSpPr>
          <p:cNvPr id="7" name="TextBox 6">
            <a:extLst>
              <a:ext uri="{FF2B5EF4-FFF2-40B4-BE49-F238E27FC236}">
                <a16:creationId xmlns:a16="http://schemas.microsoft.com/office/drawing/2014/main" id="{4425400D-D23E-4D10-9AC0-48D3BF57FBB1}"/>
              </a:ext>
            </a:extLst>
          </p:cNvPr>
          <p:cNvSpPr txBox="1"/>
          <p:nvPr/>
        </p:nvSpPr>
        <p:spPr>
          <a:xfrm>
            <a:off x="421505" y="3955244"/>
            <a:ext cx="3379439" cy="15696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600" dirty="0"/>
              <a:t>For more information:</a:t>
            </a:r>
          </a:p>
          <a:p>
            <a:endParaRPr lang="en-GB" sz="1600" dirty="0"/>
          </a:p>
          <a:p>
            <a:r>
              <a:rPr lang="en-GB" sz="1600" dirty="0">
                <a:hlinkClick r:id="rId2"/>
              </a:rPr>
              <a:t>Federation of Master Builders | Become a Master Builder | Federation of Master Builders (fmb.org.uk)</a:t>
            </a:r>
            <a:endParaRPr lang="en-GB" sz="1600" dirty="0"/>
          </a:p>
        </p:txBody>
      </p:sp>
      <p:pic>
        <p:nvPicPr>
          <p:cNvPr id="9" name="Picture 8">
            <a:extLst>
              <a:ext uri="{FF2B5EF4-FFF2-40B4-BE49-F238E27FC236}">
                <a16:creationId xmlns:a16="http://schemas.microsoft.com/office/drawing/2014/main" id="{BD90F2AC-99BF-4E22-B3CF-FB1CF7BEF7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1684016"/>
            <a:ext cx="3048000" cy="2033016"/>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Solar Trade Association</a:t>
            </a:r>
            <a:r>
              <a:rPr lang="en-GB" u="sng" dirty="0"/>
              <a:t> </a:t>
            </a:r>
          </a:p>
        </p:txBody>
      </p:sp>
      <p:sp>
        <p:nvSpPr>
          <p:cNvPr id="5" name="TextBox 4"/>
          <p:cNvSpPr txBox="1"/>
          <p:nvPr/>
        </p:nvSpPr>
        <p:spPr>
          <a:xfrm>
            <a:off x="323528" y="1608016"/>
            <a:ext cx="4104456" cy="1323439"/>
          </a:xfrm>
          <a:prstGeom prst="rect">
            <a:avLst/>
          </a:prstGeom>
          <a:noFill/>
        </p:spPr>
        <p:txBody>
          <a:bodyPr wrap="square" rtlCol="0">
            <a:spAutoFit/>
          </a:bodyPr>
          <a:lstStyle/>
          <a:p>
            <a:r>
              <a:rPr lang="en-GB" dirty="0"/>
              <a:t>The Solar Trade Association an established non-profit trade body promoting solar energy in the UK.  It is largely funded by its members.</a:t>
            </a:r>
          </a:p>
        </p:txBody>
      </p:sp>
      <p:sp>
        <p:nvSpPr>
          <p:cNvPr id="8" name="TextBox 7">
            <a:extLst>
              <a:ext uri="{FF2B5EF4-FFF2-40B4-BE49-F238E27FC236}">
                <a16:creationId xmlns:a16="http://schemas.microsoft.com/office/drawing/2014/main" id="{7D856496-2694-40BF-9943-9DAFC082877C}"/>
              </a:ext>
            </a:extLst>
          </p:cNvPr>
          <p:cNvSpPr txBox="1"/>
          <p:nvPr/>
        </p:nvSpPr>
        <p:spPr>
          <a:xfrm>
            <a:off x="457199" y="3068960"/>
            <a:ext cx="3654152"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600" dirty="0"/>
              <a:t>For more information:</a:t>
            </a:r>
          </a:p>
          <a:p>
            <a:endParaRPr lang="en-GB" sz="1600" dirty="0"/>
          </a:p>
          <a:p>
            <a:r>
              <a:rPr lang="en-GB" sz="1600" dirty="0">
                <a:hlinkClick r:id="rId2"/>
              </a:rPr>
              <a:t>Building a clean energy system for everyone's benefit • Solar Energy UK</a:t>
            </a:r>
            <a:endParaRPr lang="en-GB" sz="1600" dirty="0"/>
          </a:p>
        </p:txBody>
      </p:sp>
      <p:pic>
        <p:nvPicPr>
          <p:cNvPr id="10" name="Picture 9" descr="A solar panel on a roof&#10;&#10;Description automatically generated with low confidence">
            <a:extLst>
              <a:ext uri="{FF2B5EF4-FFF2-40B4-BE49-F238E27FC236}">
                <a16:creationId xmlns:a16="http://schemas.microsoft.com/office/drawing/2014/main" id="{E7CD12D5-0A6F-49E5-8A2E-FBE560488A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81461" y="1608016"/>
            <a:ext cx="3805340" cy="253816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Microgeneration Certification Scheme (MCS)</a:t>
            </a:r>
          </a:p>
        </p:txBody>
      </p:sp>
      <p:sp>
        <p:nvSpPr>
          <p:cNvPr id="3" name="Content Placeholder 2"/>
          <p:cNvSpPr>
            <a:spLocks noGrp="1"/>
          </p:cNvSpPr>
          <p:nvPr>
            <p:ph sz="quarter" idx="10"/>
          </p:nvPr>
        </p:nvSpPr>
        <p:spPr>
          <a:xfrm>
            <a:off x="489857" y="1772816"/>
            <a:ext cx="4010135" cy="4248000"/>
          </a:xfrm>
        </p:spPr>
        <p:txBody>
          <a:bodyPr/>
          <a:lstStyle/>
          <a:p>
            <a:r>
              <a:rPr lang="en-GB" dirty="0"/>
              <a:t>Under the renewable heat incentive, all heating systems must be certified under the MCS. The scheme certificates products and installations to ensure high standards. </a:t>
            </a:r>
          </a:p>
        </p:txBody>
      </p:sp>
      <p:sp>
        <p:nvSpPr>
          <p:cNvPr id="6" name="TextBox 5">
            <a:extLst>
              <a:ext uri="{FF2B5EF4-FFF2-40B4-BE49-F238E27FC236}">
                <a16:creationId xmlns:a16="http://schemas.microsoft.com/office/drawing/2014/main" id="{854776A5-8686-46EE-99F3-57570E4DB7CA}"/>
              </a:ext>
            </a:extLst>
          </p:cNvPr>
          <p:cNvSpPr txBox="1"/>
          <p:nvPr/>
        </p:nvSpPr>
        <p:spPr>
          <a:xfrm>
            <a:off x="4932040" y="1772816"/>
            <a:ext cx="3654152" cy="16312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dirty="0"/>
              <a:t>For more information:</a:t>
            </a:r>
          </a:p>
          <a:p>
            <a:endParaRPr lang="en-GB" dirty="0"/>
          </a:p>
          <a:p>
            <a:r>
              <a:rPr lang="en-GB" dirty="0">
                <a:hlinkClick r:id="rId2"/>
              </a:rPr>
              <a:t>Microgeneration Certification Scheme (MCS) | Ofgem</a:t>
            </a:r>
            <a:endParaRPr lang="en-GB" dirty="0"/>
          </a:p>
          <a:p>
            <a:endParaRPr lang="en-GB" dirty="0"/>
          </a:p>
        </p:txBody>
      </p:sp>
    </p:spTree>
    <p:extLst>
      <p:ext uri="{BB962C8B-B14F-4D97-AF65-F5344CB8AC3E}">
        <p14:creationId xmlns:p14="http://schemas.microsoft.com/office/powerpoint/2010/main" val="1246552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National Federation of Builders</a:t>
            </a:r>
            <a:r>
              <a:rPr lang="en-GB" u="sng" dirty="0"/>
              <a:t> </a:t>
            </a:r>
          </a:p>
        </p:txBody>
      </p:sp>
      <p:sp>
        <p:nvSpPr>
          <p:cNvPr id="10" name="Rectangle 9"/>
          <p:cNvSpPr/>
          <p:nvPr/>
        </p:nvSpPr>
        <p:spPr>
          <a:xfrm>
            <a:off x="348790" y="1469973"/>
            <a:ext cx="4560777" cy="2554545"/>
          </a:xfrm>
          <a:prstGeom prst="rect">
            <a:avLst/>
          </a:prstGeom>
        </p:spPr>
        <p:txBody>
          <a:bodyPr wrap="square">
            <a:spAutoFit/>
          </a:bodyPr>
          <a:lstStyle/>
          <a:p>
            <a:r>
              <a:rPr lang="en-GB" dirty="0">
                <a:solidFill>
                  <a:srgbClr val="333333"/>
                </a:solidFill>
                <a:latin typeface="+mn-lt"/>
              </a:rPr>
              <a:t>The NFB was created to represent the building profession and promote the conditions its members need to thrive and contribute to the economic success of the country. It focuses on responding to the needs of its members and influencing key decision-makers.</a:t>
            </a:r>
            <a:endParaRPr lang="en-GB" dirty="0">
              <a:latin typeface="+mn-lt"/>
            </a:endParaRPr>
          </a:p>
        </p:txBody>
      </p:sp>
      <p:sp>
        <p:nvSpPr>
          <p:cNvPr id="9" name="TextBox 8">
            <a:extLst>
              <a:ext uri="{FF2B5EF4-FFF2-40B4-BE49-F238E27FC236}">
                <a16:creationId xmlns:a16="http://schemas.microsoft.com/office/drawing/2014/main" id="{ED0BE5DC-9CF0-445A-8A5B-0D92C87507BF}"/>
              </a:ext>
            </a:extLst>
          </p:cNvPr>
          <p:cNvSpPr txBox="1"/>
          <p:nvPr/>
        </p:nvSpPr>
        <p:spPr>
          <a:xfrm>
            <a:off x="5148064" y="1802939"/>
            <a:ext cx="3654152" cy="16312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dirty="0"/>
              <a:t>For more information:</a:t>
            </a:r>
          </a:p>
          <a:p>
            <a:endParaRPr lang="en-GB" dirty="0"/>
          </a:p>
          <a:p>
            <a:r>
              <a:rPr lang="en-GB" dirty="0">
                <a:hlinkClick r:id="rId2"/>
              </a:rPr>
              <a:t>The NFB - National Federation of Builders</a:t>
            </a:r>
            <a:endParaRPr lang="en-GB" dirty="0"/>
          </a:p>
          <a:p>
            <a:endParaRPr lang="en-GB" dirty="0"/>
          </a:p>
        </p:txBody>
      </p:sp>
      <p:pic>
        <p:nvPicPr>
          <p:cNvPr id="11" name="Picture 10" descr="A picture containing sky, building, outdoor, road&#10;&#10;Description automatically generated">
            <a:extLst>
              <a:ext uri="{FF2B5EF4-FFF2-40B4-BE49-F238E27FC236}">
                <a16:creationId xmlns:a16="http://schemas.microsoft.com/office/drawing/2014/main" id="{5793AEAB-8889-4CDC-A780-0C0F6AFD59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717032"/>
            <a:ext cx="3058194" cy="2039815"/>
          </a:xfrm>
          <a:prstGeom prst="rect">
            <a:avLst/>
          </a:prstGeom>
        </p:spPr>
      </p:pic>
    </p:spTree>
    <p:extLst>
      <p:ext uri="{BB962C8B-B14F-4D97-AF65-F5344CB8AC3E}">
        <p14:creationId xmlns:p14="http://schemas.microsoft.com/office/powerpoint/2010/main" val="654095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Chartered Institute of Building Services Engineers</a:t>
            </a:r>
          </a:p>
        </p:txBody>
      </p:sp>
      <p:sp>
        <p:nvSpPr>
          <p:cNvPr id="3" name="Content Placeholder 2"/>
          <p:cNvSpPr>
            <a:spLocks noGrp="1"/>
          </p:cNvSpPr>
          <p:nvPr>
            <p:ph sz="quarter" idx="10"/>
          </p:nvPr>
        </p:nvSpPr>
        <p:spPr>
          <a:xfrm>
            <a:off x="457200" y="1512000"/>
            <a:ext cx="6851104" cy="4248000"/>
          </a:xfrm>
        </p:spPr>
        <p:txBody>
          <a:bodyPr/>
          <a:lstStyle/>
          <a:p>
            <a:r>
              <a:rPr lang="en-GB" dirty="0"/>
              <a:t>The CIBSE is an international professional engineering body that represents a range of different engineering professions. </a:t>
            </a:r>
          </a:p>
        </p:txBody>
      </p:sp>
      <p:sp>
        <p:nvSpPr>
          <p:cNvPr id="4" name="TextBox 3"/>
          <p:cNvSpPr txBox="1"/>
          <p:nvPr/>
        </p:nvSpPr>
        <p:spPr>
          <a:xfrm>
            <a:off x="369539" y="2270714"/>
            <a:ext cx="3466728" cy="400110"/>
          </a:xfrm>
          <a:prstGeom prst="rect">
            <a:avLst/>
          </a:prstGeom>
          <a:noFill/>
        </p:spPr>
        <p:txBody>
          <a:bodyPr wrap="square" rtlCol="0">
            <a:spAutoFit/>
          </a:bodyPr>
          <a:lstStyle/>
          <a:p>
            <a:r>
              <a:rPr lang="en-GB" dirty="0"/>
              <a:t>CIBSE activities include: </a:t>
            </a:r>
          </a:p>
        </p:txBody>
      </p:sp>
      <p:sp>
        <p:nvSpPr>
          <p:cNvPr id="5" name="TextBox 4"/>
          <p:cNvSpPr txBox="1"/>
          <p:nvPr/>
        </p:nvSpPr>
        <p:spPr>
          <a:xfrm>
            <a:off x="390364" y="2670824"/>
            <a:ext cx="5477381"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accrediting courses of study within further and higher education</a:t>
            </a:r>
            <a:r>
              <a:rPr lang="en-GB" b="1" dirty="0"/>
              <a:t> </a:t>
            </a:r>
          </a:p>
        </p:txBody>
      </p:sp>
      <p:sp>
        <p:nvSpPr>
          <p:cNvPr id="6" name="TextBox 5"/>
          <p:cNvSpPr txBox="1"/>
          <p:nvPr/>
        </p:nvSpPr>
        <p:spPr>
          <a:xfrm>
            <a:off x="387020" y="3379445"/>
            <a:ext cx="475770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running programmes of meetings and events </a:t>
            </a:r>
          </a:p>
        </p:txBody>
      </p:sp>
      <p:sp>
        <p:nvSpPr>
          <p:cNvPr id="8" name="TextBox 7"/>
          <p:cNvSpPr txBox="1"/>
          <p:nvPr/>
        </p:nvSpPr>
        <p:spPr>
          <a:xfrm>
            <a:off x="387020" y="4086125"/>
            <a:ext cx="56251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providing best practice advice and guidance</a:t>
            </a:r>
          </a:p>
        </p:txBody>
      </p:sp>
      <p:sp>
        <p:nvSpPr>
          <p:cNvPr id="9" name="TextBox 8"/>
          <p:cNvSpPr txBox="1"/>
          <p:nvPr/>
        </p:nvSpPr>
        <p:spPr>
          <a:xfrm>
            <a:off x="369539" y="4538457"/>
            <a:ext cx="549820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approving work-based training programmes.</a:t>
            </a:r>
          </a:p>
        </p:txBody>
      </p:sp>
      <p:sp>
        <p:nvSpPr>
          <p:cNvPr id="11" name="TextBox 10">
            <a:extLst>
              <a:ext uri="{FF2B5EF4-FFF2-40B4-BE49-F238E27FC236}">
                <a16:creationId xmlns:a16="http://schemas.microsoft.com/office/drawing/2014/main" id="{18061195-2726-4DDF-9745-1EC2C79181FE}"/>
              </a:ext>
            </a:extLst>
          </p:cNvPr>
          <p:cNvSpPr txBox="1"/>
          <p:nvPr/>
        </p:nvSpPr>
        <p:spPr>
          <a:xfrm>
            <a:off x="6391110" y="2302227"/>
            <a:ext cx="2295690" cy="286232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dirty="0"/>
              <a:t>For more information: </a:t>
            </a:r>
          </a:p>
          <a:p>
            <a:endParaRPr lang="en-GB" dirty="0"/>
          </a:p>
          <a:p>
            <a:r>
              <a:rPr lang="en-US" dirty="0">
                <a:hlinkClick r:id="rId2"/>
              </a:rPr>
              <a:t>CIBSE</a:t>
            </a:r>
            <a:r>
              <a:rPr lang="en-US">
                <a:hlinkClick r:id="rId2"/>
              </a:rPr>
              <a:t> - Chartered Institution of Building Services Engineers</a:t>
            </a:r>
            <a:endParaRPr lang="en-US"/>
          </a:p>
          <a:p>
            <a:endParaRPr lang="en-US" dirty="0"/>
          </a:p>
        </p:txBody>
      </p:sp>
    </p:spTree>
    <p:extLst>
      <p:ext uri="{BB962C8B-B14F-4D97-AF65-F5344CB8AC3E}">
        <p14:creationId xmlns:p14="http://schemas.microsoft.com/office/powerpoint/2010/main" val="2596398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Engineering Services Association</a:t>
            </a:r>
          </a:p>
        </p:txBody>
      </p:sp>
      <p:sp>
        <p:nvSpPr>
          <p:cNvPr id="7" name="TextBox 6"/>
          <p:cNvSpPr txBox="1"/>
          <p:nvPr/>
        </p:nvSpPr>
        <p:spPr>
          <a:xfrm>
            <a:off x="388910" y="1916832"/>
            <a:ext cx="4657652" cy="2862322"/>
          </a:xfrm>
          <a:prstGeom prst="rect">
            <a:avLst/>
          </a:prstGeom>
          <a:noFill/>
        </p:spPr>
        <p:txBody>
          <a:bodyPr wrap="square" rtlCol="0">
            <a:spAutoFit/>
          </a:bodyPr>
          <a:lstStyle/>
          <a:p>
            <a:r>
              <a:rPr lang="en-GB" dirty="0"/>
              <a:t>The BESA is a trade organisation for building engineering services contractors. </a:t>
            </a:r>
          </a:p>
          <a:p>
            <a:endParaRPr lang="en-GB" dirty="0"/>
          </a:p>
          <a:p>
            <a:r>
              <a:rPr lang="en-GB" dirty="0"/>
              <a:t>It represents the interests of contractors in relation to the design, installation, commissioning, maintenance, control and management of engineering systems and services. </a:t>
            </a:r>
          </a:p>
        </p:txBody>
      </p:sp>
      <p:sp>
        <p:nvSpPr>
          <p:cNvPr id="8" name="TextBox 7">
            <a:extLst>
              <a:ext uri="{FF2B5EF4-FFF2-40B4-BE49-F238E27FC236}">
                <a16:creationId xmlns:a16="http://schemas.microsoft.com/office/drawing/2014/main" id="{0F7DC20B-1E23-4393-AFBA-9205BD2E6DC7}"/>
              </a:ext>
            </a:extLst>
          </p:cNvPr>
          <p:cNvSpPr txBox="1"/>
          <p:nvPr/>
        </p:nvSpPr>
        <p:spPr>
          <a:xfrm>
            <a:off x="5292080" y="1700808"/>
            <a:ext cx="3312368" cy="16312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dirty="0"/>
              <a:t>For more information: </a:t>
            </a:r>
          </a:p>
          <a:p>
            <a:endParaRPr lang="en-GB" dirty="0"/>
          </a:p>
          <a:p>
            <a:r>
              <a:rPr lang="en-US" dirty="0">
                <a:hlinkClick r:id="rId2"/>
              </a:rPr>
              <a:t>The BESA - Building Engineering Services Association</a:t>
            </a:r>
            <a:endParaRPr lang="en-US" dirty="0"/>
          </a:p>
        </p:txBody>
      </p:sp>
      <p:pic>
        <p:nvPicPr>
          <p:cNvPr id="4" name="Picture 3" descr="A person and person wearing hardhats and helmets&#10;&#10;Description automatically generated with medium confidence">
            <a:extLst>
              <a:ext uri="{FF2B5EF4-FFF2-40B4-BE49-F238E27FC236}">
                <a16:creationId xmlns:a16="http://schemas.microsoft.com/office/drawing/2014/main" id="{C94CD002-5FFF-4732-8A89-85D12EC07A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4264" y="3591306"/>
            <a:ext cx="3048000" cy="1716024"/>
          </a:xfrm>
          <a:prstGeom prst="rect">
            <a:avLst/>
          </a:prstGeom>
        </p:spPr>
      </p:pic>
    </p:spTree>
    <p:extLst>
      <p:ext uri="{BB962C8B-B14F-4D97-AF65-F5344CB8AC3E}">
        <p14:creationId xmlns:p14="http://schemas.microsoft.com/office/powerpoint/2010/main" val="224394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24744"/>
            <a:ext cx="8229600" cy="382588"/>
          </a:xfrm>
        </p:spPr>
        <p:txBody>
          <a:bodyPr/>
          <a:lstStyle/>
          <a:p>
            <a:r>
              <a:rPr lang="en-GB" dirty="0"/>
              <a:t>Chartered Institute of Plumbing and Heating Engineering</a:t>
            </a:r>
          </a:p>
        </p:txBody>
      </p:sp>
      <p:sp>
        <p:nvSpPr>
          <p:cNvPr id="4" name="TextBox 3"/>
          <p:cNvSpPr txBox="1"/>
          <p:nvPr/>
        </p:nvSpPr>
        <p:spPr>
          <a:xfrm>
            <a:off x="323528" y="1844824"/>
            <a:ext cx="8064896" cy="1015663"/>
          </a:xfrm>
          <a:prstGeom prst="rect">
            <a:avLst/>
          </a:prstGeom>
          <a:noFill/>
        </p:spPr>
        <p:txBody>
          <a:bodyPr wrap="square" rtlCol="0">
            <a:spAutoFit/>
          </a:bodyPr>
          <a:lstStyle/>
          <a:p>
            <a:r>
              <a:rPr lang="en-GB" dirty="0"/>
              <a:t>The CIPHE is a professional body for the plumbing and heating industry. The purpose of the body is to identify best practice in the sector in conjunction with: </a:t>
            </a:r>
          </a:p>
        </p:txBody>
      </p:sp>
      <p:sp>
        <p:nvSpPr>
          <p:cNvPr id="5" name="TextBox 4"/>
          <p:cNvSpPr txBox="1"/>
          <p:nvPr/>
        </p:nvSpPr>
        <p:spPr>
          <a:xfrm>
            <a:off x="683568" y="3255548"/>
            <a:ext cx="30963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government</a:t>
            </a:r>
            <a:r>
              <a:rPr lang="en-GB" b="1" dirty="0"/>
              <a:t> </a:t>
            </a:r>
          </a:p>
        </p:txBody>
      </p:sp>
      <p:sp>
        <p:nvSpPr>
          <p:cNvPr id="6" name="TextBox 5"/>
          <p:cNvSpPr txBox="1"/>
          <p:nvPr/>
        </p:nvSpPr>
        <p:spPr>
          <a:xfrm>
            <a:off x="683568" y="3954147"/>
            <a:ext cx="30963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local authorities</a:t>
            </a:r>
            <a:r>
              <a:rPr lang="en-GB" b="1" dirty="0"/>
              <a:t> </a:t>
            </a:r>
          </a:p>
        </p:txBody>
      </p:sp>
      <p:sp>
        <p:nvSpPr>
          <p:cNvPr id="7" name="TextBox 6"/>
          <p:cNvSpPr txBox="1"/>
          <p:nvPr/>
        </p:nvSpPr>
        <p:spPr>
          <a:xfrm>
            <a:off x="701282" y="5444687"/>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training providers.</a:t>
            </a:r>
            <a:r>
              <a:rPr lang="en-GB" b="1" dirty="0"/>
              <a:t>  </a:t>
            </a:r>
          </a:p>
        </p:txBody>
      </p:sp>
      <p:sp>
        <p:nvSpPr>
          <p:cNvPr id="8" name="TextBox 7"/>
          <p:cNvSpPr txBox="1"/>
          <p:nvPr/>
        </p:nvSpPr>
        <p:spPr>
          <a:xfrm>
            <a:off x="708922" y="4692088"/>
            <a:ext cx="30963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awarding bodies </a:t>
            </a:r>
            <a:r>
              <a:rPr lang="en-GB" b="1" dirty="0"/>
              <a:t> </a:t>
            </a:r>
          </a:p>
        </p:txBody>
      </p:sp>
      <p:sp>
        <p:nvSpPr>
          <p:cNvPr id="11" name="TextBox 10">
            <a:extLst>
              <a:ext uri="{FF2B5EF4-FFF2-40B4-BE49-F238E27FC236}">
                <a16:creationId xmlns:a16="http://schemas.microsoft.com/office/drawing/2014/main" id="{D7A8A67B-6D9E-4A3E-B9D9-5FF0FA8A37C7}"/>
              </a:ext>
            </a:extLst>
          </p:cNvPr>
          <p:cNvSpPr txBox="1"/>
          <p:nvPr/>
        </p:nvSpPr>
        <p:spPr>
          <a:xfrm>
            <a:off x="4932040" y="2935254"/>
            <a:ext cx="3312368" cy="101566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dirty="0"/>
              <a:t>For more information : </a:t>
            </a:r>
          </a:p>
          <a:p>
            <a:endParaRPr lang="en-GB" dirty="0"/>
          </a:p>
          <a:p>
            <a:r>
              <a:rPr lang="en-GB" dirty="0">
                <a:hlinkClick r:id="rId2"/>
              </a:rPr>
              <a:t>https://www.ciphe.org.uk</a:t>
            </a:r>
            <a:endParaRPr lang="en-GB" dirty="0"/>
          </a:p>
        </p:txBody>
      </p:sp>
      <p:pic>
        <p:nvPicPr>
          <p:cNvPr id="13" name="Picture 12" descr="A picture containing text, indoor&#10;&#10;Description automatically generated">
            <a:extLst>
              <a:ext uri="{FF2B5EF4-FFF2-40B4-BE49-F238E27FC236}">
                <a16:creationId xmlns:a16="http://schemas.microsoft.com/office/drawing/2014/main" id="{C8490C76-8DD8-46B5-83FD-32006CDC49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97826" y="4179826"/>
            <a:ext cx="2646582" cy="1553429"/>
          </a:xfrm>
          <a:prstGeom prst="rect">
            <a:avLst/>
          </a:prstGeom>
        </p:spPr>
      </p:pic>
    </p:spTree>
    <p:extLst>
      <p:ext uri="{BB962C8B-B14F-4D97-AF65-F5344CB8AC3E}">
        <p14:creationId xmlns:p14="http://schemas.microsoft.com/office/powerpoint/2010/main" val="3783812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Association of Plumbing and Heating Contractors</a:t>
            </a:r>
            <a:r>
              <a:rPr lang="en-GB" u="sng" dirty="0"/>
              <a:t> </a:t>
            </a:r>
          </a:p>
        </p:txBody>
      </p:sp>
      <p:sp>
        <p:nvSpPr>
          <p:cNvPr id="4" name="Rectangle 3"/>
          <p:cNvSpPr/>
          <p:nvPr/>
        </p:nvSpPr>
        <p:spPr>
          <a:xfrm>
            <a:off x="457200" y="1772815"/>
            <a:ext cx="4618856" cy="2246769"/>
          </a:xfrm>
          <a:prstGeom prst="rect">
            <a:avLst/>
          </a:prstGeom>
        </p:spPr>
        <p:txBody>
          <a:bodyPr wrap="square">
            <a:spAutoFit/>
          </a:bodyPr>
          <a:lstStyle/>
          <a:p>
            <a:r>
              <a:rPr lang="en-GB" dirty="0">
                <a:solidFill>
                  <a:srgbClr val="202124"/>
                </a:solidFill>
                <a:latin typeface="arial" panose="020B0604020202020204" pitchFamily="34" charset="0"/>
              </a:rPr>
              <a:t>The </a:t>
            </a:r>
            <a:r>
              <a:rPr lang="en-GB" dirty="0">
                <a:latin typeface="arial" panose="020B0604020202020204" pitchFamily="34" charset="0"/>
              </a:rPr>
              <a:t>APHC</a:t>
            </a:r>
            <a:r>
              <a:rPr lang="en-GB" dirty="0">
                <a:solidFill>
                  <a:srgbClr val="202124"/>
                </a:solidFill>
                <a:latin typeface="arial" panose="020B0604020202020204" pitchFamily="34" charset="0"/>
              </a:rPr>
              <a:t> identifies best practice in the industry and works closely with training bodies, local authorities and the government to promote such practice and ensure fair representation of professional plumbing and heating contractors.</a:t>
            </a:r>
            <a:endParaRPr lang="en-GB" dirty="0"/>
          </a:p>
        </p:txBody>
      </p:sp>
      <p:sp>
        <p:nvSpPr>
          <p:cNvPr id="5" name="TextBox 4">
            <a:extLst>
              <a:ext uri="{FF2B5EF4-FFF2-40B4-BE49-F238E27FC236}">
                <a16:creationId xmlns:a16="http://schemas.microsoft.com/office/drawing/2014/main" id="{2E51E2F9-EE05-4B13-9157-39FD22F78636}"/>
              </a:ext>
            </a:extLst>
          </p:cNvPr>
          <p:cNvSpPr txBox="1"/>
          <p:nvPr/>
        </p:nvSpPr>
        <p:spPr>
          <a:xfrm>
            <a:off x="5402238" y="1916832"/>
            <a:ext cx="3058194"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t>For more information:</a:t>
            </a:r>
          </a:p>
          <a:p>
            <a:r>
              <a:rPr lang="en-US" sz="1600" dirty="0"/>
              <a:t> </a:t>
            </a:r>
          </a:p>
          <a:p>
            <a:r>
              <a:rPr lang="en-US" sz="1600" dirty="0">
                <a:hlinkClick r:id="rId2"/>
              </a:rPr>
              <a:t>Support for Plumbing Contractors | APHC | Support for Heating Contractors</a:t>
            </a:r>
            <a:endParaRPr lang="en-GB" sz="1600" dirty="0"/>
          </a:p>
        </p:txBody>
      </p:sp>
      <p:pic>
        <p:nvPicPr>
          <p:cNvPr id="9" name="Picture 8">
            <a:extLst>
              <a:ext uri="{FF2B5EF4-FFF2-40B4-BE49-F238E27FC236}">
                <a16:creationId xmlns:a16="http://schemas.microsoft.com/office/drawing/2014/main" id="{908164BB-E209-43C0-9F9D-72D0FB95EC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2238" y="3617730"/>
            <a:ext cx="3058194" cy="2039815"/>
          </a:xfrm>
          <a:prstGeom prst="rect">
            <a:avLst/>
          </a:prstGeom>
        </p:spPr>
      </p:pic>
    </p:spTree>
    <p:extLst>
      <p:ext uri="{BB962C8B-B14F-4D97-AF65-F5344CB8AC3E}">
        <p14:creationId xmlns:p14="http://schemas.microsoft.com/office/powerpoint/2010/main" val="2344723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 Pump Association</a:t>
            </a:r>
          </a:p>
        </p:txBody>
      </p:sp>
      <p:sp>
        <p:nvSpPr>
          <p:cNvPr id="5" name="TextBox 4"/>
          <p:cNvSpPr txBox="1"/>
          <p:nvPr/>
        </p:nvSpPr>
        <p:spPr>
          <a:xfrm>
            <a:off x="457200" y="1772816"/>
            <a:ext cx="4330824" cy="1938992"/>
          </a:xfrm>
          <a:prstGeom prst="rect">
            <a:avLst/>
          </a:prstGeom>
          <a:noFill/>
        </p:spPr>
        <p:txBody>
          <a:bodyPr wrap="square" rtlCol="0">
            <a:spAutoFit/>
          </a:bodyPr>
          <a:lstStyle/>
          <a:p>
            <a:r>
              <a:rPr lang="en-GB" dirty="0"/>
              <a:t>The HPA represents manufacturers and distributors of heat pumps in the UK. It aims to educate and raise awareness about the use of heat pumps. </a:t>
            </a:r>
          </a:p>
          <a:p>
            <a:endParaRPr lang="en-GB" dirty="0"/>
          </a:p>
        </p:txBody>
      </p:sp>
      <p:sp>
        <p:nvSpPr>
          <p:cNvPr id="6" name="Rectangle 5"/>
          <p:cNvSpPr/>
          <p:nvPr/>
        </p:nvSpPr>
        <p:spPr>
          <a:xfrm>
            <a:off x="5004048" y="1916832"/>
            <a:ext cx="3347864" cy="1631216"/>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r>
              <a:rPr lang="en-GB" dirty="0"/>
              <a:t>For more information:</a:t>
            </a:r>
          </a:p>
          <a:p>
            <a:r>
              <a:rPr lang="en-GB" dirty="0"/>
              <a:t> </a:t>
            </a:r>
          </a:p>
          <a:p>
            <a:r>
              <a:rPr lang="en-GB" dirty="0">
                <a:hlinkClick r:id="rId2"/>
              </a:rPr>
              <a:t>About Us - Heat Pump Association (heatpumps.org.uk)</a:t>
            </a:r>
            <a:endParaRPr lang="en-GB" dirty="0"/>
          </a:p>
        </p:txBody>
      </p:sp>
      <p:pic>
        <p:nvPicPr>
          <p:cNvPr id="7" name="Picture 6" descr="A picture containing grass, appliance&#10;&#10;Description automatically generated">
            <a:extLst>
              <a:ext uri="{FF2B5EF4-FFF2-40B4-BE49-F238E27FC236}">
                <a16:creationId xmlns:a16="http://schemas.microsoft.com/office/drawing/2014/main" id="{F76D9C98-56DB-43CA-AE1E-1FAC022CFB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8920" y="3861048"/>
            <a:ext cx="3362992" cy="1890001"/>
          </a:xfrm>
          <a:prstGeom prst="rect">
            <a:avLst/>
          </a:prstGeom>
        </p:spPr>
      </p:pic>
    </p:spTree>
    <p:extLst>
      <p:ext uri="{BB962C8B-B14F-4D97-AF65-F5344CB8AC3E}">
        <p14:creationId xmlns:p14="http://schemas.microsoft.com/office/powerpoint/2010/main" val="1839478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Ground Source Heat Pump Association</a:t>
            </a:r>
            <a:r>
              <a:rPr lang="en-GB" u="sng" dirty="0"/>
              <a:t> </a:t>
            </a:r>
          </a:p>
        </p:txBody>
      </p:sp>
      <p:sp>
        <p:nvSpPr>
          <p:cNvPr id="3" name="Content Placeholder 2"/>
          <p:cNvSpPr>
            <a:spLocks noGrp="1"/>
          </p:cNvSpPr>
          <p:nvPr>
            <p:ph sz="quarter" idx="10"/>
          </p:nvPr>
        </p:nvSpPr>
        <p:spPr>
          <a:xfrm>
            <a:off x="465719" y="1772816"/>
            <a:ext cx="5546441" cy="4248000"/>
          </a:xfrm>
        </p:spPr>
        <p:txBody>
          <a:bodyPr/>
          <a:lstStyle/>
          <a:p>
            <a:r>
              <a:rPr lang="en-GB" dirty="0"/>
              <a:t>The GSHP encourages the development and growth of the ground source heat pump industry in the UK. </a:t>
            </a:r>
          </a:p>
        </p:txBody>
      </p:sp>
      <p:sp>
        <p:nvSpPr>
          <p:cNvPr id="4" name="TextBox 3"/>
          <p:cNvSpPr txBox="1"/>
          <p:nvPr/>
        </p:nvSpPr>
        <p:spPr>
          <a:xfrm>
            <a:off x="457200" y="3713801"/>
            <a:ext cx="77872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Promotes the efficient and sustainable use of ground source heat pumps.</a:t>
            </a:r>
          </a:p>
        </p:txBody>
      </p:sp>
      <p:sp>
        <p:nvSpPr>
          <p:cNvPr id="5" name="TextBox 4"/>
          <p:cNvSpPr txBox="1"/>
          <p:nvPr/>
        </p:nvSpPr>
        <p:spPr>
          <a:xfrm>
            <a:off x="425557" y="4624168"/>
            <a:ext cx="756266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Develops ground source installation standards.</a:t>
            </a:r>
            <a:r>
              <a:rPr lang="en-GB" b="1" dirty="0"/>
              <a:t> </a:t>
            </a:r>
          </a:p>
        </p:txBody>
      </p:sp>
      <p:sp>
        <p:nvSpPr>
          <p:cNvPr id="6" name="TextBox 5"/>
          <p:cNvSpPr txBox="1"/>
          <p:nvPr/>
        </p:nvSpPr>
        <p:spPr>
          <a:xfrm>
            <a:off x="425557" y="5322492"/>
            <a:ext cx="87849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Encourages high standards of training</a:t>
            </a:r>
            <a:r>
              <a:rPr lang="en-GB" b="1" dirty="0"/>
              <a:t>.</a:t>
            </a:r>
          </a:p>
        </p:txBody>
      </p:sp>
      <p:sp>
        <p:nvSpPr>
          <p:cNvPr id="7" name="TextBox 6">
            <a:extLst>
              <a:ext uri="{FF2B5EF4-FFF2-40B4-BE49-F238E27FC236}">
                <a16:creationId xmlns:a16="http://schemas.microsoft.com/office/drawing/2014/main" id="{BB18F90E-DCB6-4F19-9212-75678326CC87}"/>
              </a:ext>
            </a:extLst>
          </p:cNvPr>
          <p:cNvSpPr txBox="1"/>
          <p:nvPr/>
        </p:nvSpPr>
        <p:spPr>
          <a:xfrm>
            <a:off x="6052322" y="1772816"/>
            <a:ext cx="2552126" cy="16312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For more information :</a:t>
            </a:r>
          </a:p>
          <a:p>
            <a:endParaRPr lang="en-GB" dirty="0"/>
          </a:p>
          <a:p>
            <a:r>
              <a:rPr lang="en-US" dirty="0">
                <a:hlinkClick r:id="rId2"/>
              </a:rPr>
              <a:t>https://www.gshp.org.uk/</a:t>
            </a:r>
            <a:endParaRPr lang="en-GB" dirty="0"/>
          </a:p>
        </p:txBody>
      </p:sp>
    </p:spTree>
    <p:extLst>
      <p:ext uri="{BB962C8B-B14F-4D97-AF65-F5344CB8AC3E}">
        <p14:creationId xmlns:p14="http://schemas.microsoft.com/office/powerpoint/2010/main" val="1723034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7999"/>
            <a:ext cx="8229600" cy="382588"/>
          </a:xfrm>
        </p:spPr>
        <p:txBody>
          <a:bodyPr/>
          <a:lstStyle/>
          <a:p>
            <a:r>
              <a:rPr lang="en-GB" dirty="0"/>
              <a:t>Gas Safe</a:t>
            </a:r>
          </a:p>
        </p:txBody>
      </p:sp>
      <p:sp>
        <p:nvSpPr>
          <p:cNvPr id="5" name="TextBox 4"/>
          <p:cNvSpPr txBox="1"/>
          <p:nvPr/>
        </p:nvSpPr>
        <p:spPr>
          <a:xfrm>
            <a:off x="457200" y="3212976"/>
            <a:ext cx="5338936" cy="2554545"/>
          </a:xfrm>
          <a:prstGeom prst="rect">
            <a:avLst/>
          </a:prstGeom>
          <a:noFill/>
        </p:spPr>
        <p:txBody>
          <a:bodyPr wrap="square" rtlCol="0">
            <a:spAutoFit/>
          </a:bodyPr>
          <a:lstStyle/>
          <a:p>
            <a:r>
              <a:rPr lang="en-GB" dirty="0"/>
              <a:t>Any individual or contractor who works with gas will need to be registered as a Gas Safe engineer. The Gas Registration Scheme is administered by the Health and Safety Executive (HSE) and was introduced to protect the public from unsafe gas work. Gas Safe provides a recognised route of training and assessment for engineers. </a:t>
            </a:r>
          </a:p>
        </p:txBody>
      </p:sp>
      <p:sp>
        <p:nvSpPr>
          <p:cNvPr id="6" name="TextBox 5"/>
          <p:cNvSpPr txBox="1"/>
          <p:nvPr/>
        </p:nvSpPr>
        <p:spPr>
          <a:xfrm>
            <a:off x="457200" y="1640062"/>
            <a:ext cx="5056383" cy="1323439"/>
          </a:xfrm>
          <a:prstGeom prst="rect">
            <a:avLst/>
          </a:prstGeom>
          <a:noFill/>
        </p:spPr>
        <p:txBody>
          <a:bodyPr wrap="square" rtlCol="0">
            <a:spAutoFit/>
          </a:bodyPr>
          <a:lstStyle/>
          <a:p>
            <a:r>
              <a:rPr lang="en-GB" dirty="0"/>
              <a:t>Gas Safe is the only official gas registration body for gas businesses and engineers in the UK. It is a legal requirement for all gas businesses to be registered with Gas Safe. </a:t>
            </a:r>
          </a:p>
        </p:txBody>
      </p:sp>
      <p:pic>
        <p:nvPicPr>
          <p:cNvPr id="7" name="Picture 6" descr="A picture containing text, businesscard&#10;&#10;Description automatically generated">
            <a:extLst>
              <a:ext uri="{FF2B5EF4-FFF2-40B4-BE49-F238E27FC236}">
                <a16:creationId xmlns:a16="http://schemas.microsoft.com/office/drawing/2014/main" id="{3CA3DA1D-5044-484A-9D82-760F94E084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4312" y="1640062"/>
            <a:ext cx="2302488" cy="1535759"/>
          </a:xfrm>
          <a:prstGeom prst="rect">
            <a:avLst/>
          </a:prstGeom>
        </p:spPr>
      </p:pic>
    </p:spTree>
    <p:extLst>
      <p:ext uri="{BB962C8B-B14F-4D97-AF65-F5344CB8AC3E}">
        <p14:creationId xmlns:p14="http://schemas.microsoft.com/office/powerpoint/2010/main" val="522655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56252"/>
            <a:ext cx="8229600" cy="382588"/>
          </a:xfrm>
        </p:spPr>
        <p:txBody>
          <a:bodyPr/>
          <a:lstStyle/>
          <a:p>
            <a:r>
              <a:rPr lang="en-GB" dirty="0"/>
              <a:t>Institute of Engineering and Technology</a:t>
            </a:r>
          </a:p>
        </p:txBody>
      </p:sp>
      <p:sp>
        <p:nvSpPr>
          <p:cNvPr id="5" name="TextBox 4"/>
          <p:cNvSpPr txBox="1"/>
          <p:nvPr/>
        </p:nvSpPr>
        <p:spPr>
          <a:xfrm>
            <a:off x="433398" y="2098734"/>
            <a:ext cx="8229600" cy="1631216"/>
          </a:xfrm>
          <a:prstGeom prst="rect">
            <a:avLst/>
          </a:prstGeom>
          <a:noFill/>
        </p:spPr>
        <p:txBody>
          <a:bodyPr wrap="square" rtlCol="0">
            <a:spAutoFit/>
          </a:bodyPr>
          <a:lstStyle/>
          <a:p>
            <a:r>
              <a:rPr lang="en-GB" dirty="0"/>
              <a:t>Originally the Sociery of Telegraph Engineers (founded 1871), the IET was created in 2006. It is a professional society for the engineering and technology sector and encourages integrity, excellence and teamwork.</a:t>
            </a:r>
          </a:p>
          <a:p>
            <a:endParaRPr lang="en-GB" dirty="0"/>
          </a:p>
          <a:p>
            <a:r>
              <a:rPr lang="en-GB" dirty="0"/>
              <a:t>More information is available at </a:t>
            </a:r>
            <a:r>
              <a:rPr lang="en-GB" dirty="0">
                <a:hlinkClick r:id="rId2"/>
              </a:rPr>
              <a:t>https://www.theiet.org/about/</a:t>
            </a:r>
            <a:r>
              <a:rPr lang="en-GB" dirty="0"/>
              <a:t>.  </a:t>
            </a:r>
          </a:p>
        </p:txBody>
      </p:sp>
    </p:spTree>
    <p:extLst>
      <p:ext uri="{BB962C8B-B14F-4D97-AF65-F5344CB8AC3E}">
        <p14:creationId xmlns:p14="http://schemas.microsoft.com/office/powerpoint/2010/main" val="4158590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767</Words>
  <Application>Microsoft Office PowerPoint</Application>
  <PresentationFormat>On-screen Show (4:3)</PresentationFormat>
  <Paragraphs>89</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vt:lpstr>
      <vt:lpstr>Lucida Grande</vt:lpstr>
      <vt:lpstr>Times New Roman</vt:lpstr>
      <vt:lpstr>1_Default Design</vt:lpstr>
      <vt:lpstr>PowerPoint 7: Regulatory bodies </vt:lpstr>
      <vt:lpstr>Chartered Institute of Building Services Engineers</vt:lpstr>
      <vt:lpstr>Building Engineering Services Association</vt:lpstr>
      <vt:lpstr>Chartered Institute of Plumbing and Heating Engineering</vt:lpstr>
      <vt:lpstr>Association of Plumbing and Heating Contractors </vt:lpstr>
      <vt:lpstr>Heat Pump Association</vt:lpstr>
      <vt:lpstr>Ground Source Heat Pump Association </vt:lpstr>
      <vt:lpstr>Gas Safe</vt:lpstr>
      <vt:lpstr>Institute of Engineering and Technology</vt:lpstr>
      <vt:lpstr>Federation of Environmental Trade Associations </vt:lpstr>
      <vt:lpstr>Federation of Master Builders</vt:lpstr>
      <vt:lpstr>Solar Trade Association </vt:lpstr>
      <vt:lpstr>Microgeneration Certification Scheme (MCS)</vt:lpstr>
      <vt:lpstr>National Federation of Builders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189</cp:revision>
  <dcterms:created xsi:type="dcterms:W3CDTF">2013-05-28T00:38:54Z</dcterms:created>
  <dcterms:modified xsi:type="dcterms:W3CDTF">2021-07-30T13:12:19Z</dcterms:modified>
</cp:coreProperties>
</file>