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21"/>
  </p:notesMasterIdLst>
  <p:handoutMasterIdLst>
    <p:handoutMasterId r:id="rId22"/>
  </p:handoutMasterIdLst>
  <p:sldIdLst>
    <p:sldId id="256" r:id="rId2"/>
    <p:sldId id="360" r:id="rId3"/>
    <p:sldId id="356" r:id="rId4"/>
    <p:sldId id="352" r:id="rId5"/>
    <p:sldId id="328" r:id="rId6"/>
    <p:sldId id="354" r:id="rId7"/>
    <p:sldId id="355" r:id="rId8"/>
    <p:sldId id="358" r:id="rId9"/>
    <p:sldId id="359" r:id="rId10"/>
    <p:sldId id="362" r:id="rId11"/>
    <p:sldId id="363" r:id="rId12"/>
    <p:sldId id="364" r:id="rId13"/>
    <p:sldId id="369" r:id="rId14"/>
    <p:sldId id="365" r:id="rId15"/>
    <p:sldId id="366" r:id="rId16"/>
    <p:sldId id="370" r:id="rId17"/>
    <p:sldId id="367" r:id="rId18"/>
    <p:sldId id="368"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DCD507-61DA-43A4-A2B1-08B10F29029A}" v="12" dt="2021-07-05T15:08:36.5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68" autoAdjust="0"/>
    <p:restoredTop sz="86395" autoAdjust="0"/>
  </p:normalViewPr>
  <p:slideViewPr>
    <p:cSldViewPr showGuides="1">
      <p:cViewPr varScale="1">
        <p:scale>
          <a:sx n="57" d="100"/>
          <a:sy n="57" d="100"/>
        </p:scale>
        <p:origin x="936" y="52"/>
      </p:cViewPr>
      <p:guideLst>
        <p:guide orient="horz" pos="2160"/>
        <p:guide pos="2880"/>
      </p:guideLst>
    </p:cSldViewPr>
  </p:slideViewPr>
  <p:outlineViewPr>
    <p:cViewPr>
      <p:scale>
        <a:sx n="33" d="100"/>
        <a:sy n="33" d="100"/>
      </p:scale>
      <p:origin x="0" y="-952"/>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94DCD507-61DA-43A4-A2B1-08B10F29029A}"/>
    <pc:docChg chg="custSel addSld delSld modSld">
      <pc:chgData name="Caroline Prodger" userId="e4ef2e75-b60b-401b-8ebe-291bdcf405f4" providerId="ADAL" clId="{94DCD507-61DA-43A4-A2B1-08B10F29029A}" dt="2021-07-05T15:26:02.036" v="1800" actId="2696"/>
      <pc:docMkLst>
        <pc:docMk/>
      </pc:docMkLst>
      <pc:sldChg chg="delSp modSp mod">
        <pc:chgData name="Caroline Prodger" userId="e4ef2e75-b60b-401b-8ebe-291bdcf405f4" providerId="ADAL" clId="{94DCD507-61DA-43A4-A2B1-08B10F29029A}" dt="2021-07-05T13:44:53.970" v="3" actId="21"/>
        <pc:sldMkLst>
          <pc:docMk/>
          <pc:sldMk cId="0" sldId="256"/>
        </pc:sldMkLst>
        <pc:spChg chg="del mod">
          <ac:chgData name="Caroline Prodger" userId="e4ef2e75-b60b-401b-8ebe-291bdcf405f4" providerId="ADAL" clId="{94DCD507-61DA-43A4-A2B1-08B10F29029A}" dt="2021-07-05T13:44:53.970" v="3" actId="21"/>
          <ac:spMkLst>
            <pc:docMk/>
            <pc:sldMk cId="0" sldId="256"/>
            <ac:spMk id="2054" creationId="{00000000-0000-0000-0000-000000000000}"/>
          </ac:spMkLst>
        </pc:spChg>
      </pc:sldChg>
      <pc:sldChg chg="addSp modSp mod">
        <pc:chgData name="Caroline Prodger" userId="e4ef2e75-b60b-401b-8ebe-291bdcf405f4" providerId="ADAL" clId="{94DCD507-61DA-43A4-A2B1-08B10F29029A}" dt="2021-07-05T14:28:40.920" v="33" actId="1076"/>
        <pc:sldMkLst>
          <pc:docMk/>
          <pc:sldMk cId="0" sldId="328"/>
        </pc:sldMkLst>
        <pc:spChg chg="mod">
          <ac:chgData name="Caroline Prodger" userId="e4ef2e75-b60b-401b-8ebe-291bdcf405f4" providerId="ADAL" clId="{94DCD507-61DA-43A4-A2B1-08B10F29029A}" dt="2021-07-05T14:28:07.271" v="25" actId="1076"/>
          <ac:spMkLst>
            <pc:docMk/>
            <pc:sldMk cId="0" sldId="328"/>
            <ac:spMk id="2" creationId="{00000000-0000-0000-0000-000000000000}"/>
          </ac:spMkLst>
        </pc:spChg>
        <pc:spChg chg="mod">
          <ac:chgData name="Caroline Prodger" userId="e4ef2e75-b60b-401b-8ebe-291bdcf405f4" providerId="ADAL" clId="{94DCD507-61DA-43A4-A2B1-08B10F29029A}" dt="2021-07-05T14:27:49.509" v="18" actId="14100"/>
          <ac:spMkLst>
            <pc:docMk/>
            <pc:sldMk cId="0" sldId="328"/>
            <ac:spMk id="4" creationId="{00000000-0000-0000-0000-000000000000}"/>
          </ac:spMkLst>
        </pc:spChg>
        <pc:spChg chg="mod">
          <ac:chgData name="Caroline Prodger" userId="e4ef2e75-b60b-401b-8ebe-291bdcf405f4" providerId="ADAL" clId="{94DCD507-61DA-43A4-A2B1-08B10F29029A}" dt="2021-07-05T14:28:05.601" v="24" actId="1076"/>
          <ac:spMkLst>
            <pc:docMk/>
            <pc:sldMk cId="0" sldId="328"/>
            <ac:spMk id="5" creationId="{00000000-0000-0000-0000-000000000000}"/>
          </ac:spMkLst>
        </pc:spChg>
        <pc:spChg chg="mod">
          <ac:chgData name="Caroline Prodger" userId="e4ef2e75-b60b-401b-8ebe-291bdcf405f4" providerId="ADAL" clId="{94DCD507-61DA-43A4-A2B1-08B10F29029A}" dt="2021-07-05T14:28:12.265" v="27" actId="1076"/>
          <ac:spMkLst>
            <pc:docMk/>
            <pc:sldMk cId="0" sldId="328"/>
            <ac:spMk id="6" creationId="{00000000-0000-0000-0000-000000000000}"/>
          </ac:spMkLst>
        </pc:spChg>
        <pc:spChg chg="mod">
          <ac:chgData name="Caroline Prodger" userId="e4ef2e75-b60b-401b-8ebe-291bdcf405f4" providerId="ADAL" clId="{94DCD507-61DA-43A4-A2B1-08B10F29029A}" dt="2021-07-05T14:28:35.753" v="32" actId="1076"/>
          <ac:spMkLst>
            <pc:docMk/>
            <pc:sldMk cId="0" sldId="328"/>
            <ac:spMk id="7" creationId="{00000000-0000-0000-0000-000000000000}"/>
          </ac:spMkLst>
        </pc:spChg>
        <pc:spChg chg="mod">
          <ac:chgData name="Caroline Prodger" userId="e4ef2e75-b60b-401b-8ebe-291bdcf405f4" providerId="ADAL" clId="{94DCD507-61DA-43A4-A2B1-08B10F29029A}" dt="2021-07-05T14:28:26.702" v="31" actId="1076"/>
          <ac:spMkLst>
            <pc:docMk/>
            <pc:sldMk cId="0" sldId="328"/>
            <ac:spMk id="8" creationId="{00000000-0000-0000-0000-000000000000}"/>
          </ac:spMkLst>
        </pc:spChg>
        <pc:spChg chg="mod">
          <ac:chgData name="Caroline Prodger" userId="e4ef2e75-b60b-401b-8ebe-291bdcf405f4" providerId="ADAL" clId="{94DCD507-61DA-43A4-A2B1-08B10F29029A}" dt="2021-07-05T14:28:19.366" v="29" actId="1076"/>
          <ac:spMkLst>
            <pc:docMk/>
            <pc:sldMk cId="0" sldId="328"/>
            <ac:spMk id="9" creationId="{00000000-0000-0000-0000-000000000000}"/>
          </ac:spMkLst>
        </pc:spChg>
        <pc:spChg chg="mod">
          <ac:chgData name="Caroline Prodger" userId="e4ef2e75-b60b-401b-8ebe-291bdcf405f4" providerId="ADAL" clId="{94DCD507-61DA-43A4-A2B1-08B10F29029A}" dt="2021-07-05T14:28:09.913" v="26" actId="1076"/>
          <ac:spMkLst>
            <pc:docMk/>
            <pc:sldMk cId="0" sldId="328"/>
            <ac:spMk id="10" creationId="{00000000-0000-0000-0000-000000000000}"/>
          </ac:spMkLst>
        </pc:spChg>
        <pc:spChg chg="mod">
          <ac:chgData name="Caroline Prodger" userId="e4ef2e75-b60b-401b-8ebe-291bdcf405f4" providerId="ADAL" clId="{94DCD507-61DA-43A4-A2B1-08B10F29029A}" dt="2021-07-05T14:28:22.027" v="30" actId="1076"/>
          <ac:spMkLst>
            <pc:docMk/>
            <pc:sldMk cId="0" sldId="328"/>
            <ac:spMk id="11" creationId="{00000000-0000-0000-0000-000000000000}"/>
          </ac:spMkLst>
        </pc:spChg>
        <pc:picChg chg="add mod">
          <ac:chgData name="Caroline Prodger" userId="e4ef2e75-b60b-401b-8ebe-291bdcf405f4" providerId="ADAL" clId="{94DCD507-61DA-43A4-A2B1-08B10F29029A}" dt="2021-07-05T14:28:40.920" v="33" actId="1076"/>
          <ac:picMkLst>
            <pc:docMk/>
            <pc:sldMk cId="0" sldId="328"/>
            <ac:picMk id="12" creationId="{82AA39E6-E56F-4E3F-AAE7-7E705D570661}"/>
          </ac:picMkLst>
        </pc:picChg>
        <pc:cxnChg chg="mod">
          <ac:chgData name="Caroline Prodger" userId="e4ef2e75-b60b-401b-8ebe-291bdcf405f4" providerId="ADAL" clId="{94DCD507-61DA-43A4-A2B1-08B10F29029A}" dt="2021-07-05T14:27:52.856" v="19" actId="1076"/>
          <ac:cxnSpMkLst>
            <pc:docMk/>
            <pc:sldMk cId="0" sldId="328"/>
            <ac:cxnSpMk id="13" creationId="{00000000-0000-0000-0000-000000000000}"/>
          </ac:cxnSpMkLst>
        </pc:cxnChg>
      </pc:sldChg>
      <pc:sldChg chg="modSp">
        <pc:chgData name="Caroline Prodger" userId="e4ef2e75-b60b-401b-8ebe-291bdcf405f4" providerId="ADAL" clId="{94DCD507-61DA-43A4-A2B1-08B10F29029A}" dt="2021-07-05T13:44:42.906" v="0"/>
        <pc:sldMkLst>
          <pc:docMk/>
          <pc:sldMk cId="4125820335" sldId="352"/>
        </pc:sldMkLst>
        <pc:spChg chg="mod">
          <ac:chgData name="Caroline Prodger" userId="e4ef2e75-b60b-401b-8ebe-291bdcf405f4" providerId="ADAL" clId="{94DCD507-61DA-43A4-A2B1-08B10F29029A}" dt="2021-07-05T13:44:42.906" v="0"/>
          <ac:spMkLst>
            <pc:docMk/>
            <pc:sldMk cId="4125820335" sldId="352"/>
            <ac:spMk id="2" creationId="{00000000-0000-0000-0000-000000000000}"/>
          </ac:spMkLst>
        </pc:spChg>
        <pc:spChg chg="mod">
          <ac:chgData name="Caroline Prodger" userId="e4ef2e75-b60b-401b-8ebe-291bdcf405f4" providerId="ADAL" clId="{94DCD507-61DA-43A4-A2B1-08B10F29029A}" dt="2021-07-05T13:44:42.906" v="0"/>
          <ac:spMkLst>
            <pc:docMk/>
            <pc:sldMk cId="4125820335" sldId="352"/>
            <ac:spMk id="4" creationId="{00000000-0000-0000-0000-000000000000}"/>
          </ac:spMkLst>
        </pc:spChg>
      </pc:sldChg>
      <pc:sldChg chg="modSp mod">
        <pc:chgData name="Caroline Prodger" userId="e4ef2e75-b60b-401b-8ebe-291bdcf405f4" providerId="ADAL" clId="{94DCD507-61DA-43A4-A2B1-08B10F29029A}" dt="2021-07-05T14:26:01.006" v="17" actId="1076"/>
        <pc:sldMkLst>
          <pc:docMk/>
          <pc:sldMk cId="1692396533" sldId="354"/>
        </pc:sldMkLst>
        <pc:spChg chg="mod">
          <ac:chgData name="Caroline Prodger" userId="e4ef2e75-b60b-401b-8ebe-291bdcf405f4" providerId="ADAL" clId="{94DCD507-61DA-43A4-A2B1-08B10F29029A}" dt="2021-07-05T13:44:42.906" v="0"/>
          <ac:spMkLst>
            <pc:docMk/>
            <pc:sldMk cId="1692396533" sldId="354"/>
            <ac:spMk id="2" creationId="{00000000-0000-0000-0000-000000000000}"/>
          </ac:spMkLst>
        </pc:spChg>
        <pc:spChg chg="mod">
          <ac:chgData name="Caroline Prodger" userId="e4ef2e75-b60b-401b-8ebe-291bdcf405f4" providerId="ADAL" clId="{94DCD507-61DA-43A4-A2B1-08B10F29029A}" dt="2021-07-05T14:25:42.140" v="11" actId="1076"/>
          <ac:spMkLst>
            <pc:docMk/>
            <pc:sldMk cId="1692396533" sldId="354"/>
            <ac:spMk id="7" creationId="{00000000-0000-0000-0000-000000000000}"/>
          </ac:spMkLst>
        </pc:spChg>
        <pc:spChg chg="mod">
          <ac:chgData name="Caroline Prodger" userId="e4ef2e75-b60b-401b-8ebe-291bdcf405f4" providerId="ADAL" clId="{94DCD507-61DA-43A4-A2B1-08B10F29029A}" dt="2021-07-05T14:25:55.176" v="15" actId="1076"/>
          <ac:spMkLst>
            <pc:docMk/>
            <pc:sldMk cId="1692396533" sldId="354"/>
            <ac:spMk id="8" creationId="{00000000-0000-0000-0000-000000000000}"/>
          </ac:spMkLst>
        </pc:spChg>
        <pc:spChg chg="mod">
          <ac:chgData name="Caroline Prodger" userId="e4ef2e75-b60b-401b-8ebe-291bdcf405f4" providerId="ADAL" clId="{94DCD507-61DA-43A4-A2B1-08B10F29029A}" dt="2021-07-05T14:25:49.642" v="13" actId="1076"/>
          <ac:spMkLst>
            <pc:docMk/>
            <pc:sldMk cId="1692396533" sldId="354"/>
            <ac:spMk id="9" creationId="{00000000-0000-0000-0000-000000000000}"/>
          </ac:spMkLst>
        </pc:spChg>
        <pc:spChg chg="mod">
          <ac:chgData name="Caroline Prodger" userId="e4ef2e75-b60b-401b-8ebe-291bdcf405f4" providerId="ADAL" clId="{94DCD507-61DA-43A4-A2B1-08B10F29029A}" dt="2021-07-05T14:25:47.082" v="12" actId="1076"/>
          <ac:spMkLst>
            <pc:docMk/>
            <pc:sldMk cId="1692396533" sldId="354"/>
            <ac:spMk id="10" creationId="{00000000-0000-0000-0000-000000000000}"/>
          </ac:spMkLst>
        </pc:spChg>
        <pc:spChg chg="mod">
          <ac:chgData name="Caroline Prodger" userId="e4ef2e75-b60b-401b-8ebe-291bdcf405f4" providerId="ADAL" clId="{94DCD507-61DA-43A4-A2B1-08B10F29029A}" dt="2021-07-05T14:25:57.696" v="16" actId="1076"/>
          <ac:spMkLst>
            <pc:docMk/>
            <pc:sldMk cId="1692396533" sldId="354"/>
            <ac:spMk id="11" creationId="{00000000-0000-0000-0000-000000000000}"/>
          </ac:spMkLst>
        </pc:spChg>
        <pc:spChg chg="mod">
          <ac:chgData name="Caroline Prodger" userId="e4ef2e75-b60b-401b-8ebe-291bdcf405f4" providerId="ADAL" clId="{94DCD507-61DA-43A4-A2B1-08B10F29029A}" dt="2021-07-05T14:25:33.630" v="8" actId="14100"/>
          <ac:spMkLst>
            <pc:docMk/>
            <pc:sldMk cId="1692396533" sldId="354"/>
            <ac:spMk id="13" creationId="{00000000-0000-0000-0000-000000000000}"/>
          </ac:spMkLst>
        </pc:spChg>
        <pc:spChg chg="mod">
          <ac:chgData name="Caroline Prodger" userId="e4ef2e75-b60b-401b-8ebe-291bdcf405f4" providerId="ADAL" clId="{94DCD507-61DA-43A4-A2B1-08B10F29029A}" dt="2021-07-05T14:25:37.512" v="9" actId="1076"/>
          <ac:spMkLst>
            <pc:docMk/>
            <pc:sldMk cId="1692396533" sldId="354"/>
            <ac:spMk id="14" creationId="{00000000-0000-0000-0000-000000000000}"/>
          </ac:spMkLst>
        </pc:spChg>
        <pc:spChg chg="mod">
          <ac:chgData name="Caroline Prodger" userId="e4ef2e75-b60b-401b-8ebe-291bdcf405f4" providerId="ADAL" clId="{94DCD507-61DA-43A4-A2B1-08B10F29029A}" dt="2021-07-05T14:25:39.753" v="10" actId="1076"/>
          <ac:spMkLst>
            <pc:docMk/>
            <pc:sldMk cId="1692396533" sldId="354"/>
            <ac:spMk id="15" creationId="{00000000-0000-0000-0000-000000000000}"/>
          </ac:spMkLst>
        </pc:spChg>
        <pc:spChg chg="mod">
          <ac:chgData name="Caroline Prodger" userId="e4ef2e75-b60b-401b-8ebe-291bdcf405f4" providerId="ADAL" clId="{94DCD507-61DA-43A4-A2B1-08B10F29029A}" dt="2021-07-05T14:26:01.006" v="17" actId="1076"/>
          <ac:spMkLst>
            <pc:docMk/>
            <pc:sldMk cId="1692396533" sldId="354"/>
            <ac:spMk id="18" creationId="{00000000-0000-0000-0000-000000000000}"/>
          </ac:spMkLst>
        </pc:spChg>
        <pc:spChg chg="mod">
          <ac:chgData name="Caroline Prodger" userId="e4ef2e75-b60b-401b-8ebe-291bdcf405f4" providerId="ADAL" clId="{94DCD507-61DA-43A4-A2B1-08B10F29029A}" dt="2021-07-05T14:25:52.086" v="14" actId="1076"/>
          <ac:spMkLst>
            <pc:docMk/>
            <pc:sldMk cId="1692396533" sldId="354"/>
            <ac:spMk id="19" creationId="{00000000-0000-0000-0000-000000000000}"/>
          </ac:spMkLst>
        </pc:spChg>
      </pc:sldChg>
      <pc:sldChg chg="addSp modSp mod">
        <pc:chgData name="Caroline Prodger" userId="e4ef2e75-b60b-401b-8ebe-291bdcf405f4" providerId="ADAL" clId="{94DCD507-61DA-43A4-A2B1-08B10F29029A}" dt="2021-07-05T14:29:31.106" v="42" actId="1076"/>
        <pc:sldMkLst>
          <pc:docMk/>
          <pc:sldMk cId="2070047189" sldId="355"/>
        </pc:sldMkLst>
        <pc:spChg chg="mod">
          <ac:chgData name="Caroline Prodger" userId="e4ef2e75-b60b-401b-8ebe-291bdcf405f4" providerId="ADAL" clId="{94DCD507-61DA-43A4-A2B1-08B10F29029A}" dt="2021-07-05T14:29:29.489" v="41" actId="14100"/>
          <ac:spMkLst>
            <pc:docMk/>
            <pc:sldMk cId="2070047189" sldId="355"/>
            <ac:spMk id="7" creationId="{00000000-0000-0000-0000-000000000000}"/>
          </ac:spMkLst>
        </pc:spChg>
        <pc:spChg chg="mod">
          <ac:chgData name="Caroline Prodger" userId="e4ef2e75-b60b-401b-8ebe-291bdcf405f4" providerId="ADAL" clId="{94DCD507-61DA-43A4-A2B1-08B10F29029A}" dt="2021-07-05T14:29:15.168" v="38" actId="1076"/>
          <ac:spMkLst>
            <pc:docMk/>
            <pc:sldMk cId="2070047189" sldId="355"/>
            <ac:spMk id="15" creationId="{00000000-0000-0000-0000-000000000000}"/>
          </ac:spMkLst>
        </pc:spChg>
        <pc:spChg chg="mod">
          <ac:chgData name="Caroline Prodger" userId="e4ef2e75-b60b-401b-8ebe-291bdcf405f4" providerId="ADAL" clId="{94DCD507-61DA-43A4-A2B1-08B10F29029A}" dt="2021-07-05T14:29:21.978" v="40" actId="1076"/>
          <ac:spMkLst>
            <pc:docMk/>
            <pc:sldMk cId="2070047189" sldId="355"/>
            <ac:spMk id="16" creationId="{00000000-0000-0000-0000-000000000000}"/>
          </ac:spMkLst>
        </pc:spChg>
        <pc:picChg chg="add mod">
          <ac:chgData name="Caroline Prodger" userId="e4ef2e75-b60b-401b-8ebe-291bdcf405f4" providerId="ADAL" clId="{94DCD507-61DA-43A4-A2B1-08B10F29029A}" dt="2021-07-05T14:29:31.106" v="42" actId="1076"/>
          <ac:picMkLst>
            <pc:docMk/>
            <pc:sldMk cId="2070047189" sldId="355"/>
            <ac:picMk id="3" creationId="{8CFF5339-5625-4A71-A6DA-6DB7873BCEF0}"/>
          </ac:picMkLst>
        </pc:picChg>
      </pc:sldChg>
      <pc:sldChg chg="modSp">
        <pc:chgData name="Caroline Prodger" userId="e4ef2e75-b60b-401b-8ebe-291bdcf405f4" providerId="ADAL" clId="{94DCD507-61DA-43A4-A2B1-08B10F29029A}" dt="2021-07-05T13:44:42.906" v="0"/>
        <pc:sldMkLst>
          <pc:docMk/>
          <pc:sldMk cId="379299993" sldId="356"/>
        </pc:sldMkLst>
        <pc:spChg chg="mod">
          <ac:chgData name="Caroline Prodger" userId="e4ef2e75-b60b-401b-8ebe-291bdcf405f4" providerId="ADAL" clId="{94DCD507-61DA-43A4-A2B1-08B10F29029A}" dt="2021-07-05T13:44:42.906" v="0"/>
          <ac:spMkLst>
            <pc:docMk/>
            <pc:sldMk cId="379299993" sldId="356"/>
            <ac:spMk id="2" creationId="{00000000-0000-0000-0000-000000000000}"/>
          </ac:spMkLst>
        </pc:spChg>
      </pc:sldChg>
      <pc:sldChg chg="addSp modSp mod">
        <pc:chgData name="Caroline Prodger" userId="e4ef2e75-b60b-401b-8ebe-291bdcf405f4" providerId="ADAL" clId="{94DCD507-61DA-43A4-A2B1-08B10F29029A}" dt="2021-07-05T14:30:09.270" v="50" actId="1076"/>
        <pc:sldMkLst>
          <pc:docMk/>
          <pc:sldMk cId="977677434" sldId="358"/>
        </pc:sldMkLst>
        <pc:spChg chg="mod">
          <ac:chgData name="Caroline Prodger" userId="e4ef2e75-b60b-401b-8ebe-291bdcf405f4" providerId="ADAL" clId="{94DCD507-61DA-43A4-A2B1-08B10F29029A}" dt="2021-07-05T14:29:58.346" v="48" actId="14100"/>
          <ac:spMkLst>
            <pc:docMk/>
            <pc:sldMk cId="977677434" sldId="358"/>
            <ac:spMk id="2" creationId="{00000000-0000-0000-0000-000000000000}"/>
          </ac:spMkLst>
        </pc:spChg>
        <pc:spChg chg="mod">
          <ac:chgData name="Caroline Prodger" userId="e4ef2e75-b60b-401b-8ebe-291bdcf405f4" providerId="ADAL" clId="{94DCD507-61DA-43A4-A2B1-08B10F29029A}" dt="2021-07-05T13:44:42.906" v="0"/>
          <ac:spMkLst>
            <pc:docMk/>
            <pc:sldMk cId="977677434" sldId="358"/>
            <ac:spMk id="3" creationId="{00000000-0000-0000-0000-000000000000}"/>
          </ac:spMkLst>
        </pc:spChg>
        <pc:spChg chg="mod">
          <ac:chgData name="Caroline Prodger" userId="e4ef2e75-b60b-401b-8ebe-291bdcf405f4" providerId="ADAL" clId="{94DCD507-61DA-43A4-A2B1-08B10F29029A}" dt="2021-07-05T14:29:50.449" v="45" actId="1076"/>
          <ac:spMkLst>
            <pc:docMk/>
            <pc:sldMk cId="977677434" sldId="358"/>
            <ac:spMk id="4" creationId="{00000000-0000-0000-0000-000000000000}"/>
          </ac:spMkLst>
        </pc:spChg>
        <pc:spChg chg="mod">
          <ac:chgData name="Caroline Prodger" userId="e4ef2e75-b60b-401b-8ebe-291bdcf405f4" providerId="ADAL" clId="{94DCD507-61DA-43A4-A2B1-08B10F29029A}" dt="2021-07-05T14:29:47.552" v="44" actId="1076"/>
          <ac:spMkLst>
            <pc:docMk/>
            <pc:sldMk cId="977677434" sldId="358"/>
            <ac:spMk id="5" creationId="{00000000-0000-0000-0000-000000000000}"/>
          </ac:spMkLst>
        </pc:spChg>
        <pc:spChg chg="mod">
          <ac:chgData name="Caroline Prodger" userId="e4ef2e75-b60b-401b-8ebe-291bdcf405f4" providerId="ADAL" clId="{94DCD507-61DA-43A4-A2B1-08B10F29029A}" dt="2021-07-05T14:29:53.161" v="46" actId="1076"/>
          <ac:spMkLst>
            <pc:docMk/>
            <pc:sldMk cId="977677434" sldId="358"/>
            <ac:spMk id="6" creationId="{00000000-0000-0000-0000-000000000000}"/>
          </ac:spMkLst>
        </pc:spChg>
        <pc:spChg chg="mod">
          <ac:chgData name="Caroline Prodger" userId="e4ef2e75-b60b-401b-8ebe-291bdcf405f4" providerId="ADAL" clId="{94DCD507-61DA-43A4-A2B1-08B10F29029A}" dt="2021-07-05T14:29:56.039" v="47" actId="1076"/>
          <ac:spMkLst>
            <pc:docMk/>
            <pc:sldMk cId="977677434" sldId="358"/>
            <ac:spMk id="8" creationId="{00000000-0000-0000-0000-000000000000}"/>
          </ac:spMkLst>
        </pc:spChg>
        <pc:picChg chg="add mod">
          <ac:chgData name="Caroline Prodger" userId="e4ef2e75-b60b-401b-8ebe-291bdcf405f4" providerId="ADAL" clId="{94DCD507-61DA-43A4-A2B1-08B10F29029A}" dt="2021-07-05T14:30:09.270" v="50" actId="1076"/>
          <ac:picMkLst>
            <pc:docMk/>
            <pc:sldMk cId="977677434" sldId="358"/>
            <ac:picMk id="7" creationId="{3BAF985D-C582-405D-ACFD-CC253FFE99D1}"/>
          </ac:picMkLst>
        </pc:picChg>
      </pc:sldChg>
      <pc:sldChg chg="modSp">
        <pc:chgData name="Caroline Prodger" userId="e4ef2e75-b60b-401b-8ebe-291bdcf405f4" providerId="ADAL" clId="{94DCD507-61DA-43A4-A2B1-08B10F29029A}" dt="2021-07-05T13:44:42.906" v="0"/>
        <pc:sldMkLst>
          <pc:docMk/>
          <pc:sldMk cId="1951168311" sldId="359"/>
        </pc:sldMkLst>
        <pc:spChg chg="mod">
          <ac:chgData name="Caroline Prodger" userId="e4ef2e75-b60b-401b-8ebe-291bdcf405f4" providerId="ADAL" clId="{94DCD507-61DA-43A4-A2B1-08B10F29029A}" dt="2021-07-05T13:44:42.906" v="0"/>
          <ac:spMkLst>
            <pc:docMk/>
            <pc:sldMk cId="1951168311" sldId="359"/>
            <ac:spMk id="2" creationId="{00000000-0000-0000-0000-000000000000}"/>
          </ac:spMkLst>
        </pc:spChg>
      </pc:sldChg>
      <pc:sldChg chg="addSp delSp modSp mod">
        <pc:chgData name="Caroline Prodger" userId="e4ef2e75-b60b-401b-8ebe-291bdcf405f4" providerId="ADAL" clId="{94DCD507-61DA-43A4-A2B1-08B10F29029A}" dt="2021-07-05T14:24:21.960" v="7" actId="1076"/>
        <pc:sldMkLst>
          <pc:docMk/>
          <pc:sldMk cId="337406033" sldId="360"/>
        </pc:sldMkLst>
        <pc:picChg chg="add mod">
          <ac:chgData name="Caroline Prodger" userId="e4ef2e75-b60b-401b-8ebe-291bdcf405f4" providerId="ADAL" clId="{94DCD507-61DA-43A4-A2B1-08B10F29029A}" dt="2021-07-05T14:24:21.960" v="7" actId="1076"/>
          <ac:picMkLst>
            <pc:docMk/>
            <pc:sldMk cId="337406033" sldId="360"/>
            <ac:picMk id="4" creationId="{5252F22B-FC25-4827-BFF1-C4567AF9E72B}"/>
          </ac:picMkLst>
        </pc:picChg>
        <pc:picChg chg="del">
          <ac:chgData name="Caroline Prodger" userId="e4ef2e75-b60b-401b-8ebe-291bdcf405f4" providerId="ADAL" clId="{94DCD507-61DA-43A4-A2B1-08B10F29029A}" dt="2021-07-05T14:23:39.606" v="4" actId="478"/>
          <ac:picMkLst>
            <pc:docMk/>
            <pc:sldMk cId="337406033" sldId="360"/>
            <ac:picMk id="8" creationId="{00000000-0000-0000-0000-000000000000}"/>
          </ac:picMkLst>
        </pc:picChg>
      </pc:sldChg>
      <pc:sldChg chg="addSp delSp modSp mod">
        <pc:chgData name="Caroline Prodger" userId="e4ef2e75-b60b-401b-8ebe-291bdcf405f4" providerId="ADAL" clId="{94DCD507-61DA-43A4-A2B1-08B10F29029A}" dt="2021-07-05T14:36:55.647" v="71" actId="1076"/>
        <pc:sldMkLst>
          <pc:docMk/>
          <pc:sldMk cId="2555518788" sldId="362"/>
        </pc:sldMkLst>
        <pc:spChg chg="mod">
          <ac:chgData name="Caroline Prodger" userId="e4ef2e75-b60b-401b-8ebe-291bdcf405f4" providerId="ADAL" clId="{94DCD507-61DA-43A4-A2B1-08B10F29029A}" dt="2021-07-05T13:44:42.906" v="0"/>
          <ac:spMkLst>
            <pc:docMk/>
            <pc:sldMk cId="2555518788" sldId="362"/>
            <ac:spMk id="2" creationId="{00000000-0000-0000-0000-000000000000}"/>
          </ac:spMkLst>
        </pc:spChg>
        <pc:spChg chg="mod">
          <ac:chgData name="Caroline Prodger" userId="e4ef2e75-b60b-401b-8ebe-291bdcf405f4" providerId="ADAL" clId="{94DCD507-61DA-43A4-A2B1-08B10F29029A}" dt="2021-07-05T14:36:50.986" v="69" actId="14100"/>
          <ac:spMkLst>
            <pc:docMk/>
            <pc:sldMk cId="2555518788" sldId="362"/>
            <ac:spMk id="3" creationId="{00000000-0000-0000-0000-000000000000}"/>
          </ac:spMkLst>
        </pc:spChg>
        <pc:picChg chg="del mod">
          <ac:chgData name="Caroline Prodger" userId="e4ef2e75-b60b-401b-8ebe-291bdcf405f4" providerId="ADAL" clId="{94DCD507-61DA-43A4-A2B1-08B10F29029A}" dt="2021-07-05T14:35:47.155" v="57" actId="478"/>
          <ac:picMkLst>
            <pc:docMk/>
            <pc:sldMk cId="2555518788" sldId="362"/>
            <ac:picMk id="4" creationId="{00000000-0000-0000-0000-000000000000}"/>
          </ac:picMkLst>
        </pc:picChg>
        <pc:picChg chg="del">
          <ac:chgData name="Caroline Prodger" userId="e4ef2e75-b60b-401b-8ebe-291bdcf405f4" providerId="ADAL" clId="{94DCD507-61DA-43A4-A2B1-08B10F29029A}" dt="2021-07-05T14:34:30.538" v="51" actId="478"/>
          <ac:picMkLst>
            <pc:docMk/>
            <pc:sldMk cId="2555518788" sldId="362"/>
            <ac:picMk id="5" creationId="{00000000-0000-0000-0000-000000000000}"/>
          </ac:picMkLst>
        </pc:picChg>
        <pc:picChg chg="add mod">
          <ac:chgData name="Caroline Prodger" userId="e4ef2e75-b60b-401b-8ebe-291bdcf405f4" providerId="ADAL" clId="{94DCD507-61DA-43A4-A2B1-08B10F29029A}" dt="2021-07-05T14:36:55.647" v="71" actId="1076"/>
          <ac:picMkLst>
            <pc:docMk/>
            <pc:sldMk cId="2555518788" sldId="362"/>
            <ac:picMk id="7" creationId="{82D8FCFD-79A1-487C-B785-FC9F62B8D83B}"/>
          </ac:picMkLst>
        </pc:picChg>
        <pc:picChg chg="add mod">
          <ac:chgData name="Caroline Prodger" userId="e4ef2e75-b60b-401b-8ebe-291bdcf405f4" providerId="ADAL" clId="{94DCD507-61DA-43A4-A2B1-08B10F29029A}" dt="2021-07-05T14:36:48.478" v="68" actId="14100"/>
          <ac:picMkLst>
            <pc:docMk/>
            <pc:sldMk cId="2555518788" sldId="362"/>
            <ac:picMk id="9" creationId="{55144B85-5F21-4CBE-9203-27BB4E860E9B}"/>
          </ac:picMkLst>
        </pc:picChg>
        <pc:picChg chg="add mod">
          <ac:chgData name="Caroline Prodger" userId="e4ef2e75-b60b-401b-8ebe-291bdcf405f4" providerId="ADAL" clId="{94DCD507-61DA-43A4-A2B1-08B10F29029A}" dt="2021-07-05T14:36:46.376" v="67" actId="1076"/>
          <ac:picMkLst>
            <pc:docMk/>
            <pc:sldMk cId="2555518788" sldId="362"/>
            <ac:picMk id="10" creationId="{67A88E5E-B48F-4FAD-BC0C-F41EC3B482D2}"/>
          </ac:picMkLst>
        </pc:picChg>
      </pc:sldChg>
      <pc:sldChg chg="addSp modSp mod">
        <pc:chgData name="Caroline Prodger" userId="e4ef2e75-b60b-401b-8ebe-291bdcf405f4" providerId="ADAL" clId="{94DCD507-61DA-43A4-A2B1-08B10F29029A}" dt="2021-07-05T14:39:33.923" v="86" actId="1076"/>
        <pc:sldMkLst>
          <pc:docMk/>
          <pc:sldMk cId="3196688007" sldId="363"/>
        </pc:sldMkLst>
        <pc:spChg chg="mod">
          <ac:chgData name="Caroline Prodger" userId="e4ef2e75-b60b-401b-8ebe-291bdcf405f4" providerId="ADAL" clId="{94DCD507-61DA-43A4-A2B1-08B10F29029A}" dt="2021-07-05T13:44:42.906" v="0"/>
          <ac:spMkLst>
            <pc:docMk/>
            <pc:sldMk cId="3196688007" sldId="363"/>
            <ac:spMk id="2" creationId="{00000000-0000-0000-0000-000000000000}"/>
          </ac:spMkLst>
        </pc:spChg>
        <pc:spChg chg="mod">
          <ac:chgData name="Caroline Prodger" userId="e4ef2e75-b60b-401b-8ebe-291bdcf405f4" providerId="ADAL" clId="{94DCD507-61DA-43A4-A2B1-08B10F29029A}" dt="2021-07-05T14:38:57.869" v="76" actId="21"/>
          <ac:spMkLst>
            <pc:docMk/>
            <pc:sldMk cId="3196688007" sldId="363"/>
            <ac:spMk id="3" creationId="{00000000-0000-0000-0000-000000000000}"/>
          </ac:spMkLst>
        </pc:spChg>
        <pc:spChg chg="add mod">
          <ac:chgData name="Caroline Prodger" userId="e4ef2e75-b60b-401b-8ebe-291bdcf405f4" providerId="ADAL" clId="{94DCD507-61DA-43A4-A2B1-08B10F29029A}" dt="2021-07-05T14:39:25.551" v="82" actId="14100"/>
          <ac:spMkLst>
            <pc:docMk/>
            <pc:sldMk cId="3196688007" sldId="363"/>
            <ac:spMk id="4" creationId="{0B0B6CD9-E7F9-4183-9F24-BC2C5C200B44}"/>
          </ac:spMkLst>
        </pc:spChg>
        <pc:picChg chg="add mod">
          <ac:chgData name="Caroline Prodger" userId="e4ef2e75-b60b-401b-8ebe-291bdcf405f4" providerId="ADAL" clId="{94DCD507-61DA-43A4-A2B1-08B10F29029A}" dt="2021-07-05T14:39:33.923" v="86" actId="1076"/>
          <ac:picMkLst>
            <pc:docMk/>
            <pc:sldMk cId="3196688007" sldId="363"/>
            <ac:picMk id="6" creationId="{5B6898B4-1612-4DB7-BA80-D98A65DF3EA4}"/>
          </ac:picMkLst>
        </pc:picChg>
      </pc:sldChg>
      <pc:sldChg chg="modSp">
        <pc:chgData name="Caroline Prodger" userId="e4ef2e75-b60b-401b-8ebe-291bdcf405f4" providerId="ADAL" clId="{94DCD507-61DA-43A4-A2B1-08B10F29029A}" dt="2021-07-05T13:44:42.906" v="0"/>
        <pc:sldMkLst>
          <pc:docMk/>
          <pc:sldMk cId="421865282" sldId="364"/>
        </pc:sldMkLst>
        <pc:spChg chg="mod">
          <ac:chgData name="Caroline Prodger" userId="e4ef2e75-b60b-401b-8ebe-291bdcf405f4" providerId="ADAL" clId="{94DCD507-61DA-43A4-A2B1-08B10F29029A}" dt="2021-07-05T13:44:42.906" v="0"/>
          <ac:spMkLst>
            <pc:docMk/>
            <pc:sldMk cId="421865282" sldId="364"/>
            <ac:spMk id="2" creationId="{00000000-0000-0000-0000-000000000000}"/>
          </ac:spMkLst>
        </pc:spChg>
      </pc:sldChg>
      <pc:sldChg chg="delSp modSp mod">
        <pc:chgData name="Caroline Prodger" userId="e4ef2e75-b60b-401b-8ebe-291bdcf405f4" providerId="ADAL" clId="{94DCD507-61DA-43A4-A2B1-08B10F29029A}" dt="2021-07-05T14:40:14.499" v="93" actId="1076"/>
        <pc:sldMkLst>
          <pc:docMk/>
          <pc:sldMk cId="3942924472" sldId="365"/>
        </pc:sldMkLst>
        <pc:spChg chg="mod">
          <ac:chgData name="Caroline Prodger" userId="e4ef2e75-b60b-401b-8ebe-291bdcf405f4" providerId="ADAL" clId="{94DCD507-61DA-43A4-A2B1-08B10F29029A}" dt="2021-07-05T14:39:55.807" v="88" actId="14100"/>
          <ac:spMkLst>
            <pc:docMk/>
            <pc:sldMk cId="3942924472" sldId="365"/>
            <ac:spMk id="3" creationId="{00000000-0000-0000-0000-000000000000}"/>
          </ac:spMkLst>
        </pc:spChg>
        <pc:spChg chg="mod">
          <ac:chgData name="Caroline Prodger" userId="e4ef2e75-b60b-401b-8ebe-291bdcf405f4" providerId="ADAL" clId="{94DCD507-61DA-43A4-A2B1-08B10F29029A}" dt="2021-07-05T14:40:14.499" v="93" actId="1076"/>
          <ac:spMkLst>
            <pc:docMk/>
            <pc:sldMk cId="3942924472" sldId="365"/>
            <ac:spMk id="5" creationId="{00000000-0000-0000-0000-000000000000}"/>
          </ac:spMkLst>
        </pc:spChg>
        <pc:picChg chg="del">
          <ac:chgData name="Caroline Prodger" userId="e4ef2e75-b60b-401b-8ebe-291bdcf405f4" providerId="ADAL" clId="{94DCD507-61DA-43A4-A2B1-08B10F29029A}" dt="2021-07-05T14:39:52.851" v="87" actId="478"/>
          <ac:picMkLst>
            <pc:docMk/>
            <pc:sldMk cId="3942924472" sldId="365"/>
            <ac:picMk id="2" creationId="{00000000-0000-0000-0000-000000000000}"/>
          </ac:picMkLst>
        </pc:picChg>
      </pc:sldChg>
      <pc:sldChg chg="delSp modSp mod">
        <pc:chgData name="Caroline Prodger" userId="e4ef2e75-b60b-401b-8ebe-291bdcf405f4" providerId="ADAL" clId="{94DCD507-61DA-43A4-A2B1-08B10F29029A}" dt="2021-07-05T14:40:10.069" v="92" actId="1076"/>
        <pc:sldMkLst>
          <pc:docMk/>
          <pc:sldMk cId="1262289564" sldId="366"/>
        </pc:sldMkLst>
        <pc:spChg chg="mod">
          <ac:chgData name="Caroline Prodger" userId="e4ef2e75-b60b-401b-8ebe-291bdcf405f4" providerId="ADAL" clId="{94DCD507-61DA-43A4-A2B1-08B10F29029A}" dt="2021-07-05T13:44:42.906" v="0"/>
          <ac:spMkLst>
            <pc:docMk/>
            <pc:sldMk cId="1262289564" sldId="366"/>
            <ac:spMk id="2" creationId="{00000000-0000-0000-0000-000000000000}"/>
          </ac:spMkLst>
        </pc:spChg>
        <pc:spChg chg="mod">
          <ac:chgData name="Caroline Prodger" userId="e4ef2e75-b60b-401b-8ebe-291bdcf405f4" providerId="ADAL" clId="{94DCD507-61DA-43A4-A2B1-08B10F29029A}" dt="2021-07-05T14:40:02.883" v="90" actId="14100"/>
          <ac:spMkLst>
            <pc:docMk/>
            <pc:sldMk cId="1262289564" sldId="366"/>
            <ac:spMk id="3" creationId="{00000000-0000-0000-0000-000000000000}"/>
          </ac:spMkLst>
        </pc:spChg>
        <pc:spChg chg="mod">
          <ac:chgData name="Caroline Prodger" userId="e4ef2e75-b60b-401b-8ebe-291bdcf405f4" providerId="ADAL" clId="{94DCD507-61DA-43A4-A2B1-08B10F29029A}" dt="2021-07-05T14:40:07.728" v="91" actId="1076"/>
          <ac:spMkLst>
            <pc:docMk/>
            <pc:sldMk cId="1262289564" sldId="366"/>
            <ac:spMk id="4" creationId="{00000000-0000-0000-0000-000000000000}"/>
          </ac:spMkLst>
        </pc:spChg>
        <pc:spChg chg="mod">
          <ac:chgData name="Caroline Prodger" userId="e4ef2e75-b60b-401b-8ebe-291bdcf405f4" providerId="ADAL" clId="{94DCD507-61DA-43A4-A2B1-08B10F29029A}" dt="2021-07-05T14:40:10.069" v="92" actId="1076"/>
          <ac:spMkLst>
            <pc:docMk/>
            <pc:sldMk cId="1262289564" sldId="366"/>
            <ac:spMk id="5" creationId="{00000000-0000-0000-0000-000000000000}"/>
          </ac:spMkLst>
        </pc:spChg>
        <pc:picChg chg="del">
          <ac:chgData name="Caroline Prodger" userId="e4ef2e75-b60b-401b-8ebe-291bdcf405f4" providerId="ADAL" clId="{94DCD507-61DA-43A4-A2B1-08B10F29029A}" dt="2021-07-05T14:40:00.016" v="89" actId="478"/>
          <ac:picMkLst>
            <pc:docMk/>
            <pc:sldMk cId="1262289564" sldId="366"/>
            <ac:picMk id="6" creationId="{00000000-0000-0000-0000-000000000000}"/>
          </ac:picMkLst>
        </pc:picChg>
      </pc:sldChg>
      <pc:sldChg chg="delSp modSp mod">
        <pc:chgData name="Caroline Prodger" userId="e4ef2e75-b60b-401b-8ebe-291bdcf405f4" providerId="ADAL" clId="{94DCD507-61DA-43A4-A2B1-08B10F29029A}" dt="2021-07-05T15:23:48.225" v="1787" actId="20577"/>
        <pc:sldMkLst>
          <pc:docMk/>
          <pc:sldMk cId="4142993352" sldId="367"/>
        </pc:sldMkLst>
        <pc:spChg chg="mod">
          <ac:chgData name="Caroline Prodger" userId="e4ef2e75-b60b-401b-8ebe-291bdcf405f4" providerId="ADAL" clId="{94DCD507-61DA-43A4-A2B1-08B10F29029A}" dt="2021-07-05T13:44:42.906" v="0"/>
          <ac:spMkLst>
            <pc:docMk/>
            <pc:sldMk cId="4142993352" sldId="367"/>
            <ac:spMk id="2" creationId="{00000000-0000-0000-0000-000000000000}"/>
          </ac:spMkLst>
        </pc:spChg>
        <pc:spChg chg="mod">
          <ac:chgData name="Caroline Prodger" userId="e4ef2e75-b60b-401b-8ebe-291bdcf405f4" providerId="ADAL" clId="{94DCD507-61DA-43A4-A2B1-08B10F29029A}" dt="2021-07-05T14:59:17.956" v="1118" actId="20577"/>
          <ac:spMkLst>
            <pc:docMk/>
            <pc:sldMk cId="4142993352" sldId="367"/>
            <ac:spMk id="4" creationId="{00000000-0000-0000-0000-000000000000}"/>
          </ac:spMkLst>
        </pc:spChg>
        <pc:spChg chg="mod">
          <ac:chgData name="Caroline Prodger" userId="e4ef2e75-b60b-401b-8ebe-291bdcf405f4" providerId="ADAL" clId="{94DCD507-61DA-43A4-A2B1-08B10F29029A}" dt="2021-07-05T15:23:48.225" v="1787" actId="20577"/>
          <ac:spMkLst>
            <pc:docMk/>
            <pc:sldMk cId="4142993352" sldId="367"/>
            <ac:spMk id="6" creationId="{00000000-0000-0000-0000-000000000000}"/>
          </ac:spMkLst>
        </pc:spChg>
        <pc:picChg chg="del">
          <ac:chgData name="Caroline Prodger" userId="e4ef2e75-b60b-401b-8ebe-291bdcf405f4" providerId="ADAL" clId="{94DCD507-61DA-43A4-A2B1-08B10F29029A}" dt="2021-07-05T14:40:19.938" v="94" actId="478"/>
          <ac:picMkLst>
            <pc:docMk/>
            <pc:sldMk cId="4142993352" sldId="367"/>
            <ac:picMk id="5" creationId="{00000000-0000-0000-0000-000000000000}"/>
          </ac:picMkLst>
        </pc:picChg>
      </pc:sldChg>
      <pc:sldChg chg="delSp modSp mod">
        <pc:chgData name="Caroline Prodger" userId="e4ef2e75-b60b-401b-8ebe-291bdcf405f4" providerId="ADAL" clId="{94DCD507-61DA-43A4-A2B1-08B10F29029A}" dt="2021-07-05T15:24:09.955" v="1790" actId="20577"/>
        <pc:sldMkLst>
          <pc:docMk/>
          <pc:sldMk cId="1167496895" sldId="368"/>
        </pc:sldMkLst>
        <pc:spChg chg="mod">
          <ac:chgData name="Caroline Prodger" userId="e4ef2e75-b60b-401b-8ebe-291bdcf405f4" providerId="ADAL" clId="{94DCD507-61DA-43A4-A2B1-08B10F29029A}" dt="2021-07-05T13:44:42.906" v="0"/>
          <ac:spMkLst>
            <pc:docMk/>
            <pc:sldMk cId="1167496895" sldId="368"/>
            <ac:spMk id="2" creationId="{00000000-0000-0000-0000-000000000000}"/>
          </ac:spMkLst>
        </pc:spChg>
        <pc:spChg chg="mod">
          <ac:chgData name="Caroline Prodger" userId="e4ef2e75-b60b-401b-8ebe-291bdcf405f4" providerId="ADAL" clId="{94DCD507-61DA-43A4-A2B1-08B10F29029A}" dt="2021-07-05T15:02:03.380" v="1161" actId="1076"/>
          <ac:spMkLst>
            <pc:docMk/>
            <pc:sldMk cId="1167496895" sldId="368"/>
            <ac:spMk id="4" creationId="{00000000-0000-0000-0000-000000000000}"/>
          </ac:spMkLst>
        </pc:spChg>
        <pc:spChg chg="mod">
          <ac:chgData name="Caroline Prodger" userId="e4ef2e75-b60b-401b-8ebe-291bdcf405f4" providerId="ADAL" clId="{94DCD507-61DA-43A4-A2B1-08B10F29029A}" dt="2021-07-05T15:24:09.955" v="1790" actId="20577"/>
          <ac:spMkLst>
            <pc:docMk/>
            <pc:sldMk cId="1167496895" sldId="368"/>
            <ac:spMk id="6" creationId="{00000000-0000-0000-0000-000000000000}"/>
          </ac:spMkLst>
        </pc:spChg>
        <pc:picChg chg="del">
          <ac:chgData name="Caroline Prodger" userId="e4ef2e75-b60b-401b-8ebe-291bdcf405f4" providerId="ADAL" clId="{94DCD507-61DA-43A4-A2B1-08B10F29029A}" dt="2021-07-05T14:40:31.072" v="97" actId="478"/>
          <ac:picMkLst>
            <pc:docMk/>
            <pc:sldMk cId="1167496895" sldId="368"/>
            <ac:picMk id="5" creationId="{00000000-0000-0000-0000-000000000000}"/>
          </ac:picMkLst>
        </pc:picChg>
      </pc:sldChg>
      <pc:sldChg chg="modSp new mod">
        <pc:chgData name="Caroline Prodger" userId="e4ef2e75-b60b-401b-8ebe-291bdcf405f4" providerId="ADAL" clId="{94DCD507-61DA-43A4-A2B1-08B10F29029A}" dt="2021-07-05T15:10:02.611" v="1741" actId="20577"/>
        <pc:sldMkLst>
          <pc:docMk/>
          <pc:sldMk cId="571586251" sldId="369"/>
        </pc:sldMkLst>
        <pc:spChg chg="mod">
          <ac:chgData name="Caroline Prodger" userId="e4ef2e75-b60b-401b-8ebe-291bdcf405f4" providerId="ADAL" clId="{94DCD507-61DA-43A4-A2B1-08B10F29029A}" dt="2021-07-05T14:41:50.355" v="177" actId="20577"/>
          <ac:spMkLst>
            <pc:docMk/>
            <pc:sldMk cId="571586251" sldId="369"/>
            <ac:spMk id="2" creationId="{1819311B-5022-4550-B52F-72EC2BFC36C2}"/>
          </ac:spMkLst>
        </pc:spChg>
        <pc:spChg chg="mod">
          <ac:chgData name="Caroline Prodger" userId="e4ef2e75-b60b-401b-8ebe-291bdcf405f4" providerId="ADAL" clId="{94DCD507-61DA-43A4-A2B1-08B10F29029A}" dt="2021-07-05T15:10:02.611" v="1741" actId="20577"/>
          <ac:spMkLst>
            <pc:docMk/>
            <pc:sldMk cId="571586251" sldId="369"/>
            <ac:spMk id="3" creationId="{DD92E2B9-BF91-4615-8187-301C56670336}"/>
          </ac:spMkLst>
        </pc:spChg>
      </pc:sldChg>
      <pc:sldChg chg="modSp new mod">
        <pc:chgData name="Caroline Prodger" userId="e4ef2e75-b60b-401b-8ebe-291bdcf405f4" providerId="ADAL" clId="{94DCD507-61DA-43A4-A2B1-08B10F29029A}" dt="2021-07-05T15:23:00.514" v="1744" actId="20577"/>
        <pc:sldMkLst>
          <pc:docMk/>
          <pc:sldMk cId="2752854419" sldId="370"/>
        </pc:sldMkLst>
        <pc:spChg chg="mod">
          <ac:chgData name="Caroline Prodger" userId="e4ef2e75-b60b-401b-8ebe-291bdcf405f4" providerId="ADAL" clId="{94DCD507-61DA-43A4-A2B1-08B10F29029A}" dt="2021-07-05T14:49:00.721" v="835" actId="20577"/>
          <ac:spMkLst>
            <pc:docMk/>
            <pc:sldMk cId="2752854419" sldId="370"/>
            <ac:spMk id="2" creationId="{83B0E610-EE7F-435E-9833-7AEB2DEA9A55}"/>
          </ac:spMkLst>
        </pc:spChg>
        <pc:spChg chg="mod">
          <ac:chgData name="Caroline Prodger" userId="e4ef2e75-b60b-401b-8ebe-291bdcf405f4" providerId="ADAL" clId="{94DCD507-61DA-43A4-A2B1-08B10F29029A}" dt="2021-07-05T15:23:00.514" v="1744" actId="20577"/>
          <ac:spMkLst>
            <pc:docMk/>
            <pc:sldMk cId="2752854419" sldId="370"/>
            <ac:spMk id="3" creationId="{57D2902D-F38E-4E30-B8C1-2B10BD0280A6}"/>
          </ac:spMkLst>
        </pc:spChg>
      </pc:sldChg>
      <pc:sldChg chg="modSp new del mod">
        <pc:chgData name="Caroline Prodger" userId="e4ef2e75-b60b-401b-8ebe-291bdcf405f4" providerId="ADAL" clId="{94DCD507-61DA-43A4-A2B1-08B10F29029A}" dt="2021-07-05T15:26:02.036" v="1800" actId="2696"/>
        <pc:sldMkLst>
          <pc:docMk/>
          <pc:sldMk cId="3024961952" sldId="371"/>
        </pc:sldMkLst>
        <pc:spChg chg="mod">
          <ac:chgData name="Caroline Prodger" userId="e4ef2e75-b60b-401b-8ebe-291bdcf405f4" providerId="ADAL" clId="{94DCD507-61DA-43A4-A2B1-08B10F29029A}" dt="2021-07-05T15:24:41.776" v="1799" actId="20577"/>
          <ac:spMkLst>
            <pc:docMk/>
            <pc:sldMk cId="3024961952" sldId="371"/>
            <ac:spMk id="2" creationId="{41B45AAB-5A2F-4020-9167-ED143B987EB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7/30/2021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16060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851685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031081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998120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646358278"/>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planningportal.co.uk/info/200135/approved_documents/62/part_a_-_structure"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www.planningportal.co.uk/info/200135/approved_documents/63/part_b_-_fire_safety/2" TargetMode="External"/><Relationship Id="rId2" Type="http://schemas.openxmlformats.org/officeDocument/2006/relationships/hyperlink" Target="https://www.planningportal.co.uk/info/200135/approved_documents/63/part_b_-_fire_safety" TargetMode="Externa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planningportal.co.uk/info/200135/approved_documents/65/part_c_-_site_preparation_and_resistance_to_contaminants_and_moisture" TargetMode="Externa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hyperlink" Target="https://www.planningportal.co.uk/info/200135/approved_documents/67/part_e_-_resistance_to_the_passage_of_sound" TargetMode="Externa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533400" y="4187327"/>
            <a:ext cx="8153400" cy="2514600"/>
          </a:xfrm>
        </p:spPr>
        <p:txBody>
          <a:bodyPr anchor="t"/>
          <a:lstStyle/>
          <a:p>
            <a:pPr eaLnBrk="1" hangingPunct="1"/>
            <a:r>
              <a:rPr lang="en-GB" dirty="0">
                <a:ea typeface="ＭＳ Ｐゴシック" pitchFamily="-105" charset="-128"/>
                <a:cs typeface="ＭＳ Ｐゴシック" pitchFamily="-105" charset="-128"/>
              </a:rPr>
              <a:t>PowerPoint 8: Building and structure and fabric </a:t>
            </a:r>
          </a:p>
        </p:txBody>
      </p:sp>
      <p:sp>
        <p:nvSpPr>
          <p:cNvPr id="2050" name="Rectangle 14"/>
          <p:cNvSpPr>
            <a:spLocks noGrp="1" noChangeArrowheads="1"/>
          </p:cNvSpPr>
          <p:nvPr>
            <p:ph sz="quarter" idx="10"/>
          </p:nvPr>
        </p:nvSpPr>
        <p:spPr>
          <a:xfrm>
            <a:off x="457200" y="1371600"/>
            <a:ext cx="5842992"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r>
              <a:rPr lang="en-GB" b="1" dirty="0">
                <a:ea typeface="ＭＳ Ｐゴシック" pitchFamily="-105" charset="-128"/>
                <a:cs typeface="ＭＳ Ｐゴシック" pitchFamily="-105" charset="-128"/>
              </a:rPr>
              <a:t> </a:t>
            </a:r>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presetation</a:t>
            </a:r>
          </a:p>
        </p:txBody>
      </p:sp>
      <p:sp>
        <p:nvSpPr>
          <p:cNvPr id="2" name="TextBox 1"/>
          <p:cNvSpPr txBox="1"/>
          <p:nvPr/>
        </p:nvSpPr>
        <p:spPr>
          <a:xfrm>
            <a:off x="448516" y="1581943"/>
            <a:ext cx="5508476" cy="1200329"/>
          </a:xfrm>
          <a:prstGeom prst="rect">
            <a:avLst/>
          </a:prstGeom>
          <a:noFill/>
        </p:spPr>
        <p:txBody>
          <a:bodyPr wrap="square" rtlCol="0">
            <a:spAutoFit/>
          </a:bodyPr>
          <a:lstStyle/>
          <a:p>
            <a:r>
              <a:rPr lang="en-GB" sz="2400" b="1" dirty="0"/>
              <a:t>7. Building technology principles</a:t>
            </a:r>
          </a:p>
          <a:p>
            <a:endParaRPr lang="en-GB" sz="2400" b="1" dirty="0"/>
          </a:p>
          <a:p>
            <a:r>
              <a:rPr lang="en-GB" sz="2400" b="1" dirty="0"/>
              <a:t>7.7 Building structure and fabric </a:t>
            </a:r>
          </a:p>
        </p:txBody>
      </p:sp>
      <p:sp>
        <p:nvSpPr>
          <p:cNvPr id="6" name="TextBox 5"/>
          <p:cNvSpPr txBox="1"/>
          <p:nvPr/>
        </p:nvSpPr>
        <p:spPr>
          <a:xfrm>
            <a:off x="448516" y="2992615"/>
            <a:ext cx="8495017" cy="830997"/>
          </a:xfrm>
          <a:prstGeom prst="rect">
            <a:avLst/>
          </a:prstGeom>
          <a:noFill/>
        </p:spPr>
        <p:txBody>
          <a:bodyPr wrap="square" rtlCol="0">
            <a:spAutoFit/>
          </a:bodyPr>
          <a:lstStyle/>
          <a:p>
            <a:r>
              <a:rPr lang="en-GB" sz="2400" b="1" dirty="0"/>
              <a:t>7.8 Approved Documents and guidance for penetrating building structure and fabric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Fenestration </a:t>
            </a:r>
          </a:p>
        </p:txBody>
      </p:sp>
      <p:sp>
        <p:nvSpPr>
          <p:cNvPr id="3" name="TextBox 2"/>
          <p:cNvSpPr txBox="1"/>
          <p:nvPr/>
        </p:nvSpPr>
        <p:spPr>
          <a:xfrm>
            <a:off x="395536" y="1628800"/>
            <a:ext cx="4932040" cy="1631216"/>
          </a:xfrm>
          <a:prstGeom prst="rect">
            <a:avLst/>
          </a:prstGeom>
          <a:noFill/>
        </p:spPr>
        <p:txBody>
          <a:bodyPr wrap="square" rtlCol="0">
            <a:spAutoFit/>
          </a:bodyPr>
          <a:lstStyle/>
          <a:p>
            <a:r>
              <a:rPr lang="en-GB" dirty="0"/>
              <a:t>The term ‘fenestration’ refers to the openings in a building’s fabric in relation to the quality, quantity and characteristics of the building aesthetics. Openings include windows, doors and skylights. </a:t>
            </a:r>
          </a:p>
        </p:txBody>
      </p:sp>
      <p:pic>
        <p:nvPicPr>
          <p:cNvPr id="7" name="Picture 6" descr="A picture containing building, window, indoor, furniture&#10;&#10;Description automatically generated">
            <a:extLst>
              <a:ext uri="{FF2B5EF4-FFF2-40B4-BE49-F238E27FC236}">
                <a16:creationId xmlns:a16="http://schemas.microsoft.com/office/drawing/2014/main" id="{82D8FCFD-79A1-487C-B785-FC9F62B8D83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 y="3649930"/>
            <a:ext cx="3048000" cy="2033016"/>
          </a:xfrm>
          <a:prstGeom prst="rect">
            <a:avLst/>
          </a:prstGeom>
        </p:spPr>
      </p:pic>
      <p:pic>
        <p:nvPicPr>
          <p:cNvPr id="9" name="Picture 8" descr="A picture containing building, step&#10;&#10;Description automatically generated">
            <a:extLst>
              <a:ext uri="{FF2B5EF4-FFF2-40B4-BE49-F238E27FC236}">
                <a16:creationId xmlns:a16="http://schemas.microsoft.com/office/drawing/2014/main" id="{55144B85-5F21-4CBE-9203-27BB4E860E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51866" y="1268760"/>
            <a:ext cx="2214246" cy="2952328"/>
          </a:xfrm>
          <a:prstGeom prst="rect">
            <a:avLst/>
          </a:prstGeom>
        </p:spPr>
      </p:pic>
      <p:pic>
        <p:nvPicPr>
          <p:cNvPr id="10" name="Picture 9">
            <a:extLst>
              <a:ext uri="{FF2B5EF4-FFF2-40B4-BE49-F238E27FC236}">
                <a16:creationId xmlns:a16="http://schemas.microsoft.com/office/drawing/2014/main" id="{67A88E5E-B48F-4FAD-BC0C-F41EC3B482D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95936" y="4509120"/>
            <a:ext cx="4932040" cy="1173826"/>
          </a:xfrm>
          <a:prstGeom prst="rect">
            <a:avLst/>
          </a:prstGeom>
        </p:spPr>
      </p:pic>
    </p:spTree>
    <p:extLst>
      <p:ext uri="{BB962C8B-B14F-4D97-AF65-F5344CB8AC3E}">
        <p14:creationId xmlns:p14="http://schemas.microsoft.com/office/powerpoint/2010/main" val="25555187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Supports and fixings</a:t>
            </a:r>
          </a:p>
        </p:txBody>
      </p:sp>
      <p:sp>
        <p:nvSpPr>
          <p:cNvPr id="3" name="Content Placeholder 2"/>
          <p:cNvSpPr>
            <a:spLocks noGrp="1"/>
          </p:cNvSpPr>
          <p:nvPr>
            <p:ph sz="quarter" idx="10"/>
          </p:nvPr>
        </p:nvSpPr>
        <p:spPr>
          <a:xfrm>
            <a:off x="457200" y="1700808"/>
            <a:ext cx="8229600" cy="1944216"/>
          </a:xfrm>
        </p:spPr>
        <p:txBody>
          <a:bodyPr/>
          <a:lstStyle/>
          <a:p>
            <a:r>
              <a:rPr lang="en-GB" dirty="0"/>
              <a:t>Supports and fixings should be selected in accordance with building regulations and manufacturers’ instructions. An understanding of the building’s fabric and materials should be formed to select appropriate types of fixtures and fittings. Different building materials will require different supports and fixings, taking into account load rating of fixings and environmental factors. </a:t>
            </a:r>
          </a:p>
          <a:p>
            <a:endParaRPr lang="en-GB" dirty="0"/>
          </a:p>
        </p:txBody>
      </p:sp>
      <p:sp>
        <p:nvSpPr>
          <p:cNvPr id="4" name="TextBox 3">
            <a:extLst>
              <a:ext uri="{FF2B5EF4-FFF2-40B4-BE49-F238E27FC236}">
                <a16:creationId xmlns:a16="http://schemas.microsoft.com/office/drawing/2014/main" id="{0B0B6CD9-E7F9-4183-9F24-BC2C5C200B44}"/>
              </a:ext>
            </a:extLst>
          </p:cNvPr>
          <p:cNvSpPr txBox="1"/>
          <p:nvPr/>
        </p:nvSpPr>
        <p:spPr>
          <a:xfrm>
            <a:off x="457200" y="3861048"/>
            <a:ext cx="4042792" cy="1579920"/>
          </a:xfrm>
          <a:prstGeom prst="rect">
            <a:avLst/>
          </a:prstGeom>
          <a:noFill/>
        </p:spPr>
        <p:txBody>
          <a:bodyPr wrap="square" rtlCol="0">
            <a:spAutoFit/>
          </a:bodyPr>
          <a:lstStyle/>
          <a:p>
            <a:pPr marL="0" marR="0" lvl="0" indent="0" algn="l" defTabSz="914400" rtl="0" eaLnBrk="0" fontAlgn="base" latinLnBrk="0" hangingPunct="0">
              <a:lnSpc>
                <a:spcPts val="2400"/>
              </a:lnSpc>
              <a:spcBef>
                <a:spcPts val="1000"/>
              </a:spcBef>
              <a:spcAft>
                <a:spcPts val="1000"/>
              </a:spcAft>
              <a:buClrTx/>
              <a:buSzTx/>
              <a:buFontTx/>
              <a:buNone/>
              <a:tabLst/>
              <a:defRPr/>
            </a:pPr>
            <a:r>
              <a:rPr kumimoji="0" lang="en-GB" sz="2000" b="1" i="0" u="none" strike="noStrike" kern="0" cap="none" spc="0" normalizeH="0" baseline="0" noProof="0" dirty="0">
                <a:ln>
                  <a:noFill/>
                </a:ln>
                <a:solidFill>
                  <a:srgbClr val="000000"/>
                </a:solidFill>
                <a:effectLst/>
                <a:uLnTx/>
                <a:uFillTx/>
                <a:latin typeface="Arial"/>
                <a:ea typeface="ＭＳ Ｐゴシック" charset="-128"/>
              </a:rPr>
              <a:t>Example</a:t>
            </a:r>
          </a:p>
          <a:p>
            <a:pPr marL="0" marR="0" lvl="0" indent="0" algn="l" defTabSz="914400" rtl="0" eaLnBrk="0" fontAlgn="base" latinLnBrk="0" hangingPunct="0">
              <a:lnSpc>
                <a:spcPts val="2400"/>
              </a:lnSpc>
              <a:spcBef>
                <a:spcPts val="1000"/>
              </a:spcBef>
              <a:spcAft>
                <a:spcPts val="1000"/>
              </a:spcAft>
              <a:buClrTx/>
              <a:buSzTx/>
              <a:buFontTx/>
              <a:buNone/>
              <a:tabLst/>
              <a:defRPr/>
            </a:pPr>
            <a:r>
              <a:rPr kumimoji="0" lang="en-GB" sz="2000" b="0" i="0" u="none" strike="noStrike" kern="0" cap="none" spc="0" normalizeH="0" baseline="0" noProof="0" dirty="0">
                <a:ln>
                  <a:noFill/>
                </a:ln>
                <a:solidFill>
                  <a:srgbClr val="000000"/>
                </a:solidFill>
                <a:effectLst/>
                <a:uLnTx/>
                <a:uFillTx/>
                <a:latin typeface="Arial"/>
                <a:ea typeface="ＭＳ Ｐゴシック" charset="-128"/>
              </a:rPr>
              <a:t>In high-moisture areas, stainless steel fixings would be suitable as they are less likely to corrode. </a:t>
            </a:r>
          </a:p>
        </p:txBody>
      </p:sp>
      <p:pic>
        <p:nvPicPr>
          <p:cNvPr id="6" name="Picture 5" descr="A picture containing indoor&#10;&#10;Description automatically generated">
            <a:extLst>
              <a:ext uri="{FF2B5EF4-FFF2-40B4-BE49-F238E27FC236}">
                <a16:creationId xmlns:a16="http://schemas.microsoft.com/office/drawing/2014/main" id="{5B6898B4-1612-4DB7-BA80-D98A65DF3EA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20072" y="3645024"/>
            <a:ext cx="3048000" cy="2033016"/>
          </a:xfrm>
          <a:prstGeom prst="rect">
            <a:avLst/>
          </a:prstGeom>
        </p:spPr>
      </p:pic>
    </p:spTree>
    <p:extLst>
      <p:ext uri="{BB962C8B-B14F-4D97-AF65-F5344CB8AC3E}">
        <p14:creationId xmlns:p14="http://schemas.microsoft.com/office/powerpoint/2010/main" val="31966880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Hazards </a:t>
            </a:r>
          </a:p>
        </p:txBody>
      </p:sp>
      <p:sp>
        <p:nvSpPr>
          <p:cNvPr id="3" name="Content Placeholder 2"/>
          <p:cNvSpPr>
            <a:spLocks noGrp="1"/>
          </p:cNvSpPr>
          <p:nvPr>
            <p:ph sz="quarter" idx="10"/>
          </p:nvPr>
        </p:nvSpPr>
        <p:spPr>
          <a:xfrm>
            <a:off x="457200" y="1556792"/>
            <a:ext cx="8229600" cy="4248000"/>
          </a:xfrm>
        </p:spPr>
        <p:txBody>
          <a:bodyPr/>
          <a:lstStyle/>
          <a:p>
            <a:r>
              <a:rPr lang="en-GB" dirty="0"/>
              <a:t>Failure to select the correct supports and fixings for the building fabric can often lead to equipment not been securely fixed, increasing the risk of hazards associated with falling objects. </a:t>
            </a:r>
          </a:p>
          <a:p>
            <a:r>
              <a:rPr lang="en-GB" dirty="0"/>
              <a:t>Selection and use of unsuitable fixtures and fittings may also reduce the lifespan of equipment and lead to increased maintenance costs. </a:t>
            </a:r>
          </a:p>
          <a:p>
            <a:r>
              <a:rPr lang="en-GB" dirty="0"/>
              <a:t>Manufacturers’ instructions can be used to identify suitable usage and provide extensive information on the installation, maintenance and operational use of a product.  </a:t>
            </a:r>
          </a:p>
        </p:txBody>
      </p:sp>
    </p:spTree>
    <p:extLst>
      <p:ext uri="{BB962C8B-B14F-4D97-AF65-F5344CB8AC3E}">
        <p14:creationId xmlns:p14="http://schemas.microsoft.com/office/powerpoint/2010/main" val="4218652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9311B-5022-4550-B52F-72EC2BFC36C2}"/>
              </a:ext>
            </a:extLst>
          </p:cNvPr>
          <p:cNvSpPr>
            <a:spLocks noGrp="1"/>
          </p:cNvSpPr>
          <p:nvPr>
            <p:ph type="title"/>
          </p:nvPr>
        </p:nvSpPr>
        <p:spPr/>
        <p:txBody>
          <a:bodyPr/>
          <a:lstStyle/>
          <a:p>
            <a:r>
              <a:rPr lang="en-GB" dirty="0"/>
              <a:t>Approved documents and guidance for penetrating building structure and fabric</a:t>
            </a:r>
          </a:p>
        </p:txBody>
      </p:sp>
      <p:sp>
        <p:nvSpPr>
          <p:cNvPr id="3" name="Content Placeholder 2">
            <a:extLst>
              <a:ext uri="{FF2B5EF4-FFF2-40B4-BE49-F238E27FC236}">
                <a16:creationId xmlns:a16="http://schemas.microsoft.com/office/drawing/2014/main" id="{DD92E2B9-BF91-4615-8187-301C56670336}"/>
              </a:ext>
            </a:extLst>
          </p:cNvPr>
          <p:cNvSpPr>
            <a:spLocks noGrp="1"/>
          </p:cNvSpPr>
          <p:nvPr>
            <p:ph sz="quarter" idx="10"/>
          </p:nvPr>
        </p:nvSpPr>
        <p:spPr>
          <a:xfrm>
            <a:off x="457200" y="2060848"/>
            <a:ext cx="8229600" cy="3699152"/>
          </a:xfrm>
        </p:spPr>
        <p:txBody>
          <a:bodyPr/>
          <a:lstStyle/>
          <a:p>
            <a:r>
              <a:rPr lang="en-GB" dirty="0"/>
              <a:t>Penetrating the structure and fabric of a building to install electricity, gas, water, drainage or other systems, if done incorrectly, could impair the building’s structural integrity and performance, causing failures.</a:t>
            </a:r>
          </a:p>
          <a:p>
            <a:r>
              <a:rPr lang="en-GB" dirty="0"/>
              <a:t>It could also cause other defects, such as impeding the building’s ability to be fire and weather resistant, allowing moisture into the building’s structure, allowing unwanted noise to travel through the building, or reducing its insulation levels and increasing its carbon footprint.</a:t>
            </a:r>
          </a:p>
          <a:p>
            <a:r>
              <a:rPr lang="en-GB" dirty="0"/>
              <a:t>Approved documents give guidance on penetrating the building structure and fabric to minimise any effects on its performance. </a:t>
            </a:r>
          </a:p>
        </p:txBody>
      </p:sp>
    </p:spTree>
    <p:extLst>
      <p:ext uri="{BB962C8B-B14F-4D97-AF65-F5344CB8AC3E}">
        <p14:creationId xmlns:p14="http://schemas.microsoft.com/office/powerpoint/2010/main" val="5715862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980728"/>
            <a:ext cx="8229600" cy="382588"/>
          </a:xfrm>
        </p:spPr>
        <p:txBody>
          <a:bodyPr/>
          <a:lstStyle/>
          <a:p>
            <a:r>
              <a:rPr lang="en-GB" dirty="0"/>
              <a:t>Part A: Structure</a:t>
            </a:r>
          </a:p>
        </p:txBody>
      </p:sp>
      <p:sp>
        <p:nvSpPr>
          <p:cNvPr id="3" name="Content Placeholder 2"/>
          <p:cNvSpPr>
            <a:spLocks noGrp="1"/>
          </p:cNvSpPr>
          <p:nvPr>
            <p:ph sz="quarter" idx="10"/>
          </p:nvPr>
        </p:nvSpPr>
        <p:spPr>
          <a:xfrm>
            <a:off x="415342" y="1700808"/>
            <a:ext cx="8147248" cy="4248000"/>
          </a:xfrm>
        </p:spPr>
        <p:txBody>
          <a:bodyPr/>
          <a:lstStyle/>
          <a:p>
            <a:r>
              <a:rPr lang="en-GB" dirty="0"/>
              <a:t>Requires all buildings to be designed, constructed or altered to be structurally stable and safe. It includes diagrams of the structural elements of a building and stipulates design standards. This also includes guidance on not impairing the structural stability of surrounding buildings.</a:t>
            </a:r>
          </a:p>
        </p:txBody>
      </p:sp>
      <p:sp>
        <p:nvSpPr>
          <p:cNvPr id="5" name="Rectangle 4"/>
          <p:cNvSpPr/>
          <p:nvPr/>
        </p:nvSpPr>
        <p:spPr>
          <a:xfrm>
            <a:off x="395536" y="4437112"/>
            <a:ext cx="6966520" cy="400110"/>
          </a:xfrm>
          <a:prstGeom prst="rect">
            <a:avLst/>
          </a:prstGeom>
        </p:spPr>
        <p:txBody>
          <a:bodyPr wrap="square">
            <a:spAutoFit/>
          </a:bodyPr>
          <a:lstStyle/>
          <a:p>
            <a:r>
              <a:rPr lang="en-GB" dirty="0">
                <a:hlinkClick r:id="rId3"/>
              </a:rPr>
              <a:t>Approved Document A | Part A - Structure | Planning Portal</a:t>
            </a:r>
            <a:endParaRPr lang="en-GB" dirty="0"/>
          </a:p>
        </p:txBody>
      </p:sp>
    </p:spTree>
    <p:extLst>
      <p:ext uri="{BB962C8B-B14F-4D97-AF65-F5344CB8AC3E}">
        <p14:creationId xmlns:p14="http://schemas.microsoft.com/office/powerpoint/2010/main" val="39429244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Part B: Fire safety</a:t>
            </a:r>
          </a:p>
        </p:txBody>
      </p:sp>
      <p:sp>
        <p:nvSpPr>
          <p:cNvPr id="3" name="Content Placeholder 2"/>
          <p:cNvSpPr>
            <a:spLocks noGrp="1"/>
          </p:cNvSpPr>
          <p:nvPr>
            <p:ph sz="quarter" idx="10"/>
          </p:nvPr>
        </p:nvSpPr>
        <p:spPr>
          <a:xfrm>
            <a:off x="457200" y="1675563"/>
            <a:ext cx="8064896" cy="4248000"/>
          </a:xfrm>
        </p:spPr>
        <p:txBody>
          <a:bodyPr/>
          <a:lstStyle/>
          <a:p>
            <a:r>
              <a:rPr lang="en-GB" dirty="0"/>
              <a:t>Covers all measures to provide safety from fires for building residents, people in the vicinity of the building and firefighters. Guidance covers means of escape, fire detection and warning systems. There are two volumes of approved document B: Volume 1 for domestic dwellings and Volume 2 for other building contexts. </a:t>
            </a:r>
          </a:p>
          <a:p>
            <a:endParaRPr lang="en-GB" dirty="0"/>
          </a:p>
        </p:txBody>
      </p:sp>
      <p:sp>
        <p:nvSpPr>
          <p:cNvPr id="4" name="Rectangle 3"/>
          <p:cNvSpPr/>
          <p:nvPr/>
        </p:nvSpPr>
        <p:spPr>
          <a:xfrm>
            <a:off x="323528" y="4414017"/>
            <a:ext cx="6534472" cy="707886"/>
          </a:xfrm>
          <a:prstGeom prst="rect">
            <a:avLst/>
          </a:prstGeom>
        </p:spPr>
        <p:txBody>
          <a:bodyPr wrap="square">
            <a:spAutoFit/>
          </a:bodyPr>
          <a:lstStyle/>
          <a:p>
            <a:r>
              <a:rPr lang="en-GB" dirty="0">
                <a:hlinkClick r:id="rId2"/>
              </a:rPr>
              <a:t>Approved Document B - Volume 1: Dwellings | Part B - Fire Safety | Planning Portal</a:t>
            </a:r>
            <a:endParaRPr lang="en-GB" dirty="0"/>
          </a:p>
        </p:txBody>
      </p:sp>
      <p:sp>
        <p:nvSpPr>
          <p:cNvPr id="5" name="Rectangle 4"/>
          <p:cNvSpPr/>
          <p:nvPr/>
        </p:nvSpPr>
        <p:spPr>
          <a:xfrm>
            <a:off x="323528" y="5180399"/>
            <a:ext cx="6392755" cy="707886"/>
          </a:xfrm>
          <a:prstGeom prst="rect">
            <a:avLst/>
          </a:prstGeom>
        </p:spPr>
        <p:txBody>
          <a:bodyPr wrap="square">
            <a:spAutoFit/>
          </a:bodyPr>
          <a:lstStyle/>
          <a:p>
            <a:r>
              <a:rPr lang="en-GB" dirty="0">
                <a:hlinkClick r:id="rId3"/>
              </a:rPr>
              <a:t>Approved Document B - Volume 2: Buildings other than dwellings | Part B - Fire Safety | Planning Portal</a:t>
            </a:r>
            <a:endParaRPr lang="en-GB" dirty="0"/>
          </a:p>
        </p:txBody>
      </p:sp>
    </p:spTree>
    <p:extLst>
      <p:ext uri="{BB962C8B-B14F-4D97-AF65-F5344CB8AC3E}">
        <p14:creationId xmlns:p14="http://schemas.microsoft.com/office/powerpoint/2010/main" val="12622895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B0E610-EE7F-435E-9833-7AEB2DEA9A55}"/>
              </a:ext>
            </a:extLst>
          </p:cNvPr>
          <p:cNvSpPr>
            <a:spLocks noGrp="1"/>
          </p:cNvSpPr>
          <p:nvPr>
            <p:ph type="title"/>
          </p:nvPr>
        </p:nvSpPr>
        <p:spPr/>
        <p:txBody>
          <a:bodyPr/>
          <a:lstStyle/>
          <a:p>
            <a:r>
              <a:rPr lang="en-GB" dirty="0"/>
              <a:t>Part B: Fire safety</a:t>
            </a:r>
          </a:p>
        </p:txBody>
      </p:sp>
      <p:sp>
        <p:nvSpPr>
          <p:cNvPr id="3" name="Content Placeholder 2">
            <a:extLst>
              <a:ext uri="{FF2B5EF4-FFF2-40B4-BE49-F238E27FC236}">
                <a16:creationId xmlns:a16="http://schemas.microsoft.com/office/drawing/2014/main" id="{57D2902D-F38E-4E30-B8C1-2B10BD0280A6}"/>
              </a:ext>
            </a:extLst>
          </p:cNvPr>
          <p:cNvSpPr>
            <a:spLocks noGrp="1"/>
          </p:cNvSpPr>
          <p:nvPr>
            <p:ph sz="quarter" idx="10"/>
          </p:nvPr>
        </p:nvSpPr>
        <p:spPr/>
        <p:txBody>
          <a:bodyPr/>
          <a:lstStyle/>
          <a:p>
            <a:r>
              <a:rPr lang="en-GB" dirty="0"/>
              <a:t>Examples of measures to increase fire safety include:</a:t>
            </a:r>
          </a:p>
          <a:p>
            <a:pPr marL="342900" indent="-342900">
              <a:buClr>
                <a:srgbClr val="0077E3"/>
              </a:buClr>
              <a:buFont typeface="Arial" panose="020B0604020202020204" pitchFamily="34" charset="0"/>
              <a:buChar char="•"/>
            </a:pPr>
            <a:r>
              <a:rPr lang="en-GB" b="1" dirty="0"/>
              <a:t>pipes penetrating the structure:</a:t>
            </a:r>
            <a:r>
              <a:rPr lang="en-GB" dirty="0"/>
              <a:t> m</a:t>
            </a:r>
            <a:r>
              <a:rPr lang="en-US" dirty="0"/>
              <a:t>ake the opening in the structure as small as possible and provide fire-stopping between pipe and structure</a:t>
            </a:r>
          </a:p>
          <a:p>
            <a:pPr marL="342900" indent="-342900">
              <a:buClr>
                <a:srgbClr val="0077E3"/>
              </a:buClr>
              <a:buFont typeface="Arial" panose="020B0604020202020204" pitchFamily="34" charset="0"/>
              <a:buChar char="•"/>
            </a:pPr>
            <a:r>
              <a:rPr lang="en-US" dirty="0"/>
              <a:t>ensure the material of penetrating flue walls is fire resistant to at least the level of half the wall.</a:t>
            </a:r>
          </a:p>
          <a:p>
            <a:endParaRPr lang="en-GB" dirty="0"/>
          </a:p>
        </p:txBody>
      </p:sp>
    </p:spTree>
    <p:extLst>
      <p:ext uri="{BB962C8B-B14F-4D97-AF65-F5344CB8AC3E}">
        <p14:creationId xmlns:p14="http://schemas.microsoft.com/office/powerpoint/2010/main" val="27528544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Part C: Site preparation and resistance to contaminants and moisture</a:t>
            </a:r>
          </a:p>
        </p:txBody>
      </p:sp>
      <p:sp>
        <p:nvSpPr>
          <p:cNvPr id="4" name="Rectangle 3"/>
          <p:cNvSpPr/>
          <p:nvPr/>
        </p:nvSpPr>
        <p:spPr>
          <a:xfrm>
            <a:off x="395536" y="1628800"/>
            <a:ext cx="7932103" cy="1323439"/>
          </a:xfrm>
          <a:prstGeom prst="rect">
            <a:avLst/>
          </a:prstGeom>
        </p:spPr>
        <p:txBody>
          <a:bodyPr wrap="square">
            <a:spAutoFit/>
          </a:bodyPr>
          <a:lstStyle/>
          <a:p>
            <a:endParaRPr lang="en-GB" b="1" dirty="0"/>
          </a:p>
          <a:p>
            <a:r>
              <a:rPr lang="en-GB" dirty="0"/>
              <a:t>Covers weather and water-tightness of buildings., subsoil drainage, site preparation and contaminated land as well as all other related hazardous and dangerous substances. </a:t>
            </a:r>
          </a:p>
        </p:txBody>
      </p:sp>
      <p:sp>
        <p:nvSpPr>
          <p:cNvPr id="6" name="Rectangle 5"/>
          <p:cNvSpPr/>
          <p:nvPr/>
        </p:nvSpPr>
        <p:spPr>
          <a:xfrm>
            <a:off x="449861" y="3740145"/>
            <a:ext cx="6563951" cy="2246769"/>
          </a:xfrm>
          <a:prstGeom prst="rect">
            <a:avLst/>
          </a:prstGeom>
        </p:spPr>
        <p:txBody>
          <a:bodyPr wrap="square">
            <a:spAutoFit/>
          </a:bodyPr>
          <a:lstStyle/>
          <a:p>
            <a:r>
              <a:rPr lang="en-GB" dirty="0">
                <a:hlinkClick r:id="rId2"/>
              </a:rPr>
              <a:t>Approved Document C | Part C - Site preparation and resistance to contaminants and moisture | Planning Portal</a:t>
            </a:r>
            <a:endParaRPr lang="en-GB" dirty="0"/>
          </a:p>
          <a:p>
            <a:endParaRPr lang="en-GB" dirty="0"/>
          </a:p>
          <a:p>
            <a:r>
              <a:rPr lang="en-GB" dirty="0"/>
              <a:t>For example, </a:t>
            </a:r>
            <a:r>
              <a:rPr lang="en-US" dirty="0"/>
              <a:t>penetrations for pipes or services should be filled and sealed to reduce condensation and ingress of water.</a:t>
            </a:r>
            <a:endParaRPr lang="en-GB" dirty="0"/>
          </a:p>
        </p:txBody>
      </p:sp>
    </p:spTree>
    <p:extLst>
      <p:ext uri="{BB962C8B-B14F-4D97-AF65-F5344CB8AC3E}">
        <p14:creationId xmlns:p14="http://schemas.microsoft.com/office/powerpoint/2010/main" val="41429933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Part E: Resistance to the passage of sound</a:t>
            </a:r>
          </a:p>
        </p:txBody>
      </p:sp>
      <p:sp>
        <p:nvSpPr>
          <p:cNvPr id="4" name="Rectangle 3"/>
          <p:cNvSpPr/>
          <p:nvPr/>
        </p:nvSpPr>
        <p:spPr>
          <a:xfrm>
            <a:off x="381622" y="1700808"/>
            <a:ext cx="8137783" cy="1323439"/>
          </a:xfrm>
          <a:prstGeom prst="rect">
            <a:avLst/>
          </a:prstGeom>
        </p:spPr>
        <p:txBody>
          <a:bodyPr wrap="square">
            <a:spAutoFit/>
          </a:bodyPr>
          <a:lstStyle/>
          <a:p>
            <a:r>
              <a:rPr lang="en-GB" dirty="0"/>
              <a:t>These requirements cover sound insulation between buildings, including new dwellings and conversion of existing buildings to form dwellings. Sound reduction between rooms and acoustic conditions for common areas in flats and schools are also covered. </a:t>
            </a:r>
          </a:p>
        </p:txBody>
      </p:sp>
      <p:sp>
        <p:nvSpPr>
          <p:cNvPr id="6" name="Rectangle 5"/>
          <p:cNvSpPr/>
          <p:nvPr/>
        </p:nvSpPr>
        <p:spPr>
          <a:xfrm>
            <a:off x="395536" y="3798871"/>
            <a:ext cx="8291264" cy="2246769"/>
          </a:xfrm>
          <a:prstGeom prst="rect">
            <a:avLst/>
          </a:prstGeom>
        </p:spPr>
        <p:txBody>
          <a:bodyPr wrap="square">
            <a:spAutoFit/>
          </a:bodyPr>
          <a:lstStyle/>
          <a:p>
            <a:r>
              <a:rPr lang="en-GB" dirty="0">
                <a:hlinkClick r:id="rId2"/>
              </a:rPr>
              <a:t>Approved Document E | Part E - Resistance to the passage of sound | Planning Portal</a:t>
            </a:r>
            <a:endParaRPr lang="en-GB" dirty="0"/>
          </a:p>
          <a:p>
            <a:endParaRPr lang="en-GB" dirty="0"/>
          </a:p>
          <a:p>
            <a:r>
              <a:rPr lang="en-GB" dirty="0"/>
              <a:t>For example, see Diagram 3.6, page 46, ‘Floor penetrations’. The diagram shows what insulation is required to minimise noise travelling through holes made to accommodate pipework. What other examples can you find?</a:t>
            </a:r>
          </a:p>
        </p:txBody>
      </p:sp>
    </p:spTree>
    <p:extLst>
      <p:ext uri="{BB962C8B-B14F-4D97-AF65-F5344CB8AC3E}">
        <p14:creationId xmlns:p14="http://schemas.microsoft.com/office/powerpoint/2010/main" val="11674968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252F22B-FC25-4827-BFF1-C4567AF9E72B}"/>
              </a:ext>
            </a:extLst>
          </p:cNvPr>
          <p:cNvPicPr>
            <a:picLocks noChangeAspect="1"/>
          </p:cNvPicPr>
          <p:nvPr/>
        </p:nvPicPr>
        <p:blipFill>
          <a:blip r:embed="rId2"/>
          <a:stretch>
            <a:fillRect/>
          </a:stretch>
        </p:blipFill>
        <p:spPr>
          <a:xfrm>
            <a:off x="4278608" y="1011522"/>
            <a:ext cx="4792216" cy="4752666"/>
          </a:xfrm>
          <a:prstGeom prst="rect">
            <a:avLst/>
          </a:prstGeom>
        </p:spPr>
      </p:pic>
      <p:sp>
        <p:nvSpPr>
          <p:cNvPr id="2" name="Title 1"/>
          <p:cNvSpPr>
            <a:spLocks noGrp="1"/>
          </p:cNvSpPr>
          <p:nvPr>
            <p:ph type="title"/>
          </p:nvPr>
        </p:nvSpPr>
        <p:spPr>
          <a:xfrm>
            <a:off x="482501" y="1093812"/>
            <a:ext cx="8229600" cy="382588"/>
          </a:xfrm>
        </p:spPr>
        <p:txBody>
          <a:bodyPr/>
          <a:lstStyle/>
          <a:p>
            <a:r>
              <a:rPr lang="en-GB" dirty="0"/>
              <a:t>Building fabric or envelope</a:t>
            </a:r>
            <a:r>
              <a:rPr lang="en-GB" u="sng" dirty="0"/>
              <a:t> </a:t>
            </a:r>
          </a:p>
        </p:txBody>
      </p:sp>
      <p:sp>
        <p:nvSpPr>
          <p:cNvPr id="5" name="AutoShape 4" descr="data:image/jpg;base64,%20/9j/4AAQSkZJRgABAQEAYABgAAD/2wBDAAUDBAQEAwUEBAQFBQUGBwwIBwcHBw8LCwkMEQ8SEhEPERETFhwXExQaFRERGCEYGh0dHx8fExciJCIeJBweHx7/2wBDAQUFBQcGBw4ICA4eFBEUHh4eHh4eHh4eHh4eHh4eHh4eHh4eHh4eHh4eHh4eHh4eHh4eHh4eHh4eHh4eHh4eHh7/wAARCAHyAeE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2Kg9aKSusxA0ClP5UgzQAMoIpu1uzU+loAiIb+Jcil3AcMMfhUgpDQAilOq4B9qN2c8UFF9KTaR0NIQFcntik24PDGg789jRuOOmDQMP3g7g/Wl3HHzKaA3vmlpMBhbcwwTUmeOtRt145prLhSelIB7SdhyaadzH0p64ApGOelAxAuBy2aXGT8ox701MjO47qd859AKTANi5+bk+9DNz8uTTUUMTu5p2wrwp/OpKGjf6hRWRr3hzT9Qt7icQeXfNE2yeNirFscZx15rXJdeq5+lPVlPtUsZx/g7S9N1DS4bh5r5rmBtlxE9y3yyKe4rr/AC+ykisTVdCm+3Nq2h3Qs77A8xGGYpx6MPX3FJb+Jo4H+z67aS6ZcDjcwLQv7qw/rSA2wHX0YUpYEcgg1Xi1PTpAGj1C1ZT0/eiqWq+JdD02JpLrUIcAdEO8n8qQzScHHyndTCWPRcVW0W/Oq2zXSWcttASPJaRhmQeuB0q6AU46ikMRd4G7rTg/sRQrLnbQPlbHakwFBB9KQsFPJpSozSbR6UhoZ5gIOM0whuWbApx5JHamswbgKTigZGCGPOaz9e0m31CzkZl8u5iQtBOpwyMBkc0/U9St9OkhF5vihkbb5wXKIf8AaPatDZHND1Do644PBBpMDN8K6hJqGg2tzMP3xXbIfVhwTWlubP3cD3pLS2gtLdLe2iWOJBhVHamXlzb2qB7mZIlzgFjjNA0YPj4BdGiuM4mivLcw46ljKowPqCR+NbSjco3Ag45FYSJN4g1mC6k8hdLsZWeNVk3NNKAQCR/CBnOPUCui7mpAbt46UhXtzTs03dz1pMaEKjFJt5pWYgdKT5vXFJjGP97HtUZQelOIbdnrQWPpUFIaUXGV4NIQy8jBp55WjtUsZXO13OeDUbjafUVO6g1XZWJ2jtUMpAzA1C9D5VuuTQ1Zs0RXn6GsNARq049Ywa3ZaxJvl1hf9qMisZGiLMf3hVuL7wzVRPvVbQc1zP4jTobVi3ArWtj0rG0/tWzB2r18O9Dgq7lrJ9KKTcaK7LmQdqBS0V1HOIaKG60HrQAUuKBS0ANwaXFL+lFADe1O7UUZFIBDQaGYCmsx+goAQhaQoxPDYFAyTxT+nuaTAYA68cGmsSy4KmpNvOSaf0pAQqrEen1pyxgdSSafSigYDjoKR+hx1pc0GoGQwKwJLVLSJnn60ppMYnX60bQR0pV4oZgB1pMYwr/dJFI6CRDHMiSKeoYZBpd/zYUE0YY98UgM1tF0NnJbSbMH/rkKlXTNKSBrePTLYRsMFREMGru1c+tOG0dcCkxnOf2BdWDNJ4fvjY55+zSjzIGP06r+BoGu31mQmtaRNH6z2x8yP6kdR+tdEWHYZpArnpgfrSGZthrWkXQ/c6hbk+jNtI/A1f8AMjkTMbh/dTmql7o2m3R3XVhbTt6vGDWfL4e0GNlVPPtTIcKkN08YJ9gDUgbDS7Vy21QOu44rOu/EOl28wtvOM1wxAEcI3t+nSqtx4d0GIj7QZpDIdqrPdO+4+gBNVbXw/f6CzSeG5rZoHbc1pdLn67XHI/HNAzqF27eKikA7VitrWqRj/TPDV2rDqbeVZAfp0oXX5cfL4f1kt6GBf/iqGCNWaOOaNoZVSWNxhkcZBFYzeHprVt2japdWH/TJv3sX0wen4VHqes699hll0/wzN5gUkGeUDt2UdfpkVc8OavZ3Wnxxyaok90q/vRKojcN3+XtSGRm28VFNv9raYP8AbFs24f8Aj2KLXQ4Eu0vdRupdSulHytLjan+6o4FS69rmm6ZamR5kmnPEUETAvIx4A/PvV2FlECSuY13AEjcDj2zQCOe8Rw/2LOmv6cPLTzES9hH3JEZgpbHZlznPtXRK25QV6MM1znii8j1iWDw9YMszyyo90ynKxRKwZsn1bG3HvXSJhVCqMADAqRiEetG30FKKXOB3pMaGN0HTrRQ5zSbuaBjG+8DmomODwe9SueRio2+8eKhjQ0jjINIJCv3qlUDHWgxqV55qWURllboaicfvOuAaJoyjfKTUJkbPNZspCTbSMr2prDgU4rvGM4FBFZs0RXkWsW/G3VLVj33L+lbktYusYWe2fv5ygfiaykaIm/iq5GOlVO9WojwK5Z7o1RrWPpWtD0rH089M1rwV6mGehxVVqWd1FNortuc5NRQKDXYc4lJ2rmLPUr9vF2t2dxdQ/ZYIk+zQhcPkoCTn8ayfCWoa9aRW0V1Ot9BdWlxcxKUO+MpJgKW75zVWJ5jvqUeteeeANb1rWri/ubzUWwqELZGFVMbc85Az7YJPrV630nUk8E3DLcajLqd0vzhrhyVPmH7oz8vy+lKwcx2gkTdtDAn0zzTXnhRgjyxqx6KWANcNo/he6sNbt72P7Quy5fc8tw7HytowOTyM5NR6h4d1K41ZzNpltcO98twt+0o3JEMfIFIyOh6etFguzsv7Th/t46PsfzhbC4Lfw7SxXH14q2Wyfl5rJh0uZfE02rPICj2iwKvcYYn+taJxnAz1qWNEhYKct8xo3qUzTNtORW9BQMTfk+g9qeG9BSCPjqM5p6jHXmkwELEDpxTS7dhxmnuMjFRFW6ZH50gF3ttzto8xl7DilKKRjPFOARRjjmgZGzPjnAp/z4A60vyY7U8MvrUsojUOO/4UjllUnNSblx1FRynKnHekA0OzD5iVpVUHkMDQO3TpTD989APWpGiRiR/GKAWP3aVPLwOlPDLikAzYxPXFJtx3z9aeWGetIQjDrzUjQmTjgj8qUb+eRSLtHf8AWgsFPFAxW34ySPyrI0yOa5mbVLqExM2UgjbqiepHYnv+FaKXSyO0cbKShw4z0NR3kdxOEWC6EJEgMhABO3uB6HpSYGdHZTT6y+oXqgLANlogOcZ6ufft9Cade30v9p2+n2aJJKx3zljxHH6/Unp9DV7Ubm2sbYz3EwRMquT3JOAPxJFVoLOz09bu+MrZmPmyyOeQAOn0HpSGRa/qMtrDFa2gV7+6by7dPQ93PsoyfwrQs0lhto4pJHldVAZ26sfWordbefytQSNWYx4jdl+YKecVS1K+uJdRg0uxkEUpxJcSgA+XH6c8ZPb8aGMvxyXRnn8+ONIFI8pg2SR3J9Kr32l6ZqO17vT7a5I+6zICfwNU9dlfULhNDtZCPNG67kX+CLuPq33foSe1arwmOyNvassJ8spGcfd4wDikBj6bZ6F513b2Wn2oMRCTFYR3HTOOaR/DOhSnLWTFf7vmuE/75BxSSf8AEh0uGzs1FzeytsiDf8tZDyXb2HJPsKm1y4unSLTbORUvJwN7qP8AVJ/Ew/pQBasbGzsIxDZ2kVvH3WNAM1OBSxqEESgsQox8xyT9TUr9O1SMb8uO1NOzHUUfNnkDFO2qf4aTGRyKAtNKAng1X1m/sdKsWvL+dYIVIBY+pOBSadfWOpW4uLG5SeI/xIc80DJXjwQc96hcfvTVmQYA69agk4kx1qGNBg7c+lJvYdKxdY16SC+GkaZZm+1Fl3mPdtSNf7zt2rD8SeIvEHhqwbUNWXSAh4jgQvvc+gOf6UrDudo+SRmmyxo3Vea8nPjHxF4wguI9FjOmw2yeZP5ZDSuO4UkcetYGmajq8S/2hN4jv7eaJv8Aj0YuzOvr8+Rn2xUuI1I9xVcZxTX5Fc54S8SRahc/YLi6hmuCgkjkTjzF9x2YdxXRuMHNYyVjVO5BJ0rE14fuUkx9yRW/I1tuVPGRn0rI8Q/8gu4OMnYcVkzRDz19asw/cHNVlbcobsaswH5K5KhtE0rHrWzb9AaxLH71bVt0FehhXoclZalmikzRXdc5bE/aiikbpXecxQdNKju5r+a3t4p48RvcSRgMRjOAx6jmifUNLs7FLmS6tobYnaj7gFz6CuZutB1LUGuortElgk1RbgJK25fKVQOh9x0qC78G3U2iPY2v2e3lW/e5t3VighVgB8u36dKuxN32Oulv7CFo0knjDSRmVBnllHU1Rm11f7V0yC38trW8glmaQ9QE2/41Q1DwveXFpYFNWK3ltbm3lmkTd5qkc/jV+Dw7brLYySSO32S0ktQvZg+3J/8AHf1paBqVrTxba3mrW1lHY3ghui4gumTEcm3rg1PoOq315rWrWl1bxx29pKqQsrZZsjJJqtpnhK3069tLhdRvrhbMMLeCVgUiDdQMDJ/GtSDSLK31WbVIkkW5nULJiVtpx325xn3xS0HqYV14qa3066mhhzKb82kXnP8AIDnGT6Cs6bxLr0cN/aMLJ7u3ngiS5hQmIiQnIwSeRj9RXXNpWnNaz2rWUL287l5Y2XcrMeSSDUthptha2wtbayt4YAdwjSMBc+uPX3ouhWZm+DbzUrr+0rXUpY5ZbK5ESzLHt3gqG6fjW6xZTjPNKBGmdoAz1IHWlO16kpDMscfN2peh5J6U7gUu4UhjEAbOTmiRBtwM04HHsKQtzntSAY64xwce1N28DINSxsGp0jBRQMgmDJaO6xl3VSVXPX2qj4Y1zTtesftNm43oxSWIn5o2HUEVos+B161haB4V0vRdYvtWsxIJr0jeCeF5JOB75qWNHRED0FMl2iMmlJO3OaMdjUjGKM4ORj0qrNqFoupx6YzEXMsTyouOqqQCf/HhVplHb5a4/UfDeszfESz19dQjFnDAYzHg5x3X8Sc/8BpAjso1G0cUp2j0qPMgwv3RSmPqSd31pDAsM4UZpwVj7UKD9KXcyipGhPJXOTkmmXazfZJRahBPtxHu6A+tLNMsMMk0jBURdxY9AB1qloE13drLqFwzJFMR5EJGNqDox75P+FAyrcPF4f0VNwM9w7hVH8U0zHgfn+Qq7pFl9ktGaZt9zM3mTOe7H+QFTyR+bOGmihYRtmFiMleME+xpmr2kt5p0tpFcG380bTIo5C9wPqOPxpMZVtJ7fVVlk+zB4IZcRSNgh2HUgex71T1BZNW1hNLVGWxt9st0+MCRv4Y/p3P4VoTTWel21pZKCodhFDGoyTxn+QJJq7Gqxx4BOOuWYn+dIBrooXoBxxWRY2b6Xp15csr3t7IxkcqvMjdlA7AcUW4k1PVTqXnOtnbBo7dAcCRzwzn1AGQPrmrGh3k19LcSrEFs0bZC/eQjq30oYyHSbNNN0+a7vnC3EuZrqQn7uB0z6AVBosNxdXEuszmQeaNtvE2Rsj9SPU1sahZ299bNbXSF4SQWXcRnBzg47cdO9QwXsEmoyafErM0KAuwHypnov19qQGVpVreXOqz6pfW7RMMw20bdUTPLfU4/KrumaY9tc3N1cT+bcXDfMwGNqjoo9hVq3uZZ76eMQ4t4gB5hP329B7CrJ60DIvK/2jmhgQPvAD1NSscKTtLEDoO9eSX1v4j13Uri41qy8U20W8rBbWAKRhPc9zSYHpst1bwoXmu4UAHJZwKyZvF/hmElZNesFI7ecK4y38H6KNpm8E61eP8A3rmYj8+a2bPS7G0QGD4crx03pGx/WpGZfi3xt4futQ0gW0st7Db3ZlmEERYEBGC49fmIpsevXH/CTJq2g+GdYkt5lK3cYhKLIf4WA9a3bvxJcaP9nh/4RK5t/tMoiiEWwZbrjj6VoSa3rYQMfDN2fpMh/rSAzptd8WzoPsvhBoR63NyF/SsLxd4i8ZaLp4v7230e0QuEVQzOxJP1qfxL8SZtL1KHS38PzR3kzKAssygLuOATWV8RdN1/XBp0OpRWKFnPlWsFx+8lJHYng0ho1tNsZNBln8T6zr7TvdSJvSCEbJQflRQMZ6kdDXnPxSOo3TNdXMsssKXciKrn/VnsMdq77wF4T8QNFaL4oui1pYuHtbQkMdw6Fj7dhW14o8OC4mvHWwW+s7xc3FuGCuHHR1PrSbsM8/8AgTJDaw6xeXDiOKJFZ2J4AGSTXsStHLCsi7WR1BBx1BryHQPD19psVx4f8to5tUuY2ELHMkVujZZnx0yBj8a9dWLyoVRWwqKAPoKiZUTD1Lw7pd5dC4W3S2uk5S4gAR1PrkdfxriDa+N/EGoSw2PiLy9KjYp9p8pUMhHXGBk/WtPxp4ne4nTSdLybaa4S1urtDgDcwBVD3OPTpXa2lpb2VpFaWsYjhiUKqjsKhtpXLWpgeHfDMGilpTeXt7dOMPNcTs2foM4FXNWj32ckfYgitOTGTVDUOYm7cVzzbbuzVJW0KGnv5lhA/wDejU/pV235U1naR/yC7cf3UC/lWjbd65aptA0LL7wrbtzwKwrb7wratDwK68Iznrblziikor0LnLYsUcUUV6ZyXExS0lA6UCuGM0gUjuTTqO9SMQD2prcNT6jl60DGnk5p6DcaI/u808ff/CgBCo9Ka/GBj8RUppD0pARspzSFD6E808McGkLEY560gGMh2nv7Uuz5R0z6VxnjOLxJP4ntW0a5ubeKCxklJRNyvJu4UjpzUXj6+8Zw2WjDRIpI/Px9tlih8xozheNvp978qLCO7jXaKSRcMG3Adua4zxpJ4mjWxFgL+SA25817SIGQzdtwPRaf4n03WtS8N6QI1uJLu3uYZriNW2MwCncPzIpFHYCPpz0p5AxTIgfJUsCrYGRnpSsp24FQMiS6tmuntUmQzoAzRg/MAe+KlyD0rjPHvhvWtR1jS9W8P3C215bFklkLYzGecY7812FssiwoJWBfA3EcZPekMlHWjjdmmuucY61haZr8d74s1PREK/6DFGwIPJZt24fh8v50mM3z1pQKYmd3Q0+kMO9IRxTMHd3qreaxpdlcxWt5qFtBPKcJG8gBY1Iw1PT1voUgllIg3hpUA/1gHO0+2cZ9RVmWOOSEwsCEIA+U44/CluGf7K8tuolcITGoOAx7DNRWC3K2cYvJFefGZCBxmgCLVbyDT7BriQEqmAqjqzHgKPcnAqrpaT2Wny3Oo3DGaVjNLub5Yx/dHoAKp2zHW9Y+2Nn7BZSFYARxLL0L/QdvfntRrDNq2pDSoebaAh7xx3P8Mf8AU/h60hlrTI/tsz6xLkh12WwP8Mfc/U/ypde+1XHkaXaq6C5z504HEcY68+p6fnVu+urfTtOM1wQka7VwB3JwAB9cCn3t1FZ2L3UpwigEDuSegpDHJDHb2qwwqFjjXao9BWdq1+unWMcVvGDczsIraNR1Y9/oOtaaszW6u6bGK5K56e1UU0+IaodWnlLNHD5cat92IdWP4/0oYFa+vJNG0aNJJWu76QiOIH/lrK3T8O59ADVeXzrCxh0y2kEmp3pLPJ6H+OQ/Stm2ktb6KK7hCSryYpCucdsj8M1BZ6asGpXeoSymWachVJH+rjHRRSBFm1jW3tordWZ/LULuY5J9yakZlzzRtPUHFI6c5oGIx/lWd4i/tRtEul0V40vyn7kv0z+NaJGe9NK+lSwPN418foFa7uNWJ/jFvDA4HuABmpRd6xHzca14liHffpS//E16FxkqGG4DpnmkQtu44pDPLtQudPvDDLqHjy7hNrJ5sYntkjKtg89Pc103gK71a+0ie61C6e5hMx+ySvEEaSPsxAre8RWZ1PQ77T2AY3FvJGu7nBKkA/nWb4Qvo7nwnZ3U0iIEj2yktgKV4OaQzz/xz4D1bVtXnlgjtnluZhJHcPcBWCYwV2+1b+mabJ4fu9NufEF42pX8zLawzYwkAPQD6+tL4i1dtenhXwzZXd7PZyb1vIcLEhxgqWPDAgkYqTVY/FGsWa2t3oVlFCcEmS7G7I6EbeRUjR1wbbG7blUhc7m6Djv7VgWd/rus6a5sTY2sgk2faBJ5qFe5UDv9aiNn4vuIvs8lzo8cLLtYGNnyvTBz1pYtC19bcW7eIIbWBeAllahMD0GelTcdyaC30jwpaT3l9fbriU7p7mdsySn0Ht6AVyOtX+seNJJtP0vUV0W1U42T5SWcevqBXY6b4Z0u0uFupVkvbvOfPunMjA+2eF/Crurabp+pRCO/tY5gOVJHzKfY9RSvYaRx8Pw/he1ii1LUZZZYEAtTCPLjtyOjKo6nPc1f0HVLuG8Oh65hb5B+6l6LcL6j39qnksdY0wq2lXP2+Af8u1y/zAeiv/jWR4n1jRL3Tmh1bz9O1CI7oVZCJUfsUx1/Cod2UtDrG6c9ap3K5VgaqeEr3UL7QYLjUrZ4JyMHcMFx2bHbPWrs4yDXPNWN47GPpB/0aReyzSKPpuNaFt945rP07Cvcx/3Zifz5/rV+D79c9RbmsC9AfnFbVp0rDi+9W1ZngVthWZVkXqKTNFeichZPWiiivVPPAUUxmCkdeaXcMCgY8UGmlsYx3ppb5jn0pWBscGG7FI/3jmogzAnbQ7N9aLFJk0eAKcPvVEhbaAKUFs8+lIZMeKTNMKllyc5pcc9O1IBeM0jMuM9QKQhiOKb5Zx70mBT1fVU09rNfL8xrqcQjnG33rPHi7TDrKacsd0Q85t1ufKPkmUDcU3euK073TYLySB7hcmB/MjwejVQtvC2lQ6w2qLE/nFjIELkorkYLBegOO9ICnpvjjS77WNV0yGK4WbTojI+5ceZg4IUd6ueCfE9p4p02S9tY3h8uUxNG/wB4EY5/WpLPwvotrqN1qMdmPtV0pWaQsSSD1A9Ks6FoumaJbNb6Xarbo7l3xyWPqTQMvPIFHrSlxgeppCvbtTiuSPboahjQwSDbSGRQOeD6UvljP3j1rG8a6ddXvh25WwkkS+ixNbMh53r298gkfjQM21bcOKw9L8K6Vpmv3mu2yyfa7pSHLOSBnk/yFN8A3mtXvh9Jdesvst4GKsvdgO5HapvEXifR9FXy7q58y5biO2hG+Vz7KKllGt5mFBIJJ7CsjXfFGjaMoW8uh57fct4xulY+yjmsVV8W+Ik3nHhzTjyS+GuGH06LVG3uvDui3ptPDunz69rDcSTJ85B9XkPC0gsXnuPFmvDdGg8P6eeryYNwy+w6L+NYVzJ8PdLaWxltp9buZeLucI07IPVm7fhW8vhnXNcfzfE2peRbnpYWbELj0Zu9dLpWj6fpdqLXTrWK3jAwQq8n6nvUlHF2KXml6a2peDtaTVNMQbnsJ33FR3CnqD7GtnRvGel6lL/Z99HLpt864a2uhsJz12noak1jwfZzTm/0meTSNSznzoOFc/7S9DWLq0zRxfYfHOjLdW3ATUrVNyL7nHKGkCO0ijghhigt0CRpwqjoBU8cMcZcxxohdtz4GNx9TXD20GuaVAl34d1CPxBpXUW0kg81R6K3c+xrTsvEGm+JLSfTI7qbTL912PBOuyVOecA9e4yKQF0BdW1D7UwzZ2jERekkn976D+fPapEgnv8AWvNuI2Szsm/cq3/LST+/9B2/Gr8FvFaWUdtCuyOJQqj2qp4hv5tO0h5rSHz7tisdvHg4ZyeM+2Mn8KBkOpXN1catFp9jJ5axYlu5AM4Xsn1J/TNJqcjX1wmiwORuUPdsP4Y/7v1NWdI082NgVmYPcyHzJ5P7zH+g7VTnjh0qJobFS19qMp2ljklj1Y+gA/pQwLNjdF9RksbWFVs7WMKzjpv7KPoM5/CtL9KgsLVbO1S3TnbyzHqzdyam70hjCWBPOKRick+lSfLmkb2FAEYZtwFeT+MPiJq7eKhpXhS3+1JASkpVN/mN7fSvV7iFJoJIZM7ZVKNtOCARjrVTR9G0vR4PK02yhtx3Kr8x+p6mpAr+H7P7PZJPMJGvJ0DTvL9/Pp7Y9K0y3FOOOCcVXv7uysYxJe3MVuhOA0jYBNIofIeOOtcxL4M0ma9kmuHupLeWQytZ+ZiEuepwOv0rY0K7m1KGe8YBbV3xbcclB/F+PatBQGUUgI0iiht1hgiSKJRhUQYA+gqtM3yirb9KxP7Z0mfVG0qG+jkvo874VySuPXtUss0oCDj6U9sZxkVTt9QsGvfsa3lubkdYg43flVs7Cx+dTzjr3qWAEDFRlR1pcdcEe/NQyMFB3MFHuahlIjkXa6nsTSSxRuyu0aMy/dJHI+lPm4C/WkeoZZWl61WmHymrUnXioJOhrGRpEwrQFdSvh6lCP++auwk7xVTO3WpF/vRA/katKfnFYVEaRL8fWtazbgVkIeRWpZHgVWFepNU0c0UzPvRXpnLYvUtIKP5V6x5g1lyRS7R0paDQAgAzQFGelFKKADgdhUbctUtRHrSY0SJwopyj5iaF6ClXqaRQppM0d6CKQxuaUGjb75pQuDSARm21meINXm0y38y30i+1ByDhYFGB9STxWoVzShRSA5fwN4k1HxBHfPfaPNpvkShYxIOox3966MuQDwM1LhelBVe9AzK1g6y9uF0hrRJjnLTgkD6YrI8G2njC01C+k8SalbXUMm3yFj7dc49B0rqwijgVl69r2kaHGHv7gCQ8JCg3yufQKOakaNDewjJxznisbXPE+laKAt7chp2OEt4Rvlc+yisvzfFXiQEwxjw9pZ6ySYa5kX2HRKpQTeGtCuWtdBsJdd1lvvOvzkH1eQ8L+FSMsiTxb4kyePD2lnq7EG4df5LVC2vvDug3bWfhrTJtd1djiSZTvIPq0h4H4VpxeG9c1xhN4o1DyLc8jT7JiEx/tP1NV9P8QaZ4e8Zt4Tn0620y2eNXtJlOBJnsx9c5/KpYyeLQNe1t1l8U6l5Vu3IsLNiq/wDAm6muk0qzs9LtxaWFrFbxDjai4z9a0AqnB4x2pdqjtSKITI2e2KUsQSR+tSbQWztGaRgM9KQCZ46UxlVkKsoZSOQRwaeaTHGakZy194TjgujqHh67fSbtjkqvMMh/2k/wrN1iazudln420n7HPnEWpW+THnsQ45U/Wu4kPK/WnTRRzRGKaNJY2GGVhkGgZxDf8JRoFsJbKZPEmk4yBuAnRfY9Grf8OeJNJ1xNtrMUuF+/bTDZKh/3TVG88MTWLPd+Gb57CTOTbSZa3k9sdV/CsbUptJv5UtvF2myaJqQOIr6E/Ix9VkH8mpXGd+/3G+lZek2FwL641G+2mZj5cCqciOL/ABPeufW58UeHYw82PEek4/18OBcIvrjo/wCFdF4f1zTNZt99hdK7Lw8TfLIh9Cp5FFxWNM0GloNAzkPiD41sfCMcJlhNzcTH5YUbBC92J7VJ4V1CbxJZwa4svk2hyYrdGyT7ufX2qBvAWlXWuzavrkz6ncyN8iMMRxr2AFdPZ2trZReRaQRwR5zsRcDNIBQDg4U/jQ4ODUjHrjtTSR1pDGEE4rzD4u6fqfijxFpvhvT4zhAZppD91AehJr1PIPSmhU3lwq7yMFgOTSGZfhbSF0PQ4NMW4knEK43ueSf8K0FBEeRUlNTG00ARZbaTXEXvhW9bxjFrllPb2kXmh5tgbfIO6kdDn1ruyABXB+LPEdzouo6ilraxyOkMTpvc4O446dqloZTm8L6sLtLe2gsvJGoC7F+XxMo37imO/p9DVu90/XrfXooba0M1nJqqXpuFlxsTPKlavWviSaKx1NtR09vtemEebFbHfvBGQV/Cn6J4us9S0mDUDbvCJbpbfyw4YqWOAW6YFSO5l2mk6nZao2orHcebJqTl/wB4SrQNnHHoM1meOry6TWniu7+W2gilie0gSMlZxnklvX2rq9R8SRR6dLdWcZfyb5LSUOMYJkCMf1qfV9W0GxuYrfVLu2jlb5o1kGSPfpxU3KL1xhYx9aY/aqv9rafc6jNpsNwHuooxIyj+6ehFTQTLcW6SqGVW6Bhg1lI0QkmKqyZOatSd6ry9KykWjDnG3XEP96Ej9as9xVfUfl1W0bpuLL+masGsJmkS6nb6Vp2J+WsqE8CtHT2qcO/eHUWhp0Um6ivS1OU0aDSZozXtHlC5opKU9KAClpBS9qADqKjPWpOlQseaBk46ClXoaRegpV71JSFNFFBIHWiwwpaZu/u5NGGbqcfSkA7dTdzDOFJpyqq9PxqvqV9Z6fatdX11Hbwr1Zzgf/XpATB1x8wIqlrWt6Xo9r5+o3kcK/wrnLsfQKOTXOvr2ueIS8Hhex+y2ucNqV4pAI9UTqfqazJI/C/h29DXElz4i8QSHhR+9k3ew+6gpDNE6h4p8TDbpNsdC009bu5GZ3H+ynRfqap283hrw7eG30u3ufEWvP8AeYHzHz/tOflQfSrseleJfEKBtcujpdg3SxtG/eMPR5P6ACuk0bTNP0e3Ftp9lHbL32ry3uT1NSykc8uh+INfxJ4lvhZ2mcjT7JiMj/bfqfoMV0ulabYaXai20+1jt4h2Udfqe9WsjNLUMYorz34u+B73xU9jdaW0KXNuGEnmNt3LwRg+oIP516FRSA5/4eSxt4ahtftc9zPa/up/O++jj+E8c10VVbSytra5uLiGPY9ywaXB4YgYBxVn86TKOf8AH8eoy6AsWlSSRXT3duBJGM7B5q5JHcYzmuf1TxB4p03wLdXsdkbzUILxrcOYiMxjP73aPyrv+c0xjyRikwPOZ/EfiNfDmkz3Eoge6Dme6js2bYwUlU2dRk8Z6VPpOoa5L4p0G41Ca6S1urAq0awnYZs87v7vArvz06DFJUlDZMbl781IKjk/h+tO3YoAJvuGo7m2t7q3MFzDHPEw5R1yDT5TlPegMBjnmgDkrjwzqmkStdeFdSEMfV9PuQXhc/7J6rWRPPoeqXSR6za3PhjXAfkuFbaGPs4+Vh7GvQ5Wwp+lVb7T7HUbE21/bRXELDlZFz+XpSsO5zQ1XxH4eAGr2v8AbOndr60H71R6unf6iuj0XWNM1i2+0abdx3CdwDhl+oPIrl5NF1vw+fN8Mah9rsxy2m3hyCPRH6j2zkVnZ8P6xqXytc+FfES+4Tef/QXFID0Vgc5HFMZDnOa5FPEer6EVg8TWf2m2zgalZqSv1dOq/UZrpdO1Ky1KFJrG5iuYmGQyNmkBZ2nBqrql5aabYzX19OsNvEu6R26AVbJwOTiuF+MMGparpNloGlxM8t9ON7/woi9dx9KANnQNXXX7+W8027R9MgHlqVH+tc9+eQB/Wt1eprnfAXhaz8JaP9lhkaaeUhp5SeGb2HYV0mVNIoYajTJBx61NUcfGR70ANZWx+NZOpaPpt80r3VqkrSKI3Y91ByBWyckVXmGUYe9Qxozv7Ms995IsZWS9ULOysQThdo+nBrKtfB2k2+m3VrHJdbrlg7TNJ86sOhH0roF4xz3qWT7pOM1LHY5e38JpHo1xp/8AaFxO1xcrcyTSgFiwcN2x3FVfFfhzUrq4uLnS2sne7txbzLcqflA6FSOhrrNxxgcUm3nJzUtu5VjmbbSb+w1uyvI7e2lQ2a290+/ayFe44+YflXPX+naja6fZtew6hLbwNJ8lo/zhjnY+M8ivR5fun6VD0QVDkUkcG954kjNlcTzSRGOyjkuIGQFXYsAwJ7HHpXWn5kVvUA1ZlVWyGUEHrmq8n6VnN3NIqxiaz8t3ZOegm/mCKsmq+v8AywI/dZUx+LAVZfqfrXPI1iyxD9wVoWR5rNh+5V+xJ3VlQ0kVP4TT496KZmivS5jksaw60UmeaM17h5QtLmmjrS5oAXNKDTQaCwoAWRtqk4qAc81MeRUW07fpQA4SMOD0p8cnPtUDHnnj6VNEVC9qBofl2Py4A96RlwCxyT705mUck8U3eCQByDSsVcdn5QKbJIscRkkdUVerE4AqHUp/smnz3OzeYoy4X1wK8stNe0rxHCmo+L/EkMNruOzSrdiijB43kfMx9ulFgbOvvvF099cNYeErMalOOJLlyVt4fqf4j7Cqq6To9neRX3jLXIb+/wDvJHO4SGI/7Ef9TmoLe/1jWrf7B4R02LRdIX5ft0seGI7mNP6muI8beF7ey8XWWnjVzm6ty11eXzBzjIyRkYB9KLCuen6v4k8KXemzWB8RwWwkTaHt5drr9DjiuB07QfAthPJLZ+O9Thlk/wBY8coDN9TsqS10zwrD8RPDWnaGba6iS3kM7Ah97Du3bNesGzsUYBbG1H0iX/CoehSPMzH4T28/EXXyfa4P/wAbp6nweF2nx94gY/8AXwf/AI3Xpgt7RcEWsA4/55il+z227/j2hz3+QVDKPNF/4QvG4+NdfP8A23f/AOIpGbwd28a6+RnvO/H/AI5XpkccHK+XH16bRS+XCOBDH1/uipKPL/M8GqD/AMVx4hB/6+G/+N07zPBmBjx54gB9PtDf/G69P+z25PNvCT/uCmm3tS2Dbw/98CpA8z3eDsH/AIr7X+n/AD8H/wCN0kf/AAiOMf8ACwdf+v2g/wDxuvS/stuD8sMP4xiiO2tlPNnAPUiMUmNHm2PCW7K/ETXfbNx/9rpEXwy0hP8AwsbWhgdDcD+qV6UbWxYn/RLbPvEKjOm2LNzZWpx6wr/hSZRwSf2PtzF8S9RHpukjP80pimxWQFfihdhh6tEf/ZcV6AdM03vp1mR7wL/hUZ0bRyd39j6dn1+ypn+VSM4k3Ctjb8UZSP8Acg/+Ioaa5yGT4pIV9GhgOf0rspNG0XKj+x9N6/8APrH/AIU19A8PsctoOmHA/wCfVP8ACgDkGmvQMj4m23/gPFQ0mpFv3fxLsv8AgVrGf5Gurl8O+H2U/wDEi03H/Xsn+FKPDPh3aM6Hp3T/AJ91/wAKAOTdtZP3PiTphzxzaJ/8XUiR+I2TC/ELSTx0+yJ/8XXRHwt4afdu0HT+On7gUn/CJ+Fyg/4p/T8/9cRSA5p18VKV8vxroUhU8hoAMj8HrP8AEGkeItetDbX2teFZo+ziMh1PqDvyDXXt4T8K7jjw9YHHX90KB4N8JEZHh+zHsFI/rSAxfAGl61o8b2+s+JbHUbPZtjiyCwP+8T09jmrd/wCGbE3RvvDuqpo9+ecQuGikP+3H0P4YrF+Kfhjw/Y+DL+8sdJht7mIIUkRmBX5wD3x0zXNW/gMWfgm91y98+C8jtTJbhJmDBuPmbH8h+tBR3Z8WX2iulp4v08W2eEv7cFrd/r3X9a6izmgubRbi3mSaNuVdGyDXDaJP4q07w/ZzXkSeJtLngV5EZALiMEZPB4cD86z92j7ZtT8HeIRokygtLY3B/cse6mNvun3FID0zazDI556UBWIIZT9K5/4ceILvxH4aTULyKGOYyOh8kEIcHqMk10RlGORg0gCJSuaaOrVIrKfamIQS3NAxoJxgZzUDn5SKssQBkVXfaQ/vUWKTImyMdO1Tody8iq5Rtvy8/WnRzFflYflUsZJtGegpppwZSTgim9qljIpB1qAD5KsvytVl+7is5FxI5ODUEg4qxJ0+lQSVnI0RieJFzYMR/CVb8iDUqndGreoBo1sf8S+5J/55N/KmWpzZwn1Rf5VjLY0juWoPuH61ds2+eqMHQirdt/rBWENJly+E091FM/EUV33Oaxtdqi3tkjvmn0hUc+9fQnjjS7EY4FKhJYE+lLtGMYFL0FACRkgtz3pkhYSE84xTy3FNYqflDDNACxFtpznFI7nZtUZoDqBjNJn5c0WAOeMinqDgYUH61EsnPSpI3OdvagB+1gByCfegLgdaHc460hc7CccikMeyh02MoKngg8gisweG9BWTzE0XTgc5yLZOv5VPdana2qj7VcRw56bj1rjte+KehaVq32FkmuFCBjLCARkk8fpQkx3O+CfKFAAAGAAOleT/ABSm+y+OLecaX/abRaeziJkDovzD5mBHIAz+Yrs/DHjfRfEUgi0+SYSkZ2SRleKw/FQZfHOoTbyo/wCEdlGfT5xQhNo5zwCVvPiTpN/DoMWlQTW8siFQQJTtwSBnAGfQCvaCuWzXivhbWLWDxV4WlC3DJb6XKjhYiSWPp6irqfGKZdTlt5NBklRJSoMUh3bQccjHWpkncqL0PXwvqM0gXnPc1i+FtcGuW5nSxv7XGP8Aj5i2Aj29a2mXD55PFZM0GFQoLFlAHU+lNV1Zd6yIyDqwORXOfE2QweB7990qgsinyyQxBYDHHrXOaTpF8+na0+k2F/p+nXNkkcNtM7b5Jv4nUEkrxj61I0elxSRyAtG6uP8AZOabkM5CupI6iuf0rQY9J8KT2+jwvbX89ryWkZv3u3g4JIBz6VyHhjTrz+3dGax07WbK7t3Y6tPczOY5hg8YJIbJwRipYHp+OPvDGaI5keeSFd2+MKWyOMHOOfwrin0XXF8deSsk50CWUXrvvORIo4TOeATg49q3bFbqPxlqc0zT/ZGtbcRgsdm7dJuwOgPTP4Uho0dUvbOwSOS8mWMSSrEhPd2OAPzNThGBIVj+NeTa+81xrkVtqUepSar/AGvC9rnd5CwhxyAPl6Z603W312b4kfZNTvdUsoPtIe3kty2x4xjagUccnOS2aQz1osyjD/mKcuCMjpTUT5RlTn35oi4zjg5pMaEkA3r9acYwT1IokxlMjnNAPzH+VAxHXCmnAcCmSMdvt6VIv3RSAYV+UnNIi5Qc/jSj+LNIpwAKQAYloCAUwtJ/e/SgyNjkigDl/i1Dv+H+q7QciNTgezA1yHi3W7/xB4WmsNCjlFpHaB7iYjBdQPXsP1PtXa/EeRv+EH1fOAPsrkflWRqtzpmgfD82dpCPMnsyUhU5ZyV5Zif5mkM6HwW27wnpGP8An0j/AJVJe+HNBv7hri80eznlPV3iBJ/Gq3w/k3+C9JYf8+qZ/Ktne5545pDIbLT7TT7YW1jAlvCOkcYwBU3lfKRyaQSMcAYpDI23OKBChDTI1IdhUkTM2d2PwpEOJGzxSKGbTgioXX5jU+8bmyw9qiY/e57daljRGi7jgmkaM9uaWIjfnNS9ahlFKTKnnFNWZlPPzZ9atsoYYYAioJYFYfLx7UmNB5yEYzg+9RJ0b61HPGynNRwFvN6/UVlI0RK/U1XkNTv3qvJ0NZSLRn6ivmW0if3lK/nVPSn36dC3+zj8q0LjgfjWXof/ACDI1zypYfqaylsaLc0bfrVqD74qpCcNU8TNv5XHvXOn7xp0NPJoqLcfUUV1XMTfNKaaTSV9OeGOpJBlcU0tgGo/N4J2mgB+1sdutII3B6jGc01JSRllwKUSNzx7igBfL96a2SMdMUnncHPWhWHlnPrQJiYIfg9qmh4yagct2HalG7y85Ix2FAFhgGGD0oIUqVyKru2X+8y8UAtv79KBkn2eJmBkijcjoWUHFY+oeD/DmpawuqX+mRTXKxhBkkKAMkfKOO5rYKs2Sck9qUA7icEn1pgLa2traQCC1t4bdB/DGgUfkK4bxWnm+Nr5M8N4fmz68OK7mTJI2j6muF8Sg/8ACwJFAA36Dcjr7rSsBW8Kqf8AhKPCMh6DR5FHPfNehWum6VYyNLa6daRSuxZnWJdxPrnrXnPhKQnXfB68ZOnS/oK9Lb5nHY0mhxLYfcM5pPMXn/CmRqcHJGTQyjB+bnHFYtGqKetSaY1gV1Ux/Zi6g+YcLuz8v61PBeWkrzRRzxs1uQsoB+5xkA/hVPXtNXVtHudPmUbZoyoJ/hPY/UGsHTfCl1B4Hu9FlvmN9eBjNdA8s/GOfTCgfnUMo6Cw1/Rr66ltbLUIJ5ohl0RskCodP8UaLqV8bCw1KCe4Gf3Ybnjrj1rnfhx4X1DQWuZNVs7Jrlk2C6jcFmHZQB90YqbTPCdxb22glxbCbT72S4mZcAlWD9D3+8tSwNjSfEdjqmsahpdvITNYkeZxwc+n0NOl1hItH1DURDHL9jdl2RyBt2MdT2PPSqmn6bqNj4x1C+hhtG0+/Cs7g4kRlBGAO4JqGz8PX0Gg63pytEGvrmWWE54AYL1/I0DRtS69Y2ejW+oX92lnFMqsBI+OT296oap400XT9FTVBerPayTLCphOQWPb8Kydd8O6mLrRtStrO21RrCAwyWc7AKSR99c8ZH8qpWXhDUz4KurFrazhvpL43kUOQY15BC57dDSYztL7UBFZw3CeX5cskahnfbkMQBj8+lVtR1vStJuo7e91S3glk5VJGwTVHXdL1jVdAsoZY7aO6iu7eaSNXygCSKxwfoDWRrmgasNZ1We102w1GLVYhGWumAa3IBHGe3fikB1Gp65pWntANQvoLcyjdHub7w9RWnG8csayxsrowyrA5BFcXZeEJIb7RzcGG8gstPktpDKA2WbHQHtW34I0260nwvZ6fe7fOhVgQpyANxwPypMZsS4CE4FKPuimzD92aUfdFIYrY2mkiAKDvQfun0xSRHKDFDAcVXGMcUhVcdBS0jdKQGF49iSXwbq4YDizkP5KTXF+F/C8154Qa+1kuwe0LCJnyZMLwWPp6KOPXNdz40G7whrC/wDTjN/6Aa4S38VSTeCbPSNEV57trPZJIq7tvy8gDuf5UhlHwxp3xEn8G2c2ia5apbmM+VE0ahlGemSKk+HUHjW08V3MfiBbqSaSI+VJcOxi98AfLmuw+FDM3gHTsnJCsP1rp4z8uAeM0MDMca2rHbbWLjtmUj+lZPjTUdc0zwffX0FpEt3GPl8o+ZtXu2PauqNMkKhSXxsx82emPekM8y8N69r8vgHWtVm1eO4uIYWktsIvmRAA8sAMZ9q0ba88TRSXGnLqSXtzJYC7t5ZIgpDdSpA4xXaW1rp4hb7Na2qwzDLeXEoWQH1wMGlEcQuNwiQPt2hgozj0z6Uhnm03jvUU8L3PiEWiQQPdLDAZUJ8pQPnZgOvPSnanq+s3vw4k1PU/KguFlSRDbMV+TcMbhnj6V6HNYWMtpJZy2cD20md8RQbTn2qhHoOjw2U2nQ6fClpKP3kQHDfWkwRymp+LdStLjUruGztTp+mOEuEeTbM/TLKP85q1q3i+8tb27a30xJrKyto7m4Yy7X2N6DvitK/8MaFqWord32npLNkZO4gPjpuAOGx71R1bwba6r4qk1G/3mya3SMQRylQ5XswHUVBRWk+IVkfEFvpdpp9zdJOyJ5qdQWGc7euADya7N+lc5eeENJl8Qx6xbtcWN2oVWa3YKHUdAfbjFdG3apZSMPxLrf8AZF1p0DWsky3tx5JZRnZxwfzqvNr2j22sDTJb6JLssB5ZPc9Aat+KdJm1a0hW1vPslzBKJoZSu4Bh6iuX8Q+FtUurq6W1u7UQX7K12XT51cdWSosirs7J+9QSDirDdMVA/TNYyNYlK5AwayNGOFuo/wC5Oy1sT96yNOGy7vk7mXd+YrFmi3L8f3xVpD81VEPzCrSnmuaWkjRbFndRTd3tRW3MZ2OjozTaPWvrDwSJ7i3WQQtPEJT0QuNx/Cqp1XS1v/7ObULcXfaEyDd+VcGnhnWI/iVJql5p8l7Z+b5kE6SABMj+LnPHQAVf1Pwhc3V5qt1HBB9omvIbi2mOAwC/eGe3FMLnYHUtPVihuo9wlELDPIcjIX64qI61o6aoNKbUIPtp4EO75s+n1rGbwy7eN01uOYLa7N08GfvTYwHx/ugCsjRPBuqaf44m1SZLO8smmaWKSR/3kO4fNx3PA/CnZBqdFH4ktI7rWor4Law6bKieYTneGQMOPxxUNp4s0S40u81CO4cJZ4M0bRlXXPT5TzzUOseFZr651WZbmOJrqWGaBsZ2vGoAyPTisnVfD2qLo+ualf3EV3q15BHEq28eFVUbIwO55P5UtBHQab4o0u/tbqYPLbm0XdOkyFGQYyDj0pvhfxfpeu3M9rZJcrJAAzeZGVBB6EVR0nwvK9tfTazfG6utSt1hkZE2iNAOAB60/wAFeGbjw1HLbtqS3UDnKjysNn1Zu5xxQB1XnDPAzTvNHoarc59qefzosBMJwR904p3mHH3arBj6ce1TDJHFADvMb+7XEeLNy+PNPYYBm0u8Q++Nn+NdoTzXGeMst448PfLjNteLk9/lShAY3hV3GqeDJhjHk3EWfwNeph2z2NeQ+GH2x+DnLnH265jx+dewEbR170mMUeY3VsfSpITyeox61EjY+8c/Sp03Y7CoktC4sR9wH3qYGIX72fpT9sYPzNk+9KCo6ECsTUZGXfOGAp5j/vNmmssbc9DSeWez5+tJgSbWwMNgUu1v71MVto+b+dPDL13CpGgw+etCBtx5FLuX+8KFZdxpMYvz+oppV+5FPyKTIOfmpARsCpHv6UuW/vCkk6qFbvUch2n1+lDAfLv2npSjfgYxSP8A6o+49acrcDmpKEO/B6VHGJcZXGPSpmPBqGGRVG05+tAA0si/eT8RQJGP92pdwPQikaNWByooAyPFp3eFNXXjmxn/APRbVznw30u00/wLFdRpme4s2aSVzzgqeB6Cuj8Tw7vDmqRq3JspgM+uw15foV1rfibwvaaFpqm2tYINtzLng4Hcjt7dTSGdp8JZgfAdkOwZx/49XUrJjoK4/wCEq+T4Jt4dwJjmlTP0ausjGDSYEvnei1W1Fw+n3SFd2YXGP+AmpD1prDikM8v8M6prug6JpTpcTahBc2M7JbOv+qaONnULjnHy4rR0LxBqkuuaTG+v2eoJqMUheKJADCwHHv1ruxHGiqRCg2/d+UcfSqVrpWkQ3rXlrYWkdwSd0kcYDZ/CkM4228Z69H/aiXNmJH0a2f7R8uBNLu+Rh7bcmtD4deItX1+S4ub57N7LH7h4xtZj3+Xrj3rqmggzIRDHmXiT5R84x39ao6Zouk6XNJNp9jFbPL98oOtJsCp4p1l9FtYpooVmnmnSCFWbChmOMk9hWdL4uvdPh1JdWsYftNoUWNIJMrIX6c9q39UsLPUrd7S9gWaF+GVv89ay7bwjoVvZ3dqtqzx3ahZvMkLFgOnJqNLFGMniq/0o6vPrkCm4iuYo4baOQFV3qCBu/UmrVp48hudIt7tdIvDc3U5hgt1GTIR1YH096evgnQ00u+sLj7TdR3pXzWmkLMNvC4PtTl8J2g0mKyXUL3dA++3nLjfEfQe3tSdhq5YtPGGlXNk1wyzRbLdriRWXlVVtrD6giodR8VaHa36Ws98I5HVWxtJA3dMkdDXP2ngu8n0FreXUJrK8BuLdpdobzoXcnke/Wpda8J6k6TwaZe26W90qC4WVMtuUD5lP4VLURq50uj67Y6t9t+zOR9jmaGXeMYI789qsx3EFxFvt5o5k6bo2DD9Kw77Qb6X+2oYpYEttRTcmOGWTaAQfY4qt8O9IvNG0mS3v7Nbe4aQs7K4KyH1AHQVjNK1zWLdzfmHFYttxrV2nYxo1bctYSMF1+Ve7Q/yNczNkaCdatDtVQdatpyoNYT3NESf8CopOaKq4jpqQmjvSHpX1588ZWpa9p9hrNjpNxIVuL0MY+OBj1+tF34i0S01NdNudShjumIAjOep6AnGAfqap+KdL1C61DTNS0pLV7izkbctwSAyMBnBA6jFY2o+E9Xmnv7WGSwNhqFwtxNLJnzo2GMqvHI+XjnvTC528R+dq5lvGljbeJbvRtQSSAxuixzBCUO7ONx6DkV0cA2nYCeAKwb/wv9rn1dzcqq6iIMfLkoY2JP55FArkmo+MNGstU/s13nklEixu0cRZEduilugNKPE2m/2mdPxN9r+1i28rbzkruD/7uAefasq/8Jas089vYapbR6dc3S3UiSQ5kVh1AOelazeHbE+LE8RFj9qjt/I244b0b6jn86NAKF3420uLxHFoccF1PK8vkmWNAUV+pHXPHc4rqFQsx9q5OLwXFb+LpfEFlqEluZyDLEEDZ9cE9M9669CFY80wAQ/7VKY+OTTt7EfKvHqaApb7x59DSHYiAxwuSfXFP+bHzHH0qRVbcQcAe1KWUcZyaLhYYIvQ1x3jh4o/FHhySSVUXNwpLnAGUHf8K7Rd5JxwK81+NltJJJoYSy+2u00iJFz8xKj/APX+FNCMbw3NayweEooZkedNVuN8YYEhecGvZVgJY7mP0FeQ2Hg+38L6v4XuHYDULm9YTqPuquzO0fjXtCjvSY+g1IUx0p4VRwBQOtOqHsUiN0UnpTdi/wB3NSmm1gzZCbV9KUKp7UU4VLAbsUj7opDHGRjFPo6Uhoi8nB+U/gaFwCQyHHtU1IvU0hgBGw9qPLQdqVlU/Wm7WH3W49DSAa6qHX60kkY3jA470EtvUMBnNS0AiGdQEJA5pFjBAPIp9xnyj9KVfuj6UmURtEuKZEile9Tnoajt/ufjSAPLXtxTWRuxyKmpKGBl61t/se+EisP9Gkz9NprnvAsun6b8NrO8meK3gEBeRumSc/ma6vVV8zTbqPGd0Lj/AMdNcB8OtAh1bwjayatObq3RWSC3AKrEM8k+re9SNF/4UywzeDUnXcUkupmXIwcFq65FVx8jfhWH4KfSZNIlt9Es2t7S2uHjMTDHzA8nqa3R5SsAwKGmAmzB+YH8KUIh71MCCPWmOoPbmkM8wk1nVtI+Iy2uoak9/aXNwIoreBjmIN0LJjoPXNO8Iytp0/iXTJNVll1BJ5ZI4pPvAAE7xXor2sfm+csUbSjo5QZ/Oq0q2ovAXit1unU88b2Xv7kVLBHDRX2uaT8Om18ahPqV1NbRygTKCItxG4jHYAk/hWdpXiPxBd+BNZ1h9UtJHih8y02hfNQerKDxXp4gj8ry1jUR7duzHGPTFUItP0S3aSygtbSNpl3TRKoBdfcelIZyMOvaxpJ1C31GRdTkttP+3QuibSw7qR9e9XvDWrazc6olnfz2Fwt1afaYHtxgIf7p9a6KaGyW/wBu2ATtFs2nG4x9xjuK5Xwn4VfR/E9zrEt5YiJUaMJBlVXP94E4WpGivo91rE3gTXJb69SS8t/taq8R+ZSm7+o4q34O1bVLl4dO1e3hE7WqzxzRNlZF9/Q10KaFpUc17NHaIj3yslwVz84PXj3qS30uytpopoYdrQxeUnPRfSpbRSQsgI/hNQycHpzS6dDfxNdfbrlZw8xaDA+4nZTTrrjFZM0QnbNMf1609D8gJqOT61ky0V5K5+4Vk8RwHs0bj9K6CXpWLqfy6nZSY6My/mKxa1NLlvvVqH7gqr3qzB9yuepsaol/Kilz7UVFx2OizQTRRxX2h84Z+sa1pejxLLqd5HbK5wm4Elj7AAmq8/ifQobG2vXv1MF1nyCkbsZMHnCgZ4+lUfFei6nd6ja6ppJsnuYI2iMV3nyyrdwQDg/hWdY+F9ZsbHS57W4sBqVnHLG6upaFlkbccdwRgdqYHQahrmmacYpLqdl+0AGJUid2Yeu0An9KPEHiTS9Ds4rm+kkxMMxpHGSzDGScdgPeqGr6Tq8l7ZanY3lnFqUMPlS+bCWicHk4GcjnNVfGXhWbxJYWHm3yxX1pkmVYj5UmcbgVznHA79qLCuaGp+KYrfTNOvLCxudRbUCfs8UYCsQBkk7iMcGs3U/F0x07Tb/R7Bp/tV4LeeOUhWiPOQffNGvaFrF5a6NbQXzJNbSnzbqGMLtUqBwpPFX28J6evh5dFjuLmMLIJhcKw8zzM5LZ6Zp6AQ+IPEdxp+ox6bYaVLqF40JuHjEgQRxg4ySe+QeKyr/xJrE0vhzUNIswwvIrhpbOWXaG2lR97B5GD+dbGreFrbUDazHUr+3u4ITB9picCSRO4bjBol8F6ZcaZp+ntPeolgGEMiS7XIY/MCcd80CIbHxA+q6z4euLZpIbe7jm82EkY3KOR74NQW3jTUL7xo2i6bpcU9tFK0c0nmEPGAAS5GMAcgAZyea6W08P6XavYNBCUNgrLAAeAGGDn1qAeEdD/t864ttJHeFgzGOQqrkDAJA60FGx5UjHlyPYCnIrIv3Q3vUwp2KQESupAJyv1rjPiJeR6frvhu/kR5EiuJPkQZJJTiu3KhhzzXGePNNg1DxF4ctZwfJNxIzAHGcLTS0Ec1dzajqnjvw/ql5GVtpbho4Bn5RgZIUd/du56cV60Y/7rFcV55rOr2l38RfD+j2Y8xbN5HYqAFB24wPXFehiZf4sqfekxrYAZF6gN9Kcsi9+PrTgQemKCFIwRmpZSAmkNMMYByCRSfvFPQMKxaNUSUCoxMv8QK/WnqynkGpGPopKU1Aw60KeaCcVEvyu3XJ6UDJ+p7UuR9arKTnBzu71IvDHNJgJJ99M+tP3DPFV5PvrnJOalH3yfakNDpeUNNU/LSuflNNGTH6cUmMXIIzUcJ+T8aHHyjk49qhQNsyrHGelIC1mkJqFWboVbHrT1ZMY3fnQA25P7iRfVSB+VcL4E1qx0f4cxXd/LsRGkVVAyznJ4AruZlyuK8f+F3hefWEe+1ScyafDcuILfJ+Y7uc+g/nSA6j4L3a3mh6hcqpUSXzuATnANd2ce1cN8LlETa7DGoRI9ScKgGABXZBgWHXP8qBkjIM5GRUb+aB8uGFOVjyDSO6r3/AUmB5z8WZr6G+sLmz1K7tjbo0ht0hkaOYg5ALIDgnpz61DrFxH/wAJP4Z8VahDqFrHJAUljCs3lvj5VIUZ5Neh3dzHDbS3EwCwxIXdmHAUDJNQ2slrqFjFdwSrNDIA8bAcEdjzSGefeNNYuoL/AFv7Zr19pDW9tu0uOJcJOdmck4OTuwMe9V/EN5H/AGto+pXmtT6S8umMRcIOWcDIBGOee1elXFvFMF86GKbHTeoOPpmmTW9nNEqz20UhT7oeMHH0qRnE6HrOq3l74Xl1GHyZb5JUlymC2EJB55GcZxTby4ksofGUcaLIyyGZVdcryO4rtJrqxXU4bRmj+1bC8SY+baOCR+dMuW0/zTbyiES3CksrLy6gc59aTKRzF/qE58X6Fdf2pHa2c8Dh4pBhXbGcZJ6/4U/xL4l1PSdcXTY7WOc32xdOYA43k/MHPtWtd2ui6hZWrzpazW4ZWty2Nuf4dtV77S5LjxHYai0yiKyV9kWOd5GM1DsOxuMVJ2qRkdeelQXQ+Ud6z9OsntdY1LUJJWYXjIQmOE2rir0zAoOQaykaIavypimP1p0Z4/E01j+NZMtFebpWLrh2yWjZ/wCXlB+Zrak5rE8R8WySf885Uf8AI1n1L6Fs1YtvuVA/0qW26GuapsaxLGf85optFZWLOmooGaWvtT5sqapqFlplq11f3KW8IOCzevp71nyeKdBTSV1Vb5ZbRpfJV40ZiX/u4Azmo/GGlXmopaT2H2eS4s5TIkVxny5MjGDjp+Vcvc6T4g07RLc/Z7EahLrf2pI4stDGGXbg8A9qpIR0d74u0G3tbW8a6aWK5yI/LiZm465AGRjvmrGpeJdH07SodSuLr/R5seSY1LGT6Ac1yV74a1yxvNISxntmv7mS5a6maI+Sm/BOAPrxk81oa94BN94Y07TLbUDFc2JLLKy/LJkksCAQQDnsaAL8/jvQIrK3uYpLi5E8ZlRIISzBAcFmHYZBoHi6xl1a3sbey1G5aa3S4LwxAoiOSAWywI6HtVKXwfrSRRzWGq2NtePafZLoC0PlMmSRsG7KkZx15rX8NeG10i6W4kujcTCyjtWwm0EKzHPX/aoAqf8ACZ6WNTS0itNQlR7g263IhHklx1G4nP6Uab42t5tWW1n0y8treWd7eG6faUeROSODkcVAng2+S7gjj13ZpdvdG5jtTbZYMTkjfu6ZPpWrB4VsvLt4XmkdYL17wdBlmUqVPtzQgH6b4rtNQlmeOxvUsYlZvtrxgRPt645z+lQ+EvGlj4i1W4sLSxvYvKj81ZZFGxlzgdDwT2B7UaX4TnsxNZya1LPpLqyJZGEDYG7b85OO3FJ4L8Hnwq862mqTXFpKSVgeNRtPqW6nHQUDOguNU021lMNzqFrDIOqPMqsPwJqI+INDAOdXsRj/AKbLT57LTZpjLc6baySnGXkgVifxIp6aZpQwV02x/C3T/CgRxT/Fjw9a6nPYX8NzE0T7Vlj2yRsvY5B/pWP4v8Q2/izXNAtvC91LJPvl8w7THtUhe5H16fpXb2ngvw3b3018dNiuLmZy5knAbHsBgAAfSue8f3cGieLvDU9tZJ8sd1tjiUIM4j6+gHrTEOi0e00Xx34atofmnaOdppD1c7P0FeiYB7A14sbzxDb/ABF07WI9Ll1W5mt5Gii84R7k6EqCDtUfma7MeJvHDEbfh6y+u7UlH/slJjT0O08pQcrlfpSbpF7bh+tcgNd8eP08E28f+9qQP/slDat8QXAK+F9Pj9mvs/8AstQykzsfMXo2QadkGuLXUPiIw+bw/pIz63Z4/wDHaY118RiRt0nRlx1/0pv/AImsmjVHbHHcVG0a9iVPtXHC6+JOP+QXon43L5/9BqNrz4knpp+gp/vTSf4VAzs185Tzhx+tPWZf4gV+tcYLn4kKm42Xh/8A8CJP/iaYbv4kKP8Ajx8PN/22kz/6DSZR3IZW6HNKMYrhxL8SSQUsfD49/Ok/wpy3HxKX/mHaAf8Atu/+FTYDthilyMVw/wBq+I4GP7O0Ef8Abw//AMTTlufiMD/yCtDIx2uX/wDiaBnZORvX61JXDm7+IvH/ABJdGznj/Sm/+JojvviOuc6JpB9/tTf4VIHbsflPc4oB+Udq4k6j8RUB3eHNMcf7N4R/7LThq3jzH/Io2Z/7iX/2FAzss1HB90/WuT/tfx1tOfBtpj21Mf8AxFR/2142CnHgqBsdcaoP/iKVhnaE1G6q1ccfEHjhQF/4QVCPX+1F/wDiKQ+I/GKZz4FDHsE1NT/7JSA7AKQ4Kt3715d4J8RLpXhW5tLdVa8W6l3FzhIRuPzN/QdTW3P4l8c4/d/D12HvqKZ/9BrI+E2mC+tL3VNVjZXS+kP2RgNkTjqT/eI9+lAFv4MzSGHXWuJJJJGvtxZ49jNkHnb2rvwWY/KoH1rjfh3dW11r3ihrVlkiF5Hh17nac12pZV6kCkwGFCR8xz9KY6/L8ikU9nLcKCfrTdsjD5zj6UDPN/iIN2sSR63/AGl/ZRsZPswtgxQz9t+3n6Z4qjplze6Rpul381lqD2U2lNbt5KFjHJj5cr1H1r0fVtR0zR7dZtSuEhR3CKWydzHoAO9TRXcclxLAiyKUQPuK4Ug+hpDR55Z6PLq0nhpNSS+EI0siXEjoVcYwSR3+tM8WSImv3MGuapqWnWEVqDp5ttwWR8c7mAOT7GvSIisq7lZWHqDTZFjeI+YiuB2IBqRnlGoSWksPhXUNZ1C+sCdPdTcxZDh8Drwc/StjTrzWrm38OXF+zh5klSXKYaUbTtJHau+aO3eNBJFEwHTcoOKVlUkNtBI6cdKlsZ53pdxdW3wzsZoW2TxXEKMHQEgeeqsOfbNWNI3W3jfXbaTVpRPdosttE+MDI6r64rtpYIWj8toUKE/d2jGaqNDatfFkW3e7jUdVBdFPv1AqCjmfBOtatrF/dw30KxpYILe4wP8AWTg8sPbH86m8ZaldaZbW62Kw/aLq4SGN58+WhJxlsdq09E0qPSIbkNIXmubh55JMYyWOQPwGBS6vY2t9ZyW19AlxbuPmU9/8Kl2uUrnDQ+LfEwmlthb6ZLLamYzYLASBOcL6Ej1q5qXiq7n1CwhsLRltDPB9quDIPlDkZTbjn61rWHhrRdPBe0sdnDZ+dmzuGDkk+lNvfCel3VxbXKm5tjCVOyGTCOFOQGBBzUNxuUlI2X6VjeJuNIuW7iMkfWtmUVla9H5mnTRjqyEVzPc26ErHPI71Lb9TVSyfzLKGT+8gP6Vat2+auepsaxJ6KMiisLmh06iloFLX2x80AFAWgUozmgBR9aAKKUVQhQvNJj95+FLTW5bFSA18Y6Z5pyEKc0gyBj371JGPmzTAUSLnFSAgjimhF9KdimAwv1ppGTwMCpNvegLzmgCP94oODuHvXGeJLKz1X4j6FbaghaK3s7mcKTgMd0Q59R3x7V3BXjrXkvxZ1SXT/G9kEneFHsXidlXJCswz9Pujn/GmhdSzr3i3R7X4p2lwGlkgsrJ4HMMZYbic4AFdB/wsfRD9y11Rh7Wjc1ynw3j0O58fFtGlkuI4tP8A30jqRly3YHoK9aAZOdqkCkxo45viNpefl03WGHtaGg/EPTzwuk62R/16GuyWTPqpqTcx/iP51DaLVzij8RLIEAaFrzfS0/8Ar0//AIWBBkBfDfiE5/6dB/jXZbmyPmP50Bzz8x/Os2kWrnIDx3Hs3Dwz4gz6fZR/jTD46RiQfC/iDj/p1H+Ndlub+8aQsx6k1DKOMHjRW6eGPEI/7dh/jQPG0u7C+FtfbHrbD/Gu0BPqaMt6mkM4wePlBOfCviEY9LYf41IPHi8E+F/EAB/6dh/8VXXZPrmo8Et1I5pNDOVPjuPOD4X8Q89P9FH/AMVUUnju1Df8i74hHuLX/wCvXXt5g+YEnHvTXlbPzbhUgch/wn0AILeH9fwP+nX/AOvUo+Idl0/sDX//AAE/+vXVZLMg3H86mbcT1PT1pDONk+IlhtKnQ9eX62n/ANehPiLpqou7R9c/8BD/AI118rOFxubp60sLP5a5J/OkByR+ImlAH/iVa0P+3M1AvxE0pQcabrHJ/wCfRq7rzGx94/nVbzNu7LEfjQBxr/EPR8jdZ6v/AOAjYpqfETRV62upAf8AXm9di0jHGwEj3pp8xuNxApDRyH/CzPD68tBqn42jYrjfCOrahrl5q2m6THm2uLxptpyrEH++f4V9hyfavYY4484aNWHuK8r0/wAZ6Z4R8R+JbW7s7iSV7stH5EQwfY0DNr4a6XJpXiPxFp8lz5jK8LsyqFByp6AdBXerGinOOfU15n8HNen8ReItf1K4jETy+WQgHRRkCvTzSYCZ4pD0pSKSkM4v4oaMuqLosotZJ2g1GEvsY8IWG7p/OovFGn6k2tau9n9o8qbSfLi2MceYPT3ruPX6UwnjuKTA85udIvNL+GQk0SC5jv5YYXukWZzIwBHmbdxO1iM9Kd8HSzaRePNc3zzyNueC43lYP9lS3JPrXejbnczdPems/wB4BSRSZRx/jfTpNS1zw/A/2o2TTOlwsMjJx5ZIJKn1Arn/AIq3ur6Td6fp9he3llZGMLHcK2QH9ZGIJIHp3r0xDggngU6aOKZdksccq+jqGH5Go2GkeWeOda1Swt9DvLfXJJoFgEkqKwha5I53ZKkc+nvW/ZapqGoa7O1mfIW40pJoRNGMo/uQMmuxntraZQs1tBKq/dV4wwH0BpDHH5m7y1DAYztHT0+lK47HjK61rWpeF9Q0/UtZkN/aSx3RuIdrIYt44yuMY649q6bXNavpb60s9H1Sxt0a0Nx9onTesxA+6MEfjXbR6ZpsSzCHT7SNZhiULCoDj3wOazdQ0DRLqFLO50u1ktoh+7i2bQv0xjFQ2ikmcWfE3iCWGzvIHsjAumx3lzE0Ry+fv7Tnjv61s2ev391e3UkdrAunWnyybpD5pOM5AxjFbY0jS44BHHYxLH5JgC8/6v8Au/SqZ0HTHvo9Q8hknQBfkkYKwHA3LnB/Gs5NFq5Q8HeJJPEVrNcNY/ZljcKpEm8MMZ64HI71pXnzRN6YNV9E0Gw0Pzl0/wA5IpWLeUz5RP8AdHarN2P3bD2rnna+hrG9tShohzotn/1wT+Qq9D98VnaGf+JXEnUx5T8jitCLhqwqLc1j0LH40UfnRXKanVUvNApR1r7c+aAUtFApgIzBetN3M33F/Gh1VpAD6U4K6AbTn60xCBnX7y5+lOBUtu9qXfgANxSMqu1SAD5vYVJH9/8ACotu0cHjNPjb5vmpgTkim96Mg96UdaYDD0NBBAHzYqTtSYoAaclep6V5R8RNQ1DTPHr31lp8V6ttpivcLJjCoXYZHoc4r1ogAV5d492HVvFkz8hNKtYh/wACmemhMZ8KhfS+NNTvL3TIdPeTT43WOH7pDPnNenj7p5NcX4KTZ41vl3cJpduuPTpXcd6llIbt+XpSSrtA2kipFI3YpW6/SoZSId0gHIyKWJ1JPUfWo7q8s7VVNzcwwhjhfMcLk/jRdXljbRrJdXUEKN91pHCg/TNQykWcikFU57i0hgFw95FFCcYdnAU/jQt5EsaSGaJo5CFRg4wx9BUsovUlZ13qsMCExL55EqRuqsPk3HGTRrGrWOk2Et9eTpHFGhY5YAtjsPepKND1poYVQs9Vt7rS7fUQywwToHUysF4NWkUSKGVwyHkFTwaAJfMUDk0wyFuNv50gjw3HIqJ7iBd5M8WEba3zD5T6H3qWgJwgBySc0uZF/iyKrxXm++ktvKI8tA2/Iwc+3WnR3ME28x3ULhPv7XB2/X0qSh8kqsCnIJFKknyhUBJqN2i+ULJGWYbgN3LD1FRx3Fs0giWeLfnG0OM5osBbKO33nx7CmNEnrg+tUdN1eG/vb+ztwzSWLqku4YyWBIx+VXGILfMCv1pAGWHcMKcHHpimlOMocUoztwVzQNC7ueK8O8SPrdn4t8VahpunRXVtayGSWSTrETj5gO9e2mPupIrzO8R21L4g25JcPaq2PqKQyH4KzX02v6lLf26W73FrHLGiAAbM8H9a9XzXkvwqkT/hJrRmJBfQgv1IkWvU9+ThcmkwJs013UdTTAshPLYo8kepNIYjzfwqCTUcnmFTzgVI8Z42mmNG2DzSYEaBNuWGaWMg7uMcU3ouT0p0Jz09KRQkODHgimSxgDchKmpYeFPbmkl5U5qGUiuJJNoO3cD6U4SK3Xg+hpYMeWMUOqsMMAaljFYjaKqS/wCuHuKmZGU/I3HoaqymQyg+XzUMpCSt820r+NQp9049afKTwXOKYNo6EVizREcvWqlwPlNW5KqzdDWUjRbGTof/AB7Tj0uZcf8AfZq/Hw341R0r5ZbyL+7MT+Yz/Wr3f0rGfUuOxa/Oim7v9qiuU1OtHelFFFfbHzYoNLXL2/i5W1k2U+nTw27TPBDckgq7p94Y7VWt/HIa1e8n0K/jtS5jtpRhvPYNt2gepNOwHWn/AFw+lTVykXi+0a0nurm0ubOW1mSG4hmABj3DIY+2KsjxFDcafYX0PmxRXN35KHYD5g5H5HB5piZ0fbHWo2UA4Xg1yviHxitrqkOm6bDLNKLqOG5n2Zii3c7Sf72MVZh8aaTP4oGhQx3MkzMyLMI/3ZZcbhn2yOfelYDoPmxxzinRMpYjpVTV76HTNNnv7jcYoVLMFGSR7VhW3jjRprV5ZYbyKcMqi0aE+c24EghR1GAefaiwHVsoxkZH0pu9lX+99K5WDxlHd6ho0Gn2Ny8GoNKrNIhUxlDgjHrmtC58RabG8qys6GG6Fqx28eYV3D9KYG2GyoHP0qRM4rkrHxtpU9pPcyW97DbxNtjd4T+/OcYTHU05vFS3WkR32kLKM36WciXEZVlbqRg+xp2A6pxlhXkviyRpLjxkOuZLCH8NzHH616uHZeXGPWvI9cZZZfFLZPz6xZovvikB0fhhLg+M/ES27qs62kCRlxlQdoxmub8Y6P8AFmcsI9QE8Bz8lkwQEfTrXX+Bh5ni/wATzeksUf5JXaHtSbGcR4B0/wAVWnhW2gu7yOOdQSVnjLuOehOea6+1WYQqJ3EkoX52C4BPsKnHWkdtv3jipLR5j8R/Ik8c6bbXGkT6qrWEvl26DOH3YDe31qaLwrfXEXhSz1ayN1FaCZrlXO5UzjYD64HH4V3FzHp8OqRalKYUvPKMEbuwUlSc4H40++vbW0RXvr23tUc4XzJQm4+2aljOM8b6WIdV0y6fSpNS0e1ieNrKHna5+623v6VUsPD2oTeCL+3SCSyma7N5ptuzZMBXG0e2eePeu4vNS0nT1jku9QtYBJ9xpZlXd9Mnmq2v6xp+jaW2r31wgtflwysDuycDHr6/gahjRyLeHdVHgKK3mRp9Vub+C5u9vX/WKT+QzVTx5psyavqcupaNd6rDcWSxac0Sllhfndkdj05r0eC/s/sK3kc0f2dkD+aWAXB75pbPULe83fY763mCgF/KlDYHvikyjynx3pGvPpXh3bZzT2EdmIp4kUs0LHq23uQM4r0fwZDDZ+GbO2tba7ijVOEuDmT6mtCxvNPupZEtL63uZY/9YI5QxX646VW0PxBpms3V/bWEwkkspfLlwR19R7dfyqRmiBI3U4HpXB6r4T1Kf4hQzQ7joc7Ld3aluDMgIA/HOfwr0EVXe+s43kSS6hRotvmBnA27umfTNIZzn9k3beNdYuZI5VsrrTBAkitg7twyB6HFch4N0XWLa41jSbS0uksLiykRprqPY/m/wgHuOvNemT6nbo4jjlhkIlWKQeaBsJ6fj7VX0zxBpupaze6Ra3Ae5sseaMjnPp64qWFzgbOPxBeXllBFpt3Y3On6RPbGaUfJ5pXCEHvziqWgWkf9v+GY7fQ9Rtb+2uD/AGjPIrbX+U8luh5r0DRfFWmavLdWguIobmGdofIeUb229wOtb8TN5S8nGOlAzmfB9tcw+KvE8k0LxxyzxNExXAcbT0rqWAJ9aBQalgNZBj0qP94vo1TGmHpzQNEPmAfe+WuAcbvGHjCNR/rtPQj34NehlQQQRXBRxhPiFrqHA83Sw31wDQBz/wANH3a1oeFG9tIlU59pBXqsKlJNpzXlPw2fff8AhhkwGazuo8+uCD/SvRtS1zS9Lu4YNS1C3tpJR8glcLmkxmx1pDUVpcW91H5ltPFOn96Ngw/Spc1IxKZIMqadVaO8tJ/MSC5gldOHVJAxX646UANwPLYe1JbZz36VFBdW87MsNxFKyfeVXBI+uKmSWNpSiSIzL95Q3K/WpKHxdD9aR+9NjcZwGX5jxz1qGyuftkHmrFLHyVKyLg8VLGh8ZG3j1pSeBVTT9Qtbq8vLOF901o6rKuOhYZFXCpHUYqGUMbrULmpjUUinp3qGUivJgjDDNVWhAbcpxVxwemKhbjNZM0RVckHBxmoJuhqxN90GoJeprGRojH07jU9Q92Q/+Oir9UIW263LH/fhDfkSKvd6ynuXEl3D0oplFc1jU7Yd6U9KKCcA19ofNnHaD4Tk/tq61LVJ7hlW6lktbcv+7QN/Hj1Na7eGrP8A4R1NGWWZEicyRyg/Oj7i24fiawU8TapfeJ9PaO3+yaL51zEJC+WuGjwGJXsAQcVe03xXf3moRRf2KYrW6hlltJmlGZdhxyo6ZNXqK6Ldt4Ssv7K1Czvbie9l1E5ubiU/O2AAMemABVybQrU6dp1jExii0+RHjwOu0EYP1zWPpni3+29P1BrS3aH7Ja5mkz/q58HMY+nHPvVmx1V1ttBW5kmeS5hZ3YHg4GSW9aNQKl74Nmm1s3Vtq0kFlLdLdTWhQENIoxkHtS6J4POi+KbzVrW+zb3TFngaMEgnsG7DPNRweNJLq8MMemSw2s8UrWd0zD94Y+p29QPSovDPizULvSLiO906RNRis2uYSWBWdcthvbp0NGojp9bsF1bSZrDzvKEowWx05rn9Q8H3h1wa5pWpRwX8UcccfmR7k2qpBB+uf0rZ8JX11qfhqxv76HybieIO6jH58etWNevZ9M0O91CCHz5IIi6x+pFLUDFs/CmoW8GlSLqyre2VxNNJIIvlkEhywx2pmoeDrq511rlNTVdPkulvJbcx/MZQhTg+mD+lTt4s+zaHpt1dafdS397GGW0t1DP0yW64A/GtzQdUttY0uK/td4R8gq4wyMDgqR607sLGBqHhW6XQdOtdMvI473TpfNheRfkYnqCKZYeGtVXT401G8ge6Or/2jM0S/KR5e3aP0rsOaMYouMaJEPy9/Q15Dqqqf7TfYcz+J7eMY9kJ/pXrVw0Sj5v/AK9ePNI81mm3OJfFoIJ7bU/+vQI7P4cNI2q+Kpfvf8TJV/AJXYGX/ZbPpiuR+F42zeJG3ZLaof8A0GuyPX3qWURDzH64QU4RKOSdx9TT+1RzMyrlRmpLR554gt0g8bXl3rmg32rWksSLYmFN6xEfeGM/Kc96XxXbGPxTHqV14fn1mwlsFghhRQxt5MnqpPGQQM+1d6jKWAaTDHopOKnVQv3RjNJjPLdB8IaidS0j+2NPWS2jguNySEOId5+VfyrRPhm6uPhfNpNxZtJcxuXghYgkBZcjH/Acj8a7hr21GoDT2nQXTRmRYs8lQcE1ZGdvAqGxnAeKrbUNS8K6RLFo1wtta3CveadxvkiUYxgHB55x7VnaNpF5eWvixtG0m40VL63hW1WVfLJZSxYY7ZHH416QLiP7YbT955uzzM7DtxnH3umfbOaZqV9bafYy317KIreIAu5BOMkAdPcikUmcz8PfIicwReFZ9JligCTTuqgSHI4BByfXNP8ACNncaX4r1uA6M0VtdT+fHdrtCEYGF9c5zXVwyLLGskZ3KwDKfUGkfdvwOlQwuS/SvO/iR4V1bVvEFvJpcrRW11CUvWXHBj+aP8STXe7dv3icU0yqFC4J54AFBRwGmeG9XtfDukR3cLz6gNUjubxiQSFBxknvgVq6PZ3Oj/EXUpk0ZntNSEbi7j2gRkZ3bu/PFdS7ybhtG3Pc08RcbncmlYDzNvC0wtru7TTR/aX9uRTwygDf5XmruOfTbmvTYplCKrNg+9DjAyvpUaxhlG4HNJjLYPpQTxmqjgqPl3A+1LvfOG5qQLQYbaQd+OB3qBpAVAyQR2xVPXNItdd0prG+84RMQT5TlWyPcUgKuteLPDekA/2hrFpGR1VX3sPwGTXK2d9aah8SZZrOUSw3eiM0bD+IYPNZ2rfBTS52L2GrXUDHoJR5n69azdM8Gabpfjqw0i5LXAGlyNIyuV3SDuPSgZR8D2sdxqfhS3mkmRd19HmNyp4BPb6V0Pj/AOGcuvajaSWWoNGigrKbhy5x221heCUFvr/hyFOEhv7yIAnkDYa9nlbDKT1HYUgRwXhX4W2uiyxXD61qEkyMD+6kMa8dsCvRBwB1qBrjH8B/GnJJuG7FJlDL9Wksp0XgtEwH1IryTwNbNe3OjS6RpV1ay2/mLqN4y7Y51IIwD/F9a9eLA9V/CqumWdtptjHY2cRjt4xhF9KQHFeC/DTWPhK5eK0FtrTxXESzNw+Tnac/XFc74WtZI9Z0SPT9J1S11OGYDVJpUYRyJ/Hljw2e1euNy2cHFRaje2un2j3d5KIbeMZeRugFAzhfD2k6raeP3iuFlfSrIyT2b5OC0h5U+uATUOoQ69B4R8Rx2Au/tIvXIwDvaPPJT8OmK9GDoQCASDyCBSbssWwfyqWxo8d0hlj0/wAT/wDCIi+YNDC6b1YS56SDnndjNbfwWcNp93I15dPK7BntpQ+IPbLdT616IFjVjsjCk9dq4piLGpOyMKO+BiochpHI/EmaaOHT/OmuIdKNxi/kt871XBx05xnGa5O21Cc+FLj7HqF/JpkeqbJbkbjKLbPJB64xXrD7GBVl3A9QRkGoHSNVKLCqoeoC8Gob0LSPPtXvrUaFpn2PWb9tEM7Jc3qlvMUYOMtjOM8ZrI8Uaxex61o8drrlzBpcsaNFeHOHIPzbvU47V6iUiWLyhAnl45XaNv5VDNHbsArW6Mo6DYMD6VDkuxdjgpdQ1C28b3+nvqfnLdQt9mQE/wCjELkFhjp71b+Heqz6lptxDdyyTT20hV5GfcG+h/pXVTxwljL5K78Y3bRnH1qOKGGFCsMSR7jkhRjJrCbTWxcU0ZTjb4gQ9jbkf+PVdPWqV58us2jf3ty/pmrpHNYTNYi5ooorCxpc7oUd6KU19ifOnO2/g7R4Nd/teL7QJMu3leZ+6DP947exNGmeEbLTNSGoWtzeSNEjrBBJLmKPcckAdskVma3rd/Z3OtJpsdtHcx3dvCkkikht8anJ+nSqs+ueILqKxjWe2t7qHWfsN0VzslATdx6DB6e1XqLQ6Hw3oK2egXFneKomvZJJroxn+JyTgH2HH4Ve/siz8yyba3+hRmOIZ7EYOfWuX8S+NL6x8WW/h/S9MS8mO0yBnIYg/wB3AIwB3OK0RrWrzavqdulnaiwsYv3jmZhKWKk/KMY7etAGFo/hfUv+EymWW3vIdEhjlWASyoygyHnYAcgfUV1Fp4bsrWXdG8jAWf2TBP8ABz+vNZS+Krz7Hp0GmaS13cSWC3kyy3G3y4ug+bHzMSDUtt4tub3UbK30vRnuori3FxM5mVDEu7b0PXkH8qHcDb8Pab/ZOmpYrdz3KR8I0pyVXsB7Crmo2cd/ptxZSMVWeMoWHUZHWn7gD74pUkH4+gqbgctJ4QvlsNPW11+VNQsVaNbp4QQ0Z/hK57Vs6BpUei6XFYwzNIVJaSR+sjk5JrSIkbvtFCxr1PJpgIsrf3fxprEucMxA9qkdRjk4qMbQflyxoAVVXa3ykYHU968i0v5o9LibAMnimdz+CV65IJDGxZtuFPA+leASaTZT6LNqI1q7XUft8zQwIfli+YAufTPA9ScY700B6l8L2fyNbbbktqcmT9K66Tdx82DXE/A9HXwY7SM7O11JuLD5ic9/eu3m6DjvUsYfvAOoNHmgHDcU/nAppGeuKktHj/iZY21LV01Oz1WbXWlzpjwI5UL/AAlSOAAeuaj1XVtY0aLWbHUjeC91CG0+xtGjMpYEB8EcA/417A8SlgwwD64qBost88aSDtkdKTYHnupfZdM+I2j6rqkd4TNYCNHRHYebkDBCj0zVTx/qtxpHjm3u2nl1FGWPyLFZJI2jJOMjC4bP1r1H90cblGR03DpTmt4JCHaJGbsxAJH41JSOetbq6l8fKredHbtpW/yznaH8xfwziuA+IF7HcXOuQ65qN3BdwTRjTrIErFJHuX5umG7/AJV668YjO5WA+tQ+TBdTgzQxSEdCyAkVI0eU/EzV9Ut9S0ywN3cWNlNaIIJkkKRrIcZZyOuBnAr03wrvHh6yC3z3/wC6GLmQEGT3wea0ZLW3kG2SCOQdg6g4pyKqHaAFGOAO1JjF8sn/AFjZpyKqjoMU1RlieaRjycnFSNBN/rEx60XEiqu05yailJMqYzSTcxqScc9aALG4NEcelEJ/djvUZ/1HTtSAt5K4GKTGixUQz559MUhJMfUnmm/8tgOcYpWGWNqt1pphPVHK1FKzLgKTinozeX3JqQELyKSGXcPauDvht+MGnsFOX0+Va7xM7+WzxXFa78nxd0N/79pImKQHGeHV2+I9MlzymuXEX4GNv8K9nSJRz1Pua8b0xli1G2ZsiSPxSyD/AIEjivZuaGMRgp4xScAYUUppPwqRoYd3t9K8bvPEFzHbHULzxJe2utLfiN9PL7EVN2MbPTHevZ6qy6fYS3AuZbO3eYDiRowW/Ogo8w1b+0rW78Qa5DqV+lzp97F5UQkPltGxXKlfTBNVPiHqLXx1e21nU5rFYYFewtQ21LjODk/3vpXrskMbv9xMN97K9frUN/YWN2E+1WkM+w5XegOKAsGjSGbSbSX+/AjfoK84+LOs61aeILbTrXUJtNt5ox5Fwsgjj8zuXY9h6V6j91doGABgD0qvcW1vdxhLq3imXrh1B/nUDPJvE/iC9sxdC58UTwPbWEcunyRDal6+3lie+Txiui0xL3VvF7tNqV7AkFnBOkcT4RiwGcjvW14y8Nya7ZJaW9+tjFtMcgFur7kIwQM9OK2LK1itbaKFAD5caoGxyQBUtjSZ5nrmuayfiQulNqzaXBHKjKJCFiki44GeWYk446VZ8a69qGg+M7Saa7eTTWVf9FhmCt15JQ8t+Fd9dWNncTRzT20MkkZyjMgJU+1MurO0uJUknt4pXjOUZkBKn2qG0UkzhNc12/0n4gQR3F00unzlI47eKUAqW4yyHk885FdtLwabPa2slwk8ltE8yfddlBK/Q06SsZO5rFWK0/INV2+4KsyiqzfcrCRojH1Q7b+xb0nOfxU1dJ5NUddGBC+fuTKf1xV09aykXEWim0VnYo78UvakXpS57V9ej58qzaZYTGRpbWNmkdZHJH3mUYUn6Cql94e0m8tnt7izRonuPtLAEjMuAN35CtcU1qYjD1Dwvo99qltqc0LpdW6hUeOQqSo6A+oq+mmWifbCqEG8/wBcQevGP5VZaQKcdTTl3Ec8fSgDn9W8I6TewWkRmvLb7LALdHgl2s0X9xjjkVb07RbGxuluLSNo9lutuq5+UICSPx5rVCqDTdw2ke9DYCbeeTUsShVzUTMc/KKcqM6/MxHPQVIEjuoOKQNIcgLj3NKFVTwKdVAM8vnLEk+9OA9sUpNJQAlwcQv/ALp/lXm/wq8M2osZtcvCkzvczPDHj5UwxG4+p649Pxr0O9bbaTt6Rt/KvJtI8RXU3hCDQdCjkN05mWaQDBHzsSq/h1boPqaAO1+FgX/hGppVOfMvp24/3q6aY4x9a5P4Oq0fgK0V/vCaXPOed1da+P4sVIxyspGQc0N7VVcDOY85HYVKpkx8wBpMpMk/WimCRc88Gn5HtUsoQqD1GaimTaNykj2qY1DcE4HpmkCE2jblsmkhAEvAxxS7m3bdny+tIgHn/hUlFik7005x1pifKzc80DJqCAetV1Y/3vm9Kn7VDQ0RyY3p6Zpz7dvPao2Vtw+bOKjebqGyD6UATlgYie2KSA5jGaiEm6NhntxTYeI/vYxQMtgrjg1Dx9pA9RUQZtzbTnNKA24FjjikMtEL3pQQDVfcWAOeM09mweBnIqbAPZgvPSuJ8TtF/wALK8MTZwSJVz68Diuufcyn5sk1xvjFf+K58ItwB9okGfwpAcjcP5eqFXwpTxVEcf72R/WvZGlRTy1eKawW/t68Hynb4mtCMe+a9meNsLtAJ+tJjRK7qq5pyNuQNUBWTGMdsU9NyoFx0pDFZ1DYJpDIoHLVHKGY/KtQ7trDd9OaQ0yeVwCpHSmM+ee1ChtoyPpTXUiPb3pMdyWRvk+WoBNtI3dKkSMiM5601ozwRjjsaljFaRdobrn0phlXPWlCcD2qNo2GCMHBqGUh+7dyKgkkAcrzUgBVfeopE6n1qJFELvjLdfpUEswxkAnNTSL8p/Oq5Qn5mrGRohhcMuelQH7pqYqACKjccelZSNEYniTP2EkdpIz+TCrpIIDDvVbX036fP7KW/LmpIDm3ib1QH9KxlsWtySikzRUWKud+GGcUb19aafvdKTA9K+vR8+Sb1x1rO1bVlsZ4IFs7m7llDMFhAyAMZJyR6irwVe/esq7A/wCEosR3FpPn/vpKBEA18bm8zSNSXn/njnH5GhvElrEBvtdRQehtHP8AIVsJwWxnrUmWx94/nRoIxE8U6U/8d0n+9ayD+YpV8Q6L95r0L/vIRWyckdc/WkKR+WAUjJPqop6DM4a/obZP9p2w+r4qaLWNHYfLqloc+koqc2dm4JktLd/96JT/AEqI6ZpxGP7Osz/2wX/CpVgJBqGnt92+tz9JBUkc0Dk7bhCPUMKpPoekyctptof+2YFRSeHdEb72mxf8BZl/kaegGqdnaYf99Cs7V9a03R2gGoXy24nYrGzfdJHqegqm/hrQcjbYMP8AduJP/iqwvGPgGHW4Le0s5PsVuHLTu8jyNx0CgnHc07COpu723udHuZ7e8ikTyW+ZXBHT2rlPh1p1np3gT+0I/wDX3MMskszHJAy3A9BWZN8MdG0nRbuf+0NUkeKFnG2fYpIHdRXNz65eXfw7h0+0Xy7Oztv3534L5Y4LHsMngdSfYcgHpfwtVz4Js9jfKWc59ctXTeW2fmbNcx8LJo18CaYqkf6vnmuo85T3qGWKAyjtS/P7U3zR70vmDHekUhrK2OQpqJEkyWRsfrUkkny4UHNJAwXOaTGKXlU/MufcUyWXdgYA9am8xSaaTGx5HP0qQGK7Y4XNKoYPu284p+9R04o8xaljE3N/do3Nn7tG8evFHmL60DAFs52DNPLNj7vNNDrnrzTi6+tJjGAt3WmtuIP7sZNK0qjnOKY0+fu/rUjEdCQPlxSIhBztz9aRpCPvtx6UeYR06UAPjBBOVwO1KxJ420CTA+bFL5qeooGg3H7vl5FKGbP+rxQHXrmjzF/vVDGJkg8JXFePSf8AhMvBxxj/AE1h+ldt5ieua4f4gvjxV4RYfw6hz+VIDi9fby9f1Vv7uvWUh/76x/WvaFm+RWxxivGPFcmzUPE04HMN/ZSgdiRItewwFWt0c4yyg4/ChjRYWTd2pDIT0FMhwrFj+VKS/mkfKExwc8mkMPN2jkGm7s9VBpzAHcetMVQFOW5pAh3mBscYphYtk0DdtwSCc9adtxGaljGGdgPu03zyQflpOoOcU1eG3E4qWMc0u2PdtpPMYjIXimP9zbnOTmlJBTGahlIR5HHO0VDLKwXKipZdrKBuqF1G373NSyiBpHI+7UbyYXgZpz4HGefWmNGCnU1jI1QwNuzjpUbjmpAoX1qOQ9aykWjL1z/kG3WO8LgfkabYtusYG/6Zr/Kp79PNt5I/7ykVR0V9+lQH2x+RxWMti1uXaKSiosaXPQSKNtL2pM19cj54TFY5zJ4uPX9zaf8AoTf/AGNbJrIsRnxVqeeotrfH4mT/AAoEacYwufeh+UOOcdaXlfcUhZdp96AFH3R9Kzte1jTdDtEutUuhBEzbVYgnJrSZl21ieLraTUNLNusIljzl49oLOP7oJ6e59KaAoR/ETwe8QK6xGM/3lIq5ZeNfCt0dsOs22f8AbO3+dcIvh2HVHuFls4o1iKvMiRbGmQcAR+ir+ZOa1tQ0PRLyza4n0u2lMUCxzExhRJCc7ZF/2l5z/wDqp2QjsIte0mT/AFWqWZB/6bCrsMtvNHuW5jkU91cYryaPwno32ZJLjS7aKURkQRrlfkzxNLzwcdFqnL4U0+E/ZbdtQa8mhza2qXTIdoPzTP6f7K+1FgPa1C4ym0/Q5peW7cV5MPCN3p1us+keKNThSeMCGUy7gJR1Rgemao6lD4wtbpbdfF+pBGiWSRnCjyOSGD8d/wCHHWlYLnqvinb/AMI3qDHgC2f+VcNpXgfw4/gJbyS2m817NpnxMQGYAkEjpXOazp/iRNHumfxTqtxK0ZdbZ9oAg7tIe2ewrVn1bUNa8F2mjaCrLGLLNzN0+VRyM9hx+P50DM3QPD2h2nh7Tr7ULrV5PtkyR7bW6KiEt0yK7Y/DuwKgw6xrcR/6/Sf6VwnhfTfEktjaWvh3XhM0ieZcI0IMcGB8vzevpXUaJpfjyW3XZ4ltY5YGIeGW3yVJ9fUUmCLNl4Rtb2J5NL8Wa0yRyGN9s4bDDr1FS3vhe+0+ynupvGusx28Cb2fCNx37VjSW/jfw/crZaXfaPcXV25dreO2IPJ5dueBVjRLj4i3fn2+NEQwExyWssZ3c859waTKRd03w3q2pafDfWfj7WPImXchMKcipk8H+IiMr4+1MfW3Q1E1x8QNPRC1voaRDEaKJCi5J4AFTLffEULxpGlN7+cal3GgPhHxVxt8e3v8AwK1SnHwv4wTOzxvI2f79ov8AjTW1T4kKP+Ra01j7XJ5pp134jKP+RNsWPtdmlqMkHh3xqqf8jjGT2zZj/Gm/2B44C/8AI2W5PvaD/Gm/8JB8QcDd4Jtvwu6d/wAJD43ByfBP5XQpWYxf7C8df9DXaH62n/16UaP4+DH/AIqbTiO2bP8A+vQviTxkBlvBLfhcilbxP4pBG7wVcdO0wNJplXGrpHxCAP8AxUelE5/58z0/Og6X8Rt3/IxaRj/r0P8AjSr4r8TDO7wVd+2JRSt4s8RD/mSr3/v4KkCCXTPiHvVW8QaRyeP9EP8AjRJpPxEVQ39v6Pkdvsh/xpX8W6+0o3eDL8EdPnFObxfr2058F6l/30KTQER034jbQf7e0b/wEP8AjQLH4jE/8hzRTn/p0bj9aU+Ltc6f8IXqXTu4oj8Z60vynwVqWfUEUikA034kOxxr2hjH/To3+NV7m38e200aT+JPD0byNsQNbEbm9BzVseMNZBOfBeqfgRXNeMPEa3Fzp2p6z4O1SNbCbfEfMAy57Ed6QHQnT/iXtG3WtC/G1b/Go47f4hM0qL4i8Ps0X+sVbYkr9eabpXjrULu3N1D4T1OWGQ5Qpj8qpaTq9zpGoapqMPgvVxJfSeZKWcEYH16UDuX5bf4hxojP4g0BN/C5tSMntjnrXIfEWPxhZXWkT6trGmsY7gGGSOEoI2Pds9RVm58VQeJ9SsZP+EX1iaewlE8Qjfap2kdR0IziqXxE1PVNekstP1XQbnT7KW9Xa7nkg9RSsBzGoSeIr1dZ1Rp4rnT/ADohd3MabY5CJF27c++K+jrDabODcvWNefwrifiraabpHwru9PtY47eFBEsSDjJEin8TxVPTPirpyWscN9oupQGPbEWCbl3Y6cd6ljR6QVGcLx701lA5615+/wAUrWYH+y9B1G7UOIzIy7UDHoCe1OX4jXUN01reeEtTWZV3MsWG49fepsx3O/4xzTdgPJrzyX4pWrtCLPw5q0xmfy0JTALegpYfinbrceVe+H9Ut8P5bME3AP6UrMD0ErgY/WmSPge1cNdfFTQvs4e3stRnZiFULCRyTgDJ96zr3x/r01o8tj4TfYknlt502G3dhgd6VmVc9HDLt3MKbuULyvFedj4ga5Cjw3fhN/MikVH8qXcNzdB9a09H8V61f+IE0uXw08C5DTuZc+Up7mpaGmdhvU8KvNIcEDAxTwnPHXNGzH8WakpEO/GOMmo35UlRzUpjBHUio5EAGAxrNlFcnj5sZqAyH6Cre1cdKryRKZC1ZSNERBjvbnio5T1qRwqk471C/esZGiK0xzWXoHGkxL3BYf8AjxrSn6GsvRDiGeI/8s5mWspbFrc0M0UzNFZlnoZJxQD7008Copiwxg4zX1yPnyct2FZOkt5niLVZPRYY/wAt3+NX4ywkyTWXoLf6Vqs2eTetHj6Kv+NMRummsikcio9528kU/dhM+1IBMKBwKRlxzTRJx92hn3D0oACFLK2xdwGA2OQPSpTHG0exo1KnsVGKhDAJxU8bblpsCF7S1ct5lvGxcgsSv3iOmfpUCaPpq3Etz9lQzSSCVpDy24DA59uePerpYA4pNy460gKjabaeTdRCMBLpt0i9Rux1A7VnQ+GdPiWHDSO0W58uc75D0dvUgcD0rb3D1oDLuI9KLgcb4x8N2qeD7/dcTnZE80p3YaeTHBY9wOw6Uun29joPwudogsQawLu7HlmZPX8a0/H7qvgzVi3/AD7NXGW01z4k+HshuAILW2tAY3UZCsqEYBPUnPPp+dMDsPhza29r4M00WsSRK8Id8DG5j1JrWvLWR5PtFq6w3O0rvxkNwcZ+h5ql4IAHhHSgvT7Mn8q2RUFGVoulx6YjvJIbi9mOZ7h+Wc/0HtRrGmPdTx31jN9mvoeEkxw690Ydx/KtIrufJqQdKARztrpN3c6mdS1yaOZomxa26f6qL/ax3b3rbibH51KwHJxTIgpXOOallCsW9RSMWIFSbRimlQaljEi6U49DQq7RxQaARGN20nNKC2BinBQOlDLkVIxodse/1oMhGeaGA245pmUHA5NAw3NvXdU+4+pqr8xmXj5asHpQMY7EE89qbFI20c8fWn8MC2OKZCq7d3epYIfvbr0H1rDk0xrjWjqGpSi4MXFrDj5Ih/ex3b3rb8v3xUE6/OMdaQzJmX+yDLd6bA0iOd01upwPdlHr7d6pPdzeKJPs8LTWukqf30hyjz/7A9B6mukBToylT9KekcYPy7aBlF9Ps2iighX7OISDEYvlK47fT1HeuF+L+pzReHbdrq3ZZ7S/hcsv3XGeqn+lelgD0rifjOqnwva71DINRg3A9MbqTA4jxtb6r4r8NXnifUWe0srZAbS2HfkDJ/DvW3pem36WumQw2LQvMgEZVd8dmCP9axP33/lVv40+IrDT/Cl1osKCW5njC7F6RLxyf6Cu58N86BY/Lt/cLx+FJgcppWk3GkWVyn2Ezx4xdw9Vux/z1X0f1FIqXUkbLH9oks4UJW4MZFwIz/yyU9z2zXd7fwoqblWOCaG4h/5d5bdki/gTItYz/CnrI3TPamaTY6il6upf2e6G0JVLBwCrRn+NW7v9a79ulNpNgcrqVilrbzTWum/abO5Gbiy2gMuerJ6H2rOtdGvDcQ3iQyJO67FeQ7jAg7n+8/vXcT/cJpiD93n1qSjjZrPULDSTd2mmma4RiI485MSk/NKf7z45q14W0GTTrxrlmlkd0y1wTh5s9pB3I7Guoh+5n0NJuyxpNjQhb/YNNLN/dNSHgU0k4qCkRNuz0qFzJ/dFWXPeombNZsorSb/7oqA+bnsBVqQ84qu5rNmkSvIGz1qvKGU53ZqzL1qtN93npWMi0V5cbSKytKBW4v1P/PwSPyrVkrJtG26reRj0VvzrF7Gi3NDFFNyaKzLPQs0cHtSUmeK+tR8+wPrWT4aCMNRfAy9/Iw/75Qf0rSuCdnGehrF8J7v7HWUH/Wyu+f8AgRH9KoRvhFFObBXHtUCs2MbqfEW5yc80gECYHNDrt6GnStjpUW4sTkYpgKo6Yqwg2oBUOeFzTnk2sM9MUMAl6ZoZcp8uM0pkX7po3qOKQEZU7jlTmmkHzO+e1LeXlva2ktzPJsiiUu7Y6AVysXxL8FuARq23P96Fx/SgC18QQW8IaqSD/qCBWB4u1iw0X4cpYtjz57FVigTjAKjLH0H86d468a+Gr/wfqNvY6tbyzyRbUQHDE1gafb6HD4FvNQ1LXLC91WWz2ohuVdo+MAAZznFMD0Twc23wrpWGO77Mny/hWw7uG4P4VkeDbyxbwxpii5ty4tkBG8ZBxW6NrLvXaR6ioGVxI5lwD+FSeY2SWzj6VIFXO7AzS4HpSGiFpvxH0pIJCE68ZqYIuc4ppVc9MUFB5h3e1KzHIwetMZVJ5JFIzqCOpx6VIxTJ823Gacztu2gA+tQ4kc7lXb9aekP8TsSaQCvNg/KM0wyOSV2gHFTKoXoMUjx7iCDikMjI6Ekk+lLF3p7Jx70Iu2kNDHx5q0ssgUFe9MlOJU96LmMMvWgYqPlO9LETs6UkSbYuT0ot8NGcVLQId5nzDimSN+9FOSPa2QabN99cetIYsh+YDGc00wrj5SVPtUjDIFL0FICL94v+1XEfGtpJPA7CPKyC6iK/XPFd3XF/GjjwQ8nXy7mJz9A1IZlv4cSw8CarqGrOJ9RlsJCWfkoSh4z6n1rsvBEhk8J6Y56m3Tr9K898V3V/4o0K++zW7w2cFq0zJIcAAKTl/fjhfxPSu0+H0ko8F6Wxw2bdf5UMEdN9aDUH2hVHz5X1zUisGGQwNQUONN7UvY02kxjZj+7NQ7vk2g1LJytRR/d9TSYx0f3CKgjVhKck1NEfvdqTbg7qQDjjGaYW4pT0phqGUhrHioXqRuuajY5NRIshc4qIng1LJUT/AErJlxIJGqCU/Iamfqagl+6axkaIglFZEQC67Of70K/oa12OVBrIm+XXYf8AbiYflWT6ll6ikwKKzNbHoVFAPFAPFfWo+eZHO22KRuwU/wAqz/CabfDlkvX5W/V2NWNZk8rTLl8gbYmP6UujJ5ek2iD/AJ5KfzGf60xFluDgAUobB+7Ted9OUeppANdtxAximsFxxmpPpQo45p3AjT7w9Key7myGGKUqKRQucCkAjKSw6U4oePY0z7sgGaloAxPGy48K6q3Rfsr5/KqHg+1tR4N003kcCw/ZUHzgYJP1rR8crI/hHVEiRnY2zYAHJrz5PEHhDUvD+iQajrctpLpuyRohC+GZR0IxzTA7q48P6HJAvmaLZseQN8IP41nQ+F/BmpeYLfRtNmEZKSNEqnaw7HHOa0LXxl4WuIQ0eu2GCM4kmVD9MMRUuj3Hhu285tLvbEG5kMknl3CtliOvWlqBg3XgXwbH5fnWaW5kO1cTFMn25rJ8YeAPD9j4X1C/tFu4poIi6EXDFc5Haux1zRtK164spLyfzBaS+dEEcAE+h9RUPxJZF8D6oquU/cbsjp95Rg/nSAs+E3kPhvSyz5JtUznr0rbDdOOKzPDMa/8ACP6aTjP2ZP5VpbcHrUlobJcIrberegppkkPO3AphX98x5B9aD5gIB5HrQNC7ct824/jUo2LwBikRl3feGfSjY2488Gkxj965xSNKox1phjYHKmlCnI6cCpYEgYYznihX3Egdqj2HbjvT4wQTkYpMY/FNpc80hpDRFLkOrYzSq6Nx39DT+3FNZQRQMc33SKZANqbe1MMTfwuRQkJUfM1JgSNIi9WGaYQXYMM09Y1H8Ofend+KkYhFcz468Tz+HUsEtdNN9cXkvlRpv2810/auA+K8ix6t4XkZgu3UByT7UDLP9u+OiAV8Fx89c3qf41h+KZvHXijw69gvhJLVZSDva6UMMexIrvddur3TtFubuysftdwnKRKScgkZPrxycDJ44pnh251C+0SG4vbZra57o7Hn3PGfwIoA4ZF8aQ+FptBtfBsEay27QtJ9tTJLLgt15PNTeGrr4gaPo9ppX/CI20ot4wgka9QbsfQ4rtfEGprpGm3F95EswiA/dqvBLEAHPYDPJ7Cl8PXv9qaPaXs1mbZpl8zymGSh+tSwObl1nx9tY/8ACH2ICjPzX69Pzq34B1y78QW159vsEsbq1mMTxxybhn61Loml65B4o1DUtQ1Qy2bnZb2yk7QM9SD0I9uuazfh1IseueJ1JwRfnikxnZkSqMZ3Cm+eB8rKVNBnLfcU/U1G6scFnBqRomLKwO3FQbvl4pIWXc46inIQO4qRodCcginH36VFGwUtk96GlUCpKQ4nJ9qYxpDIuRyBQaljG9zUEzFcfWpj1NQzKSOKlotEDSruKnOelQSSbXxjipHjcsemCaZImc56Vm0UitPMeRjmonf5cVLJF3zTHrGRoiE/dFY9+cazZSf76/mK136GsbWMLcWbnr9oVfzOKxNC/mim5+n50VjY0ueiAilptLmvr0fPMzfE5I0C+x18ogVd08bbC2U9RCg/8dFZ/ihsaQ6/89JET8zWoo2Rqv8AdAFADSwEnNKz9cGjgn1o2jNIByH5eacDTNq0gQZ4YigB+7nFBpmw54al2vjrmgBj5LijbJvHpTgrbsmn0ANfPQ8+1VryxtZ4tstrBIPRowatsMkUGkBhN4Z0GSMiTRrNsnnMIqo/grwvIDu0W2X3Rdp/SuoAoIFF2Oxxknw78Kyf8ucqn/YnYYqrcfDTw9ITGr6isbYyn2kkEDtg13gUAnFAUZpNsLFa0hW3hgt4siOJQij0Aq4TjvTAozmlJ4pFIjXHmMacp3E47dqjT755zUoGOR1NAwKK3Wk2so+U59jQjbsqRTxSYxiyN0dcU9WU9Dmg89qjZADleDSYEtFVy8i5xzSxzg/eXafepY7k9FNyMdaM0hoWikyMUZoGKMUUUgIxQA71pBSE+9JUDFrhPi5Z6hNBpN/p9hNfNZXgkeKJdzEewruhSbsDmgDiI/HGpMR/xQ/iHkf88lx/OnjxtqGQq+CfEAX3iUf+zV2JmAPf8Kj3yueMqPelcZx0njTUlVv+KK151zzujTp+dRHxtq+3bD4J1ts/3lUf1rtgnPzMTUgAxihtAefyeLvFkjZ/4Qu/Vey5FWfhhY6sl3rOpaxpz2TXs/mJG5Ga7hs+vNNRwSec1LGRONzY7UJGdx3dKCWEhxQW3CpKII1xcMOmalKL3pgGJy1OeQD1qQQFMA4pu1fTnFP3KRwajP3+TxSKRFIPlyRing4HzHNMlNB+7UsY15BmoXnHQCnMDimNHgA1LKQkkigYxmq0khUnPTsKklQ9c1E67hznNZyKRG8hxnA96iZt3NPljwOuajPArCRqiFqxfEXywxSYz5cyP+RrYesnxKSNIuWH3hEdv1rJllzB9KKPMh/56LRUchR6IDSN0ozzSNX1Z4Jm69ZyalY+RFceQ6yLIrldwyvqKpH/AIStM7JdJuAe774z+gNbmygLzzTAwkv/ABLAcTaNbXHr5FyP/ZsVIde1GPm48N36gd0eN/0Vs1rsrbiccdqaoOCcEUgMtfFFp1mstTi+tm5x+IFPTxRobNlr5Y/XzFK4/OtNdwB5OKiMUZk+aKNh7qDRoAy313R5x+51K1f6SCriXVvIP3dxE30cVnzabp8zfvrG2J94hVV/DWhSTBm0yJWx95WZT+hoA3FlUn7wP408mudm8NaapBja9h947hgR+eaadBZP9RrWqqv+1MH/AKUAdExxjFL2rnf7N1ePHk+JJgvpJaK/67hWrpy3UUAjvLpbmXJ+cR7OPpmpYEiajp7XrWKXsDXS/eiDjcPwqfzEL7A6lu4B5rkNE0ZY9R1i/uLFFuZLsvbTOPmxtxkH0rkvAVpcxeN3fWft0N9GzhQA7JPk/fZugGMACgdz13cNwyRmo5biKOeOFmO+TOwY9OteZ/E1riw8UWWqR6pOQiqwsAHAkw3RSBjPsa6rVb66/trw+UMkMVxvM0f/AAEEA0gOmyaQsMgZGfSvNvFes61pHjqO4m1JW0gMi/ZoWXzBu45U8kZ7itLU/NT4paVPJqbw20lhKViPCkhkyPx3D/vmkO52EX+tcn8KlifO4AdKiKsrFlwfanLMvRgQaATJu9OzzXneveL/ABDb6xdQWGnWU9vDdxWqmSZlYu44PTGKvQeNLmTSotumK+ryXjWQthJ8nmKMk7j2xRYq522c0HpXHDxTJLputWup2M1lqOn2xmljhkBymPvI1S6x4yttKj0uP7HcXEt9EHjXcowABnJPGeaVhnUGjbxzXKa14mvrXxRoOn29i0trqG4ysMEj5egPt1PsK3bvVrW11a102Xd51zHJJHgcYTGf5ipsBb2nHBIpd7KBkE1zt5410m30u31BYbqdbm6NrFHGmXaQdRirF74r0my0uG/vjPaiYkJC8R80kdfl60DNtXBpwYetZ2haxpuvact/psplgJK5KlSCOxBq0UbPyNipGT0dBXM6r410fSdTk02+klE8YVpCkTMqA9CSOlaV9r2m2dgt7cXUcdu+Njk8Nnpj1oGalNLADkjFYS+JtGm0ibVl1KNrOAgSuvO0k4AIqzoOuaPrCv8A2fciUx4LqwIYD1we1JoEaRZj91aaUcnLN+FZq+J/D76kNNTVLc3RbYIw3VvT61VuPFVnD4zh8MtFL5ssW8SY+UHsKkZvqoHalrGvfFGiWerf2XcXRW6BUFQhIG7gZNLrPijQtJm8m+vljk27ioBJUepx0pWGa/TtRmsvVdbtbTwzNr0P7+BLczR7f4+OKTQNYTV9Ch1NI3g82PcUcYK8UmhmoTn2pNu1uF61z0/irS7TSre8uLozecSqCGMlnI64XrUb+N9BTT4r5Z5pFkl8kRLETIH9CvUGlYDoX3K4wM0hzk/LVPQte0/WrZriykbCNskR1KsjehBq2ZdzEIM1JRG+7zT9KDuPG0Yp6K27cxFOcge1ICH5scLQ3mZ5ApyMMHnOKRySKkZCysTS84xupz7u1MLCpZQ2Rto6E1EZA0ZYdadL8wwKQp8mDipKRCJMg7hg4qBpTzleO1T+Xg5Y5qFoxu5JI7VDKRAzFhg1G3QVKUHWonHFYyNEQvWdrMZmsZYh1ZCK0X71Uu/9U3rg1izRHE/2yv8AfNFc99hk9/zopjPpkZpDnNJnijOa+mPCG7sMeeKdvHSm7M0hQ560wHmRckd6EkVjzwKjWPrnk0bW9KTAm+XPWjaPxqAK28A9KfMSAPTPakA91XjNLgdahLE4z68U6U4jNAD2Gfem+WAKiE7r8oGfX2pfNYrkAe9ADxGPwp2B6Cm+YQKTzecdKQCSNG42rIhIPIDZIqK2kW4j86MMVbIyy4PBxXJeCNFt43vNYuI7pL37ZPgtIwBXJA+XoRVS8u9Uf4eyz2uqNb3S3b7pZWwSu8jaD2PTFA7Hb3b28Ko9z5ajcFVnA+8egFPlQMwLRgkH5TjpXnlj4juLjwHHNBLK9zb6jFBK9yFctl+xHB471Y1fWvEK63rU1nqMKWulrAxtmhB8wNnd83UdKAR191pOl3V7Hc3OmwTXCcrK6ZIqTVNH03UzA99ZxTtA26It1U+35D8q5nWfE2ryXzWeiw2ieRZi7ne4JO4H+FQP510nhrUW1fQbPUnjWN7iPcUByAc4/pSYF192zA4qFUkJ9R71b4qjrt1PY6NeXlrD500MLOiZxkgf060gM6bw3p8skshEivLcx3L4bq6dKr3nhPT5rWaGOWe2la7N2k8Z+aKQjBI9vaszVPEmqr4BsNcjtzFeSzwhohg+YC4BA9M1o23jKzfSdSvrizuLaTTQpurdwC67jhceuaCkO0zwnbw2epJdahc311qMJgmuZQA2zHQAcU3xP4UfVtGs9OhuoVFsuzM8O/cMYz1yDToPF2ltpTahe215p6hlVY5Y/mkJ6bcdasad4o0q8s7m6huHVLUAzpMhR0B6EigZnT+FLyDS9Jj0vVBHeaW5ZJpk3KwZSrAj6E4q34k0fUb+XT9Q0+8hg1GzDKGkTMbhgN2QPoK1ItX0+S8itPOAnniM0akfeT1/Wq3/AAkWg/2mNN/tKD7UW2hN3f0z60mMwbDwlfJpmkw3N3A09jqLXkjIp2vnsPzp/wATfDWp68tleaTcCO6tCwKMcCRGxuGex4q5YeLtLm1290i7mjtJoJljjDt/rcjrXTFe+aTBGT4StJrDQ4bW4sLaxdc/uoHLKPcnua1xx2ps3EZbdgDrWPa+JdNutAudYtXM8FuG3qOGyp5qWM5HV11u58Z69Z6NY2s6Xdokcss7YEWcjOO/XpR4p8I6vN4c0m20i4WS70vorgYkyMEjPGR2rttGvtN1KBb2xaBnlQM+wgsPY1Yhmh80xeegl/ubhn8qLgcTa+H7ybwFd6PFo8dncyOjENKGMrBgSzH8K2RpNwnikX8cax27acbZ3QgHf24rplABJqORo0Us0iog6knAFIo8x8I+G9U0vxIn9qaOL6OCQ/ZbhWUJGCcl2HUtXT+IbPVofGNhrel2MV2Fha3mV3ClQSPm/CumMkKhszIMEBvm6E9KHkjDhXlRCRwCwBNSwMPTNKuIPGGq6lPHG1vdpEIyQCcr1rA1fT9c07Vtaay0eHVYtVBKyMwDREjG057V2Gsara6Y1kJwzfap1gjK8/MehNMm1a0i8QQ6Oxb7RNC0ynsAKQypo2n3X/CFQaTeQpHN9jMEi9QCVxUPhGHV7bRRYarbQRGFPKjMb7ty4xk+ldAZDkhQaguXSGB5ppFjjQFnYnAAFIZww0DW9Ni06805La4u7J5lNvKcK8bnsex6VDF4W1qa9i1e4W3iu31FLqWGM/Kij0Pc112i61pmp6a2qW8hjtFYr5kvyg4PX6VZGpaY9ublb6DyQeZBINufrSYGdomjz6fq+r3kjI0d7JG8YHUYXBzW9B06VA99ZfYvtf2qE2w5Mu8bR+NRW2saVcSpDb6jbSSP91VkBJqWUi83NQSSKTsc4qdulVZlPmH5cgipYwRlTPoaWSZcDvTXRgg4zQqYjIbrUjEaZcd6qSyYkNTsh8vA61E0e5uaRQRy7nIxxQ8w3bcUBNrcdKYI2Vs5qCkNaUk+3aoTIxIyAAanMePWoTFht2SfrUMaIH3AndUa52nmrEqqTzUB6YHFZSNYkD9+aq3P3MVak/Cq0/CmsWWjE/suD+6PyorQ/CipHc9H7UtNpw5r6g8McCKCeRTeKWmAuRS96bigUgHig800Uc0gAfepSowRSd6Mke9ADfLHPFHlrs2jpTiTimluelIBCvbpim7MsD6U4t7VHOpeCRFYqWUqGHUZHWkBHJLCkDStMgjB5bIwPxqOazt7mAwzQRSwOPmRlBVs+1ec2eIvhnqtmmotPcLcyblZstH8+Mn69a6Hw/q+oadLfabqdx9v+yWMV1FKECsQQ2UOOv3etOwG+mkWENktnFYQLbK4YRKuFBHQ06XSbGUXZktVzdKqzEcFwM4z+Zrl/A/i7WNe1hopLW0ew8vc80Wf3LHomT94+tdwWWgZwXxF0Rp7a2k0/S7ya4SMwiS1m2Mq44DeorpPB1hPpvhnT7G4XbNDEAwHY9f60viPXv7He1t7eylvr27YrDBGcZAGSSewrLfxvCmgpqJ0u5e4a9+wm1VhuEuCevpxQB1RyAfU1HdxCe1lhYkLIjIT7EYrJuPFFjaaRDf6jb3No0zmNLZkzKW9AO9SWXijRbyx+2JcGNBMsLrIpVkc9AR2qSrGMfDd+dDh0ifVPPS3uopoD5QXaiNnbx1PvU+p+GZLxNcVLhIzqkMKDK/cKMTk1uz6ppsAu2kuUT7Ioa4z/ACMjNM0fWdI1qNn029iuNn3gp5H4U7jsZHifQry90fTTYyRve6ZKksKyfckIGCD+FZ8ega3qV1qWpaslrZ3F1Z/ZYoITleDncx7nNdJr+t2GiWXn3Ui53KqxBhuYk44FaS4kRWx1GakLHCaDY+IJ/EdlcappsdrFZWT2/mJJnzCcYI9K5fWkl0i20/QbrSSJU1VJEv0IIkBJPJ6huf0r2TYM1kz+GdEn1hdWmsla8UhgxJxuHfHTPvRcZyd74du5bfxTusUkluXje0cgbiQD0PbnFd7ZMFs4UkOHCKDn1xUjLxjpTHRcDK55qWwJThlIwCPevOtGiktvDOt6Cuk3ENyolbeI8JJluMHvxXoJVlHyn8DUZLbhvBFIZwek6PJpviHQJtOsWtY2snW7KLhS23I3D1zXKeFLKSXxtH/AG+L2G7guGKlFYtcOScEt0CgV7QwzkK3BptvtXJKrkHrjmi4E4fK5Py1l+JbJdS8P3tichpYjsIOCGHIx+IrQlkX/epgDtjHFIo8a0Cz8WXWrWSanEyW2o3KSTkg5XyDuAPpnbV3xLJpS3XiD/hJjdfb8t9gIZgvl4+XZivWXjHBbk5pk1pFIyl4Yn29CyA4pNgcPdJczeFPCbeW77Lm2L9SQOmTWrf27r8S9MuVjZkNlMhbHAPFdOI8ABcYHQYpShx71IweQKeRmqWtQRahpVzazRh4pYmVlPfirRV/vDGaTaxUetAzzqfS3Hwgj0+3tH8wyRb4wpy2JVzx9BU/inR7HTn0i5i0YSabFIWvbeFCckjhivfFd+I+BnHWmPFu61NwPMprGa88O+IZNN06e3064eE29qykElWBYhewNJN4bMFxe3NjpbRSpewSQNGmCq8btvtXpkP7ttn5VOTxxSGBbAA700sOeeagYE5PJ5qKRuSDnPaoZROJP3hGaa8ic5PSoY9ysC3NIPmDkqR9aTGiQyLgkc4qJZFbkGm4/ujHFMVfmGBj1NSyhxmXf1pGdfWmbKaVzx0FQykDz8HAOR0pA25Ru4pNppBx1qGMgkl56cVGpPOac0fzk7uPSmkACs5GkSKSq0vKmrMlVpuhrBmiKdFLj3opFHooNLnNNHQ0V9Mjwh4xjvRnFIP1o7UwHBs0uaYDQTQA8HijdTePpS96QDqBTc0UAKaQdaQk0CkApxTSKXPNBpDM99H0thP/AKBbD7QczERgeYff1pw061Wd5lt4/MkjWJ2xyUGcL9OTV4fjRxQBz2i+E9L0fUHu7AXMW4k+UJm8oE9SFzitxhz0qXiigDlPiLbtHp9vq1tJcQXtk+YZoYvM2hhg7l7risTwTot5qXhq1mvZDHINXa+LGPHmDaV6dsk/pXoxHqMikIH0oA5zxhpd9ePYajpZiN9YSl41m+44IwQfSsH/AIRjWrq11PUbz7NHqV3NDNHBGT5amLOAT6ncea9BPI5o2rjpSGjz3+yte1HTfEk15py2tzfRokUQkDbto9a2bHSJ7XxTpl6luqRJpzQzlQB8wKYB9f4q6jaM0uOKCrHkviG3SK51SHVNHubvU7i6RrS68kyKI89A38OPSvVbd8QR8Y+Ufyp+wEetNZTnApXAlH5013wccmlHTFI65OQaTGIZOOhqGSZsjAzUjK3WonXDD3NICYPuXOcUodce1N28cUbCfXpSYxCEfOARTFjUDkk1IucY7UFTjjqKQCptXtilLcVG3Udj3p4oKIbiVVIU565qVX3LuqrepuZTyecVMqlVApMES7+lBcUxgeO9KF454NSMUv8AL7Um7cODzUTB+cnjtQgJOcYpWAkZunNJS9hkUMRt64pMoaRSZ9c0BSf4jSMvGNxqWNCHpx0pmB3xS7OOtIU9zipYxuPmo79qcABSdeaTGMZc4pjVLnAqN+KllERBz14puPentzTG/KoKQ1qif0qQ9cVG/XtUspEbAYqJhxUjjk81E5xWcikQyVXlxViU8VWk6VzyNIlfHvRTse9FTYs71eg+tPoor6hHhCnpQOlFFMANFFFJgIe9KPu0UUgFT+lHaiikwBuppo60UUhjh1pOxoooAQ9aBRRQA6iiigBaQ0UUMBB1pT92iikNB2o7UUUmWAooopAIfu/jRRRQwEbpSHrRRSATvT6KKTGNo7UUUgGN94U4dqKKBsRu1KOlFFJjEPekPaiipGhP4qQ0UUDEbvTB0NFFSxijqKfRRUsaGnpTDRRUsY3tTR96iikxiv8AdNQ9qKKllETdaaaKKksjf71MeiioY0RGoJPu/jRRWcikQydRUMtFFYM0iQ0UUVJZ/9k="/>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3" name="AutoShape 2" descr="data:image/jpg;base64,%20/9j/4AAQSkZJRgABAQEAYABgAAD/2wBDAAUDBAQEAwUEBAQFBQUGBwwIBwcHBw8LCwkMEQ8SEhEPERETFhwXExQaFRERGCEYGh0dHx8fExciJCIeJBweHx7/2wBDAQUFBQcGBw4ICA4eFBEUHh4eHh4eHh4eHh4eHh4eHh4eHh4eHh4eHh4eHh4eHh4eHh4eHh4eHh4eHh4eHh4eHh7/wAARCAIdAdw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KACiiigAooooAKKKKACiiigAooooAKKKKACiiigAooooAKKKKACiiigAooooAKKKKACiiigAooooAKKKKACiiigAooooAKKKKACiiigAooooAKKKKACiiigAooooAKKKKACiiigAooooAKKKKACiiigDzD476/qmj33g+ysdV1rTrbUtTlhvX0exF1dNGttK6hE8tyfmVc4U8ZrJ07xl4o8NaF4i1q6g1vW9Et5LCHSn1y2FhdzTzzCGRWHlqRGpeMhigP3xzgGvWL7SrG+1Cw1C5h33Gnu8ls+SNjMhRj7/KSKbr2j6drunHTtVthc2plimMbEgFo5FkQ8ejKp/CgDjNa8V6vpN/4Zj1zS1tr+/N6rQ2d+XgXy4t6lsoN+QPQYJPWuS0n4v+M7650O0Xwhoxn1zSptWs8ao4WOGL7yv+7++cjGOOeTXreseH9J1e+sbzULQTzWHmfZyWI2eYu1+B1yvFULPwP4XtJtNmt9Jijk0yyksLNgzZigfG5Bz0OBQBzOk/Em+8SS6LZ+GNDikvb/AEj+1Z1vbgxRwR7/ACwoKqdzFwRx0HJ9KrWPxN13U4vDNppvha1Oq60l20kU+o7Yrf7NIUcbghLZ2nHA966if4e+EpdP02x/svyotMRo7RoZ5I3jQ/eTcrAlT6E4qxongnwzosulyabpiwHSoZYbLDsfKWVt0mMnkk55PPNAGD4y+JC+FdR1Cw1TR5TcCxiuNJjikDHUpncRmBOPviR4h7h89jXeWzStbRtcRrHMUBkRWyFbHIB781yF34Mm1f4mWvivXbm3ubPR4iNEskj/ANTM4xJPIT958fKoHABJ64x2eKAPEvhHrXiXXvE81xqepeOJok1vU7cEWtoNK8uG4nSNC4XzeFRV9d3tW5pPxWmvNP8AClzJoqRvr3iO70VkE+fIELXA39Op8kfKcYya9B0HRtN0Oxex0u3FvA9xNcsoJOZJZGkkbn1d2P41gj4b+DR4kh8QLpO2+hvWv4ys8gjS4YMGlEedoZt7ZOOSc0AYPhz4heIru80WfVPD9jBpWs6pNptrLBeF5kdBKyu6lQNrLC3QkgkVu+CvE2t+KVGq2+j2ltoUxkFtLJdFriQKcK5QLhQSDxuyBWvB4Y0OG1062jsEEWm3RvLQZP7uYq6lx74kf/vqq+m+DPDem602r6fp/wBmumd5CIpnWPc33m8sNsyfpQBw+m+LPENv8PPG2teJJILsaZqV3DAthK0TqkbgBA+OMZ4PX1rSuPHmuTajc6V4X8Mx6nJpVhb3WoPd6iIMCWMuiJ8rF2Kqck4FdHP4H8LzHV9+lqF1kEagiyOEmJIJYrnAY4GSBk1X1/4e+FNanhuLywlSaOBbcyW1zJA0sQHCSFGG9R6NmgDmU+Jmsazqei2vhXQrSZNQ0OXWJTf3LQtEscqRmMBVbLbmIz04z0pl18WLlrHwzrUGhmz8P6pZfbL7VLwSGCywwVomeNWCMPmO99qHb15rvbXw1oVreW95babBDNbWB06FkGNlsSp8sDpjKr+VY2o/DTwZqGlWWlXGkt9gs4GtoraO5lSMxMctG6qwDqT1DZoA6HW9Vt9J0iXU5o7q4hjCkJaQNPJIWIChUQEsSSOn1PHNZfhvxjp3iDU3sdOsdZUR24mlnudOlt4423bfKJkCnzOCcAHAHXkZ6JVVVCqoVQMADgAUtABRRijFABRRijFABRRijFABRRijFABRRijFABRRijFABRRijFABRRijFABRRijFABRRijFABRRijFABRRijFABRRijFABRRijFABRRijFABRRijFABRRijFABRRijFABRRijFABRRijFABRRRQAUUUUAFFFFABRRRQAUUUUAFFFFABRRRQAUlLRQAUUUUAFFFFABRRRQAUUUUAJS0UUAFFFFABRRRQAUUUUAFJS0UAFFFFABRRRQAUUUUAFFFFABRRRQAUUUUAFFFFABRRRQAUUUUAFFFFABRRRQAUUUUAFFFFABRRRQAUfnRRQAfnR+dFFAB+dH50UUAH50fnRRQAfnR+dFFAB+dH50UUAH50n50tFAB+dH50UUAH50fnRRQAfnR+dFFAB+dH50UUAJ+dL+dFFAB+dH50UUAH50fnRRQAfnR+dFFAB+dJ+dLRQAfnR+dFFAB+dH50UUAH50fnRRQAfnR+dFFAB+dH50UUAH50fnRRQAfnR+dFFAB+dH50UUAH50fnRRQAfnR+dFFAB+dH50UUAH50fnRRQAfnR+dFFABRRRQAGkxS0UAJijFLRQAmKMUtFACYoxS0UAJijFLRQAmKMUtFACYoxS0UAJijFLRQAmKMUtFACYoxS0UAJijFLRQAmKMUtFACYoxS0UAJijFLRQAmKMUtFACYoxS0UAJijFLRQAmKMUtFACYoxS0UAJijFLRQAmKMUtFACYoxS0UAJijFLRQAmKMUtFACYoxS0UAJijFLRQAmKMUtFACYoxS0UAJijFLRQAUUUUAFFFFABRRRQAUUUUAFB6dKKKAPA7/8Aag8JabeS6VqOj30GtQC9hnsFcOY7uCQpFblsYJmwSp6Cum+KHxv0HwLrEOhyaPqOrawYIZ5bKzaLfGJW2og3MDJITkhEBOAScCuqvPhx4HvNXutWuvDdjLe3WoW+pTTMpy1zAu2KTr1UE+xyc5zVfxp8L/Bni7xHp/iTVtPnTWtPUpbX9neS2s6Kc/LvjZSR8x+mTQAniH4gR6beaNpFl4d1bU9f1e1a7h0qPyo5YYk272laRwiAFgvU5PArl/E/xcvm+BmtfEDwx4buDeabPLbyWV+8atC0UuyRn2sQQMHhSTyK7PxX4B8O+JBp0t8t9BfaYpWy1C0vZYLuEEYYCVW3EEDkEnPXrUNt4O8EeF/h7eeGp7eGDw3IJDdrf3TOrea2XLySMTks3UnqeKAOd+KHjTxVovgPwnr2iafC2o6jqVlDPpxkTMyyj5oldvlU/wC12xUj/GbQ7HwVrPiDXdJ1DTLvRb9dNvtMzHLKLliAiK4bYwbcMMSB1ziulsvAfhOHw/pWjRWLzWGmXSXtkJbqWVklXlW3sxZuvQkil1X4feDtV03XdN1HQ4Lm216UTakjsx85wAA2c5UgAY24xQByGjfGi1v/AIZeJPHM3hPVrO10NXOyWSIx3m3P+olVirgEYJ6A8DNdx4D1vVvEGhJqOr+G5tAlkw0cEl1FPvjZQQwaM8dehAPFZFj4D8FaL4Vm8FSyXD6Xq0RsxaX2qyymSMKf3UW9yVAXPCY6Z967OCKOCCOGFQkcahUUdAAMAUAPooooAKKKKACiiigAooooAKKKzde17Q9AtftWu6zp2lwf89Ly5SFfzYigDSqDULy00+ymvr65htbWBDJLNK4VEUdSSeAK57T/AIjfD/UJTFY+OPDdzJjdsj1SFjjnnAb2NcH4DudM+N1xd+KtSvIb7wvp2oyW2l6PHLmJ2ibH2i6X+J2+8iN8qqVOCTmgDprX4lpqqNceGPBvifxBYBtq31tBDDDKfVPPkjLj/aAx71O/jzUoLf7RefDjxjAgbBCQ287Aeu2KZiR9Oa7ZVVVCqAqgYAAwAKWgDnfCvjbwv4mmkttJ1SNr2IkS2U6tDcx4/vROA4+uKyNY+JWlx61ceH/DWm3/AIr1q3O24ttMCGO2PpNM5WOP6ZLe1T/FPwDpnjjQZLd7iTSdVjG+y1e0+W5tJB0ZWUgkdiucEVh/sxT20nwjsoLexsrX7Fc3NlI9rkC5eKVkM7A5Id8biCScmgC1Nb/GPVxHPHqPhPwshyTbfZZdRlHTAZ98a5652jHuaiufBXxJupFml+L11bupyI7TRLdIs56ENuJH1Nek0UAedW1t8ZdIDltS8IeKYgwKrNBNp0zL3G5PNTP/AAECtLwl8QbHVtX/AOEd1vT7nw14kClv7MvmUmZR1eCRTsmT3U5HcCuzrmfiV4P0/wAbeGJtLuiILtP32n3yKPNsrheUlQ9QQQM46jI70AdNRXA/BTx/a+M/CttHe31iviWzVrfVtPSUCWCeNijkxk7gCRkE8c131ABRRRQAUUUUAFFFFABRRRQAUUUUAFFFFABRRRQAUUUUAFFFFABRRRQAUUUUAFFFH50AFFH50fnQAUUfnR+dABRR+dH50AfMuseJviVL+0Z/YmratrvhzSINTVrT7Lp73Frf2nyKkShUYbmJZpJHYBAMAcV1fxz1nx9Y+NbS38GSa/JpP2aL/hIzaWQk+xW/nDEtsW5aYqZAyqHwqg4BHPt/50fnQB5x8cNV8RaboGjNo02pWul3F8setahYWxnu7S12Md6JtPVgoZsEqDnFc38S1XWf2Ytet9D1LW/Em5UWGe9t3FzNi4Q9CilgB0O3kDNe1/nR+dAHg3xL8XeLvBmv3zN/a40a98J+XpLWtk86w6iueCEUlWIx97jiqnxk1Tx7afDPwZr9r4wn0ZvsUbalbfZJvNvJzEGA8yGN2jOQRgqASfwr6E/Ok/OgDyDUfEXijVNK+E+sW+kajpsuoatEuqW1xCJJYYTBIG8xtvy5IU7sDqK4fxd4l8cx6/4pW48R+KNO8W21+yeGNCstN8yxvrcAeUWOwhw5JDsXGz2xX0x+dH50AeC+Pz8RrnxH461Wz13XdHPhzw3aajpNlZIslrd3Oyd5Y2DKfNBaIJgYOD9K9s8P3VzfaDp97eQG3ubi1ilmi/55uygsv4EkVe/Oj86ACij86PzoAKKPzo/OgAopPzpfzoA8uuNS8UfELxTrWi+Gtbfw54d0O5Fje6jbxLJdXlzsV3jhLZWNUDKCxBJJIGMZrZ0j4T+A7G4N7c6DDrOoOpWS+1cm9nfJyctLkD6AAVzHgzUrb4a+Odf8MeKCtjZeItZm1TRtVkwlvcPKimS3dycJKpQ4BxuXGOQRXrwORkUAYU/gvwfcOXn8J6DKxOSX06JjnAHdfQD8qz/D3w88O+G/E02teHI59HS5BN1p9m/l2c8hwBK0WMBwBjK49811350fnQAUUfnR+dABUcEENuhjgijiTcW2ooUZJyTx3zUn50n50ALRR+dH50AFFMlZlidkRpGCkhRgFj6VwC6d8T/EjGfUNetfBlk4IWy063S7uwD3eeQGNW9lQ49TQBP8QvhtoviCzmv9JtYdF8TQs1zY6vZRrFOs/Ub2Ay6sQAytkEVp/CrxFdeK/AGk65fW32a9nhxdRbSAkqkq4Ge2QcVkzfCfw3dSPNqWpeKNQuXXa802vXSsfoEdVX/gIFKvwn8LwNHJp954k0+aP7sttrl0rfjlyD+INAHe1S1jVtL0a0a81bUrSwt16y3Myxr+ZNcDrHhf4k6Da3N34J8cPq8u1mXTfEsKTRs2OAk0QR09t24etYPwd0vwlr07P4ssLm++INook1OHX033ELE/egRiUEGeFaPjGMnNAHZH4p+DpD/oNxqepg52Np+k3VyjkdlZIyp/A1Z0j4keDdS1JdMXWBZag33bXUYJLOVj6KsqqW6ds11qgKoVRgAYAA6VQ13RdI16xax1rTLTUbZusVxCrr9RnofegDQorzb4cvfeFfHeq/Dm6mmutNFr/a2hTyyl5I7YuI5LZixJIjcrtOT8sgB6c+k/nQAUUfnR+dABRR+dH50AFFH50fnQAUUfnR+dABRR+dH50AFFH50fnQAUUfnR+dABRRRQAUUUUAFFFFABRRRQAUUUUAFFFFABRRRQAUUUlAC0UUUAFFFFABRRRQAUUUUAFFJS0AU9Z0rS9a0+TTtZ02z1Kykx5lvdwLLG2ORlWBBrwuD4deCPDPxsuNDvtHlsNG8R2ccuiyWt/c2sa3cWRNbfu5FBZlCyLnrhwOmK+gKx/GHhrR/Fmhy6PrlqLi2ch1IYq8Ug+7IjDlXU8hhyKAJfDOgaR4b0saZolktpah2kKhmcs7HLMzMSzEnuSTWnXmdvN8RPAsy215bzeO/Do4juoAqapaqAeJEJC3A6fMu1uuQa0rP4u/DqaTybnxPaaXdDO621MNaTLg45SUKaAO6orjrn4pfDmBEZvGuhSb/uLDeJK7fRUyT+Vc94e+MWneLvGB8N+C9Kmv5LaRft9xfyCyWGMjOUjcebIfomPegD1KiikoAWiiigAooooAKKKa4bY2wqGwdpIyAfcUAOrzzxxp18/wAYfAmqaTZytLH9sg1C48omNLQxE7WboCZAmOetMh+JD+Hbx9M+JtjF4emDH7PqkZZ9Ou1zwVkIzE2MZR8exNd1pGp6bq9kl9pOoWt/av8AdmtplkQ/iuRQBcorE8UeLPDfhmDzdd1qzsTjKxPIDLJ2ASMfMx9gDXF67qXjfxb4RvbrTfCPkabJJG1vZ3OoyWWoXtuMlyCg/cM3ybVc5IDBguRgAs+FZR4n+M+ueJLbadN0Cx/sG2mQ5W4nd0muSD0IQpCnH8Qcdq9GrkfhLqnhfUfBtvb+E7M6dZ6extJtOkj8uaymXl4pVPIcE5Jyc5zk5zXXUAFFFFABRRRQAUUUUAFFFFABRRRQAUUUUAFFFFABRRRQAUUUUAFFYU/i/wAOweNIPBsuqwLrs9qbuK0OdzRA4J9M+3XvVay8d+GLrxhqXhI6pBb6xp7xq9tPIqPLvQODGCcsMHHA60AdNRVW+1HT7EoL6+tbUucJ50qpu+mTzUOr65oukJA+ratYWCXDbYWuZ1jEhxnCliM8UAaFFUbzWdIslia81WxtlmAMRluEQSA9CuTz1HSpNO1Cw1KFptOvrW8iViheCVZFDDqMqTzQBaoqvFfWU1w9vFeW8kyHDRrICyn0IzkVR0nxBp+p6/rOiW3m/a9HkijutyYXMkSyLtPf5WH40Aa1FFFABRRRQAUUUUAFFFFABRRRQAUUUUAFFFFABRRRQAVXu7GxvMfa7K3uMYx5sStjByOtWKKAKNro+k2s3nW2l2MEn9+O3RW/MCsnxf4H8L+KjHLrGlI15CcwX0DGG6gb1SZCHX8DiukooA87Gj/E7w2XGh+ILDxVYBf3VtroMN0v+yLiJcNx3ZM+pNWI/iQLEMnirwh4m0KRAWklFg17bAA9RLbh+O/zBT7V3lFAHIaV8UPh3qkyw2fjPRGmYZWKS7WJ2+ivgn+lbt7r+hWMJnvda022iHV5rpEXpnqTR4hsdDu9Pkk16x0+6tIEMjm8hSREUDJPzAgdKw9O8N+AbjR4dZHhDQrO3aEXAa40uGJo0xncwK/LxzzjHfFAFG9+LvgNLqGx0nWl8RajcIz29loiG8llUdSNmVUD1ZgPeul8K6hrGp2Mt1rGhtozGUiC3kuFllMeBhn2/KrE5+UE445rFn0Lwl8RPCmm3d1o8iWm0y6bLsNtcW6nhXiZCGjDLgjBGQRkdqzrLwb440QeVoPxIubm0GdkOu2C3jLznHmI0bkAHHJPQc0AehUV50sfxhWU2p1/wC8+zdt/s+5D4J4bb53Tt+FTxaN8Vrq32X/jfQLBySC2n6IzED1BllYZ/wCA0Adxc/ZZNtrceS3m5CxSYO/HXAPWuTl+Fvw7kvJLweDtJinkO6RoIBFvOc5ITAPPr1rl4fB/jjwr42uPFVnND48NxAIyNUuRbXdmB95bYqnlbGPJUhTn+I1vL488QTRCO3+F3iw3vQxTNaxxKfeUzYx7jP0oA2/D/gjwf4fumu9F8M6VY3LEkzw2qCQ5/wBrGf1roa8u0nUPHWl+IdQ8ReLPDur3n2iJIbDTtFniuLe0iyS27c6M8pIGX27QMBT1zo3Xinx/qw+z+Gvh/Np2/gX3iC7ihji9W8mJnkfHp8ufXHNAEHh2JF/aF8VyaWf9FOh2H9qhfu/bPMm8r/gfk4z/ALJjr0eub+HvhVPCukTxTX0mpapf3L3mp6hIgVrq4YAFto4VQqqiqOFVVHPU9JQAUUUUAFFFFABRRRQAUUUUAFFMmkjhieaaRI40Us7scBQOpJPQV4t4s/ac+GujXd1Z6bNe+IJ7aNpJDYIghwDg4kkZVbnj5d1AHtlFeAeCf2nNN8TSXuz4d+L44rFRJctBDHPJFGfuu0QYPtx3UHFezeDfFOg+MNCh1rw7qUV/ZS5G9MhkYdVZTyrDuCAaANmiiqGua1pGhWLX2tapZ6daoMtLczLGo/EmgC/RWd4c1zSPEekxatoWoQahYSlhHcQNuR8HBwe/IrRoAKKKKAPNvF/hTxAvxj0Tx14e03Rr0LYNpt/9rmaKSKMyb/NQhW3EDI28fXFc143+Dt14i1jx5qxg0s3+rS2D6NdSj97bGEJvbeBlDwwGK7nxB4si0z4l2egH7Y0kmh3WoeWHQQsInUcjG7dz1BxjtXL+Afi1rWtXnhf+3PDFrY2Piq2nn0ua1v8AznDRDJjkRlXDFeRgkUAcl8c/g74s8W/Eaz1yKCw8QaC9nDb3mm3N39nlXyzkhJSrFFc8sVwxxjNeieJ/h3ba54p8DXtzpOmS6XoUNxFc2c481FV4NiKqsMNhscnnjNZ3wo+L6+MfFl/4d1XTbTQdQiMn2bT5rmQ3jCNsNvRo1UcYOVZutXfDXxUj1qHwrLHpXl/27q15psi+dk27W6ynd05z5Q47bqAMf4wfCeTxj4h+2Q2Olz2UPha+0y1gnUDyrmQx+UyjGFACnkdMVe8A/DXUvC83i6GwubLSbTWNLsbeyNim029zFBJHLLtwBksyEeuOaq2nxGuPDPhjx/4g8QPd6qml+KG0+xt0UIxDx2wihGcADfL94+pNbfgjx7r2qeP77wT4m8JxaJqVtpcepo8Goi6jkieQoBkIpDAgg/Q9sUAcR8Nfhvr2g+MvBs0vgrR9KXQrW4g1TV7W+V31N3g2LLtwHOWG47+QW716b4U8P3+mePvGWt3Ji+y6xcWslqFbLYjtkjbcO3zKfwrL+BvibxV4n0XXJvFttp1vd2Ou3ljELNyw8uKQqAcjqMEA9wASAaybf4pw2XgnVNY+w3t7dR+KbjQbOCe4QedcG5aOMGTaAkfpkEgADLHqAer0V5BrXxe1bw3pfiuHxL4Wgt9d8P6XHqgt7W/86C6gkcopEhRSrBgQQV9CCc1u/DTx9q3iDxLqfhfxJoEGkavY2dvfj7LefaIZYJs7SGKqQwKkEEfjQB6FRRRQAUUUUAFFFFABRRRQAUUUUAFFFFABRRRQAUUUUAFFFFABRRWZqes2tjqdhpm1572+ciOGPGQi/fkbJ4VR39SAMkgUAU/EGm6hq+s2FpJ5aaHDm4uxkFrmRSPLiKn+DOWJ77QOhNT+LNDh8Sacml3dwy2DTq17AoGLqNefJY9lY7dw/iUFTwxq1qeq2en3FlbXDsZ76cQW8aLuZ2wWJx6BQWJ7AU7SNMs9Ktnt7KMokk0k8hLEs8kjFmYk9ckn6DAHAAoAz/GWuf8ACP6Mr2lsLrUbmQWum2Y48+dgdq8dFABZj/Cqse1M0uK78M+C2bULm/129tYJLi4dF3y3Mpy7LGvYFiQq9AMDtUvh+a81Xz7/AFbR4rJoLyaPTxIN03kj5PMOR8hchmAH8BXPORUXhvWp9d1K/uLRbdtDhIgtrhWJa5lUkSsO2wHCg9yrHpigCj8O9G1GGO48SeJI0HiHVgrXKK2VtYhny7ZT6IDyf4mLHvWvqlpZeIIUt11OdUtbtXmWzuApZkOfKkIycZxleDwKzfH2vXWmwWuj6LsfxBqzNDYIw3LEB9+dx/cQHPuSo71l6gD4P8Paf4T8NHz9d1JmWKWX5mLnma7l9cZyeuSQKAOk0nxBZ6prmpaXYpJKumsI7m4GPLEx5MQPUsBgn0zWZ4n8Qah/wkmneF/Dotn1GYi4vZphvSztQeXKgjLMflUZ6nPQGnBtH+Hfg2GNhcTRxuEAjTfPeXEjdh/E7MT/APqFW/EOpad4c0q68RTaeFvJkjjMaKvn3MnIihyPvNliAMnqcUAbYmiMzQiRDKqhmQMNwB6Ej04NZ9jrljfa7f6Ra+ZLNp6p9pkVf3cbuMiPd/f24Yr2DKe4rjol1DwrpRuZFiv/ABt4luFXazEor4JVOOkMCFicdcMRy2K7DwxotvoOkJYwO0rl2muJ3+/PM53PI3uSenYYA4AoA1KKKKACiimuyopZ2CqO5OBQA7NFfMmuX3wr8ZfEDxzffEzxJp1kNJu49K0cSal5MlqETc00WGB3FznIB6Yqz8K/2gdF03TdQ8N63qOteLrzTLw2+m6hpukyzPqdtgbHJA27x90kkZxkUAfSVFePD4pfETWML4V+CPiPYw/12uXcOnhT7oxLEfSuA+LPxR+MnhHU/DGma/qXgjwxNr96tsqWkct7JbxkgNM5kKoApZeh5/OgD1zxb451m48av4C8A6fZ32uQQJcane3rEWmlxvny94X5pJGxkRgjjkkCvO/jVPN8PvBF54p8afFjxdql/G8dtDp+jTw6dG9yyllTbGhZRty2WJ+UZ5OKnbwhY/BmNfGWpeIPEvi3xdrOtokdtFem2j1O5nHlLE0IJjKou5gSPlC8dAK8S/aW8Ca94g/4T/VraCa51bQ/FH2u+giTJfT57SAW8g7sI/KdeB/Ex7GgDzzwB47+IPxO8f8Ah3wL4i8Ya5qOh6hqUSXNpLclvNhDbmVyMFhtBHNfVWu/sw6e/iyy1Twv4rm0HTNPnN1YaTJp8d7BbTtjeyCUkYOM7SCA3Ir5c/Yh01NQ/aJ0SSWFZFsobi5O44CkRlQ3vgtX3l8H/FmpeNtI1TxBPDDFpMmpzQ6PtQq8ltGdgkfJ6sysRjsRQBxuo/AabVNfsPEmp/FHxfJr1jkQ3sAtoNqn+EKsX3fYkj2qDQvhB468FeJtR8UeD/iJHqN7qIH26y1vT18i6YfdctCVKuP7wGT3zXuNeLeMPiTb+NfHQ+EfgLW4476WORtY1aH5hZwr9+OI9GlOcZHC9+eKAOE1jxp+0Z481678M+CbbwzpFvaubfUNVspGnjtpBwyCdxtLd9qISvQnNdp4A/Z30Wyv4te+Iuuaj4+15cMH1OVntoW9UiJOfqxI9hXrfhLw9pPhXw9Z6DodqLawtE2RJkknuWYnksSSST1JrVoAZBHFDEsMMaRxqMKiAAAegAp9FFABR+dFFAGVe+HdFvdfh1660+KXUYbSSzjnbORDIQXT0wSoqrp/g7w1p8eix2ekwxJoauumqM4tw4w23nuK36KAOS8P/DjwXoPiebxNpmiRxatKHBuGkeQoHOWCBiQme+3GaisPhf4G0/xiPF1loMdvqwkeYSRyuEEjjDuI87AxB5OM12VFAHPXvgvwtfaZrOmXmi21xZ61ObjUYZAWWeQqq7j6HCL0xjGao+Cvhx4T8H6rcatoljcrf3EAt5Li4vJbhzEDkIDIxwoPQCuvooA5/QvBvhvQ/EeqeINK0xbXUdVbdeSo7YkbOSdudoJPJIAyabN4I8KTaBqOgzaHayabqVzJdXduy5WSaR97P7Nu5yMYPSuiooA4/T/hn4HsdF1TSI9BilttWUJf/aJHmkuVHRXdyWIHYZwO1blnoGkWmuS63bWKR6hLaR2bzDOWhjJKL+BY1qUUAH50n50tFAB+dH50UUAH50fnRRQAfnR+dFFAHkn7QPjrxF8M7rQvFljZTatoMkxstWsI0y6hvmSWMj+IYIIPBHp1r1HSL6PU9KtdRhjmjiuoVmRZU2uAwyAR2PNWHRJFKuqsp6hhkGlVVVQqgAAYAHQCgA/Ol/OiigDL8Wa1a+HPC+qa/esFttOtJbqUscDailj/ACql8NvE0HjLwBoXim32BdTsYrhkQ5EchX50/wCAtuX8KteM/DekeL/DN94c163a4069TZPGsjISAQRypB6gf14qv8PvCOjeBvCVj4Z0CB4bC0TCq0jNljyzfMTjcxLEDjJPFAG/+dH50UUAH50fnRRQBBe3drY2zXN5cRW8CY3SSuFUZ9zVKz0SytdevtdHnTX13GkTPI2fLjTOEQfwgk5PqcZ6CuZgUeN/Fwum2y+G9DnxAM5S8vV6vjukfY9C3I6V1bGHULl7dkvYxZzI+8F4ldhyACCN4HGR905xzzQBheDdP1a61O98TeJIfIvpneCxsywYWVqrYHI4LyYDsfTav8PLLjWrzW/Ha6Bokzx2Ojus2tXaEYMhXMdoMjqQRI5HRQo/j439T1nT9O1DTtPupmF1qUzQ2saIzF2VC7E4HChVJJOB09RVXU5tM8K6NeX1tp+DJMZfs9rGPMurmQgAAd3diBk/UkAZoAi8cWOravoraNpF82nSXhCz3YQlo4Ny+aEI6SMpIUnpye1WbibRfCPhZppTFp2kaXbdhhY40HAAHU9gByTgCpvDcWqw6Japrl1Fc6kVLXLwptjDsSSqj+6udoJ5IAJ5rnZNvjHxQ9ucvoGiTjzOPkvL1Tnb/tJEceoMnvHQB0GnfYL5LbxA1h9nuZrZVV54wsyRt8wQ+nJ6etV9L8PwWfiXUvEEtzPdXt8qRKZMbbeFOkaDsM5Y+pOah1/QZNb17TpL6RTpNgwuVtwTma5BIUuO6oOQO5OT90Veg1qwn8RXOgwu8l5awJNcbVykQcnarN0DEDO3rjmgDCsNOvtc8ZTa1rVm9vZaVI0Ok20nVnxh7kgcc9Fz0GTwa1NZ0LTLzXNO17UppD/ZQdoIpJAIEdhjzSD1YDIBJ4ye/NZ3iq4n1vVk8J6TqMlq67JtVnt5Ns1vD1VFI+6zkYz1Ayakmez8U6xNpflTyadpM6NcSZ/dXE45EXqwXgt2zgHPNAHSmOMyLIUUuoIViOQD15p/50UUAcd8U/H1h4E0y0Z7G71bV9SmNvpWlWgBnvJcZIX0UDlm6AV5jc+Pvj5qqFrTwh4I8HQg4eTXNY8907cqhXBGe4PIr1Pxr8N/A/jTUbXUPFPh211S6tImigkmLZjViCQMEDqP5+teJ+JNe+DXhfxrqfhHTPhDoeoX2nBEma8ewtVdiu4bPtThnGCMsAeaAG3J8cX5K+Mv2nvCuiAkq1toaW6lfUb2ZWB69RVFPDPwOdG/4S742a/4saNgsiza45iB/wB2EfzJrp9E8b2P2RW0T4U+CLWBG4A8R6cgDD08sEcfhXQweK/iTdQxy6d4P+H8SykFTJ4k3YU/7kOCfoaAOU8K3n7MGkPIvhnw9ZapcWzbZWttEuL6VM/3iUYj8a79fiz4V0+Iw2XhnxcIlXKrbeGrhUI9vkA/lXmNvqXxP+E7ajqE9l4H1ObxR4hEsdjbXkzXUkkpAKR/KN4UDOT0Fe5fE+w8Qat8M9c07w7ILfXLqweO2Ik2hZCOgbt3GaAPKfDf7SMfjjxbceFPh34KvdT1SBWZzqd7HZRBVOGP8bEg9sZryz44/DLx/wDE74l3i6ivhrUtdi0pPJ0vTdYkiOlR7/lldpI9r7iWBXgkAEYxVPwR+zz8TNM+Klp4m8EQReBrS0VAXvtQjvnV9m2UBY871PPysR1619I/C2HRfC3jTWfAkcd3c66bODV9Q1i7cGXVHkZ0Z/YIVAAHChgB7gGF8Bfg7rHhSDTtW+IXia48Ua9p0LQ6YkkrSW+mRsMMIt3LORwXPQcDjOe48TeBzf8AiuLxdoetXWia4lobOWRI1lgu4vmKJNE33grMSCCp5IzzWt471W10XwjqOoXmoz6aiwmNLqC3M8scjnYhSMA723MuFwcmuLstC1DxN8PLP/hZXii+jt2laadI4zpBngKgLFcqHLDuSAy5zgjtQB5Bovw6tdQ+IfiCDwjqkWp+I9Qjex17xFYWK2en6PC6r5kUEaErJcuOM7jtyScHg/Q0lx4T+GHw/gW8u7bSNB0i2WFHlYABVGAB/eY46DkmuVs/Heg2tkvhj4R+HV8QS237qNdPj8nTLYg4zJc42djwm5j6Vgax8MfiTq+t2Pi3XvEnh3xBqNokhh0G+sXXS7dmGP3ZVtxbGRvdWPPQUAcNqnxwPxb1O70LwrpvihvD0J8t4NLtHF5qzH+Az/ctYf7xLbyOmKNM8J/E74V+K4PiVH4O0bVNKay+xz+HtHH7/SbbO790x/1r92bksc59a9Z0PxX4q8M2i2XiD4TXVjaxcef4ZkivLcD1EQ2Sj8ENbehfFj4eaxefYYPFFna3+4r9j1DdZ3GfTy5grH8BQBe+G/j7wv8AEHQhq/hnUluYwds8DDbNbv3SRDyp/T0rqPzrwv47eC/DeivL8TvDfiyy8CeKYF3fbBIFt9Rxz5U0Q/1pPTgFvY13HwI8XeIvG3w6sde8UeHJdDv5cqUbIW4UAYmRT8yq2eA3P4YoA7yiiigAooooAKKKKACiiigAooooAKKKKACiiigApKWigAqOd/KgklxnYpbHrgVJTJ4Y54JIJV3RyKVYZxkEYNAHmvwS+Ltl8SLG0WTQtS0XUbjT/wC0EhuEzFLD5pjLxSD7wDAdQDz0q98PPi74L8feJdU0HwvdXt5PpoYzz/Y5Ftzhtp2yEYJz0HcAkZArW8I6L4K0y4MHhu0soJdAtxpDCJiTax4SbySSfRkfnJ5znmoPBPgDwP4P1HU9d8L6emntqbGW6MV1IYGJOSwQsUXnuoFAFfwh8UPDfinXrbSdLt9WX7bbTXVjdT2TR295DEyq7xOfvDLr25BBq14L8af8JL4q8VaGui3lmvh+9W0+1SkFLklAxK+mM9OeCD3xVbwp8M/AfhXxEviPQ9Pe1vGhkghJv5nhjjkZXZIo2cogJVThQOnFbuneFfD+neJ9Q8S2WnJBquoqq3c6u373aMAlc7QcAcgZPegDaqnrT38WkXculxwy3yRM0EcudjuBwpxzz0q5RQBwHwc+Kvhz4laZJ9gkFprVnlNT0qVh51pIDtYf7S7uAw4+h4rv657wv4J8KeF9R1DUfD+h2mn3epOZLyWJTumYkklifck10NACMQqlmIAAySTwKWvK/wBqyfxNH8Edbs/Cek3eoahfqtq32bG6GJj+8c85xtBXjnLCvQPCV1qF74X0u71aylsdRltInu7aUgtFKVG9SRwcNnkUAalFFQ311a2NpLeX1zDa20SlpZpnCIijuWPAFAE1FeSan8ZTrVy+m/Cfw3d+NrtW2SXyHyNNgb/auGGGI9EzUDfEzxz4LkA+KXgcrppOW1zw8Xu7aFf+msZHmIB3bkUAeqQyabYzw6RbtbWsro0kVtGAp2g/MwUdsnr6mn6tqFnpOmXOpahcJb2ltG0k0rnAVR1NY3g688IeI5ZvGHhjULLVWvYkhe8t7jzQEXkJjPydclcA561B4o8P6h4i8T6ZHeSRp4csD9qlgVste3AP7tHHTy1+9juwXtmgBPB1jdXl7P4y1uNoby7j8uyt5ODY2nUKR2dyA7/8BX+DJPDsreKNZ/4SNsHSLRni0gA8TtgrJcn2PzIn+zubkOMXfHGjXviDTIdHhuRbWNzOF1JlYiR7YAlo0I6FyAhPBCsxHOKv6peWHh/Q3upIxFaWsarHFCnJ6KkaKOpJKqqjqSBQBNq9rNe6XdWdvezWMs8TRpcwgF4SRjeuRjI6jPeo9B0ux0TSLXSNOiEVtaxLHGucnA7k9ST1JPU5rEttQuvDfha61rxXdvJdTzed9lQhhC0hVYrSHGNxztUH+JyTwDgWvDtvPpul3Ws+ILiOO9uFNzesz/urVAufLUn+BAOvc7m4zQBL4z1i40TQnurKye+v5XWCzt1UkPM5wu4gfKg6sewB74qPwtoU2h6BJCLhbrVrjdNdXcwz51ww+82MfKDgADGAMDFXNG1mz1TQIdcRZrWzmh84G6TymWPGdzA/dGOee1YmjavPjUPFetXzWOiy7I7C2lXbtjzgSsMbt0jHgdhgYoAypdP1bwtoVvpGls+oeJNfu2+16o0BCIxGZJnx91UXhFz6D1rtNB0u10XSLfTLMN5MC4BY5ZyTlmJ7kkkn3NXVOQCM4PqMUtABRRRQAVSvdJ0u9l8280yyuZMY3ywK5x6ZIrnPi98Q9A+GXgu58Ta/IdifJbWyEeZczEfLGnuccnsATXGfCH4oTfG2ye+8O79A0mxkRNQDSK95JLgN5adkj5wZDknkAL1AB6FL4F8EyoySeD/D7q3UHTYef/Hazbr4U/DS5dJJvAfhwsn3Sunxrj8hXZgcUUAeG2fg3wp4J/aa0SXSvD9pYwaxodxHC6KNqXMbhm256MUPb0r1Xxl4u8OeD9N+3+ItVt7GJjiNGOZJm/uxoPmdvYA1l/FLwMvjWw05rXWLjQ9Y0q7F3pupQRLI9vJjB+RuGUg4INVvBfwv0HQNVPiDUZrvxJ4lcfvNY1VhLMvtEv3YV9kA+poA878I6p8SI/Gur+IvBvw91hvDWtyi4ez1zUYLICcqFNwilXlRWVVymOeDx0roLrwp8VPEPiLT9f1RvAWgX9gsiWt3a2txfXUCOMMmXaNDn3BHGcV69RQB5x/wr7xbqHza98WPEchwBs0uCCxT/wAdVm6/7VOtPgz4F3Ry63aX3ia4jxtl1u+ku8EdwjnYPwWvRaKAIbO1t7O2S1tLeK3gjGEjiQKqj0AHAqaiigArL8Q+HdB8RWptde0XT9ThIK7Lq3WQAH0yOPwrUooA4rw98Kfh7oGrrq2leFbCG7QbYnYGQQj/AKZhiQn/AAHFdrRRQAUUUUAFFFFABRRRQAUUUUAFFFFABRRRQAUUUUAFFFFABRRRQB5h4k+Geo6ponjexh1e3ifxDrUGpxK8bNEUiitkMEwBBZHNuQ20j5X/AArAk+C2oT/BXxR4Ka80m0u9dvReR21kssen2RBi/dxjO/afLLHtuc8Yr26vOfHvxv8Ahh4JeWDXPFVoLuLO60twZpsgkEbVzg5BHOKAPPvF3wD8Tat8L/h/4ZtvFVkNY8JzB11GaKTagDKVCRg4bYFUDf1CjkZNfQkKusKLI+9woDNjGT61V0LVbHW9HtdW02YTWl1GJInxjINXaACivMvin8YtO8CpdIPCnivWp7cHd9h0uQwA+8pG0D3Ga7PwN4gTxT4VsNeSwu7BbyISCC6Ta65Hp6e9AG1XAS/FPQdM+Jtx4C8SyR6LqEiJNpc08gEN/E3GFY4AkDBgUPsRnPHf1wvxQ0f4bRz6f408erptvJorbrS9u5dnlHcrYAz8xJUcYJPI7mgDuqo63q+l6Hp0uo6zqNpp9nEC0k9zKI0UfUmvMX+IPjrxviL4X+FRa6dIOPEPiFGhgI/vQwD95LxyCdq9Otcpr1j8OPC2vW9x8Rte1D4m+Oiwa307yftDRuOQIbKP93COnL8980AdfJ8T9e8YGWz+E/hiXUo87f7f1ZWtdMX3TI8ybH+yoHviuU8Y6X4N8PvBe/G7xtceM9aZg9pocUZ8kv6Q2UfL/wC9Jn6iunWy+LHjtUjuZo/hr4cIA+zWZSfVZkx0MnMcH/AQzDHWuu8C/Dfwb4LLzaJo8YvpeZ9QuXM93MfV5nJY9TxnHoKAOAsbj4teNbOKx8L6Ha/CzwuqhY57yFJNRZPSO3X5If8AgRyKuQeBPiZ4Itln8F+OrjxSgO650vxQ+/zz/EYrhRuiJ9CCv0r2GigD5gtbLwVqHjK5kebxF8GviDduFEYZY7S4cZ+4QPIuFPXnDE13sfjr4heAAlv8RvDj+INIXhfEfh+EyYX+9PbcsnuULCvUfEWh6N4i0uTS9d0y01KylHzwXMQdD+B7+9edN8P/ABd4MPnfC/xNusAct4f113uLXGeRDNzJD7DLL7CgDvPCHivw54v0pdU8NazZ6paE4LwPkqfRh1U+xANZ9vb3+veMJbzUbOa10nRpdmnxSjBurjb81wR/cUNtTPfe2OENeQavb+BdS8SRS+IbHVvhD47kbEWo2swhhum5GBMB5E4P91wGx6V1kXir4neA4xF430H/AITHSE6a5oEOLhUH8U1p3OOpjJHtQB6hqOlWGoXdjdXtuJpLCYz224nCSFSu7HQnDMBnpk1ymo31t431+48M2LmbR9MmxrUy/ckmUgraA9/70nttXncwGt4E8ceFPHGmf2h4X1u11GNceakbYkhPo6H5lP1HatDw3omneH9LXTdMiaOESPKxdy7ySOxZ3djyzMxJJPc0AZni3R9U1y70/TEktoPD4bzNRAZhNPtIKQqAMBCeWOckADGCagigtvFWtRXLRltI0a4/0VR/q7i4UYL47qhyF7E5PIxT/G11qV3dWnhfSYrhJNQDNeXyqQlpbDhiH6eY33VA5HLcYGei0+0ttPsYLK0jWK3gQRxoOgAoAnooqtquoWWlabc6lqNzFa2drG0s80jbVRFGSSaALNFeaeEPi7oXxEt5IvhtJ/at0mRcS3MLxQ2QyQGkzgndglVXk46jrXpEAkWCNZpFklCgOyrtDNjkgZOB7ZNAHmHxA+C2hfEPxxDr3jfUb7VdNskC6foyt5VtDwu9n2/M7MQc8jjA7V6B4d0LRfDmmR6ZoOlWemWUf3YbWERrn1IHU+55rSooAK5jWPFP/FQaXoGgrb6he3ZM1w4fdHa2qnDSMVPUn5VHc59Kxf2ifE83hP4O+INSsw76hNb/AGOxjjJ8x55j5ahMclhuJAHpXlv7GXwX8UfD+3ufFHivVLm2vNTgCDR1fKRrnIaU9364A6ZOc9gD6TooooA5/wAf+MdB8C+G5fEHiS7a2so3WPKRNI7uxwqqq8kk1Tf4heG4fA8XjC+murHTpmCRx3Fs6zvIW2rGsQBZnY8AKDntVr4kaFa+JfBt/ot3qEWnxXChTcS28MypyOqSgoQenI+hFcHoXwJ0bSPAJ8NW+vagt2mrprNrqEUUUf2O7Qja0UIHlqgxymMHJ/AA6nTPih4RvdH13UXub2x/sC3a51S1vbGWC5togpbeYmXcQQrYIBzgjrWvd+LtDtb3ULKS6cz6fpa6tcIsTHbbMZArZxgk+U/y9ePeuY034XRzWXiY+L/El/4j1LxJp39l3t2YkthHagOBHFGnCf61zk5JJzUXh/4VvaTeIZ9c8Xalr0+s6NHovmzwRRNBbIJQPuABm/ekliM5HvQBseBviR4e8XXkdlZQ6rY3c1oL23g1Gxe3a4t8gebHuGGXLDODxkZ6isX4ofGHQPCJn06x8zVtahuLaGW3ggkeK3MsqJ++lUFIztYkBjnpxzW7ZeCdOs/EXhnVDqVy11oWlTadbxllAnjfytzsOpI8tenHP0rk/E3wevdQ1HVk0fxpcaVoWt6lFqWqaY9hHP5kySJIxjlJDRhigyOcdvSgD1pW3KG9RmlpFAVQvYDFIroxYKykqcEA9DQA6iiigAooooAKKKKACiiigAooooAKKKKACiiigAooooAKKKKACiiigArN13w/oWvWTWWt6Np2p2zfeiu7ZJVP4MDWlRQBHa28NrbR21tEkMMShI40XCqoGAAB0FSUVy3j34g+EfA1vHJ4k1iG1mm4gtUBkuJz6JEuWY/QUAdTWD4z8Y+F/Bmm/b/E2t2emQE4QSv88h/uogyzn2UE1582ufFf4hJjwzpi/D/QHHOp6vEJdRkX1itwdsfHeQ59q5vT7v4Z+EvEbw6HY6v8UvHy8TXQIvZ0b/bmb91brnsMY9DQB1X/AAlfxK8dqy+BfD48K6QxwNa8QwETSr/ehtBzjHRpCo9q5DULb4Z+DfEYl1ybWPiv8QjgxwGIX9xEe22Jf3NsoPPOCOSM12P/AAiPxE8dDzfHniI+G9JfP/Ei8PzFZGU/wz3Z+ZuOojCj3rvfCHhPw54R0xdO8N6NaabbgfMIYwGkPq7dWPXkkmgDyXxj/wALE1Xwzd+IviF4g/4V34StYvNutP0Itc6g0WeRLcKDs4PPlA/Wu++EHhj4e6J4VtdR+HunWUenalCtwt7GC0t0rDIZ5H+cnno3Q5GB0rq9a0611jR73Sb+IS2l7bvbzoejI6lWH5E18mfstaL8V/hh8TrjwPr0otPB89xcx2n9pAiO6eNuGtWGdrsp37TgMA3ccAH19RRRQAUV47ofxQ8UH4qXnhzVNAs30KTXZdJsr+O4KTK6RCQboyPmXGRu3DntUPh34+Wuu/FPxB4Ms/C14LbQoJ5Li8kuUSVzEMkJbkBmzjjBz6gUAe0UV89/8L+1jVdC8Rz6Hoeitc2fhttbsvJ1M3TIN4Ty50VBskGc7QT0Iz3r2P4a663ibwDomvSXFncy3lnHJLLZvvhaTGH2nA43A8dulAGtrGl6drGmzabq1jbX9lOu2WC4iEkbj0Kng1543w98SeE/3vwx8TG0tFwf7C1gvc2OB/DE+fMg9MAlRn7tenUUAfOniaPwJqniSB/H2g6j8LPHDMVttesZfKhuH9Uu4x5cgPHyzANg4711Mev/ABa8DqJNc0qD4h+HVUFdS0VBHqCr/ee3ztk+sZ98V6zqdhY6pYy2OpWcF5ayrtkhnjDow9CDwa8zu/hdq3hh2vvhN4kfQGHP9iX+640qXnkBPvw/WM49qAOu8B+PfCfjiya58OaxDdPHxPbNmO4t2/uyRNhkP1FdPXzt4svfCd9q8P8Awt/wheeAvEcbhbXxPpczC3duxW7jA25/uTDHbmuostX+KHhC2iu1+zfFHwu67o73TykOpRp6lAfKn+qlSfSgD2GvJ/j38OPE/wAUlsvDMfiKLQvCgIl1LyVL3N4wPyoBwFUdeScnHHFdV4D+JHhHxq0tvouphdRg/wCPnTbpDBdwHuHifDD69K66gDzn4RfBfwL8LpGufC9ndJey25t7i5nuGdplLK3zD7owV4wB1NejUUUAFFFeTad8XPDPxD8Sx+D/AAH4jj+1pI8moXO3Y8UMTgMkQcDezngEZAXc3XbQB6pPbwXGz7RDFL5bh03oG2sOjDPQ8nmpaBwO9FABRRRQBwvx71C/0r4T63qGmIr3UMasgNus4++M/IwIbivNtX1/4h2+t+NPElv4m1BLXQ/EFnZWmkSWMZt5raRYN+Tt35/eMdwbjFfQdFAHz9+0f8QvGngnx3pH9n6vaR6CbdZ5NOtFX+0bqQS7SqiRGV1IIAVcNweat/Ff4oat4Nv/ABzaXmpSWE76XZ3PhWOSzLeZIyssqqQDvYOBkHoD0wM17m8cbsrPGrMpypIBI+lOZVbG5Q2OmRQB5h4laX/hofwLJ5TOr6FqSs23hSWtzn2PFedeOPil4nt9Y8SM/jS08NajpmsQ2On+G5LFHlu4DMimcs/LhlZnBT5QBg19K4Gc45qCWztJbhbmW1gedBhZGjBZR6A9aAPIHvpND/ahEms+K72Ky1nQIotOsZIh9nlmEjbkUgcEY3dQTu7jFQ+JPFHibSLT4l3uh2kKXNjqFtHFNFYB2iiZF8yZlXBmKgk856V7WVVmDMoJXoSOlAAyTtGT1PrQB4n8NvG2tah4g8Q6bpvik+MtCs9F+2Ray1kIjDd9PIJRQj5HzYxkYwag+E/iTx3beIfAlj4j8RyeILfxZoU2oXHn2KQtZTRpG+1GjAyDvIwwzxmvco40jBWNFQE5woxzSlV3BtoyOhx0oAWiiigAooooAKKKKACiiigAooooAKKKKACiiigAooooAKKK4Tx/8WfBfg2cWF5fyajrD/6nSdMjNzdyH0CL936sQKAO7rj/AIg/Erwf4GEcOuapu1Cf/j2020Qz3lwc4ASJcsfqcD3rirh/ix42gkvNXvrX4XeFSuWUSJLqrp6vI37q3/DLDke9c34R+IX7Nvw5uLttI1yO5vwwW91l4Li9mlZufnudrZzzwDjj2oA6l734uePYi0MEfwz8OsuXuLrbPqsid8J/q4Mju2WHsa5nwzqPw58M65cWfwt8N3/xI8Ytxd6sZvtGxvWa+k+RB/sp+Waq/FH4lfAz4seHv7BvfGPiNII28xxpVndqWBHAkURkMvcBhXFaDZfCHQNNTTdD+LPxU02yQkrBbWdzGgJ6nAt6APb/APhX3i/xqEm+J3idorE8/wDCP6DI9va4/uzTZEk3uPlX2r0Lwz4d0LwzpUeleHtJs9LsoxhYbaIIv1OOp9zzXzFbX3w7MqInxv8Ai4h3ZBeC5AB9ybetVNV8FvEJP+F+fE4A9mhcH8vs1AH05RXzL/aPgz/ov3xL/wC+H/8Akeg6l4LAyfj98SwP9x//AJHoA+mqxfGfhrTfFehtpWpodgmjuIJVA3wTRsHjkXORkMB7EZB4JFfPQ1rwEX2D9of4il/7uTnrjp9no/4SDwAgXP7RPxBH8Qyeuf8At356UAfT4HFFfL1xr3gWWRJD+0d8QI0K4ACgBsd8/Z6YviDwMgby/wBpPx+CTldyBsfnb80AfT5trcuHNvEWDbw2wZDev196gj0rS49TfVI9OtFv5F2vciFRKy+hbGSK+bovEfhFkXb+0z4zUdPnt4s5Hc5tqlPiHwi0oiT9pnxchC/Mxhh2k/U2+PwoA+irHR9IsWmax0uxtWnJMxht1QyE9d2Bzn3q3bww28KwwRJFEgwqIoVVHsBXzY2t+E0AL/tSeJUBOBu+zD+cFIuveFMgp+1F4nPAYEx25X2z/o+MUAfS9FfM13rnhmO2fy/2qNehHBLzR2zAc8c+SMfnUSeL/D6qscf7WErAAAb7O1ZifrsoA+nqK+Yj4y0Dt+1g342Vr/8AEUf8JloP/R2B/wDAK1/+IoA+mLu2t7u3e2u7eK4gkBV45UDKw9CDwa8rv/g8+g30usfCjxDceD7xyXl04qbjS7g5zhoGP7vJ7xlceled/wDCZaD/ANHYH/wCtf8A4iq8/jKy3uLb9rWzWNgMebpVuzA/UY/lQBs+ONS0S6e3tfj34GPhy/Rgln4t0iR2t1fsVuI/3kB/2ZBj611GkXnxL8KaWmoaPqVt8VvCzIHgkSWOPU1j/wBl1/d3HHrtY+9ee3fjSzu9Oewuf2qtClgkTY4fQrdi47g5ODXPfCmy+G3gDxYutad+0pbLaSTia7023gSG3uOclSmSqg+wBHagD6T8AfE7wf40mksdL1F7bV4B/pOk38TW17Ae4aJ8E49Rke9dpXhfj7xp+zf45hQeIPFvh2W6iwbe9huTFcwEdCkq4ZfzxTdMm+J3hfSl1jwJ4ksPiv4VHzC1up1XUUQDkR3CfLKfZgD06mgD0v4vXHiG3+Guuf8ACJ2M97rs1sbaxjiIDLLKRGHyeAE3byT0C15x+zT+z3ovwrtxrWqSR6r4qmTD3W35LUEcpED655Y8n2Fdd4B+MXg/xXfHR5ZLrw94gQ4k0fWYvs10DnHygnDj3UmvRKACiiigAooooAKKKKACiiigAooooAKKKKACiiigAooooAKKDSc0ALRSc0c0ALRSc0c0ALRSc0c0ALRSc0c0ALRSc0c0ALRSc0c0AeZ/tMaN421z4VXlj4Bkul1czxOUtbr7PLJEGBdFfIwSPevPfAq+OvC1sNN8C/s82ug3k67ZdT1TWYZMtj78si7pJOc8cZ9q+juaOaAPHrL4M3nie4i1T4weKbvxXOr+YmkQE22lW7egiXmTHq557g14LP4f8AaP+0v47t9e8N+Ir/QdImtLu30TRrAz2Qb7OrebOikAKm44BGPmOTgEH7b5r4h+MF94w03x58YPHHhnxHBp9poOraU81q1sxa6mEaRR4bP8BySpyG7jtQB6f+zT4g0zxR+0H8Utb0fT7vT7Ge10xYbe5tvIkQJGyHKfw8qa+kK+dv2c9I17RPj78SLHxJrw13Uv7P0uSS8EJiDB1kYKFLMQBnHXt26V9Ec0ALRSc0c0ALQeRXN+NfHPhTwYLX/hJtag09rssLdGVneTaMsQqgnAHU4wKqa78TPAmi6Npusah4msksdUz9hmi3Si4wMnYEBJx39KAOrEEAbcIYw3rtGaQ2tscZt4TgYGUFYuseM/C2j6DZ69qmvWVnpt6ENrPK+0TbxlQo6kkc4AzUVr478HXXhh/E9t4l0yXRklEL3qzgxpIWCBWPY7mAwfUUAb5trYqFNvEQOg2Dik+yWv/PrD/wB+xWTqnibTLXS9cu7e+sJ5NFU/bVkuhEkDCMSbZHIIT5WU5PQEVdutY0yz0cave6haW1hsVzcSTKseG6HceOc8etAFn7Ja/wDPrD/37FH2S1/59Yf+/YrifBPxS8M+KLXxNqMF3Ba6V4fv2s5dQmnUQS4RWMgbgBfmxXS+F/E/h3xTZyXnhvXNO1e3jfy5JLO4WVVb0JU8GgC+9jZOBus7dsesYNKLKzAwLSADGMeWOlTc0c0AQPY2LqVezt2B6gxAg1GNJ0sH/kG2X/fhf8Kt80c0AU/7J0r/AKBll/34X/Cj+ydK/wCgZZf9+F/wq5zRzQBT/snSv+gZZf8Afhf8KP7J0r/oGWX/AH4X/CrnNHNAFP8AsnSv+gZZf9+F/wAKqa3pOlf2Nff8Syy/495P+WC/3T7Vr81W1ZS+lXiZA3QOMn/dNAHyp+x/8H9Bn+GNh488VCyvIpzLcW1vJGPLjWN2VXmZvvbSrELwozk5ONt79nb4W2eq/DhfFngrxPqnhbXW1S+VLuxn821uo1uHEaywN8jrtAxgKazP2e/DvjP4gfCTSfCl3cPpXhLSmnt5Jo48C+xM5yuf9Yck9RsGBw54Hrf7Ilj/AGZ8HV0wOX+x6xqFvuJyTsuXXOe/SgDnPGcmvajb/wDCO/F/4ON4tVFzbaz4bXeGI7gFllgfvw2PQ1N+yNpHi/SZPF0euWvimz0L7VCmhW2vy754oVVsjrjuo4AHH1r3vmjmgBaKTmjmgBaKTmjmgBaKTmjmgBaKTmjmgBaKTmjmgBaKTmjmgBaKTmjmgBaKKKACiiigAooooAKKKKACiiigAooooAKKKKACiiigDF1DS9annke28UXNojMGVFtIWCj0yykkfrXyzo3wO/aLXxlrGoW/xOfRLSfUJpUlN9I5mQuSreUuVXII+XgDpX2BRQByvw20PxboWkvbeLvGh8U3J2+XMdPjtfLAHI+Qndn1PPFfMPx7kX/hGv2hPKtwzvq+iow4YKPLh+YY6MSDk++OtfZFfKPxLjtp9H+Pr7IpN+v6JFIcA7grWg2n15LfmaALmjaL8Qrn41/Fuz0nxRpceqy6DYBpl0p18wtbuIljHnfu2GCNxL8kHHGKx/hV8P8A9rKxaNrnx3b6Xa5z5eqzi9OP93a2PzFeqfDj/k6T4mf9gnR//RT17NQBkeEbfxDa6FBD4o1Kw1LU1z5txZ2rQRt6fKWbn3yM+grXoooA8k+Lei+M9Q+LXgy+8IrpsDwWl9FPfX1q80duHQAcKV5PYE4zVrwt8I4fD934Jng1lrg+HLi/ubhngCm8lukcOwAOEAZ8gDPAx71o/F/4if8ACuF07VNS08zaFcGSG4uY9zSQz7SYV2gcq7DbnsSKw/iR8W73wJ4I8N32u6Va2uua3HloZZXFtayCPzGRmALM38IVRlm4FAHQfE/wVqev6v4c8TeG9QsbPXvDs8slot/A0trMkqbJEdVIYHGCGHIx71neE/hXDF4M8WaT4surXUbzxfPLcaqbODyYI2eNUVYVOSAoUEMeS3JqjqXxC8eWPwr0LXL7wvpWl+JtY1e101NPurtmji8+YRozbfm3cglOSOc9CKoeL/iB41T4TfEqSO20/TvFHhPdC1zbsz27gwRziWMMMhhHIDtYEBgMkigDf0b4XHTfgfq/w/fWH1DUdVs7tbzVbhTvuLmdWzK/JJwSo6k4UCrnxD8C6hr3g/QbDS76wTUtBu7e8txewGS0uHiRk2SIOQpDEgjJBAPaodZ8T39n4B8H6lf+XcX+oahp1tdGzuWSMSSkbiCOWXJPynrTL7Xryx+OmqwXF/d/2PZeEYr57RAWTf8AaJ9zhQPvbUA9T74oA4fUPgt4y1zwX4ottS13RNM17VfEKa5ZtYxvNaxOkYRY3WRRkZGehwcHFeifBDwffeCvCTaZqdnoUF48xlmk0zzG89j1kleQBncnPYAdBXGeH/i/4t1PUPBmpS+GtFg8NeLr821lImotJeRLsZlaRAuwHC8gE46Gt/4O+IPFereNvH2n+JNT024t9O1cQWEEHDwR7AcEYzggg85Oc9qAPUKK8al+Kt1p3hnXr620tZruLxWdDtPtl8RAHcqFkkcj93GCegz+tM1P4teJPDlj40sfEWi6TPrfhzSE1WJ9OuHa0uI3YqFYsN0b5HTnI5FAHtFFcF4A8X+IdS8UXHhvxNpenWt2umQanBNYTvJG0cjFSjB1BDAjtkHNd7QAUUUUAFFFFABVbVW26ZdsBkiFzj1+U1ZqvqOP7Puc8jynz+RoA+Z/gh8QL5vgV4e8PeHLW5GqSfao5pUhDMkhuJGMMCtw8gVgSzfu4wcsTwpt/s1/FLwB4N+FbaN4r8WafpWqWuq3y3Nrc3JkmRjcMeSBl+v3sc9a6D9l+z8K+E/gTa+LrnyrR7xrp7m6mYltouZFWNAeVHyjCKOT2JqH9m3wn4H8YfCi41LVfCmkakl/rWozB73T42l2NcvtyWGQQpA9RQB0fhD9oD4eeL/HKeFfDN5c6hIIZJp73yxFbQIgHJZyCckhRtB5NejnXdD2lv7Z07AXcT9pThfXr0rzzw58Afht4Z8aweKvDelz6VcxxvHLawzl7adW6h0k3cZwRtI5Ar0T+xNG/wCgTYf+A6f4UARal4j0HTtHvNYvNXso7CyiM1zP5oZYk9TiuV8KfF/wP4mt9bl0y+vA2h2xur+K4spYpIogC27awGcgEgdTW14z8EeH/FXg7VfC99ZRwWWpw+VMbdRGwwdysCO6sAR9K5P4d/CL/hEfAmteDn8Sy6hY6nbSweYbKOKZTIrK0juMmR/m6sewoAv6N8YvBmqafcXkbarbLDp51NY7rTpYpJrUdZY1I+dR3x0rRl+J3gqK21G6k1lFtdOtbe6ubjYxjCzjMSggfM7DooyfaodH+HOnafe6DcNezXKaPozaSIpEG2eNgAWb3wOlcvD+z/4Tt/hnrHgm0vdQt01O/wDt/wBvRgLiGVWzFtI7JjAHpQBpXfxf0TVvht4t8TeCZP7QvfDtvI01reW8kBSVVLBHVgpHQ+/FXdZ+LnhHQRaQaxc3X2x7GK9vI7OyluFsonXIeYop8teuC3pWb4a+Ekmn/CXWfh3qXiIXdlqNu9us1vYJA0QcEM5wSZJGJyWY8kU/V/hbqg1K9vfC/je80E6pYQWOqL9ijnEwhQokke7/AFcm0kdx7UAbHiT4qeDdDt9Jma8utSGr27XVkumWkl20kCgFpcRg4QblyT61Drnxi+HOkaDp2uXHiOKax1GF7i1e2ieYvEhCvIVUEqqk4JYAA8VxviD4W+INP8W+ArH4f6xNoen6N4fvdNn1GS3S4aJC1vsADEDzHIds4IGw8VT8SfszeHrrSfDltoet3en3GiWxtnNxH9oh1CMzm4K3EeVDjzWZ8dDkZzgUAe1+Hda0zxDodnrej3S3en3sQmt5lBAdD0ODzWhVHQLO50/RbOxvLxby4ghWOSdYFhEhAxkIvC/QVeoA89+HXxX0XxX4R1vxPeWtxoGn6Nez21zJfjYoWJsb9xAHTqOx461peFPiV4Q8S60mj6bfzrfSwfabeG6tJYDcw95It6jevuOlc3afB2IaH4u8L3/iS7u/DHiKWaZLDyER7SSV97sJRy3zcgHirHhL4Z6tZeJ9H1zxT4yn8QHQbZ7bSYFsktkiDKFLybc732jGeB7UAemUUUUAFFFFABRRRigCjr+rWOhaHe61qk3kWVjA888mM7UUZPHfp0rgfhV8YNP+IXiS/wBH0/w3rVklpAk/2ucRtEQ/3VYo7bHI52HnHXFeiajZWuo6fcaffQJcWtzE0U0TjKujDBB+oNcb8M/hb4c+Hjyr4bu9ZSzYN5djNfNJbQ7mySkfTOe5yfegDnvD3xvs9T1OxW68J6zp+k6hq0uj2mpySQvG1yjFdrIrF0BIOGIxWxN8VtJi8Yz+D30y9XXY9UhsYrQlQ08Ui7/tSc8xKock9tuK0Lb4Y+E7fS7LTYrW4FtZaudYgXz2OLksWJJ7rknitWfwf4en8c23jWXTkbXba0eziusnKxMckY6E9Rn0JoA4nXPjn4Y03xzD4Ut9J1zVJpNQGmtc2UCPElyRuKYLh22ggsVUhc8mtbxR41m0H4r2Oj3s8UOhnw5f6ndMV+ZWgkg+bPXARpOB657VVl+DXhVfiVN4+0291rR9WuipvU0+7EUN1gqSHG0sA21d21lzjmuq1Twloup+KbfxFewvLdw6fPp2xm/dPBMyF1Ze/wDqx+ZoA5HQvjBYahrWg2l54X8QaTp/iQkaJqd3FGILs7N6ghXLxllBKhgMj06UWnxg06TXobS68N63ZaTc6xLottrMoiNtJeRyPEUIVy6hnQqrFeT6VZ8J/B/wv4c12x1S3vtfvk0wudJsb/UnntdN3KUPkxnp8pKjJbAPFYvgP4M2djrE+ueJr7Ur+4TxBfarZ6cdQZ9PgaS4keKVYcAeYEcHnOGJPXBoAueMfjh4U8NeKx4cfT9b1K4W9jsJpLC1EiRXDruEfLBnYKQSEDYyM16gjblDYIyM4Iwa831r4M+F7/4jyeP7K/1rRdbnQR3MmnXCIs4+XOQyMVJCKCUKkjvya9IVdqhck4GMnrQAtFGKTFAC0UYoxQAV8pfERWTQ/j0ruXP/AAkejHJx0L2hA49Bx/Pmvq3FfJ3xUvoh4Y/aBveBHBr2j7sD/nmbQH/0E0Ael/Dn/k6X4m/9grR//RT17NXjXw6ZW/ah+JQEarjSNHyRnLfu35PP+cV7LigAooxRigCpqum6fqtr9k1Oxt7233q/lTxh13KcqcHuCAap+LPDHh/xZpf9meJNHtNUs94cRXEYYKw6MD1B9xWtilxQBi2/hPw3b6RZaRDotmthYXKXVrBsysUyvvWQZ/iDc59atDRdJ/4mf/EttiNVbdfgxgi5PlrH84P3vkVV57ACtDFGKAMLSvB3hfStEt9E07QbG2023nW5hto4gESVW3K4HqCAc1ojTNPGsPrAs4f7Qe3W2a52/OYlYsEz6Asxx71cxRigDjbL4W/D6y8Rw+IrTwrYwanBO1xDLHuAjlbO51TO1ScnoK2Lfwr4bt/FM3imHRLKPW54xFLfLEBK6ehNbWKMUAYs/hPwzPpeo6XPoVhLY6lM097A8IKTyNjLsO54HPtVXSfAfg3StDvdE0/w3p8GnXw23cAiBE4xjDk8tx6niukxSYoApQ6PpkOrf2tFZRpe/ZltfOHXyQchPoDV6jFGKACijFGKACijFGKACoNR/wCQfc9R+6fp9DU+KraoSumXTAZIhcgevymgD5k/Zm8A614r8DadqXinUbo6DaT3Q021EgUyL58m4gKB5eWLZb756AqB83p37LEMNt8MLm2t4lihh17VI440GFRRdyAAewArzT4O/Eu8s/gJ4c8P+EdOm1HxLcfbEKrCWW1kNxIxG043uA4OMhQOWYDr6B+yFHfR/B0LqkhkvxrGofamJBzKLlw/TA+8D04oA9hooxRigDP8SzS2/h3U7iCUwyxWkrpIACUYISDz6GvFfAPxs1XTfCuizfEjQWs47vQZNUh1SC6ExuhFjcHiCqYnbcuBkjJxkV7rdW8V1bS206B4pUMbr0ypGCPyrn38BeEZLSwtJtDt5oNPspLC1SQs4S3kADpyeQQo65PFAHG6J8WNevPF+keHNS+H1zpk+tabPqGnu+pRyb1jXcFcKp2E5A74z3qho/7QOhX2l6nqUui3tvDommG61ld+5rO583yxa9AGcnJ3ZAAGTXTeCfhV4G8Oa7b65oq6hPd2EclpaNPq09wlpG334kRnKqOOmOK218B+D1ttftRoFn5PiJy+rRlSRdMRjLDPp6YoA574NfEy6+IkmqMfCV5pNpYyCOO9N1HcW9y38So6cMV74yAcjNdF8RPF9n4M0OLULi1uL65urqKysbK3x5l1cSttSNSxAGT1JOAATVb4d/Dzw34CtpLbw6moRwMuxIri/mnSFASQkauxCDJPT8a1PGXhfQ/F+hS6L4gshdWcjK4AdkeN1OVdHUhlYHkEEEUAcFa/GQWNv4vfxl4VvPD0/heGylngW7jumuDdF1iWMrhclkC8kctzjFZtr8V9c0fWfHWpeOtDl0bS9E0vS7mz06OaO4nZrmSePllwA7uqJtJIXbnODmun074T+BNI0rxDb3sN3qNtr8UUWqyatqMtwZkiyIwXdsrt3HBGCDjngUui/CnwPpVvrOmTx3mqr4gto4L2PVtQkunmhhLbFXexICGU8joSDnOKAOY0L4+Wl74T1/xFfeDdYtLbSriO0heCWK5jv7h32LFDIpwzbiAewz1Natp8XZIftdv4i8KXOjX9pqllp8tub2OYA3S7o33rxwDgj1rY8PfCfwVovhS98Kw2N3d6LeKqPZ3t9NcRoinKrGHY+WAeQVwc4OeBWH4d+DWj2dz4v0/VDPqWg63LayW8dzezS3EJhjUA+ax3qVZcqQ2QAKAL+o/FrS7JNZT+xNUubzT9bXRLa0gCNLfXDLuXy/mAC4ySWIwAa57xX8YvEVr4Y8af2f4Fu7TxF4aghlktbq7hkQrLyHDIxDADnA5NdPD8HfA8Xhi90AWuoPFe3o1CW6k1CZ7oXQGFmWZmLK49Qan8O/CvwxpFrrcM82r6y+uxLDqM+q3z3EsyKMKu44xgHjFAFfxL8TLfwn8PtC8QeI9NkXU9X8mGDTreZCXndd20SOVQADJLEgACtP4S+Oo/iF4W/t+DQ9S0mEzvFGt2FxOFP+sjZSQ8Z7N3xVTVvhN4J1bwBH4I1XT7m/0mJ/MiNzeSyzxOOjLKzFwR0HOMcVu+B/C9n4R0JNIsb7VL2JW3CTUbx7iToAAC3RQAMAACgDdooooAKM0UUAGa8M+HPiPV9J8efE/S9U8Uy63q8FxLdaTocyBJGiWLcDGOuwkhfl+XI9TXudRfZbb7X9r+zw/aNuzzdg37fTPXFAHz54D+KPirUvE3g0r4q0vxDJr8jR6toFrYCOTR1Ckly4YuoQjaRIOT0r6IzVa20+wtrmW5t7G2hnl/1kkcSqz/AFIGTVmgD508Z67498N+NviX4p8PazbHT9FOnSPpVzamUXQKNvVXyDFx3AOT16Va+JvxW8VWOo+OV03XvD3ho+E7NZYNP1GDzbjVXMPm5XLrhDyilQ2WBz0xXvjW1u3mbreI+bjzMoPnx0z61R1jw9oGsTxz6tomm38sXEb3NskjIPYsDigDyH4h/EL4g6Lc+HbfR7CC6/4THTba30mZYAUsNSZlaR5ecmLynLj3iI6EkUv2jvix4x8F+LtG8I+GorK3udRsftEF9eRKYp5g5UxFnZUiVVUuzEk8qAOc17hrF9pWj6d/aGq3FrZWdsV/fTEKkZYhF5PTJYL+OKXVtI0nWIFh1bTLLUIlO5UuYFkUH1AYH0oAg8J3N9d+GNMutTuLC4vZrWN55bEk27uVBJjJ5K56e1amay9f1fSPC+gvqWpSx2WnW5ijLBPlTe6xoMDoNzKPapNf1nS9B0O61zV7tLXTrSLzZ52BKonrxzQBoZpM0y1mhuraK5gYPFKgdGH8SkZB/KpKADNGaKKADNfG3xx1zSbXTfjzo91eW6Nd61o37kOqyum23MhVP4sbDyPx9/smvka7+GF18SP2kPiJZPa6RH4fg1Kykvr82sb3AYWyN5MZbJBJwW6DPJz9wgHpXwkv7HVP2l/iZeaZeQXlr/ZmkJ50EgdNwifI3DjNe35r57/Z80Lwz4X/AGgviV4c8IwQ2+l6fp+lQ+VE5bEgR9+4nq+c5J5zmvoSgAzRmiigBM0ua87+LniPWvDt7ptzaanaWekokk1+iPB9skVMH92sxAZcZzty3TFYfjn4ka2dcsNN8LT2Nkt/pUWpWM+o237u4V8li7s6CNI1ClwNzneMAdaAPYM0ZrzzWPEWtSeLm0UeItE0C2ttJgvvtU8AkF67s4fy9zqBGgRS3U/vF5HfP+IHj3U/DureOY1u7KGDTfB6atpAnVQJbn/St2Dkbx+7gyo6bh/eoA9TzTUdXzsZWwSDg5wfSvNPD/iDxh4h8fz6Ta6tpljp+mabpt7OjacZZbo3CyGRd/mKEH7vghTjPfGK5vxXqmp6t4D8XmK+/scaV4vigMljEiGSIXkG5pCwbkbixYY6c5GaAPcc0ZrifiD4uk8I6bpfiRriK78NxsyapMieZLtZf3UibOD842kAclxjFbXgS61y+8MWt/4ihgt7+6BmNvEOIEY5RCc8kLjJ9c0AbmaTNLRQAZozRRQAZozRRQAZozRRQAZqtqjKumXTMcAQuSf+AmrNVdXXdpN4oGSYHA/75NAHjH7J+n+G9D+A9j4sJiga8S6nur64kPEYuJcDLfdXABx689a1/wBk+8g1D4TyahbPvgutb1KaJsEbke6kYHB5HBFcd+zD4J/4SX4BaHb+LryS60mBLiG002APAkeJ5Q0kjhsySZztIwq4BA3cj0/4Dy+EJPh+ieB9Lm03RYL67gjglZmO9JmV2yxJwxBIyeh7UAd5mjNFFABXi/hDxNqtt8ZtS8PX2sXviFNQubkRiB5Il0qNMFVkhaMKBzgSK53HtXtFZdr4j8P3WrXekWut6bPqNmu65tY7lGlhHq6g5X8aAPCvB11q3hT4Z/EmwttQ1KPxXa6peXSxyhpXRHlHlyoCu1tynORnNdP8Rr7xj4L+F1nfaZqWu60811A2o3ZSJ7q2gYDfsGwADPBYg7AScHFd74G8b+HfGVrqNxod6k6afeS2k53DhkOC3B+6exqRfG3hOaG7aw8RaTqMtrFJLJBaXsUsuEUsw2q2c4BoA8qgvPFus6H4FsovHWoz/wBqa9Omo3+mwBCkC28siwh3j+ZQyqPMKjJ6elOfxB4ytPCBsrzWNVitIPFsul32s/ZQ91b6eELJJwmMlyib9pADZ7Zr0/wf448M+LtBj1Xw/q9hfbrRLp7eK6jaWEMu4LIAx2Hsc9DVJ/FVhrRl8Psl3a3lzoA1Rmt7tV8uN/lwk6nAYE8ODjuDQB4/4kvNd8ZfAT4k6fp+u6rrbaJrDQafdINlxcW6xW8rI4VQXI8yXsCdq+ldT4ssY/F3xB+Gk3h7xJrNtYJper7dTsz+9cD7IoDtIh6kE8jJK/Wt/wAIa14I8H65pXhG3uZY9Z8VJJqzm4vvtUksuyIHfKWO4lSqrj5SIzjpXoEmpadHFdzSX9okdm226dplAgO0Nhzn5TtZTzjgg96AOA+CnjHVtV8EeG4fFcd2/iC/W7EjfZCny28pQvJwAhIKfUngda9JzQMEZHIooAM0ZoooAM0ZoooAKKKKAA0nNLRQBHcCZreQW7KsxQ+WzDIDY4JHpmvmLQtB8YR+JfDCal4b8et4ph19Jdc1iS/d9MntwXyUAk2bOVwuwba+oaxH8X+FI9abRJPE2jJqasENm17GJgx6LsznPtQB5d4f03WLT4pzXPi3w54y1PVZdUdtP1SzvSdLhsz9wMiyqqADqrISTzzT9etfEFv8UdRu/EOi+N9atmnhbw++h3pS0t48AMsqCRAG3ZJLhgVPHpXpV1408I2viWPw1c+JNKh1mTGyye5USnPQbc9T6dafL4w8KReJF8NSeI9KTWWxtsWukExJ6DbnOfbrQB4v+1J4f+I2seI9K/sSPXLnwvJbmG5GjTMLm0nLg+f5SunmnYCq5YqpOSOOXfG6zjXR/hRouo+Htd8R2Ul/5dxo9xdK11dMtnKVEzlwjOrAMctjKnmvbvEHiPw/4fWFte1zTdLE7bYjd3KReYfQbiM9aqa/4m8G6W1jNrmvaHaNJ++smu7qJC2VI3xlj6EjI7H3oA8c1P4Y+KtW/Zn1vwrqWlifU5b59Q0fR59Q837FCJleK0M2cMQoZc5x82M8ZrY+Juh+JfEXgjweYfB2px6PYXn/ABOvCsGoRxzz2qxska+YrhHCnaxTdyOOor0TVPiD4H0vVbbStS8V6PaXl1Ck8EUt0qmSNzhHBJwQT0Perep+LvCml6kum6l4l0ezvm24tp72NJTkgD5Sc85GPrQB4DH8P/FMvwO+JWi2Xg3UbKPVtXiutG0a8vUlla2VrdmTPmMEzsf5S2auWHgPxq/w4+ItlpHh678P6Zq9hHFofh+a+V5IpQgErjDssQc/wbvyzXtt/wCOPB9hr6aBfeJ9IttVdlRbOW7RZSzDKjaTnJBGPWtDVNc0XS7m3ttT1jT7Ge5OII7i5SNpT6KGILfhQB4j+0V4S+JGseDfC1t4WtGvrKzgWPVtMjnMcjkxqofAdPM2ckJuAzjrXpnwY0mfQ/hvpOl3EOtwywRlWXWLlZrnr1ZlZlHsoPA4rpL/AFjSdPuYLW/1SxtJ7j/UxTXCo8n+6Ccn8KvUAJzRzS0yaaKGPzJpUjTIG52AGT05NADua+YbC78VP+0L8UvCXhX91Fe3ljcXDRK6Ou60TcxmxiJD1JGZCcBAMll+n6+dtO8dQeFfjN8WLG0sZr3WrvUNP+zR+Wxi5sowNxUZJyDhFyzdsDJABY+AHhn/AIRX9oP4laWs4uNun6UzusIjQM0bnaqjoB0Gcn1JOTX0BzXz/wDs6ReJYfjj8Tv+EruvO1KaDTJ3Rsbo1aOQqpC/KuBgYBOMYy3U/QNACc0c0tFAFHV9N0rUokXVrCyvI423ILqFZFVvUbhwaNTtdJuoYhqVvYzxIweMXCKyqRzkbuhHrXI/EfR7m98R6PqF3o9xr2h20cqzWEDjcs7Y2TFCQJABuXGeN2ccVxWn/D6/1G78LW+reG2TRbXxJqN5PZXMwkWK3e1kWHIDHILlfl5xmgD2W/03TNUSE39jZ3yxsJIvOhWQKezLkHB9xWbE3hfxZNeRPaWOqvpF41nOLi0D+RMER2Ub1/uuhyOOevFedaj4S8QWvhoada6Xd3Wi2fiWa5m0iG78p7nTzG21I2LD5VlYPsJAIUr7VtfAHQ7rQ9K8TmfQrrQ7fUPEM95Z2ly4aRYWhgUE4ZsZZH4z0oA79YrCzn81Y7W3mmCx7gqq0gXO1c9TjJwO2aU29lHFLCYbdI7hmMiFABIW+9kdyc8+tea/GXSdZbX9O8QeG9G1PU9ZtbV4rNdlvNYiTeGUTJIwaPJAzJGQQPXGKXxZoN5c+LtTvdc8L3PiK2vLCOLTTbzKVs3CHfGUZl2kv8wk5zkDjaKANnxpo3hm51rwrpuq3jQ2kdyz2Gi28P7m6mQAq7qgPyR9ecKCQT2ruNw3bdwz1x3rx/4d+CdStm+GF/rWkuNQ0XQp7a8lll3vBIVj2qTk5P3+eah8M+D/ABFF8TTqPiaxvrs29/JPaX9pOFjlRujTMZN21RwIVXA6/NQB6tputaXqOoX2n2N7HPc2Dql1GucxkjIHv+FaH41wfhXQv7D+IniWX/hH0jtdYMc6X8KII9oQh0fkMDu7Ywc5rmfhPZ6jrXiq5Zb6Wfwh4Yv7mPRZxOW+3yyfe3H+JId0iDqCSP7lAHsXNHNLRQAnNHNLRQAnNHNLRQAnNQ3/APx4XH/XJv5Gp6g1D/jwuP8Ark38qAPnr4X/ABK0rwX+zxoNtCv9p65MbxbbT4WJYk3cwDPgEquSOgLE8KCeK6j9jh7yT4I20moxPDevqd81zG4O5JTcPvU55yGyOa579kvwL4b0P4br4+1CQS3t3cXt1510wEViizSIxTPCnCZLHnBI4Gc9Z+yld2998K5b60lEtvc65qc0Mg6OjXcjKfxBFAHrHNHNLRQAleXeGfCHi7RfidcX2mx2ml+Grm6ubm+hXUXuBdvIQVZYWjHkvuySQ5HtXqVeQ+NvjRbWOv6do/hfTbnU9/iCHSL/AFB7ZvsULNneiy5G6QEY4yAQc0ATaF8PNfsPCPjPwV51pBp+rXV3d2GoxzsZcztuMckW0YA6EhjkHoKyrT4c+Jr/AMQaTfX3hvwxoKaVod5pqNp12zmZ5ovLB2+Uu1O+CSR6muytvip4auLWzuIkvSl5r76DHmIAi4VipJ54Xjr+lQ+EPifD4l8QajYWnhbXYNN0+6uLWfWJlhFoJIRlxw5cD3K0Acp4H+G/iqCbR5tX07w/o/8AYvhyTSIxYTtM99I8ap5kjeWm1RtzjDHJ9qt6B8OPEum29hBI2nOE8CR+H5mE7fJdIBggbfmQ888EY6Vr6P8AGTw7q2saXaWekeIGsNXuzaadqz2W2zunG7Oxyc4+U4JGDjjNZXhv4zRjxLqej+KtG1Cxtk8Qvo9hq0Vrmykc7RHG7BiVcknkgLyOaANC38GeJNLl+HGpWEOm3l34c0dtJv4JbholKyx24eWNwhyVa3GFIGQx5Fc54g8PL42+OV/pekNMnhuJbWXxf+62w3l3bnfbQK38TYZDJjjbHGp5NdRrHxAmtYNR+z3kDzW3jKw0ECSyaMKkz2vmLy53kRzOQ/yjOPl4yej1XxEuneNYtETMzzaPdaktnDaEyzGGSJSRJuAz+8UBNvJOdwxggGtp51g6rqP21LSPT1aNbARMTIy7AXZ8jA+YkADPCg55wNDmvMPAfxZGrfBmD4jeItBu9JtzKVnij/eeXH5uzzvXYMgt3GG44rr/AAj4w0bxVe6vBosr3MOl3K2st0oBhlkKBiI2/i27sH3yKAOg5o5rB8c+LNK8H6RHqGqLdTGadba2trWEyz3MzZ2xog5JOD7DvXBzfHfQ4Vu7ebwt4ph1S2vLaybTJLRFuGkn+5tBfaRx1zQB61zRzXn6fFzwunhm91m+g1Wwmsr4adNps1oTeG6bG2JI1zvZgQRtJGKl+Enjq58b3HiZrjT5NNXS9T+xw2lxCY7lE8pG3SgscElmwBjgCgDvKKKKACiiigBrruRl3MuQRkHkV86x/B7xlCND0FdJ8Jy2mk6+mqHxC8rfb7lQ7MwdDGfnYEAneQcCvoyigD5x1T4f+JfGHjfxzolpY6TYaDea9aXlxqdyjtdBo0Vj5C7dueAN24YyeKiHw78W+LPF/jXRxBp2naFJ4rhv21afe19+6SJsQDaF7Y37uMnivpOigDwH9oL4N+JfGvj6z8S6LLpV/YvZJY6hpeoStDvjWQv8kqozIGJAbbtJC4zzVfxP8I/GC3WvnRtB8F6lB4j0S205lvXdP7GMcHllLb5G3RZO8D5TlQTX0NRQB5h8PPhjJoXiGDVdXlsb1Y/C2l6L5PlbgJbXeXf5h0JK478VwXi/4N+MLmHxPomnaV4V1C317X11ca5dysl9bL9oSXy9vltu2hWRSGHynoOa+jKKAPGPGHwfvteg+JKNPpwk8UNZmwldCWtzDFGpYnGQdyMRio7/AOH3iLTvH+p61F4T8NeMoNVNqY7nVrjbLpwiVVZFDRvlPlLjbg7jz617XRQB8y/E74IeLde+NMnie4sNL8T+HrqeGc2tzd/Zprdo1AWPzNjN5QOTtQgt3r6F1vTLy+0NdP07VrnRJhs23FokbsgX+ECRWXBHHStWigDhv+EL8Vf9FU8R/wDgHZf/ABmuS+L3ws8Y+J/h/qWh23ji+1me6VVjt9ShtYoAdw+cskG4FfvDbg5A5HWvZqKAPmv4e/s4eOfDkAWX45eJ7bHSHT2YRdMdJGI/Sm/CC20DwR8YfiddeJNRute16yudPtbbUbqMSXt0ZbQMIo1UcscY4A4AycAmvpavnbwn4Dh8TftL/FDV769WOwt7ixt5beJMTXGbOMlGk6rEQRuVcF8AE4GCAZfwY+JmhXf7Q3xM1XxJq2i6AJ7ewggiuNSjCt5SupAdiFZhkbtuRnoSME+5f8LK+HP/AEP3hf8A8G8H/wAVXh3h6L4U6r+0v8RY9e/4RW5sLaw023tFvDD5UbpGyyJHu4BGFBA6Yr0X/hHf2e8Y+w/D7H+/bf40AdknxA8ByFgnjbw4xUbmxqkJwPX71TDxt4NZ9g8W6CW27sDUYs49fvdK4hfDf7PuNg0/4ffORxutuf1qx/whPwJ/6Afgb/vm3oA7H/hMvCH/AENWh/8Agwi/+Ko/4TLwh/0NWh/+DCL/AOKrjf8AhCfgT/0AvA3/AHzb/wCNL/whPwJ/6AXgb/vm3oA7H/hMvCH/AENWh/8Agwi/+Ko/4TLwh/0NWh/+DCL/AOKrjv8AhCfgT/0AvA3/AHzb0f8ACE/An/oBeBv++begDs/+Eu8KbC//AAk+i7Vxk/b4sDPT+LvTR4x8IkgDxVohJ6f8TCL/AOKrkF8C/A1huXw/4IYZxkJAab/whPwJxn+wvA2P923oA7aHxV4Ymn8iHxJpEkv9xL2Mt+QNTprmiONyazp7D1Fyh/rXCf8ACBfA1oxJ/wAI74JKDkN5cGKlj+HfwUlQPH4X8Gup6FYYSKAO2l1XRJYnik1TT3R1KspuEIIPUHmotOu/Dmm2ENjp93pdpaQIEihhljREUdAADgCuNl+GnwVkXa/hPweRnPEEIqr/AMKl+Be5W/4Q/wAJZUYHyp0/OgD0T+2NI/6Ctj/4EJ/jSnVtJ3bf7Ust2cY+0LnP515v/wAKg+BH/Qn+E/yT/Gl/4VD8Cc7v+EQ8KZ9cJ/jQB6YLyzIyLuDGcZ8wdaX7ZZ52/a4M+nmCvOV+EnwVK/L4T8NlcjoRjJ5H8Xepz8Gfg+vznwVoQwOpXt+dAHfi7tCOLqE/9tBS/arX/n6h/wC/grz1/gz8HthVvBehBSMdMcH8agk+CHwXeeMP4L0XzUXKrvYHA743c0Aek/arX/n6h/7+Cqeq6lpsVlcLLqFqjeU3DTKD0PvXD3XwT+DtxHtm8E6LtHPGV/UNWLqHwT+Apsp2HhXw+GEbEMLpsggf79AHnfwFtPEXjj4YadoNpcx/2PZXN2ryNbsbaNjcSMDIGx9pkG7Kxj90MgsWPy16b+yda/YfhO9j50k32fW9Sh8x8bn23Ug3HHGTjPFed/A3x/LZfA3Q/CfhOznl1OKa7tFkEfmbcTyMBEpwJH2sOSQi/edgOD6D+yMt1H8HxHfbxdrrGoiffIHbzBcvuywADHOeQAD1xQB69RRRQAV5NN8E7f8Ati1a18Ya1BoNtrI1qPRikTxLc7ixKyFfMC7mJ25xzXrNeI+Hrzxdc/Hz4j2+qa+LvTNJ0qH7Bp6RskSCWMuMgNy3GC3U9sUAdB/wpXw9H4wh1+11jW7a2j1b+2TpSTp9kN33kCldwznkA4rrPC/g3RfDularplks8trql5PeXSTvuy833wMAYX2rxvQ/GHxC1aL4aeGdB1HS9CuNZ0e5vryd7I3Kr5RwqBXcHByM8596g+LHxk8b6H8TbXwDob+H7K/iht5JJ9WiaOC93LmWQSFwsUS4PdnJ4AoA7bQvgyNI1bQvJ8ba3PoGgXhutM0aaOExwHDAJ5gUOyjccBicVNa/BnT/APhK7nVNR8S6xf6TJq39sRaI5RLVLvKkOSBucAqCFJxkDivStPkll0+3lmeB5XiVnaAkxliOSpPJXPT2ryn4ReIvG+taVrvjHXtbiu9Otb/UbeDR7bTlVwkErImJM7i3yHg8HNAHW6p8PdF1K5uLi8lunebxBa6+vzAeXcW6Qoijj7pWEAjr8x5rXuPDlnN42svFjSTC9tNOn09EBGwxyyRSMSOuQYVx9TXjX7P/AMYPGXxJ8UvJcJ4Vi8PeSWdY5Xju45dm7yo1ZiZdgZPMcqqgkhc45T4K/GPxH4h8e33hjxkljDcXcE1xpS6dAslu0cTEMROkzbgRg/Mi85GemQDtLX4dyeEPhn4n8O+Gbi91tL+C4Sw03UZ08iAy7v3YO0HZlyTuJJAxXQfCPwZZ+APh3o/hSz2EWUAErquPMlPLv+LEmvH9V+I3xE079nfwV4i8G6Tor31/Cq3C3VyCIkC5XYJZQXYgHOWJpsPxR1bWviP8MvEFr4ttdM8I61p1yLuG6t/IWa5jIV1O5sbixG0g9Aeuc0Aey/EXwXY+NNLtbe4vr3Tb2xuVurC/snCz2syggMpIIPBIIIwRXHaV8E7VNUl1jXvFus67q0upWmoNdzpFGc2+dibUUDbzXK/Er4xeLtPm8b3Xh658LafbeEmWI2Wqh2u79sAmRAHUKh3fL1zjtV7xr46+I/8AbF3J4bv9BtLLSvDUOtXUF5ZvI1yzDLRqwYbBgHnmgDtfEnwo0PWodUP9oanZ3l7qserw3cEqiSzu41Cq8XGMYUZBznmr3wx8C/8ACGf21c3GuXet6jrV6Ly8vLiJI2dwioBtQBQAF7CuFv8A4qeJdW13R9D0KTwz4elu/D0Gty3euSO0cnmY/cwhSuSp+8xPAI4rI+KXxw8VaH4+sfBfhfTtAvNSa1tZmN28gjvDNnc8T7lVIUVWYyMxzlQB1oA+g6KhsZJJrKCWYRCV41ZxG25Mkc7T3HoamoAKKKKACiiigAooooAKKKKACiiigAooooAKKKKACiiigAr4w+IPjxfDf7QfxM8OT67HotprFxYNdXBhmJ8pLNchnjyyJ83IQBmzjcoyR9n18Z/FnxN448F/Ef4x+KvDTaHJpVtc6ZBqFvexs8jtLaxohVQNrLywIY4IJ4oAv/s3+Dvhb4v+LPjtbW2sfGei29lpxtrvUbBSFlKOJdiFAEXK4CgcAAc4zX0C3wZ+E7EFvhz4WOAB/wAgyLoPwrzD9mTR9f0f40fEa38TJoqamLLSzJ/ZO5bc7kkbIVwCCc5PbJIHFfRdAHB/8KZ+E2Mf8K48K/8Agsi/wpB8GfhMAQPhz4Wwev8AxLYv8K72igDgf+FL/CX/AKJx4W/8FsX+FH/Cl/hL/wBE48Lf+C2L/Cu+ooA4H/hS/wAJf+iceFv/AAWxf4Uf8KX+Ev8A0Tjwt/4LYv8ACu+ooA4L/hS/wl/6Jx4X/wDBbH/hSf8ACl/hL/0Tjwt/4LYv8K76igDgv+FM/CbGP+Fc+GMen9mx/wCFKvwb+FKrtX4eeGlHoNPjH9K7yigDzyT4IfCWSNUbwDogC5wVh2n8SDk/jUa/Av4Rj/mQ9J/FW/xr0eigDzj/AIUV8Iv+hD0n/vlv8aP+FFfCL/oQ9J/75b/GvR6KAPOf+FF/CTaV/wCEF0sA+m8f+zU7/hSHwp2bP+ELsCMY5eQ/+zV6JRQB5xJ8DPhRJ97wbZ/hLKP5NUE3wB+Ec0vmt4PiD7QuUvLhePwkr06igDy1/wBn34RMhU+EzgjBxqN0P/alUL/9m/4MDT3x4OwY4yVI1K6ByAepEuT+New1Bf8A/Hhcf9cm/lQB8jfAP4o/CD4V/CC7uru8iPiWKe5ilsk3yXLgSv5cSFuFTAB64zyea9d/Y71E6x8FINYMQhN/qt/dGMNnZ5lw77c98ZxXy5oUfjDTPh5aT23gfw9qtl4i1ybSbG6uJkEpd3lG0qcbCXx+8znCAcV9S/sfrdJ8GIkv4YILtdW1AXEUAAjSQXL7lQDjaDkDHGMUAew0UUUAFQx2ttHcy3UdvCk8wAlkCAM4HAyepxU1FAEKWtsjRslvCrRgqhCAFQeoHpVTVdC0XVpYpdU0iwvpITmJri3SQp9CwOK0aKAEVVVQqgKoGAAMACmxRRxKVjjRFJJIVcDJ6mn0UAZGneF/Dem6tPq2n6BpdpqFxnzrmG0RJZM9csBk07TPDfh/S764v9N0PTbK7uRieaC1SN5B/tEDJrVooAytR8N+HtR0dNG1DQ9NutNjxstJrVGiXHTCkYFFz4a8PXVnZWdzoemTW1gwa0ie1RktyOhQEYXHtWrRQBznibwH4L8TX0N94i8KaLq11CuyOa7s0ldV9ASM4rWXSdLWR5F060DvALdj5K5aIdEPqvt0q7RQBieIvCPhbxFY29jr3h3StTtbYgwRXVqkixY6bQRx+FReI/BHg/xGlquveF9H1NbQAWwubNJPKA6Bcjge1dBRQA2NFjjWONVRFAVVUYAA6AU6iigAooooAKKYZYxIIzIgcjIXcM/lSl1DBS6hj0BPNADqKTcNwXcMnoM80bhzyOOtAC0VUGoWp1Y6Xuk+1CHz8eU+3ZnH38bc5PTOfaodU1vStMv9NsL++it7rU5mgso2zmaQIzlRx/dVjz6UAaNFFFABRRTXZUQu7BVUZJJwAKAHUVW02+stTsYr7TruC8tZhujmgkDo46ZDDg1ZoAKKKo3mrabZ6nY6ZdX0EN7qDOtpA74ecopdgo74UEn2FAF6vkT48SmTwf8AtApbIsvm61o8Jx1BEdrnA6k5GMCvruvj74iIzaF8cCIy4XxjpRzn7nzwc/qB+NAHrfw22/8ADT/xLGDu/srR+c8Y8p+1egeKPiB4H8MCX+3/ABZo2nPF9+Ka7QSD/gGd36V5z4Htre+/aW+KdheQpNbXGjaTHLGw4dTC4IPsQai8T/sq/BzWnMkWh3mkyEHLWN44BPrh9woA9Y8HeKPD/jDQ01vwzqkGp6dI7Is8WdpZTgjkA8GtmvMPhr8DfAfgvwpDoP8AZcGsGOR5Dd30CtK+5s4JA7dBXomkabp+kWKWOl2cNnax52RRLtVc+goA5rx/8RfDvgq+sbDVY9Tub2+jklgttPsZLmQxxjLuVQEhQDyaqax8V/CGn6VoWpQSahq0OvB204aZZSXLyhFJc7VGRgA5z0waxPil4K8XeJPil4b1Pw9rc+g2Vrpt5b3moQRxSupk2bUCPxk4PODjFbvhz4aaNoDeFfsF1d7fDiXIhEhDG4acN5jyHHUlmbjuaAJvEvxL8L6Alit42pTXd7ai8jsrTT5p7lIMf6x4kUsigkD5gOeOtWbX4heD7q30S6g1mF7XXLee40+4wRFKsK7pAWP3WC5ODg/K3oap+MPBF/qfiePxR4d8T3Hh/V/sf2C4kW1S4jng3FgCj9GViSGB78gisbXvgn4W1r4S6f8ADq9ub97Oxn+0pe7x9oMrSM8rZxgeZ5koIHGHPoKAOh0LxxpuuavoEWnXEDWeuaO+qWYkSRJ5I1aPDBSu0LiQdTnkcYrntQ+NHhn/AIWB4c8I6Er6zJrF9PZy3kKutvbtEjMwEhXZIwK4KqeOtdXP4QsH8V6JrsLm2XR9NudOgtIkCxmOYwnt93b5AAA9a850D4L63pPiXwmF8ZR3PhfwpezXWm2MlgBcgSRsnlvMrAMF3HB25x1z1oA7X/ha3w+PiiLw0viW1bUpbg2saKjlHmHWMSBdhYdxnIrta8N8AfAW48D/ABHGv6L4miuNHWV2is9QsvtE1qjsWeOCQsFjDMclguTXuVAGT4l8RaP4cjspNYuhax3t3HZwuynb5rnCgnouT3OBWRd+PdAOgyaxYalYvaRaoumPNcO8cZmMioyqQrFjubAwME8ZHWrXxJ8Iab488E6l4V1bcttfRbPNVQXhccrIuf4lOCKwrj4W6Q3wu0fwFa3lxb2mlT208VwAGkaSGUSlue7MCT/vUAbknjnwunjL/hEP7S8zWht328cEjiLcCVDuFKoSASNxGcUp8c+E1hmmOtW4SHV10WQ7W+W9YqBD0+8S6+3PWuF+Inwen8U/Eiy8WWer2GkGCWCR7i2sCuoZibOFnDgYYfKQytxmodZ+DeqXHil5tP8AFUdt4cufE9v4mutPksQ832qMoWVJdwwjGNTgg47UAdhqXxU+Huna8dDvPFFlHfrdpZNGA7KtwxAERcAqHyR8pOR3q/pHipdQ+IWu+ElsmjOkWdpcm4L8S+f5nAGOMeX1zzn2rzu6+EfiuONtB03xbpieFj4gTXBbz6aWu1YXYujF5ocBl8wH5iN2MCu+0XwrNp/xK8ReLmvxLHq9nZ262+wgwmDzMnOeQfM6YHQ0AdVRRRQAVBf/APHjcf8AXJv5VPUdzn7PLyR8h6fSgD4/0TI+CfwpUqf+SjID7f6TNXuP7MCqvw4vVVQFHiHVQAOgH2yWvFrPP/CofhlliSPiZ1YYZj9rm644zXtf7MwcfD2/Emd3/CR6tnPXP2yWgD1GiiigAooooAKKKKACiiigAooooAKKKKACiiigAooooAKKKKACiiigD5f+JWh614o+MXjfSfDnhW6uta8zTfsfiFb4QJo/7mJmPXceATtAw2ea9BT4XHXPi7r+t+MLFr/TH0+xi06b7Y6ESxr+9KqjApk4571a+J3xc8LeCdQuLLTLUat4ha7tYL2K2gcrAJJFQNPMqlUIU8Bjk4ArpPGfxO8E+D7iS317V2hnhgFxcRwWs1wbeI9Hk8pW8sHsWxmgDxLUfhx41bWJrePQtZk8VnWRNaeLhrJFtDZhwQPL35GEGzy9hz1zXe+L/h94t1D4vWV3Y6ljwZqLwXetweYVcXFrkxhPmztkJAYL/d5rtr74heFLG7jt7vUfIEuktq8MsiFUltlxuZSepAIO3rg1neIPiEtpdeAm06z86y8WXwtw9wGjeKMwPKrBcdTtHB9aAEOleJP+F8vrS+eNAbwy9sp83MQuvtCMPkz97bnnHTNeN+FvCniz/ha3g6fxD4V8TT+IrHWry51bX5rjzdPltzHOsflDcQg+aMBdqkYIOc19AQ+KNOHiTXNKutQsYv7JtYbqcFmVoo3D5eQsAu35OME9DnHFZHhf4qeD/E2qSaXo15dvdm0a8thPYzQJdwLgGSJnUB1yRyPX0oA8e+H3hT4hL8fn1Hx1Z+KCtveXElnqFhdFrK7jZmKefmTbHGkYVViVMkkkntX0zXmfwZ+MXh/4i6ZpyCG70rWrqxF2bG6tpI1kUbRI0DsAJkVmxlee+BWv8JfiFZfEPTtWvLPTL/T/AOzdUn090u4WRmMbYDcgYJGMr1U8GgDxbSfAPxM0PwnoWt+HW1i18X3V3qUeqLcXryxvE6Tm3Z1dii4YRYIHVhmtDwXo+qav4102xOh/ELT7SfQby211tauZTbyXDKgTDbiCc7/mUAdK+jq460+IOm3HxZvfh0un6kL600+O9a6Nu3kEMT8u7GB25PBOQOQaAPJvBvhvxlp/7NF94L0jw7rej+INIk+Qy3AX7Ywm3kwPvPylRgZwOcVmajpfxF8fXviC7l0jxPpei3mu6SF0+8drebyE4uGXY3yoO+Dz1r2Vfiz8P2186KNeHni7+xGc20otftH/ADy8/b5W/wBt1dxQB89+OtD1Lw74wXSJrTx5ceC00vZo40C6mlaK8Zjv88hvMPBXbuJUc8VZ8C6L4yuJ/grf61p+svPpq6k2ry3/AM00DPbyohlPuSAPqK97ooAK+QvHzbdB+Ov7xULeLtKXkkbv3lucD19fwr69r45+Jk8sHhf4+um0sfFOliEY+7IHhOWz/DwPT60AewfDn/k6X4m/9gnR/wD0U9ezV4z8N/8Ak6L4mMSM/wBlaPx/2yevZqACiiigDyjx/wCO/EFv8UIvBWj6p4c8PRx6aNRkv9bVmW6+fb5UQDoMjqxycZHFVviD481y18d6b4atfE/h7wvYz6M2pLq99B50V7IDgxRZdVAAIcncSQeK9M17QNB11Io9c0bTtTWNsxreWyShT7bgcVNfaPpF/axWl9pdldW8OPKimgV0THTAIwMUAeG+GPiN8R/HOo6Fp+k3OlaDNeaBfaiZZLBpobqSC6WGNk3MGWJwwfuQCOvFT+OfGHibXPhZ8MPHVjr1r4YgvtU0+fWMqWj8uUYILFgBGCTkN1yOeOfaxcaSmrxacJbNdSW1aSOAFfNWAMqkheoTdtHpnFPm03TptN/sybT7WSx2CP7M8SmLaOi7cYx7UAeb/EDx5rMfjjSvCvhvV/Dmjx3elHVP7V1hWkguF3hBFCFdAzAfMx3cBlwOa5i0+LHiu98A+BpjeeHNM1LxLPcw3Gs3KObC28liBtXcNzv/AAhmAO1q9d1XSPCfiiKTSNU0rStWj06VFe2ubdJVgfarr8rDAO0qeO2KTU7PwhHaWfhbUrPRVtr0slpps8UeyYqNzBIzwcA5OBxQB5x8Ytc8TL+zbrWs6R4u0qbV7VB5mp6TGfKYLKFYJ87bG9Tk4weK9M8D3w1Hwlpd0dUtdUka2j826tyCkj7RuIwTjn3q5ZaRpVlpQ0qz0yzt9P2lfssUCrFg9RsAxg1NYWVnp9pHZ2FpBaW0YwkUMYRFHsBwKAMD4pajr2j+A9V1bw3FFNqNlF9oSKRNwkVTl1A9SoOPevIvhp8bPFHxA8dW+jWnh19P0qZJ9VW6mh4m0vYyRfxZWQzDGemO1fQTqroUdQysMEHkEVWtdO0+12fZbG2g2ReSvlxKu2PP3Bj+H26UAeByeMfFHk/CDW18RaX4f0C/vbm21OObcY5CscxRWd36FYyBk8OVPOMVZ+JviTxvonxi8Ual4U1HTPsGleCINWurW/ikljnEU10dsZRhsZlBG7nOBxxXtV74f0G90yPTLzRdOubGNxJHbS2yNErA5DBSMA5Oc1Ym03TpnneawtpGngFtMWiUmSIZ/dt6r8zcHjk+tAEHhXVRrnhjStbEPkDULKG6Ee7ds8xA23PfGetaVMijjhiSKKNY40UKqqMBQOgA7Cn0AFFFFABUdydttKfRD/KuP+J/h3xv4gtEi8H+PD4VYIVfbp0dwZCeh3Ocr+AzXzrF+z78dY/iJpGual8Uzqdva3CySXkl3K8kSjrticFW+hOKAHWUrN8IPho+FJk+JeT3/wCXuY8V6T+z1qPi6HwJqK6b4a067g/4SDVCsj6oYiT9rkyNvlHGDkdea8b8O6HrNh8OfhzcXHiK4vbJfiQE+xm3QRowuXTeHA3YJUnGcZevef2Up5JvAevI4GIfFeqomBjj7QW59eWNAHjfw6+JH7Wl9qJ3+B4dUtd7E/2jZC0UDPQPlPwyDX1F4BvPFt9oSzeM9E0/R9T3kGCyvTcIVwMNkqMHrxz0610FFABXgfxR+Knijw/468W2tnrfh7TrHwzY2lzDYX1sWl1VpRlkV94Kn+EbVbnGRXvlcjD8PtAHxD1Lxvd28d9qN5DBCn2mJHFsIhgeWSMrnqcUAcV4b8WfEPxf8T72x0u707Q9F02xsLqazvdNaWeRp03vGz+YuwgdCAa5/wAW/Fzxhaz+KNasdQ8J6bY+GL97R9C1Asb+/C7fmDBhsL5+QBWB7178lvbx3ElwkEazSACSQKAzgdMnqcVkap4a8KTaqviTU9B0iTULRCy6hPaxmWJQOvmEZAA96APNfEfxO8WWPjrTvCEGiRx3viOOzuNEaWJtsUXBvROQfvRKcjAwa0ovGVxpfxQ+IkNxpYa00bRLTUF8l3ea5wsxICk7V+6QAACTySeK9Itv7N1KOz1a3Ftdq0YktbpAr/I4+8jehB7dRUiWVml5LeJaQrczIqSzCMb3Vc4BPUgZOB7mgD578EfELxXq/j7QPFmt6hpV3pWoeEtR1G20XRJXka3CNbviTLfPMQSg4ABDAVp/s/8Axg8YfE3xZNI2n+H08MG1EhkhlkW4t58A+QN/+uKhl3sFVQWwCeM+raD4E8F6DrU2taJ4U0bTdSmVllurazSORgx3MCwGcEjJqTRfBXhDRdcuNc0fwxpGn6pchhNd21okcsgYgtlgMnJAJ9cCgCL4n+KV8E+AdY8VNZSXo06380QIcbySFGT2UEgk9gCe1ee+GviV4yj+I1r4c8Rx+FdQs7vw/PrETaC0rzL5bLiP52IbIbg4GSO1exXEMNzbyW9xCk0MqFJI3UMrqRggg9QRXNeFvh34F8Laq+q+HfCekaXfOrI1xbWyo+1sEqCOi8DgccUAct8HPHnijxzBY69eJ4Vs9F1CKV4bKG7kfUISrYUOCNpOM7gMbT61F8OfiL4j8Y3T6tHF4ZtNAW6uLc2bXcjamPKJGSuNm4kZ2+hHNdppfgTwZpfiWXxJpvhfSrTWJg3mXkNsqyHd97kdz3PenQeB/B8HilvFMPhnSo9bfO6+W2UTEnqd2Ovv1oA8o+Evxq8UfETx4LPTdA0dPD6SSpeO1zIt1ZlSQituAV5G2ltiA7R1NaPgb4s+Jbz4uX3g/wAaaDY6Ba3Ek0WgsjtM980ZOcyBii/KM7SAcnHavQrPwB4Js/FD+KLXwrpEGtOxdr1LVRKWIwWzjqR1PU0umeA/Bel+JJfEmneFtItdYlLM97FaospLZ3HcBwTk5I696APP/h78X9T1b4sXngjxVp1not1JLcRaZaRxTSyS+UCxdp8eSQUVmwMEEYOa9krm7DwH4MsfFcniqz8M6XBrkhZmvkt1Eu5gQxB7EgkEjk55rpKACiiigDyHxX8HNQ1DU9Z/sTxrNpWja7qUGpapp0lhHP5k0boxKSEhkDeWuRz/AEq34z+F+t6h4g1/VfC/jJdEXxHZraatb3GnLdK4WPyw8Z3KUbacdx7Vsax4gksvjRpegizcx3eg3N0bg3MgQGKRBtEedhPz5LY3YwOlcL8NPi14z1e+8KyeItP0A6d4sku4bBrHzVltXhyf3ockOCB/CRQBofEv4Xf8JR/wrzwpPp4vNK0WVZL7U2IRhHDGAIgAc/vCAD1GBXoPinwjY6/rXhnUp5mh/wCEfvWvIIkUbXYxNGAfQDdnj0rhPgT4s8TXfhLxXe+MNUsdUu9M1S98mK14lEMRPylc8DjC8fXNZnwE+L3jL4m61cXf/CMadF4VWAuL6GWUPFN2g+cASsBjcVAAz1NAHoOo/D/StR1Xxbd38008HifTodPu7bAAVI1lGVPqRKfyryj4R+F/HZ+K1k2uQ6n/AGB4c0K60ezutQ06G1kZWeJYwDHI4myked2Fxjpk10PhPxl8QPEXw78TeKtWsdEGlJbagun21k9xb3e+CR0AdycDOw/MuCDVqX4ieI76bwf4c8L2WkW+r634dXWTPrE8nkKgSPMSFfmlky+TzwoLGgDW8KfCmy0F/ADrrFxcN4M0+6soS8aj7SJ0RSW/u7dnAHrWx4K8HXnhnxHr15D4hmudJ1W8lvk06S3QfZ55W3SMJB8zAnOAeme9eeP8YPE+s+GPC0nhnSdFj1rWPENxokzXc0klkrQLIzyROmC6N5fyt798V7Norak+kWjaxHbRaiYV+1JbMWiWTHzBCcErnOM0AXK4nWfBWpXHxPsvG2k+KJdMC2aWV/ZfZElW7iV2dRublDljyK7aigDxU/Ay6+zt4Z/4TSf/AIQdtU/tP+yfsKG4D+Z5nli53Z2b+fu57Zr2kAAADoKWkoAWiiigAr46+Kuo6fo0Px6gvLqzjuZ9e0R1RWAd03QycDPOAGzx1zX2LXxtrun+G7749/FDR9V8E2Ova7dX9p/Zkk0XmrCGtwSVj3BnYghsfd4JYoooA9d+FV5ZX37TfxLubK6huYm0rRwHhcOh/dPnkGvbK+Yv2SfBsngP4w/EHw5LbwWzxadpkpiilMmzesjYZjwW552gLnO0AYr6doAKKKKAPCPi74W1q98d6rf6j4Q1zxhp11p8UWiDTtTFsNNnXdvLAyJtJJU+YNxGMYrn9d0H4w+HfDl9bSWWr+J77V/Bkelefp14oNlfIZP3jbmGfkkX94gJJT3r6WpaAPD7zw1qej/Gvwb42uPCuu6zO3h5dLvLm0ulb7LcZT55lLqCm1pckZycEDIFUPGll8QtI/aHtNb0Kw1rxFp91NbxiK4aeOzsImXZMUZJPKPBLfvEJ3dM17/RQBwvhiHxPF4z+IUk4uPs811bvov2pibfH2KJW2DPC+aG3AY5ye9eKeDNM8R3/wAXfh9e6/pfjSTxNp0t63iCfUVdrGMtEQrQFf3QjLHC7ecYzX1LRQB8teAI/ivc/HHyfHd74wsBbXkrK2npJLY30ZY7B08qKFVAz1ck9RX1LRRQAUUUlAC0UUUAFFFFABRRRQAVFd7fsk27hfLbPGeMVLUN6M2c4wT+7bj8KAPk3RZLdfgl8OkjmcI/xHQQhRgSD7bIRkduBnHqBXsv7MAx8O9Q4HPiPVTwP+nySvGfD1p5nwN+HEpzGbX4ixtsKnnN7ImDnpjd+le0/sztv+H2oMFCg+I9WOB0H+mS0AeoUUUUAFfPfxqvfFNr4u8SNqP/AAm8diumL/wix8PI7QtcbDvM3lgnfvx9/wCXb0r6EooA+cpPCXjjxJqsmoaxe+LbV7fwTbzWLWl/LBnUgG3BkUhWfIGVYHOah+IjeNrzT9LtvHUHio6NceFl/d6CkvmNqpX5lufKG8DHQfdznNfSdFAHN/C22uLL4Z+F7O8haC5g0e0jmidcMjiFQVI7EGvI/wBqqb4jJq2iQ+HP7bi8PXEMkVzdaR5pktbksu2aVIgZHRV3EIMAt9444P0BRQB8u/EbUvF2h6TM+q33xFutKt/C4m0TULCJopDeqJGkkvlADIR+7wG+UIDnJzXY+GdF1/xx4j8Majrmq+JIdNXwVpd6J7O+e2jk1BndpCwTAZiu3IPGCOPT03xv4G8K+NYraPxPpK6glsX8oGV0wGwGU7WGVOBkHIOBXQwRRwQpDDGscUahURRgKoGAAOwoA+dPjzffEpfipb6Xa3niTSfDVxHB9i1PRoXn8ojmZWijRjJKxwF3kKq88mtz9pa48Zabp3hzUvDera2YYhIt1Y21tcA3R2rtLyW6l42zwAQFyTkjFe5UUAeF/GLV/G118L/C2u2c2reF7x8SalpqQ3EzNlOI5JrdGkjwe4HJODivSfhHq2sa58PNI1LXtHudIv5IcSW1xIzyDHAYlgG5AzyM8811dFABRRRQAUUUUAFFFFAFWXT7CXUotSks7d72GNoorhkBkRGILKG6gHAyPYVVtfD2g2qWKW2j2EK6eWazCQKBblvvFOPlz3xWpRQBj6T4X8N6Tq17q2l6DpllqF//AMfdzBbIkk/f52AyefWqOgeAPBXh/X7nXtE8L6Vp+p3O7zbm3gCM245bp0z3x1rpqKAKVvpOmW+lvpdvYW0Vi/mb7dIwI23ks+QOPmLMT6kmsnxH4F8HeItHs9I1zw3pl/Y2KqtpDNACIAAAAndRgAYHYV0dFAGTD4b8Pw2ul2sGjWENvpMnm6fFHCqravtZdyADCna7Dj1Na1FFABRRRQAUUUUAFFFMmljhTfNIka5AyzADJOAPzoAfXi/w+k0LSfjP8YvEmqLa20lveWEb3sqjcsX2KI7AevJ/hHU468V7RXzdoPw+bxf+0v8AErUNQvTFo9neWCvBG7CSSX7HGfl52pweXxvwcKVycgGl8B/Elt4r/aO+KOr2cEkFu1npkSLKRvIRZFywH3ScfdPI6EA8V7/Xjvws0uw039oj4lwafaQ2sENho8UccShVVRC/AAr2KgAooooAKKKKACiiigAooooAKKKKACiiigAooooAKKKKACiiigAqG9/48p89PLb+VTVDfkixnI6+W38qAPk7w59l/wCFF/DnzCd3/CxI/JIBHP22Ttn+7nrmvZf2Yv8AknV9/wBjFqv/AKWS14fobO/wU+FZZzl/iOhYk9f9JlPNe4fsxf8AJOr7/sYtV/8ASyWgD1KiiigAooooAKKKKACiiigAooooAKKKKACiiigAooooAKKKKACiiigAooooA8v8Oad4q8UXOuXx+IOt6dHBrFxaw21tbWpSONCAoBeIsfxJrX/4QrxR/wBFS8S/+Atl/wDGak+Ev/Hl4i/7GG9/9CFdrQBw3/CFeKP+ipeJf/AWy/8AjNH/AAhXij/oqXiX/wABbL/4zXc0UAcN/wAIV4o/6Kl4l/8AAWy/+M0f8IV4o/6Kl4l/8BbL/wCM13NcvqvxE8B6Vey2WpeMdCtLmFzHLFLfRq6MOoIzweaAM7/hCvFH/RUvEv8A4C2X/wAZo/4QrxR/0VLxL/4C2X/xmn3Hxb+GFvC003j3w6qL94/bo+P1pLf4ufC+4iWWHx94dZG5B+3x/wCNADf+EK8Uf9FS8S/+Atl/8Zo/4QrxR/0VLxL/AOAtl/8AGasN8UvhupUHx14d+YAr/wATCPkH8atxeP8AwJLGskfjPw8VPQ/2jF/8VQBmf8IV4o/6Kl4l/wDAWy/+M1yPxf8Ahb4w8S/D/UdFs/G2oa3cXIRY7bUo7WKAHcP3jMkG4bfvDbg5HUV6XZeMPCV7L5Vn4o0S4k/uxX8TH8g1Xf7Z0f8A6C1h/wCBCf40AfPXgL9nLx54et1jk+Ovie3UHmGxLeX6cCRyOnt6VheDPGN94F+JHxF8IQapd6z4jutStIob/USgkl22igYTgPJ8p5ICAAM7YwG+krvxr4Ns5XhuvFmhQSJ99JNQiVl+oLV498PfCvw++IXxc+Kesalo+i+JIhqVnDBcuizrtFnFuCt0+8p6elAHJ/sdeIopvif8UpNa1i2kvGubVWne78xZdhlUsJGxu5HYAc8ADAr6c/tzRf8AoMaf/wCBKf418kWWk/Ayf9onxpbXtr4Zaxigs7bSoX2iyS4MLmVmGQu0MigkHqR65rs/h/ovwEvvD0MnjDw/8N9P1yOAyXlraTxSQrhmAKtuOSQAduSRmgD6E/tzRf8AoMaf/wCBKf40f25ov/QY0/8A8CU/xrwO40T9nuHxtaaJH4N8FS6TNpzXT6sLqAxxyh8CFlzncRz1/Ctp/B/7NKuY5NM8BqUZfmDwbZM9l+agD2L+2tG/6C9h/wCBKf40f23ov/QY0/8A8CU/xrwPwr4L+Cc97q6eJvDfwzt4v7QEelixvo5TLBgbXf5sgk9RgDj8a6Z/hp+zfIFzovgjG7cNt1GMk/R/0oA9X/trR/8AoLWH/gQn+NSJqWmyEhNQtGIAJxMpwD0PWvIP+FX/ALNhhEn9jeC/LAzuF8uMdeu+n/8ACqf2cf8AoB+EP/A0f/F0Aev/AG6yxn7Zb49fMWl+2Wf/AD9wf9/BXkKfCn9nQgouheESDxgXgP8A7PUx+D/7PvKnw14X+QHP+ldMcnPz+9AHrH2yz/5+4P8Av4KPtln/AM/cH/fwV5T/AMKb+AT/ADjwt4aIPORccH/x+j/hTHwD/wChV8N/+BB/+LoA9W+2Wf8Az9wf9/BQLy0xn7VBj/roK8ok+C3wCdCv/CL+HVyOq3JBH476WP4M/AVIjGPDHh4qeoN0Tn6/PQB6wLm327vtEW313jFH2i3/AOfiLpn74rylfg78DFjkiXQ9HETjHlC/cIv0XfgUw/Br4GG1+z/2NpWMbS41F95HoT5mSMcY9AKAPWhNC33Zoz9GFHnQ/wDPZP8AvoV5Kvwb+CahfLsbSMgYymryqT9cSc8cfQAUg+DPwUPSztz/ANxiX/45QB6550P/AD1T/voUGSPOPMXPpkV8+/8ACt/h1/wsH+wR4HA0BLBrp9b/AOEgkMYlDALEE35yRySSMe/WtPxh8J/hhp3hS+8S6X4ZvNauLe2NxDawa3OjXTDou8uR+PNAHt4kjOcSKcdcEVDqEsYsZ/3if6piOR6GvHtK+EPwvk0mw1K80GXS5riBXntf7an3Izrny2beA3pziuX0f4d/DDXPDeo3mseGr7wxNFeS2Fsuo6zKGYj/AFbgCb7rHgKCc880AcXoc0f/AApP4VsXjOPiMhPIAH+kS17l+y+Sfh1fnKlT4i1XaV9PtclfK/wO+BU3xQsYWmsH0Lw1puoXBm1NbySSfUSGIVIoydkYUcF8H8elfTP7IUMVn8KLjS4EWOGw13UbaJPN8xlRbhgAx9f58HvQB7HRSMVVSzMAB1JpkE0M4LQzRygEglGBwenagCSiiigAoopjyRK21pEU+hIFAD6KKKACiiigAooooAKKKKACiiigAooooAKKKKACiiigDivhL/x5eIv+xhvf/QhXa1xXwl/48vEX/Yw3v/oQrtaACiiigArwz4k/DWxuvE93rTeC9K1C8uN/l3MWmRMIVdsYVCD5ty5GTLL+7jHODyG9zooA+aPCnwn0OGOx8UW/haCyudKKwLp9vZZuNIlXO4uDn7buDDexzxho+1dH4h+G+i31nqV5dfDnT386fbqGnx2iMbh2A23NnKADGxO3cGwOueQc+6UUAfOJ+FOl2NvJNqPg7SbrVbez8t57XQYjDaq/QRxhcXNyRjLnCL146HAm+Fvh/TblbOz+G+nXl/BAI7mRtNF3DpUUh5lk4H2255zsU4QdABX1bRQB87af8CvAyLZ6T/whenjXdPt2kE0to32PV4ycsWcD91JkjAGGToAyZFcZqfwd8CSWUtppnhu5trjS79Hupp0mmNqHI3WcgV/9Kkbcvl7NpAZCxH8X15RxQB8vaZ8IfCujwpE3gLSnubC3Mm6+tTdLYowyZbphzd3LY+SCP5Vz2yprnPgb4b8Q3Hjfx/4E8N6VqXhvw011bSXgvo0SVd0Ayr+WcDeDvESADDBSVUFW+xK8K8C+LNH8O/G34p6fqVx/pdzq9i6JGpISNrSJQ7knCjJA65J4UE4FAHDaL8JNOvPjl438H6ZpOlnSodO01bzU9RhW6uo98bFzArgosj5xuwFQKML0A9Zt/gf8O9AZLrQ/BGhTxrEkdxa3dos5mVBgMjPnbJ6nox6881z/AMCYvEB+PfxQuvEkv+mvBpgMShQgXy5NpAUkAbcYBJOOpJr3WgDxvWPAvhHXr6bQPDPw20DTHEa/bdWvNAiC26uM7IlZcSS4P+6vfPSoJ/2d/h7ootb/AMO+D9HvZ7aLy7i01KBZ0vl69XBEcmejKAOxGOntdFAHh9z4K+HuoR2mn+H/AIJ6HHqt2jGZtR0OOKDT9pwTI235zk8KhO7rkDmuvs/gv8LY7SGO5+HvhS4nVAJJRpEKB2xy23HGT27V6DRQBwf/AApv4T/9E38Kf+CuH/4mkb4M/CZlKn4b+FsEY40yIH8wK72igDg/+FNfCf8A6Jv4V/8ABXF/8TSn4OfCk5/4tz4X56402If0ru6KAOFHwe+FYIx8O/DAx2/s6LH8q86+P3gL4S+AvhVrnimPwHoK3dvFi1VoiFaZmAUYBr3+vI/2rfB0XjD4V3iXmoT29jpqPeyQQgZuJFHyAsegBJPv7UAQeAPhT8HPFHgnRvENv4F0WVL+zjn3CM43FRu7+ua3P+FF/CP/AKEHR/8Av2f8avfAvwqPBvw00rQo9SmvrRIxLamZQHijdQ3lnHXBLc8da7mgDzj/AIUX8I/+hB0f/v2f8aP+FF/CP/oQdH/79n/GvR6KAPND8BfhAbgT/wDCB6XuC7cAvtx/u7sZ98U2f4B/B+QNu8CacM8nY8i+vow9f5elem0UAfPDfs0eCvEE819NoJ8MWoTbY2VvPI8m4HPmXBLkNnH+rUgAE855Gonwi+C+lwCy8VeF9OsLyO3Mrt9tuVt5lX7zRkyc9sp1GR14Ne51V1HTtO1FYl1CxtbxYZBNEJ4VkCOOjLkcMOxHNAHglv8As++AfGE4vP8AhF5/D2gqD9mjiu51u7zjiR9zHy0HULjcepx0rQuPgd8I9LT7Brng61Ik/d2V411cbZW24VX+fCyk5x2PbnivdarapDHcadcQyRJKrRt8jKCCcccUAfLPwK8f3WkfBex8D/D/AE4at4ta7vI4oXDeTZqJmw8rHqACD19MkZAPmXw28F2tx4d13xN4o1q80u/g1K7tNQ1SzuZ4IYJzLhmOGAnmz9yKNQuGzIcYA9s/Z71Xwp8OfgdL4i1C0RNWvb6+8yONQbq5ZJ3GwZxgDAzyFHU11H7I/k6t8Iv7TvNPVJbjXNRuhFMA5hd53BC5HGAxX8/WgDzOx+Flnd6rqaeOtV8az2KQjFnqOtSTXOmKrHbdsEwk8L8Z25EfIOeSurcfCTwTaavBcWOm3unXKW5aaPTtZnisb23KkrdiYSZhQEfNuyOSACea+nSkZYMUUkAqDjseo/QVRt9D0W3sXsbfSLCK1dQrwpboEYDoCuMEDsO1AHytL8KdC8mxe98R+K9aRYmuBDca1JCl3GBxNJzm2tVGcMTvfsKk8FfDeG+1G0utF+InjLRdOu7d103WbfVma3vLok/ugjEmNFx8qOd7jPIxivqS50PRbmSeS40uzke4eN5maFSZGjx5Zb124GM9MVMumaYscsa6faKk0vnSqIVAeTOd5GOWzzk80AfNXiH4fau1utr4y+KnjBby1DNPZXOsi3gvYOhkt3RRlgSDtYE/wkdDWPF8GfB6r52t6ZMk1lCS+7VbxfNjb7lze5kJhz1WGPDsfQcD6uv9P0/UDAb6xtbowSCWHzolfy3HRlyOGHqOaka0tGZma2gJZxIxMY5YdG+o9aAPlCb4ZaXoVzDYreeLtZ1GKxMlvottrU0c0sZIzeXA3ZgiX7qxj5j0O5uK9g/Zw8Ix+G/DFzdSXeoX15ey5kupdSkubaZASUMAdiUUBtpDAPkHNejz6Tpk+qwatJYwNf24KxXOwCRVIIK7hyRyeOlXEVEXaiqoyTgDHJ5NADqKKKACiiigAooooAKKKKACiiigAooooAKKKKAOK+Ev/Hl4i/7GG9/9CFdrXFfCX/jy8Rf9jDe/+hCu1oAKKKKACiiigAooooAKSlooAKKK808S/HDwDoPiu+8L3Fxq13qlhtF3FY6VPcCEsoYAsikdCDxQB6XXhPgTSfC2n/HL4teMta8iBtNvrMC4uZSIoFNnGxfBONxLEA9ecDrztSftE/DhGZCfEe9ELyJ/YF3mMep+T6fnXgFl4o8D+J/jr4y8Q+LtW8Qab4Suru1uLOy/su8YXskUAiLMI0OzG3uA2G4I60AewfAHxVYeMvj78U9a0uGVbPydNgjeTIZ9iSLnHbOM4PI7gdK97r5b+Hfxe+Hei/Gbxvqv/Ex07w/f2emw6bImh3QVvIiZHUIkZZQMjGQK9O/4aH+E/wD0HtS/8EF//wDGaAPVqK4/4c/Erwf8Qn1BfCmpS3n9nOsdz5lpLAVZhkDEiqf0rsKAEpaKKACiiigAooooAK4z43/8kj8T/wDYPkrs64343/8AJI/E/wD2D5KAN7wj/wAippH/AF4wf+i1rTrM8I/8ippH/XjB/wCixWpQAUUUUAFFFFABRRRQAVFd/wDHpNyR+7bkduK46++LfwvsbyazvPiD4Yt7mFzHLFJqUQZGHUEZ4NVbr4yfCZ7WVf8AhY/hU5RhgapFnp/vUAeT/sveEvDel+Arzx54kvBdEatetaGfJWFRMyjC/wAchYEgc8kYGea779lG6W++Fc16iyIlxrupzIsgw4DXUhAYdjzyK8P/AGfNd8C3nhSW18X/ABC0rTdNs9UvDaWVxqkcUjxtIxyq5BjVg3L5LtkgFRnPf/s0fE34Y6D8PLvS7vxh4d0nydc1DyYJr2OLMLXDNGyqSPlKlcH2oA+i6K4uT4sfDCMMz/ELwsoU4JOqw8dP9r3FdD4b8QaH4l0wan4e1ex1WxLFBcWk6yx7h1G5SRkUAadFFFABRRRQAUUUUAFFFFABRRRQAUUUUAFFFFABRRRQAUUUUAFFFFAHFfCX/jy8Rf8AYw3v/oQrta4v4S/8eXiL/sYb3/0IV2lABRRRQAUUUUAFFFFABRRRQAV4j8IWhh/aC+NrNthhWfS2kYtxj7M5J9uK9urxi9+GPjzSPin4n8Z+B/E3h62j8ReQ1zb6rpsk5jeKPZ8hR14I9fWgDv8A4ceOND+IGiPr3hqeSfTRcSW6SyRlPNKYyygnO3JI5HOKf4p1bW9M1LRrPTdAvNQi1S5aK8uoJl26eNgw+GByM5PYfKe5CniLPw98d7RmFt4u8ARQkDEKaBMqKcklhiXOTnnJ7D3zeXTfjosu5fEvgMR8fJ/ZNzxxjr5307UAej3czwwO8cZmdUJWMcF2AyFHbnFc98Odc1/xD4cXUdf8Lz+Hrlp5I1tJbjzH2AkCQ5VcZxkDHQiubax+OiwbV8QeApHAA5026UH15804qGax+PUkLx/254AUs23IsbsHZ3ORICDj/wDXQBm/BlI5Pjf8WLpRJG3261jMbRFc4hB3Z9//AK9eyV5t8GPBPirwzq/irXPF+sabqGpa/eJcFbCF0iiVECADflug9TXpNABRRRQAUUUUAFFFFABXGfHD/kkfif8A7B8ldnXG/G//AJJH4n/7B8lAG94R/wCRU0j/AK8YP/Ra1qVl+Ef+RU0j/rxg/wDRYrUoAKKKKACiiigAooooA+f/ANlrSNE1XRvFdxdaTp9448VXylpLWJyF3cZyCcfSu58NxeGdY8Z6vp5+HUNibFDFHeXGkxKk4BXOG9CSCAQMgEg8VxXgrwn8YvAT+INN0PQvCOrabqGsT6hDPdarNBLiRs4KrEen1rq01b46hSx8EeCPNJGWGuzYI/78UAdVd6B4XsrUXd54e0WOOONnnH9nRnAVSSQAD6dMnj3rK8FJ4G8Y6HHrWk+HbJbSWcrG0+mQoflxkAFeQRnnnqRkEcZ02sfGxUkkj8C+E5G28IfEEmD/AOQKqLrXxuht3WH4beGAGYgRjxGwCjHUYh4H65JoAsaLol7qfjnxFpusfDfwzYeFrcLDZXa28bXNyxVPnGMjb8zdQpXC8tk7cv8AZQs4LHwr4thtY44oR4w1MRxRqAsarLtCgDoMKKtR+Ifjx83m/DTws3PyhfER/XMXWrv7OfhLxP4R8IarH4uSyj1XVNbu9TkitJTJHGJmB2hsDPIP50Aem0UUUAFFFFABRRRQAUUUUAFFFFABRRRQAUUUUAFFFFABRRRQAUUUUAcV8Jf+PLxF/wBjDe/+hCu1rivhL/x5eIv+xhvf/QhXa0AFFFFABRRRQAUUUUAFFFFABRRRQAUVheN/FuheDNGXVvEN29tbPMlvHsheV5JX+6iqgJLHGAMVV/4Tvw7H4PTxVdzXljp7yCJVu7KWK4MhfYIxCV8wuW4AC5PagDp6K4qw+KXgq98I6p4ph1OVdP0mb7PfiW0ljmt5sqBE0bKG35dRjHUin+IPG1rb/De78XQySaTBDt/earYSrsHmKmWi4cg54x6g9KAOyorlrzx1odp4ltPDf+m3eqXECXBjtLOSVYo3OFeRgMIpIPU1neM/iA/h34heG/Cq6BqV6msCbfcQQlhHsTIx6/7XoOaAO6oorgfGXxc8IeE/El1oOsHVRcWdml9dy2+nyzw20DFgJJHQHauVOSaAO+orjfAvxM8J+M72ey0a5vEuYbZbzyryzltmkt2OFmQSKN0ZP8Q4qppnxg+H+paxbabaa07/AGycW1ndm0mW0uZs48uOcr5btnsDzkYzQB3tFcXN470nTdQ8ZPq+r2qWPhoQPchLeQPbK8KyYdskSE7gRtAxkA81oWXi61vvCt54gs9L1kxWyswgmsXimkwM/KjYJHPX60AdJWJ480N/Evg7VdAjuFtnvrZoRKybgme+OM1zfw1+JVv4o+E6ePtU0250e3jt5J7lHQkBUBLMh6suB1xW3aeOPDt1qmkabDeObrV7BtQs0MbDfAoGWJ7dRxQBs6NZmw0iysWcSG2t44SwGN21QM4/Crdcj4P+I3hfxZqM9noc1/cLEGxdPp80dtIVOGCSsoRiD1ANVtG+K3gbV/FMPhuw1eSS/uGkS1JtJVhuWjz5gilK7H24OcEigDt6KK4GL4veB5Nfi0gX14PO1FtLhvWspRZyXYO0wrPt2Ft3y9eSCKAO+ori/G/xR8E+DL9rHxBqzwTRxpLc+VayzLaxuSqPMyKRGCQQN2M03xR8UPC/h7XoNDul1W7v5tPGpLFY6dLcEWxZl8xtgOBlT1oA7aiuVvfiF4RtfCen+KG1YS6ZqWwWLQQvLJcswJVEjUF2bAPGMjHNYniD4saJH8KNX8e+GIp9ch05ZFMKwPGyyp95ZAwDIAepxxQB6LRXHJ8QtFs/hvp/jfxEtzo1ndQwsyTQOXV5ANqhVBJyTgcc5FTSfEHw1b+C38XahNeabpqP5bC9spYJw5OAnlMocsSQAAOc0AdXRXI+GfiHoHiHUL/TLGHVYtSsbcXM9ld2EtvMIz91grgZycgY7g1lfDT4lL4z8E614jfS7nR49OuruENdRNtKQu4D46kgL8yjocjnrQB6HRXEt8RvDul+CPD2v61qscja1aRS2i2drK73rtGHPkwgNIRg5x2BGTS/8LS8FHwRqnjFdUk/svSX8u/3W8iTWz5UbHiYB1PzrwR0OaAO1ork/B3xB8O+KdTl0uwN/a6hHbpdfZL+yktZXhY4Eiq4G5cgjI6EV1lABRRRQAUUUUAFFFFABRRRQAUUUUAFFFFABRRRQAUUUUAFFFFAHHxeBFtbq9m07xR4g0+O8unupIYJotgkfG7G6MkDjpmpf+EPvv8AoePFH/f6H/41XV0UAcp/wh99/wBDx4o/7/Q//GqP+EPvv+h48Uf9/of/AI1XV0UAcp/wh99/0PHij/v9D/8AGqP+EPvv+h48Uf8Af6H/AONV1dFAHKf8Ifff9Dx4o/7/AEP/AMao/wCEPvv+h48Uf9/of/jVdXRQByn/AAh99/0PHij/AL/Q/wDxqj/hD77/AKHjxR/3+h/+NV1dFAHKf8Ifff8AQ8eKP+/0P/xqrGm+GLqzvormTxb4gu1jbJhnliMb+xxGDj8a6OigDk/iX4Rk8XweH4or5LT+ydfstWYtHv8AMW3k3mMcjBbpnt6VB8YvAv8Awn/hSPSodYutGv7W6S8sb63J3QzKrLngg4Ku44IIzkHIpvxg8X6n4O0TSptH061v7/VdZtNJt0upmjiR532B2KgnAOOgrF8da5rmj6R4HPijTdOl1S+8VW1lINPvJlgj3rNtkUnazcLyjAjnvgGgC3ovgPVLH4XX/hGR/C7PMT9niXSC1ki5U4kidy0pJBJZmySc9RXPW/wd1Zvhd4p8H3OvWMJ1y5jmgjtbaQWlgqtGSkcbyM2GKEkbgMt0rYf4g63Y/FSXw7r+m2+jaJJdLa6ddzwTsb9mjBXZKo8pSW3DYxB+WsbUviBeaJZfFHUtJ0e3e90TV7a3iW4uZWjuHlSBcsM/ux+86LxxnGc0AXvil8LtY8WX9lPpmp6JpsltbRwpqDWEn9oW7KwJaKZJF4IGNrAjk10fjjwjrOqal4a1rQtat7TVtCeTa97bGaK4SSPZIGCspDY5BB61m+G/G3iS28S6xoPjPTNMSWx0ZNYjuNKkkdZIiWVk2PzuBU45wfasHw/8VvFN3qng2+1HQNIh8PeMJ2h08QXcj3lv8hZWlyoQ5C8hTxnqaAPY4wwjUSEM+BuIGATXm3jL4Yz6/rPjfUF1iK3Hibw2mixoYC3kMvm/vDz8w/eDjjp1r0uvMPh5f+L7n4zeO7HVdYsrjSbIWZt7VIZA0QdZCu0lyF4HzcfMQMYxQBc0X4cSWfjSDXLnUo5rdPCcXh6SBYirMVcMZQ2eARxjH41g2Xwt8WSaHoPgnV/Euk3PhDQ7m1lg8mwaO+njtnDQxO27YMFE3Ooy2D0zmud8MfEPxz4cGvalrNta6v4aTxxLpMc015IL2GOWdI12KVKNGjOABuBwCO1d9ZeMPFmrfFzXfCek6Xoq6ToDWRvrm6uZRcSrcRl/3aqpXK7T9488UATp4AuYtb+IGpx31hMfFQtzDBdWXnRQGK2WHEik4kUlc444OKi+EfgDUfB8WtxalqFhJbajIjQ2GmwyQ2tqBGFbYru5UsckgED0FVr3x14w1bxT4k0jwT4b0m7h8OOsF3LqmotbtPOY1k2RqqNgbWX52wM57DNVY/i1Lev8MLjTtHC2fjaWRJvPc77XbCZMAjgnII+goAv+CfhzqGj/AA21H4fatrVve6PJbS2dlJb2xinjhcMPnJYhmG7qABxWT4M+F/inTfGGg6xrniPSr210LRZdJtY7axeKSVHxh5CXIyABkAAU4/F66h8KeLtYn0ENcaN4hfRLK2Wbb57+YscZkbkJksMnkCn2PjfxgNW8TeEvFVjpNnqlp4fbVLa60meRkCkMu0+YAdykZyODQB1Xwy8Gf8Il8PYPCd3eLfBPP8yVEMYYSOzYAycYDYrkfhP8Ir3wB4lNxb6xYajpkavHbvdWbPfxQHOy3WUvtSNSc/KoLd6yvgd478cSaL8P7DxdZ6dew+I7GUwalDeyPcl44zJmZGQDJUdQx5r3A7tp2kZ7ZoAG+6fpXzz8N/hp4o8ReEoLHXdeisvDA8S3epnS004pdSNHqErorys3CEorcKCQ2M13Hwh1DxfdeLviHbeItXsb2Gw1dIbeO3ikTyc2sD4Tc7bUw2cf3txzzgcN8H/iR48sfB/hG88VWtjq2ka/4hn0iC/F5Ib5Ga4nWMyIy7SoMZXhuFC8UAdV45+Dtxq3xIm8aaNq1ikl4Imu7HVLRrq28+JAkdwqB1BkVFAAbIHJGCa62XwXLJ8U5vGjagmyTw+uj/ZhFyGE0knmbs9PnxjHbrXFa58YNdk+It/4S8H+GLXWZtPv47KeGS5kjnbKo0s3CFI4lDgBnYbyCFBr2UZwM8GgDxm/+CM9x8K/DPhWHxNJa6r4eLeRfQxsiTK/EkbKrBgrLgEqwPXnmuvs/Ask3wovfAurXGnxR3VrLag6XaG3hgjYEKEQsxOPUnJrkvix8ap/h94j1nRb3Qxd3C2ltdaFDCzGTUd7MJlx2KbHPHbFWvD/AMYk1Twf4y8crYLL4a0UhdPaEHzbpljHmZJOABIdvQYAOc0AX9b+Heu6/wDC7TvCGsa5p4ubG8tZEura0ZUaG3dSqlS5O4heTnGT0rofif4Rk8X6Ha29nqP9m6lp97DqGn3TQiVI54m3LuQ43KehGR9a5rQ/GfjqPxR4T0/xLpPh6Kz8SxTSRGxuZXltikXmhW3KFfI/iGOe1efz+LPE6/sz+LNcGvah/adtr93DBd+cfNjjW7CqobqAF4+lAHqng/wn4ntfH194v8T6zpV5Nc6bHYJb2Fm8KRhXL7su7E5zVbwt8PtW0PRvE3htdas5dC1R7yayT7IwuLd7lmdg77sOqszYwAcEZPFeiL90fSuA8VeLvEjfEaPwL4R0/SmvY9L/ALUu7vU5ZFiSMyGNERUGWYsrZOQFGOuaAMxvhlrGn6F4Ak0DXbKHX/Bum/2fFLdWhktrqN4oo5QyghkJ8pSGVsjkcgmq2q/CXVNc8GeNLPWtes/7f8WywPdXNtaFbaBYfLEaIhbcflj5YnJJ9MCssfFzxdeeCvD97Y6HokOuar4tm8OPFPPK9tEY/PBkDKAx5h9O9a0PxZvdH8J+PNR8WaTbG+8HXS28y6dKxiu98cbxFd4ymTKoOc4689KAOpj8FyL8WYfHH29DHHoK6T9l8rkkTNJ5m7PT5sYx+NdjXi/gvxF48vf2go9M8VJaadbSeE0vI9PsL554NxuGG9tyr+8H3eARgDmvW9euLq00S+urJIXuYbeSSJZmIQsFJG4jJx9KALtFfNUHiPxlH+zHoXim9168Gs6trdrLJcRXbsfKkudvljIG1dvG0ce5r1XxZ4215PiDD4F8IaNp97qgsDqF3PqN20EEMO7aoG1GZ2LegwO9AHoFFeTyfFy7tfh1fa5feGSmuWWtDQn0+O7DQtdsyKpExGBGfMU7iARyMZrW0Hxh4st/HkHhHxhoGl2st7ps1/ZXemXrzxt5LIskbq6KykeYmDyDQB6FRXnPwR8YeMPHWg23ijV9J0Ow0W/hka0S1upZLlHSUpiQMgXB2scg8cDnPHo1ABRRRQAUUUUAFFFFABRRRQAUUUUAFFFFABRRRQAUUUUAFFFFABRRRQAUUUlAC0UUUAY3i3SfD+pWFvc+I44DaaTdR6nHLNKY0glgO9ZScgYUjPPHrTLzTvDfjKw0fUplg1S0trqLU9OmjlJTzVVgkqlThuHPXI5rif2rtPutS+AXiiCyW+e4FurJHaFt8nzqCpC8spBORR8QNBvb/wAYeBPCNvqviG00L7FfG9axu5InlMK24h82Vec5Zj1GTnrzQB0l98N/Bt94rTxRd6VJNqSXCXQL3kxi85V2rJ5O/wAvcB0O2rdz4H8LXEOtQzaUjprdzHdaiPNf9/LHs2MeeMeWnAwOK4L4y3V9peveGNP1TWvEGk+B/s8y6hqGm72ma4UKIknmUF0jK7zuGMsOTXLTXPibUPgp46istW8R32lf2pBD4e1CcSJfSWrSwhyrYDsoYyBXIyVGaAPcLbwxotv4ovPE0dof7TvLRLOaVpGZTChJVApO0DJPQc15defBdZvihoGt6bYaVoejaHqJ1CMW1zPJJcMVI2eUx8uIZJJ21wfjDwvr+i6j48g0fXPHAtdB0K2v9EH9pXMim7YEv1J83kDKHIGelfSvhme6uvDel3N5u+0y2cLzbl2neUBbI7c5oAnn1Gwg1G206a8gjvLoM0EDOA8oUZYqOpwOtc+dD8F3PxHbVo/I/wCEqtbVGmWG7dJPJO5UaWJWCsOXCllOOcVw/wAW9L0uy+Mfgjxbq1rqJsYRcQTXEBmdI5NhMQZYzxluOmD0NYvjTwXfa18dvFetxahr2nmHwlb/AGKXTbiSDfMJJcZK8ORx8pz16UAes3HgfwtcaTcaVNpKPZ3GpDVJYzI/N0JFlEmc5B3qDgccYxitDTtB0nT9d1TXLOzWLUNV8n7dMGJM3lKVjyCcDAJHGOteD+NfEPxFb4UfDfUimrNHe2Sf27cQSPbPFcNEgjedo1MqRAl2fYuSVUcZr1z4OpPH8O9LW517UtemCuHv7+3aGWY72z8jgMFHRc5JUA5PWgBniz4Y+DfE+sPq+p6dOl7NGsV1LaXk1sbqMcBJvLZfMUf7WeOOlaOueCfC+s+H7HQb3SYxp+ntG9lHbyPA1syDCmN4yrIQCRwRxXK/Hq41uGw8PxWtxq1poM+p+Xr1zpKsbuO28p9oXYCyq0mxWZRkA9R1ry2y8Sa+vwr+K9r4T1zxFcrpOqW8GiyzGWS9hRxAXUFx5h5Z/vDIBoA9u0T4a+DNG8L6n4ZstGR9K1OZ57u3uZpJhK7YJJZyW6gHOc8ZrkPht8KZ9F8b67r+pW2n2djqGmLpcen2t3PcZjDEl2klOQSDjavT1qx4x0jxF4N+DOp/8IVf69e6k/lTO9zcPe3UMbFRM0IkySwXcwXpnpWH8NNUWf4laRD4M8VeKvEGiSWMx11dWErx28oA8pg0igpIWyCi8Y7CgD1TTfB3hvTodChstMSGPQEZNMAkc/ZwyFGAyecqSOc1vV8x3PirxJp2lHwre32vR+JD49VvL8mYk6e0wYYkA2+UV4xn2q74v0vXrrXvjD4hj1DxTBeaJDBNoK213OkPmC3LnZGDtk+YAEYPXHegD3CHwf4ct/Ftz4shsDDq1zGEuJknkVJQF2hnjDbGYLxuIzjjNZfhvwr8P9Q8JaJbaDbWl5oel6i2oaY1vctJHHdJNIWcMGO4iRpMgkjORjivPfiLrusnU/CUnijU/E+i+GbvQ2nvJ9EgkDNqBEZWOVo1LouC5AwASMGui/ZQt7i1+Anh6G5iuo5PMvWxcxlJSGvJyrMpAIJBB6d6AOp1v4d+DdZ8QnxBf6Mrak6os00U8kP2gJ9wShGAlx23g4rqhwMUUUAY+qeF9A1TxFpfiHUNLguNU0oSCxuHB3Q7wA2Ox4Hfpk46mm6B4T8O6D4ek8PaVpNtb6VK0rSWuCyOZCS+Q2c5JOa2qKAOM8O/C7wP4f1iy1bS9Iliu7BXSzZ764lW3RxhljR3KquOwAAq3/wr7wf/AGBq+gHRYzpesTvcXtr5smx5XILMo3fISQD8uOeetdRRQBFaQR2tpDaw7/LhjWNN7l2wBgZZiST7kkmsLxZ4J8NeKL2zvtYsJHvLIMtvc29zLbTIrfeTfEysVOBlScH0roqKAOT0n4ceC9K0vS9LsNESGz0rUW1Oyj86RvJuSHBkBLEk/vH4ORz0q+fB/hphrqyaRbyp4gcPqqS5dbk+WsfzAnA+VQOMdM9a3aKAOO8F/DHwT4O1iTVvD+kyW169uLXzJLyebbCG3BFEjsFXPYYrrp4o54JIZVDRyKVdT3BGCKfRQBzUngPwnJ4Lt/BsmkRtodts8i2Mj/uyrblKvncCG5Bzmo/GXgDwx4tls7jWLS4+22SlLa9tbuW3uYlb7yiWNgxB7gkg11NFAHNWvgLwfbeDJPB0eg2v9hyhvNtXywkYnJZmJ3F887ic5xzUPg74eeF/Ct5NfaZa3Ut7NF5Bur68lupliznyleVmKpwOBjoM5xXV0UAZnhbQdJ8MaDa6FoVmtnp1oGWCEMzBAWLHliSeSTye9adFFABRRRQAUUUUAFFFFABRRRQAUUUUAFFFFABRRRQAUUUUAFFFFABRRRQAUUUUAFFFFABRRRQAEAjBGRRRRQAUUUUAFFFFABRRRQBFd26XVrLbSNKqSoUYxStG4B9GUhlPuCCKyfCvhTQvDB1BtGtZYpNRuTdXks11LcSTS7Qu5nkZm6KBjOBituigApAAOgx9KWigAooooAKKKKACiiigAooooAKKKKACiiigAooooAKKKKACiiigAooooAKKKKACiiigAooooAKKKKACiiigD//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IdAdw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KACiiigAooooAKKKKACiiigAooooAKKKKACiiigAooooAKKKKACiiigAooooAKKKKACiiigAooooAKKKKACiiigAooooAKKKKACiiigAooooAKKKKACiiigAooooAKKKKACiiigAooooAKKKKACiiigDzD476/qmj33g+ysdV1rTrbUtTlhvX0exF1dNGttK6hE8tyfmVc4U8ZrJ07xl4o8NaF4i1q6g1vW9Et5LCHSn1y2FhdzTzzCGRWHlqRGpeMhigP3xzgGvWL7SrG+1Cw1C5h33Gnu8ls+SNjMhRj7/KSKbr2j6drunHTtVthc2plimMbEgFo5FkQ8ejKp/CgDjNa8V6vpN/4Zj1zS1tr+/N6rQ2d+XgXy4t6lsoN+QPQYJPWuS0n4v+M7650O0Xwhoxn1zSptWs8ao4WOGL7yv+7++cjGOOeTXreseH9J1e+sbzULQTzWHmfZyWI2eYu1+B1yvFULPwP4XtJtNmt9Jijk0yyksLNgzZigfG5Bz0OBQBzOk/Em+8SS6LZ+GNDikvb/AEj+1Z1vbgxRwR7/ACwoKqdzFwRx0HJ9KrWPxN13U4vDNppvha1Oq60l20kU+o7Yrf7NIUcbghLZ2nHA966if4e+EpdP02x/svyotMRo7RoZ5I3jQ/eTcrAlT6E4qxongnwzosulyabpiwHSoZYbLDsfKWVt0mMnkk55PPNAGD4y+JC+FdR1Cw1TR5TcCxiuNJjikDHUpncRmBOPviR4h7h89jXeWzStbRtcRrHMUBkRWyFbHIB781yF34Mm1f4mWvivXbm3ubPR4iNEskj/ANTM4xJPIT958fKoHABJ64x2eKAPEvhHrXiXXvE81xqepeOJok1vU7cEWtoNK8uG4nSNC4XzeFRV9d3tW5pPxWmvNP8AClzJoqRvr3iO70VkE+fIELXA39Op8kfKcYya9B0HRtN0Oxex0u3FvA9xNcsoJOZJZGkkbn1d2P41gj4b+DR4kh8QLpO2+hvWv4ys8gjS4YMGlEedoZt7ZOOSc0AYPhz4heIru80WfVPD9jBpWs6pNptrLBeF5kdBKyu6lQNrLC3QkgkVu+CvE2t+KVGq2+j2ltoUxkFtLJdFriQKcK5QLhQSDxuyBWvB4Y0OG1062jsEEWm3RvLQZP7uYq6lx74kf/vqq+m+DPDem602r6fp/wBmumd5CIpnWPc33m8sNsyfpQBw+m+LPENv8PPG2teJJILsaZqV3DAthK0TqkbgBA+OMZ4PX1rSuPHmuTajc6V4X8Mx6nJpVhb3WoPd6iIMCWMuiJ8rF2Kqck4FdHP4H8LzHV9+lqF1kEagiyOEmJIJYrnAY4GSBk1X1/4e+FNanhuLywlSaOBbcyW1zJA0sQHCSFGG9R6NmgDmU+Jmsazqei2vhXQrSZNQ0OXWJTf3LQtEscqRmMBVbLbmIz04z0pl18WLlrHwzrUGhmz8P6pZfbL7VLwSGCywwVomeNWCMPmO99qHb15rvbXw1oVreW95babBDNbWB06FkGNlsSp8sDpjKr+VY2o/DTwZqGlWWlXGkt9gs4GtoraO5lSMxMctG6qwDqT1DZoA6HW9Vt9J0iXU5o7q4hjCkJaQNPJIWIChUQEsSSOn1PHNZfhvxjp3iDU3sdOsdZUR24mlnudOlt4423bfKJkCnzOCcAHAHXkZ6JVVVCqoVQMADgAUtABRRijFABRRijFABRRijFABRRijFABRRijFABRRijFABRRijFABRRijFABRRijFABRRijFABRRijFABRRijFABRRijFABRRijFABRRijFABRRijFABRRijFABRRijFABRRijFABRRijFABRRRQAUUUUAFFFFABRRRQAUUUUAFFFFABRRRQAUlLRQAUUUUAFFFFABRRRQAUUUUAJS0UUAFFFFABRRRQAUUUUAFJS0UAFFFFABRRRQAUUUUAFFFFABRRRQAUUUUAFFFFABRRRQAUUUUAFFFFABRRRQAUUUUAFFFFABRRRQAUfnRRQAfnR+dFFAB+dH50UUAH50fnRRQAfnR+dFFAB+dH50UUAH50n50tFAB+dH50UUAH50fnRRQAfnR+dFFAB+dH50UUAJ+dL+dFFAB+dH50UUAH50fnRRQAfnR+dFFAB+dJ+dLRQAfnR+dFFAB+dH50UUAH50fnRRQAfnR+dFFAB+dH50UUAH50fnRRQAfnR+dFFAB+dH50UUAH50fnRRQAfnR+dFFAB+dH50UUAH50fnRRQAfnR+dFFABRRRQAGkxS0UAJijFLRQAmKMUtFACYoxS0UAJijFLRQAmKMUtFACYoxS0UAJijFLRQAmKMUtFACYoxS0UAJijFLRQAmKMUtFACYoxS0UAJijFLRQAmKMUtFACYoxS0UAJijFLRQAmKMUtFACYoxS0UAJijFLRQAmKMUtFACYoxS0UAJijFLRQAmKMUtFACYoxS0UAJijFLRQAmKMUtFACYoxS0UAJijFLRQAUUUUAFFFFABRRRQAUUUUAFB6dKKKAPA7/8Aag8JabeS6VqOj30GtQC9hnsFcOY7uCQpFblsYJmwSp6Cum+KHxv0HwLrEOhyaPqOrawYIZ5bKzaLfGJW2og3MDJITkhEBOAScCuqvPhx4HvNXutWuvDdjLe3WoW+pTTMpy1zAu2KTr1UE+xyc5zVfxp8L/Bni7xHp/iTVtPnTWtPUpbX9neS2s6Kc/LvjZSR8x+mTQAniH4gR6beaNpFl4d1bU9f1e1a7h0qPyo5YYk272laRwiAFgvU5PArl/E/xcvm+BmtfEDwx4buDeabPLbyWV+8atC0UuyRn2sQQMHhSTyK7PxX4B8O+JBp0t8t9BfaYpWy1C0vZYLuEEYYCVW3EEDkEnPXrUNt4O8EeF/h7eeGp7eGDw3IJDdrf3TOrea2XLySMTks3UnqeKAOd+KHjTxVovgPwnr2iafC2o6jqVlDPpxkTMyyj5oldvlU/wC12xUj/GbQ7HwVrPiDXdJ1DTLvRb9dNvtMzHLKLliAiK4bYwbcMMSB1ziulsvAfhOHw/pWjRWLzWGmXSXtkJbqWVklXlW3sxZuvQkil1X4feDtV03XdN1HQ4Lm216UTakjsx85wAA2c5UgAY24xQByGjfGi1v/AIZeJPHM3hPVrO10NXOyWSIx3m3P+olVirgEYJ6A8DNdx4D1vVvEGhJqOr+G5tAlkw0cEl1FPvjZQQwaM8dehAPFZFj4D8FaL4Vm8FSyXD6Xq0RsxaX2qyymSMKf3UW9yVAXPCY6Z967OCKOCCOGFQkcahUUdAAMAUAPooooAKKKKACiiigAooooAKKKzde17Q9AtftWu6zp2lwf89Ly5SFfzYigDSqDULy00+ymvr65htbWBDJLNK4VEUdSSeAK57T/AIjfD/UJTFY+OPDdzJjdsj1SFjjnnAb2NcH4DudM+N1xd+KtSvIb7wvp2oyW2l6PHLmJ2ibH2i6X+J2+8iN8qqVOCTmgDprX4lpqqNceGPBvifxBYBtq31tBDDDKfVPPkjLj/aAx71O/jzUoLf7RefDjxjAgbBCQ287Aeu2KZiR9Oa7ZVVVCqAqgYAAwAKWgDnfCvjbwv4mmkttJ1SNr2IkS2U6tDcx4/vROA4+uKyNY+JWlx61ceH/DWm3/AIr1q3O24ttMCGO2PpNM5WOP6ZLe1T/FPwDpnjjQZLd7iTSdVjG+y1e0+W5tJB0ZWUgkdiucEVh/sxT20nwjsoLexsrX7Fc3NlI9rkC5eKVkM7A5Id8biCScmgC1Nb/GPVxHPHqPhPwshyTbfZZdRlHTAZ98a5652jHuaiufBXxJupFml+L11bupyI7TRLdIs56ENuJH1Nek0UAedW1t8ZdIDltS8IeKYgwKrNBNp0zL3G5PNTP/AAECtLwl8QbHVtX/AOEd1vT7nw14kClv7MvmUmZR1eCRTsmT3U5HcCuzrmfiV4P0/wAbeGJtLuiILtP32n3yKPNsrheUlQ9QQQM46jI70AdNRXA/BTx/a+M/CttHe31iviWzVrfVtPSUCWCeNijkxk7gCRkE8c131ABRRRQAUUUUAFFFFABRRRQAUUUUAFFFFABRRRQAUUUUAFFFFABRRRQAUUUUAFFFH50AFFH50fnQAUUfnR+dABRR+dH50AfMuseJviVL+0Z/YmratrvhzSINTVrT7Lp73Frf2nyKkShUYbmJZpJHYBAMAcV1fxz1nx9Y+NbS38GSa/JpP2aL/hIzaWQk+xW/nDEtsW5aYqZAyqHwqg4BHPt/50fnQB5x8cNV8RaboGjNo02pWul3F8setahYWxnu7S12Md6JtPVgoZsEqDnFc38S1XWf2Ytet9D1LW/Em5UWGe9t3FzNi4Q9CilgB0O3kDNe1/nR+dAHg3xL8XeLvBmv3zN/a40a98J+XpLWtk86w6iueCEUlWIx97jiqnxk1Tx7afDPwZr9r4wn0ZvsUbalbfZJvNvJzEGA8yGN2jOQRgqASfwr6E/Ok/OgDyDUfEXijVNK+E+sW+kajpsuoatEuqW1xCJJYYTBIG8xtvy5IU7sDqK4fxd4l8cx6/4pW48R+KNO8W21+yeGNCstN8yxvrcAeUWOwhw5JDsXGz2xX0x+dH50AeC+Pz8RrnxH461Wz13XdHPhzw3aajpNlZIslrd3Oyd5Y2DKfNBaIJgYOD9K9s8P3VzfaDp97eQG3ubi1ilmi/55uygsv4EkVe/Oj86ACij86PzoAKKPzo/OgAopPzpfzoA8uuNS8UfELxTrWi+Gtbfw54d0O5Fje6jbxLJdXlzsV3jhLZWNUDKCxBJJIGMZrZ0j4T+A7G4N7c6DDrOoOpWS+1cm9nfJyctLkD6AAVzHgzUrb4a+Odf8MeKCtjZeItZm1TRtVkwlvcPKimS3dycJKpQ4BxuXGOQRXrwORkUAYU/gvwfcOXn8J6DKxOSX06JjnAHdfQD8qz/D3w88O+G/E02teHI59HS5BN1p9m/l2c8hwBK0WMBwBjK49811350fnQAUUfnR+dABUcEENuhjgijiTcW2ooUZJyTx3zUn50n50ALRR+dH50AFFMlZlidkRpGCkhRgFj6VwC6d8T/EjGfUNetfBlk4IWy063S7uwD3eeQGNW9lQ49TQBP8QvhtoviCzmv9JtYdF8TQs1zY6vZRrFOs/Ub2Ay6sQAytkEVp/CrxFdeK/AGk65fW32a9nhxdRbSAkqkq4Ge2QcVkzfCfw3dSPNqWpeKNQuXXa802vXSsfoEdVX/gIFKvwn8LwNHJp954k0+aP7sttrl0rfjlyD+INAHe1S1jVtL0a0a81bUrSwt16y3Myxr+ZNcDrHhf4k6Da3N34J8cPq8u1mXTfEsKTRs2OAk0QR09t24etYPwd0vwlr07P4ssLm++INook1OHX033ELE/egRiUEGeFaPjGMnNAHZH4p+DpD/oNxqepg52Np+k3VyjkdlZIyp/A1Z0j4keDdS1JdMXWBZag33bXUYJLOVj6KsqqW6ds11qgKoVRgAYAA6VQ13RdI16xax1rTLTUbZusVxCrr9RnofegDQorzb4cvfeFfHeq/Dm6mmutNFr/a2hTyyl5I7YuI5LZixJIjcrtOT8sgB6c+k/nQAUUfnR+dABRR+dH50AFFH50fnQAUUfnR+dABRR+dH50AFFH50fnQAUUfnR+dABRRRQAUUUUAFFFFABRRRQAUUUUAFFFFABRRRQAUUUlAC0UUUAFFFFABRRRQAUUUUAFFJS0AU9Z0rS9a0+TTtZ02z1Kykx5lvdwLLG2ORlWBBrwuD4deCPDPxsuNDvtHlsNG8R2ccuiyWt/c2sa3cWRNbfu5FBZlCyLnrhwOmK+gKx/GHhrR/Fmhy6PrlqLi2ch1IYq8Ug+7IjDlXU8hhyKAJfDOgaR4b0saZolktpah2kKhmcs7HLMzMSzEnuSTWnXmdvN8RPAsy215bzeO/Do4juoAqapaqAeJEJC3A6fMu1uuQa0rP4u/DqaTybnxPaaXdDO621MNaTLg45SUKaAO6orjrn4pfDmBEZvGuhSb/uLDeJK7fRUyT+Vc94e+MWneLvGB8N+C9Kmv5LaRft9xfyCyWGMjOUjcebIfomPegD1KiikoAWiiigAooooAKKKa4bY2wqGwdpIyAfcUAOrzzxxp18/wAYfAmqaTZytLH9sg1C48omNLQxE7WboCZAmOetMh+JD+Hbx9M+JtjF4emDH7PqkZZ9Ou1zwVkIzE2MZR8exNd1pGp6bq9kl9pOoWt/av8AdmtplkQ/iuRQBcorE8UeLPDfhmDzdd1qzsTjKxPIDLJ2ASMfMx9gDXF67qXjfxb4RvbrTfCPkabJJG1vZ3OoyWWoXtuMlyCg/cM3ybVc5IDBguRgAs+FZR4n+M+ueJLbadN0Cx/sG2mQ5W4nd0muSD0IQpCnH8Qcdq9GrkfhLqnhfUfBtvb+E7M6dZ6extJtOkj8uaymXl4pVPIcE5Jyc5zk5zXXUAFFFFABRRRQAUUUUAFFFFABRRRQAUUUUAFFFFABRRRQAUUUUAFFYU/i/wAOweNIPBsuqwLrs9qbuK0OdzRA4J9M+3XvVay8d+GLrxhqXhI6pBb6xp7xq9tPIqPLvQODGCcsMHHA60AdNRVW+1HT7EoL6+tbUucJ50qpu+mTzUOr65oukJA+ratYWCXDbYWuZ1jEhxnCliM8UAaFFUbzWdIslia81WxtlmAMRluEQSA9CuTz1HSpNO1Cw1KFptOvrW8iViheCVZFDDqMqTzQBaoqvFfWU1w9vFeW8kyHDRrICyn0IzkVR0nxBp+p6/rOiW3m/a9HkijutyYXMkSyLtPf5WH40Aa1FFFABRRRQAUUUUAFFFFABRRRQAUUUUAFFFFABRRRQAVXu7GxvMfa7K3uMYx5sStjByOtWKKAKNro+k2s3nW2l2MEn9+O3RW/MCsnxf4H8L+KjHLrGlI15CcwX0DGG6gb1SZCHX8DiukooA87Gj/E7w2XGh+ILDxVYBf3VtroMN0v+yLiJcNx3ZM+pNWI/iQLEMnirwh4m0KRAWklFg17bAA9RLbh+O/zBT7V3lFAHIaV8UPh3qkyw2fjPRGmYZWKS7WJ2+ivgn+lbt7r+hWMJnvda022iHV5rpEXpnqTR4hsdDu9Pkk16x0+6tIEMjm8hSREUDJPzAgdKw9O8N+AbjR4dZHhDQrO3aEXAa40uGJo0xncwK/LxzzjHfFAFG9+LvgNLqGx0nWl8RajcIz29loiG8llUdSNmVUD1ZgPeul8K6hrGp2Mt1rGhtozGUiC3kuFllMeBhn2/KrE5+UE445rFn0Lwl8RPCmm3d1o8iWm0y6bLsNtcW6nhXiZCGjDLgjBGQRkdqzrLwb440QeVoPxIubm0GdkOu2C3jLznHmI0bkAHHJPQc0AehUV50sfxhWU2p1/wC8+zdt/s+5D4J4bb53Tt+FTxaN8Vrq32X/jfQLBySC2n6IzED1BllYZ/wCA0Adxc/ZZNtrceS3m5CxSYO/HXAPWuTl+Fvw7kvJLweDtJinkO6RoIBFvOc5ITAPPr1rl4fB/jjwr42uPFVnND48NxAIyNUuRbXdmB95bYqnlbGPJUhTn+I1vL488QTRCO3+F3iw3vQxTNaxxKfeUzYx7jP0oA2/D/gjwf4fumu9F8M6VY3LEkzw2qCQ5/wBrGf1roa8u0nUPHWl+IdQ8ReLPDur3n2iJIbDTtFniuLe0iyS27c6M8pIGX27QMBT1zo3Xinx/qw+z+Gvh/Np2/gX3iC7ihji9W8mJnkfHp8ufXHNAEHh2JF/aF8VyaWf9FOh2H9qhfu/bPMm8r/gfk4z/ALJjr0eub+HvhVPCukTxTX0mpapf3L3mp6hIgVrq4YAFto4VQqqiqOFVVHPU9JQAUUUUAFFFFABRRRQAUUUUAFFMmkjhieaaRI40Us7scBQOpJPQV4t4s/ac+GujXd1Z6bNe+IJ7aNpJDYIghwDg4kkZVbnj5d1AHtlFeAeCf2nNN8TSXuz4d+L44rFRJctBDHPJFGfuu0QYPtx3UHFezeDfFOg+MNCh1rw7qUV/ZS5G9MhkYdVZTyrDuCAaANmiiqGua1pGhWLX2tapZ6daoMtLczLGo/EmgC/RWd4c1zSPEekxatoWoQahYSlhHcQNuR8HBwe/IrRoAKKKKAPNvF/hTxAvxj0Tx14e03Rr0LYNpt/9rmaKSKMyb/NQhW3EDI28fXFc143+Dt14i1jx5qxg0s3+rS2D6NdSj97bGEJvbeBlDwwGK7nxB4si0z4l2egH7Y0kmh3WoeWHQQsInUcjG7dz1BxjtXL+Afi1rWtXnhf+3PDFrY2Piq2nn0ua1v8AznDRDJjkRlXDFeRgkUAcl8c/g74s8W/Eaz1yKCw8QaC9nDb3mm3N39nlXyzkhJSrFFc8sVwxxjNeieJ/h3ba54p8DXtzpOmS6XoUNxFc2c481FV4NiKqsMNhscnnjNZ3wo+L6+MfFl/4d1XTbTQdQiMn2bT5rmQ3jCNsNvRo1UcYOVZutXfDXxUj1qHwrLHpXl/27q15psi+dk27W6ynd05z5Q47bqAMf4wfCeTxj4h+2Q2Olz2UPha+0y1gnUDyrmQx+UyjGFACnkdMVe8A/DXUvC83i6GwubLSbTWNLsbeyNim029zFBJHLLtwBksyEeuOaq2nxGuPDPhjx/4g8QPd6qml+KG0+xt0UIxDx2wihGcADfL94+pNbfgjx7r2qeP77wT4m8JxaJqVtpcepo8Goi6jkieQoBkIpDAgg/Q9sUAcR8Nfhvr2g+MvBs0vgrR9KXQrW4g1TV7W+V31N3g2LLtwHOWG47+QW716b4U8P3+mePvGWt3Ji+y6xcWslqFbLYjtkjbcO3zKfwrL+BvibxV4n0XXJvFttp1vd2Ou3ljELNyw8uKQqAcjqMEA9wASAaybf4pw2XgnVNY+w3t7dR+KbjQbOCe4QedcG5aOMGTaAkfpkEgADLHqAer0V5BrXxe1bw3pfiuHxL4Wgt9d8P6XHqgt7W/86C6gkcopEhRSrBgQQV9CCc1u/DTx9q3iDxLqfhfxJoEGkavY2dvfj7LefaIZYJs7SGKqQwKkEEfjQB6FRRRQAUUUUAFFFFABRRRQAUUUUAFFFFABRRRQAUUUUAFFFFABRRWZqes2tjqdhpm1572+ciOGPGQi/fkbJ4VR39SAMkgUAU/EGm6hq+s2FpJ5aaHDm4uxkFrmRSPLiKn+DOWJ77QOhNT+LNDh8Sacml3dwy2DTq17AoGLqNefJY9lY7dw/iUFTwxq1qeq2en3FlbXDsZ76cQW8aLuZ2wWJx6BQWJ7AU7SNMs9Ktnt7KMokk0k8hLEs8kjFmYk9ckn6DAHAAoAz/GWuf8ACP6Mr2lsLrUbmQWum2Y48+dgdq8dFABZj/Cqse1M0uK78M+C2bULm/129tYJLi4dF3y3Mpy7LGvYFiQq9AMDtUvh+a81Xz7/AFbR4rJoLyaPTxIN03kj5PMOR8hchmAH8BXPORUXhvWp9d1K/uLRbdtDhIgtrhWJa5lUkSsO2wHCg9yrHpigCj8O9G1GGO48SeJI0HiHVgrXKK2VtYhny7ZT6IDyf4mLHvWvqlpZeIIUt11OdUtbtXmWzuApZkOfKkIycZxleDwKzfH2vXWmwWuj6LsfxBqzNDYIw3LEB9+dx/cQHPuSo71l6gD4P8Paf4T8NHz9d1JmWKWX5mLnma7l9cZyeuSQKAOk0nxBZ6prmpaXYpJKumsI7m4GPLEx5MQPUsBgn0zWZ4n8Qah/wkmneF/Dotn1GYi4vZphvSztQeXKgjLMflUZ6nPQGnBtH+Hfg2GNhcTRxuEAjTfPeXEjdh/E7MT/APqFW/EOpad4c0q68RTaeFvJkjjMaKvn3MnIihyPvNliAMnqcUAbYmiMzQiRDKqhmQMNwB6Ej04NZ9jrljfa7f6Ra+ZLNp6p9pkVf3cbuMiPd/f24Yr2DKe4rjol1DwrpRuZFiv/ABt4luFXazEor4JVOOkMCFicdcMRy2K7DwxotvoOkJYwO0rl2muJ3+/PM53PI3uSenYYA4AoA1KKKKACiimuyopZ2CqO5OBQA7NFfMmuX3wr8ZfEDxzffEzxJp1kNJu49K0cSal5MlqETc00WGB3FznIB6Yqz8K/2gdF03TdQ8N63qOteLrzTLw2+m6hpukyzPqdtgbHJA27x90kkZxkUAfSVFePD4pfETWML4V+CPiPYw/12uXcOnhT7oxLEfSuA+LPxR+MnhHU/DGma/qXgjwxNr96tsqWkct7JbxkgNM5kKoApZeh5/OgD1zxb451m48av4C8A6fZ32uQQJcane3rEWmlxvny94X5pJGxkRgjjkkCvO/jVPN8PvBF54p8afFjxdql/G8dtDp+jTw6dG9yyllTbGhZRty2WJ+UZ5OKnbwhY/BmNfGWpeIPEvi3xdrOtokdtFem2j1O5nHlLE0IJjKou5gSPlC8dAK8S/aW8Ca94g/4T/VraCa51bQ/FH2u+giTJfT57SAW8g7sI/KdeB/Ex7GgDzzwB47+IPxO8f8Ah3wL4i8Ya5qOh6hqUSXNpLclvNhDbmVyMFhtBHNfVWu/sw6e/iyy1Twv4rm0HTNPnN1YaTJp8d7BbTtjeyCUkYOM7SCA3Ir5c/Yh01NQ/aJ0SSWFZFsobi5O44CkRlQ3vgtX3l8H/FmpeNtI1TxBPDDFpMmpzQ6PtQq8ltGdgkfJ6sysRjsRQBxuo/AabVNfsPEmp/FHxfJr1jkQ3sAtoNqn+EKsX3fYkj2qDQvhB468FeJtR8UeD/iJHqN7qIH26y1vT18i6YfdctCVKuP7wGT3zXuNeLeMPiTb+NfHQ+EfgLW4476WORtY1aH5hZwr9+OI9GlOcZHC9+eKAOE1jxp+0Z481678M+CbbwzpFvaubfUNVspGnjtpBwyCdxtLd9qISvQnNdp4A/Z30Wyv4te+Iuuaj4+15cMH1OVntoW9UiJOfqxI9hXrfhLw9pPhXw9Z6DodqLawtE2RJkknuWYnksSSST1JrVoAZBHFDEsMMaRxqMKiAAAegAp9FFABR+dFFAGVe+HdFvdfh1660+KXUYbSSzjnbORDIQXT0wSoqrp/g7w1p8eix2ekwxJoauumqM4tw4w23nuK36KAOS8P/DjwXoPiebxNpmiRxatKHBuGkeQoHOWCBiQme+3GaisPhf4G0/xiPF1loMdvqwkeYSRyuEEjjDuI87AxB5OM12VFAHPXvgvwtfaZrOmXmi21xZ61ObjUYZAWWeQqq7j6HCL0xjGao+Cvhx4T8H6rcatoljcrf3EAt5Li4vJbhzEDkIDIxwoPQCuvooA5/QvBvhvQ/EeqeINK0xbXUdVbdeSo7YkbOSdudoJPJIAyabN4I8KTaBqOgzaHayabqVzJdXduy5WSaR97P7Nu5yMYPSuiooA4/T/hn4HsdF1TSI9BilttWUJf/aJHmkuVHRXdyWIHYZwO1blnoGkWmuS63bWKR6hLaR2bzDOWhjJKL+BY1qUUAH50n50tFAB+dH50UUAH50fnRRQAfnR+dFFAHkn7QPjrxF8M7rQvFljZTatoMkxstWsI0y6hvmSWMj+IYIIPBHp1r1HSL6PU9KtdRhjmjiuoVmRZU2uAwyAR2PNWHRJFKuqsp6hhkGlVVVQqgAAYAHQCgA/Ol/OiigDL8Wa1a+HPC+qa/esFttOtJbqUscDailj/ACql8NvE0HjLwBoXim32BdTsYrhkQ5EchX50/wCAtuX8KteM/DekeL/DN94c163a4069TZPGsjISAQRypB6gf14qv8PvCOjeBvCVj4Z0CB4bC0TCq0jNljyzfMTjcxLEDjJPFAG/+dH50UUAH50fnRRQBBe3drY2zXN5cRW8CY3SSuFUZ9zVKz0SytdevtdHnTX13GkTPI2fLjTOEQfwgk5PqcZ6CuZgUeN/Fwum2y+G9DnxAM5S8vV6vjukfY9C3I6V1bGHULl7dkvYxZzI+8F4ldhyACCN4HGR905xzzQBheDdP1a61O98TeJIfIvpneCxsywYWVqrYHI4LyYDsfTav8PLLjWrzW/Ha6Bokzx2Ojus2tXaEYMhXMdoMjqQRI5HRQo/j439T1nT9O1DTtPupmF1qUzQ2saIzF2VC7E4HChVJJOB09RVXU5tM8K6NeX1tp+DJMZfs9rGPMurmQgAAd3diBk/UkAZoAi8cWOravoraNpF82nSXhCz3YQlo4Ny+aEI6SMpIUnpye1WbibRfCPhZppTFp2kaXbdhhY40HAAHU9gByTgCpvDcWqw6Japrl1Fc6kVLXLwptjDsSSqj+6udoJ5IAJ5rnZNvjHxQ9ucvoGiTjzOPkvL1Tnb/tJEceoMnvHQB0GnfYL5LbxA1h9nuZrZVV54wsyRt8wQ+nJ6etV9L8PwWfiXUvEEtzPdXt8qRKZMbbeFOkaDsM5Y+pOah1/QZNb17TpL6RTpNgwuVtwTma5BIUuO6oOQO5OT90Veg1qwn8RXOgwu8l5awJNcbVykQcnarN0DEDO3rjmgDCsNOvtc8ZTa1rVm9vZaVI0Ok20nVnxh7kgcc9Fz0GTwa1NZ0LTLzXNO17UppD/ZQdoIpJAIEdhjzSD1YDIBJ4ye/NZ3iq4n1vVk8J6TqMlq67JtVnt5Ns1vD1VFI+6zkYz1Ayakmez8U6xNpflTyadpM6NcSZ/dXE45EXqwXgt2zgHPNAHSmOMyLIUUuoIViOQD15p/50UUAcd8U/H1h4E0y0Z7G71bV9SmNvpWlWgBnvJcZIX0UDlm6AV5jc+Pvj5qqFrTwh4I8HQg4eTXNY8907cqhXBGe4PIr1Pxr8N/A/jTUbXUPFPh211S6tImigkmLZjViCQMEDqP5+teJ+JNe+DXhfxrqfhHTPhDoeoX2nBEma8ewtVdiu4bPtThnGCMsAeaAG3J8cX5K+Mv2nvCuiAkq1toaW6lfUb2ZWB69RVFPDPwOdG/4S742a/4saNgsiza45iB/wB2EfzJrp9E8b2P2RW0T4U+CLWBG4A8R6cgDD08sEcfhXQweK/iTdQxy6d4P+H8SykFTJ4k3YU/7kOCfoaAOU8K3n7MGkPIvhnw9ZapcWzbZWttEuL6VM/3iUYj8a79fiz4V0+Iw2XhnxcIlXKrbeGrhUI9vkA/lXmNvqXxP+E7ajqE9l4H1ObxR4hEsdjbXkzXUkkpAKR/KN4UDOT0Fe5fE+w8Qat8M9c07w7ILfXLqweO2Ik2hZCOgbt3GaAPKfDf7SMfjjxbceFPh34KvdT1SBWZzqd7HZRBVOGP8bEg9sZryz44/DLx/wDE74l3i6ivhrUtdi0pPJ0vTdYkiOlR7/lldpI9r7iWBXgkAEYxVPwR+zz8TNM+Klp4m8EQReBrS0VAXvtQjvnV9m2UBY871PPysR1619I/C2HRfC3jTWfAkcd3c66bODV9Q1i7cGXVHkZ0Z/YIVAAHChgB7gGF8Bfg7rHhSDTtW+IXia48Ua9p0LQ6YkkrSW+mRsMMIt3LORwXPQcDjOe48TeBzf8AiuLxdoetXWia4lobOWRI1lgu4vmKJNE33grMSCCp5IzzWt471W10XwjqOoXmoz6aiwmNLqC3M8scjnYhSMA723MuFwcmuLstC1DxN8PLP/hZXii+jt2laadI4zpBngKgLFcqHLDuSAy5zgjtQB5Bovw6tdQ+IfiCDwjqkWp+I9Qjex17xFYWK2en6PC6r5kUEaErJcuOM7jtyScHg/Q0lx4T+GHw/gW8u7bSNB0i2WFHlYABVGAB/eY46DkmuVs/Heg2tkvhj4R+HV8QS237qNdPj8nTLYg4zJc42djwm5j6Vgax8MfiTq+t2Pi3XvEnh3xBqNokhh0G+sXXS7dmGP3ZVtxbGRvdWPPQUAcNqnxwPxb1O70LwrpvihvD0J8t4NLtHF5qzH+Az/ctYf7xLbyOmKNM8J/E74V+K4PiVH4O0bVNKay+xz+HtHH7/SbbO790x/1r92bksc59a9Z0PxX4q8M2i2XiD4TXVjaxcef4ZkivLcD1EQ2Sj8ENbehfFj4eaxefYYPFFna3+4r9j1DdZ3GfTy5grH8BQBe+G/j7wv8AEHQhq/hnUluYwds8DDbNbv3SRDyp/T0rqPzrwv47eC/DeivL8TvDfiyy8CeKYF3fbBIFt9Rxz5U0Q/1pPTgFvY13HwI8XeIvG3w6sde8UeHJdDv5cqUbIW4UAYmRT8yq2eA3P4YoA7yiiigAooooAKKKKACiiigAooooAKKKKACiiigApKWigAqOd/KgklxnYpbHrgVJTJ4Y54JIJV3RyKVYZxkEYNAHmvwS+Ltl8SLG0WTQtS0XUbjT/wC0EhuEzFLD5pjLxSD7wDAdQDz0q98PPi74L8feJdU0HwvdXt5PpoYzz/Y5Ftzhtp2yEYJz0HcAkZArW8I6L4K0y4MHhu0soJdAtxpDCJiTax4SbySSfRkfnJ5znmoPBPgDwP4P1HU9d8L6emntqbGW6MV1IYGJOSwQsUXnuoFAFfwh8UPDfinXrbSdLt9WX7bbTXVjdT2TR295DEyq7xOfvDLr25BBq14L8af8JL4q8VaGui3lmvh+9W0+1SkFLklAxK+mM9OeCD3xVbwp8M/AfhXxEviPQ9Pe1vGhkghJv5nhjjkZXZIo2cogJVThQOnFbuneFfD+neJ9Q8S2WnJBquoqq3c6u373aMAlc7QcAcgZPegDaqnrT38WkXculxwy3yRM0EcudjuBwpxzz0q5RQBwHwc+Kvhz4laZJ9gkFprVnlNT0qVh51pIDtYf7S7uAw4+h4rv657wv4J8KeF9R1DUfD+h2mn3epOZLyWJTumYkklifck10NACMQqlmIAAySTwKWvK/wBqyfxNH8Edbs/Cek3eoahfqtq32bG6GJj+8c85xtBXjnLCvQPCV1qF74X0u71aylsdRltInu7aUgtFKVG9SRwcNnkUAalFFQ311a2NpLeX1zDa20SlpZpnCIijuWPAFAE1FeSan8ZTrVy+m/Cfw3d+NrtW2SXyHyNNgb/auGGGI9EzUDfEzxz4LkA+KXgcrppOW1zw8Xu7aFf+msZHmIB3bkUAeqQyabYzw6RbtbWsro0kVtGAp2g/MwUdsnr6mn6tqFnpOmXOpahcJb2ltG0k0rnAVR1NY3g688IeI5ZvGHhjULLVWvYkhe8t7jzQEXkJjPydclcA561B4o8P6h4i8T6ZHeSRp4csD9qlgVste3AP7tHHTy1+9juwXtmgBPB1jdXl7P4y1uNoby7j8uyt5ODY2nUKR2dyA7/8BX+DJPDsreKNZ/4SNsHSLRni0gA8TtgrJcn2PzIn+zubkOMXfHGjXviDTIdHhuRbWNzOF1JlYiR7YAlo0I6FyAhPBCsxHOKv6peWHh/Q3upIxFaWsarHFCnJ6KkaKOpJKqqjqSBQBNq9rNe6XdWdvezWMs8TRpcwgF4SRjeuRjI6jPeo9B0ux0TSLXSNOiEVtaxLHGucnA7k9ST1JPU5rEttQuvDfha61rxXdvJdTzed9lQhhC0hVYrSHGNxztUH+JyTwDgWvDtvPpul3Ws+ILiOO9uFNzesz/urVAufLUn+BAOvc7m4zQBL4z1i40TQnurKye+v5XWCzt1UkPM5wu4gfKg6sewB74qPwtoU2h6BJCLhbrVrjdNdXcwz51ww+82MfKDgADGAMDFXNG1mz1TQIdcRZrWzmh84G6TymWPGdzA/dGOee1YmjavPjUPFetXzWOiy7I7C2lXbtjzgSsMbt0jHgdhgYoAypdP1bwtoVvpGls+oeJNfu2+16o0BCIxGZJnx91UXhFz6D1rtNB0u10XSLfTLMN5MC4BY5ZyTlmJ7kkkn3NXVOQCM4PqMUtABRRRQAVSvdJ0u9l8280yyuZMY3ywK5x6ZIrnPi98Q9A+GXgu58Ta/IdifJbWyEeZczEfLGnuccnsATXGfCH4oTfG2ye+8O79A0mxkRNQDSK95JLgN5adkj5wZDknkAL1AB6FL4F8EyoySeD/D7q3UHTYef/Hazbr4U/DS5dJJvAfhwsn3Sunxrj8hXZgcUUAeG2fg3wp4J/aa0SXSvD9pYwaxodxHC6KNqXMbhm256MUPb0r1Xxl4u8OeD9N+3+ItVt7GJjiNGOZJm/uxoPmdvYA1l/FLwMvjWw05rXWLjQ9Y0q7F3pupQRLI9vJjB+RuGUg4INVvBfwv0HQNVPiDUZrvxJ4lcfvNY1VhLMvtEv3YV9kA+poA878I6p8SI/Gur+IvBvw91hvDWtyi4ez1zUYLICcqFNwilXlRWVVymOeDx0roLrwp8VPEPiLT9f1RvAWgX9gsiWt3a2txfXUCOMMmXaNDn3BHGcV69RQB5x/wr7xbqHza98WPEchwBs0uCCxT/wAdVm6/7VOtPgz4F3Ry63aX3ia4jxtl1u+ku8EdwjnYPwWvRaKAIbO1t7O2S1tLeK3gjGEjiQKqj0AHAqaiigArL8Q+HdB8RWptde0XT9ThIK7Lq3WQAH0yOPwrUooA4rw98Kfh7oGrrq2leFbCG7QbYnYGQQj/AKZhiQn/AAHFdrRRQAUUUUAFFFFABRRRQAUUUUAFFFFABRRRQAUUUUAFFFFABRRRQB5h4k+Geo6ponjexh1e3ifxDrUGpxK8bNEUiitkMEwBBZHNuQ20j5X/AArAk+C2oT/BXxR4Ka80m0u9dvReR21kssen2RBi/dxjO/afLLHtuc8Yr26vOfHvxv8Ahh4JeWDXPFVoLuLO60twZpsgkEbVzg5BHOKAPPvF3wD8Tat8L/h/4ZtvFVkNY8JzB11GaKTagDKVCRg4bYFUDf1CjkZNfQkKusKLI+9woDNjGT61V0LVbHW9HtdW02YTWl1GJInxjINXaACivMvin8YtO8CpdIPCnivWp7cHd9h0uQwA+8pG0D3Ga7PwN4gTxT4VsNeSwu7BbyISCC6Ta65Hp6e9AG1XAS/FPQdM+Jtx4C8SyR6LqEiJNpc08gEN/E3GFY4AkDBgUPsRnPHf1wvxQ0f4bRz6f408erptvJorbrS9u5dnlHcrYAz8xJUcYJPI7mgDuqo63q+l6Hp0uo6zqNpp9nEC0k9zKI0UfUmvMX+IPjrxviL4X+FRa6dIOPEPiFGhgI/vQwD95LxyCdq9Otcpr1j8OPC2vW9x8Rte1D4m+Oiwa307yftDRuOQIbKP93COnL8980AdfJ8T9e8YGWz+E/hiXUo87f7f1ZWtdMX3TI8ybH+yoHviuU8Y6X4N8PvBe/G7xtceM9aZg9pocUZ8kv6Q2UfL/wC9Jn6iunWy+LHjtUjuZo/hr4cIA+zWZSfVZkx0MnMcH/AQzDHWuu8C/Dfwb4LLzaJo8YvpeZ9QuXM93MfV5nJY9TxnHoKAOAsbj4teNbOKx8L6Ha/CzwuqhY57yFJNRZPSO3X5If8AgRyKuQeBPiZ4Itln8F+OrjxSgO650vxQ+/zz/EYrhRuiJ9CCv0r2GigD5gtbLwVqHjK5kebxF8GviDduFEYZY7S4cZ+4QPIuFPXnDE13sfjr4heAAlv8RvDj+INIXhfEfh+EyYX+9PbcsnuULCvUfEWh6N4i0uTS9d0y01KylHzwXMQdD+B7+9edN8P/ABd4MPnfC/xNusAct4f113uLXGeRDNzJD7DLL7CgDvPCHivw54v0pdU8NazZ6paE4LwPkqfRh1U+xANZ9vb3+veMJbzUbOa10nRpdmnxSjBurjb81wR/cUNtTPfe2OENeQavb+BdS8SRS+IbHVvhD47kbEWo2swhhum5GBMB5E4P91wGx6V1kXir4neA4xF430H/AITHSE6a5oEOLhUH8U1p3OOpjJHtQB6hqOlWGoXdjdXtuJpLCYz224nCSFSu7HQnDMBnpk1ymo31t431+48M2LmbR9MmxrUy/ckmUgraA9/70nttXncwGt4E8ceFPHGmf2h4X1u11GNceakbYkhPo6H5lP1HatDw3omneH9LXTdMiaOESPKxdy7ySOxZ3djyzMxJJPc0AZni3R9U1y70/TEktoPD4bzNRAZhNPtIKQqAMBCeWOckADGCagigtvFWtRXLRltI0a4/0VR/q7i4UYL47qhyF7E5PIxT/G11qV3dWnhfSYrhJNQDNeXyqQlpbDhiH6eY33VA5HLcYGei0+0ttPsYLK0jWK3gQRxoOgAoAnooqtquoWWlabc6lqNzFa2drG0s80jbVRFGSSaALNFeaeEPi7oXxEt5IvhtJ/at0mRcS3MLxQ2QyQGkzgndglVXk46jrXpEAkWCNZpFklCgOyrtDNjkgZOB7ZNAHmHxA+C2hfEPxxDr3jfUb7VdNskC6foyt5VtDwu9n2/M7MQc8jjA7V6B4d0LRfDmmR6ZoOlWemWUf3YbWERrn1IHU+55rSooAK5jWPFP/FQaXoGgrb6he3ZM1w4fdHa2qnDSMVPUn5VHc59Kxf2ifE83hP4O+INSsw76hNb/AGOxjjJ8x55j5ahMclhuJAHpXlv7GXwX8UfD+3ufFHivVLm2vNTgCDR1fKRrnIaU9364A6ZOc9gD6TooooA5/wAf+MdB8C+G5fEHiS7a2so3WPKRNI7uxwqqq8kk1Tf4heG4fA8XjC+murHTpmCRx3Fs6zvIW2rGsQBZnY8AKDntVr4kaFa+JfBt/ot3qEWnxXChTcS28MypyOqSgoQenI+hFcHoXwJ0bSPAJ8NW+vagt2mrprNrqEUUUf2O7Qja0UIHlqgxymMHJ/AA6nTPih4RvdH13UXub2x/sC3a51S1vbGWC5togpbeYmXcQQrYIBzgjrWvd+LtDtb3ULKS6cz6fpa6tcIsTHbbMZArZxgk+U/y9ePeuY034XRzWXiY+L/El/4j1LxJp39l3t2YkthHagOBHFGnCf61zk5JJzUXh/4VvaTeIZ9c8Xalr0+s6NHovmzwRRNBbIJQPuABm/ekliM5HvQBseBviR4e8XXkdlZQ6rY3c1oL23g1Gxe3a4t8gebHuGGXLDODxkZ6isX4ofGHQPCJn06x8zVtahuLaGW3ggkeK3MsqJ++lUFIztYkBjnpxzW7ZeCdOs/EXhnVDqVy11oWlTadbxllAnjfytzsOpI8tenHP0rk/E3wevdQ1HVk0fxpcaVoWt6lFqWqaY9hHP5kySJIxjlJDRhigyOcdvSgD1pW3KG9RmlpFAVQvYDFIroxYKykqcEA9DQA6iiigAooooAKKKKACiiigAooooAKKKKACiiigAooooAKKKKACiiigArN13w/oWvWTWWt6Np2p2zfeiu7ZJVP4MDWlRQBHa28NrbR21tEkMMShI40XCqoGAAB0FSUVy3j34g+EfA1vHJ4k1iG1mm4gtUBkuJz6JEuWY/QUAdTWD4z8Y+F/Bmm/b/E2t2emQE4QSv88h/uogyzn2UE1582ufFf4hJjwzpi/D/QHHOp6vEJdRkX1itwdsfHeQ59q5vT7v4Z+EvEbw6HY6v8UvHy8TXQIvZ0b/bmb91brnsMY9DQB1X/AAlfxK8dqy+BfD48K6QxwNa8QwETSr/ehtBzjHRpCo9q5DULb4Z+DfEYl1ybWPiv8QjgxwGIX9xEe22Jf3NsoPPOCOSM12P/AAiPxE8dDzfHniI+G9JfP/Ei8PzFZGU/wz3Z+ZuOojCj3rvfCHhPw54R0xdO8N6NaabbgfMIYwGkPq7dWPXkkmgDyXxj/wALE1Xwzd+IviF4g/4V34StYvNutP0Itc6g0WeRLcKDs4PPlA/Wu++EHhj4e6J4VtdR+HunWUenalCtwt7GC0t0rDIZ5H+cnno3Q5GB0rq9a0611jR73Sb+IS2l7bvbzoejI6lWH5E18mfstaL8V/hh8TrjwPr0otPB89xcx2n9pAiO6eNuGtWGdrsp37TgMA3ccAH19RRRQAUV47ofxQ8UH4qXnhzVNAs30KTXZdJsr+O4KTK6RCQboyPmXGRu3DntUPh34+Wuu/FPxB4Ms/C14LbQoJ5Li8kuUSVzEMkJbkBmzjjBz6gUAe0UV89/8L+1jVdC8Rz6Hoeitc2fhttbsvJ1M3TIN4Ty50VBskGc7QT0Iz3r2P4a663ibwDomvSXFncy3lnHJLLZvvhaTGH2nA43A8dulAGtrGl6drGmzabq1jbX9lOu2WC4iEkbj0Kng1543w98SeE/3vwx8TG0tFwf7C1gvc2OB/DE+fMg9MAlRn7tenUUAfOniaPwJqniSB/H2g6j8LPHDMVttesZfKhuH9Uu4x5cgPHyzANg4711Mev/ABa8DqJNc0qD4h+HVUFdS0VBHqCr/ee3ztk+sZ98V6zqdhY6pYy2OpWcF5ayrtkhnjDow9CDwa8zu/hdq3hh2vvhN4kfQGHP9iX+640qXnkBPvw/WM49qAOu8B+PfCfjiya58OaxDdPHxPbNmO4t2/uyRNhkP1FdPXzt4svfCd9q8P8Awt/wheeAvEcbhbXxPpczC3duxW7jA25/uTDHbmuostX+KHhC2iu1+zfFHwu67o73TykOpRp6lAfKn+qlSfSgD2GvJ/j38OPE/wAUlsvDMfiKLQvCgIl1LyVL3N4wPyoBwFUdeScnHHFdV4D+JHhHxq0tvouphdRg/wCPnTbpDBdwHuHifDD69K66gDzn4RfBfwL8LpGufC9ndJey25t7i5nuGdplLK3zD7owV4wB1NejUUUAFFFeTad8XPDPxD8Sx+D/AAH4jj+1pI8moXO3Y8UMTgMkQcDezngEZAXc3XbQB6pPbwXGz7RDFL5bh03oG2sOjDPQ8nmpaBwO9FABRRRQBwvx71C/0r4T63qGmIr3UMasgNus4++M/IwIbivNtX1/4h2+t+NPElv4m1BLXQ/EFnZWmkSWMZt5raRYN+Tt35/eMdwbjFfQdFAHz9+0f8QvGngnx3pH9n6vaR6CbdZ5NOtFX+0bqQS7SqiRGV1IIAVcNweat/Ff4oat4Nv/ABzaXmpSWE76XZ3PhWOSzLeZIyssqqQDvYOBkHoD0wM17m8cbsrPGrMpypIBI+lOZVbG5Q2OmRQB5h4laX/hofwLJ5TOr6FqSs23hSWtzn2PFedeOPil4nt9Y8SM/jS08NajpmsQ2On+G5LFHlu4DMimcs/LhlZnBT5QBg19K4Gc45qCWztJbhbmW1gedBhZGjBZR6A9aAPIHvpND/ahEms+K72Ky1nQIotOsZIh9nlmEjbkUgcEY3dQTu7jFQ+JPFHibSLT4l3uh2kKXNjqFtHFNFYB2iiZF8yZlXBmKgk856V7WVVmDMoJXoSOlAAyTtGT1PrQB4n8NvG2tah4g8Q6bpvik+MtCs9F+2Ray1kIjDd9PIJRQj5HzYxkYwag+E/iTx3beIfAlj4j8RyeILfxZoU2oXHn2KQtZTRpG+1GjAyDvIwwzxmvco40jBWNFQE5woxzSlV3BtoyOhx0oAWiiigAooooAKKKKACiiigAooooAKKKKACiiigAooooAKKK4Tx/8WfBfg2cWF5fyajrD/6nSdMjNzdyH0CL936sQKAO7rj/AIg/Erwf4GEcOuapu1Cf/j2020Qz3lwc4ASJcsfqcD3rirh/ix42gkvNXvrX4XeFSuWUSJLqrp6vI37q3/DLDke9c34R+IX7Nvw5uLttI1yO5vwwW91l4Li9mlZufnudrZzzwDjj2oA6l734uePYi0MEfwz8OsuXuLrbPqsid8J/q4Mju2WHsa5nwzqPw58M65cWfwt8N3/xI8Ytxd6sZvtGxvWa+k+RB/sp+Waq/FH4lfAz4seHv7BvfGPiNII28xxpVndqWBHAkURkMvcBhXFaDZfCHQNNTTdD+LPxU02yQkrBbWdzGgJ6nAt6APb/APhX3i/xqEm+J3idorE8/wDCP6DI9va4/uzTZEk3uPlX2r0Lwz4d0LwzpUeleHtJs9LsoxhYbaIIv1OOp9zzXzFbX3w7MqInxv8Ai4h3ZBeC5AB9ybetVNV8FvEJP+F+fE4A9mhcH8vs1AH05RXzL/aPgz/ov3xL/wC+H/8Akeg6l4LAyfj98SwP9x//AJHoA+mqxfGfhrTfFehtpWpodgmjuIJVA3wTRsHjkXORkMB7EZB4JFfPQ1rwEX2D9of4il/7uTnrjp9no/4SDwAgXP7RPxBH8Qyeuf8At356UAfT4HFFfL1xr3gWWRJD+0d8QI0K4ACgBsd8/Z6YviDwMgby/wBpPx+CTldyBsfnb80AfT5trcuHNvEWDbw2wZDev196gj0rS49TfVI9OtFv5F2vciFRKy+hbGSK+bovEfhFkXb+0z4zUdPnt4s5Hc5tqlPiHwi0oiT9pnxchC/Mxhh2k/U2+PwoA+irHR9IsWmax0uxtWnJMxht1QyE9d2Bzn3q3bww28KwwRJFEgwqIoVVHsBXzY2t+E0AL/tSeJUBOBu+zD+cFIuveFMgp+1F4nPAYEx25X2z/o+MUAfS9FfM13rnhmO2fy/2qNehHBLzR2zAc8c+SMfnUSeL/D6qscf7WErAAAb7O1ZifrsoA+nqK+Yj4y0Dt+1g342Vr/8AEUf8JloP/R2B/wDAK1/+IoA+mLu2t7u3e2u7eK4gkBV45UDKw9CDwa8rv/g8+g30usfCjxDceD7xyXl04qbjS7g5zhoGP7vJ7xlceled/wDCZaD/ANHYH/wCtf8A4iq8/jKy3uLb9rWzWNgMebpVuzA/UY/lQBs+ONS0S6e3tfj34GPhy/Rgln4t0iR2t1fsVuI/3kB/2ZBj611GkXnxL8KaWmoaPqVt8VvCzIHgkSWOPU1j/wBl1/d3HHrtY+9ee3fjSzu9Oewuf2qtClgkTY4fQrdi47g5ODXPfCmy+G3gDxYutad+0pbLaSTia7023gSG3uOclSmSqg+wBHagD6T8AfE7wf40mksdL1F7bV4B/pOk38TW17Ae4aJ8E49Rke9dpXhfj7xp+zf45hQeIPFvh2W6iwbe9huTFcwEdCkq4ZfzxTdMm+J3hfSl1jwJ4ksPiv4VHzC1up1XUUQDkR3CfLKfZgD06mgD0v4vXHiG3+Guuf8ACJ2M97rs1sbaxjiIDLLKRGHyeAE3byT0C15x+zT+z3ovwrtxrWqSR6r4qmTD3W35LUEcpED655Y8n2Fdd4B+MXg/xXfHR5ZLrw94gQ4k0fWYvs10DnHygnDj3UmvRKACiiigAooooAKKKKACiiigAooooAKKKKACiiigAooooAKKDSc0ALRSc0c0ALRSc0c0ALRSc0c0ALRSc0c0ALRSc0c0ALRSc0c0AeZ/tMaN421z4VXlj4Bkul1czxOUtbr7PLJEGBdFfIwSPevPfAq+OvC1sNN8C/s82ug3k67ZdT1TWYZMtj78si7pJOc8cZ9q+juaOaAPHrL4M3nie4i1T4weKbvxXOr+YmkQE22lW7egiXmTHq557g14LP4f8AaP+0v47t9e8N+Ir/QdImtLu30TRrAz2Qb7OrebOikAKm44BGPmOTgEH7b5r4h+MF94w03x58YPHHhnxHBp9poOraU81q1sxa6mEaRR4bP8BySpyG7jtQB6f+zT4g0zxR+0H8Utb0fT7vT7Ge10xYbe5tvIkQJGyHKfw8qa+kK+dv2c9I17RPj78SLHxJrw13Uv7P0uSS8EJiDB1kYKFLMQBnHXt26V9Ec0ALRSc0c0ALQeRXN+NfHPhTwYLX/hJtag09rssLdGVneTaMsQqgnAHU4wKqa78TPAmi6Npusah4msksdUz9hmi3Si4wMnYEBJx39KAOrEEAbcIYw3rtGaQ2tscZt4TgYGUFYuseM/C2j6DZ69qmvWVnpt6ENrPK+0TbxlQo6kkc4AzUVr478HXXhh/E9t4l0yXRklEL3qzgxpIWCBWPY7mAwfUUAb5trYqFNvEQOg2Dik+yWv/PrD/wB+xWTqnibTLXS9cu7e+sJ5NFU/bVkuhEkDCMSbZHIIT5WU5PQEVdutY0yz0cave6haW1hsVzcSTKseG6HceOc8etAFn7Ja/wDPrD/37FH2S1/59Yf+/YrifBPxS8M+KLXxNqMF3Ba6V4fv2s5dQmnUQS4RWMgbgBfmxXS+F/E/h3xTZyXnhvXNO1e3jfy5JLO4WVVb0JU8GgC+9jZOBus7dsesYNKLKzAwLSADGMeWOlTc0c0AQPY2LqVezt2B6gxAg1GNJ0sH/kG2X/fhf8Kt80c0AU/7J0r/AKBll/34X/Cj+ydK/wCgZZf9+F/wq5zRzQBT/snSv+gZZf8Afhf8KP7J0r/oGWX/AH4X/CrnNHNAFP8AsnSv+gZZf9+F/wAKqa3pOlf2Nff8Syy/495P+WC/3T7Vr81W1ZS+lXiZA3QOMn/dNAHyp+x/8H9Bn+GNh488VCyvIpzLcW1vJGPLjWN2VXmZvvbSrELwozk5ONt79nb4W2eq/DhfFngrxPqnhbXW1S+VLuxn821uo1uHEaywN8jrtAxgKazP2e/DvjP4gfCTSfCl3cPpXhLSmnt5Jo48C+xM5yuf9Yck9RsGBw54Hrf7Ilj/AGZ8HV0wOX+x6xqFvuJyTsuXXOe/SgDnPGcmvajb/wDCO/F/4ON4tVFzbaz4bXeGI7gFllgfvw2PQ1N+yNpHi/SZPF0euWvimz0L7VCmhW2vy754oVVsjrjuo4AHH1r3vmjmgBaKTmjmgBaKTmjmgBaKTmjmgBaKTmjmgBaKTmjmgBaKTmjmgBaKTmjmgBaKKKACiiigAooooAKKKKACiiigAooooAKKKKACiiigDF1DS9annke28UXNojMGVFtIWCj0yykkfrXyzo3wO/aLXxlrGoW/xOfRLSfUJpUlN9I5mQuSreUuVXII+XgDpX2BRQByvw20PxboWkvbeLvGh8U3J2+XMdPjtfLAHI+Qndn1PPFfMPx7kX/hGv2hPKtwzvq+iow4YKPLh+YY6MSDk++OtfZFfKPxLjtp9H+Pr7IpN+v6JFIcA7grWg2n15LfmaALmjaL8Qrn41/Fuz0nxRpceqy6DYBpl0p18wtbuIljHnfu2GCNxL8kHHGKx/hV8P8A9rKxaNrnx3b6Xa5z5eqzi9OP93a2PzFeqfDj/k6T4mf9gnR//RT17NQBkeEbfxDa6FBD4o1Kw1LU1z5txZ2rQRt6fKWbn3yM+grXoooA8k+Lei+M9Q+LXgy+8IrpsDwWl9FPfX1q80duHQAcKV5PYE4zVrwt8I4fD934Jng1lrg+HLi/ubhngCm8lukcOwAOEAZ8gDPAx71o/F/4if8ACuF07VNS08zaFcGSG4uY9zSQz7SYV2gcq7DbnsSKw/iR8W73wJ4I8N32u6Va2uua3HloZZXFtayCPzGRmALM38IVRlm4FAHQfE/wVqev6v4c8TeG9QsbPXvDs8slot/A0trMkqbJEdVIYHGCGHIx71neE/hXDF4M8WaT4surXUbzxfPLcaqbODyYI2eNUVYVOSAoUEMeS3JqjqXxC8eWPwr0LXL7wvpWl+JtY1e101NPurtmji8+YRozbfm3cglOSOc9CKoeL/iB41T4TfEqSO20/TvFHhPdC1zbsz27gwRziWMMMhhHIDtYEBgMkigDf0b4XHTfgfq/w/fWH1DUdVs7tbzVbhTvuLmdWzK/JJwSo6k4UCrnxD8C6hr3g/QbDS76wTUtBu7e8txewGS0uHiRk2SIOQpDEgjJBAPaodZ8T39n4B8H6lf+XcX+oahp1tdGzuWSMSSkbiCOWXJPynrTL7Xryx+OmqwXF/d/2PZeEYr57RAWTf8AaJ9zhQPvbUA9T74oA4fUPgt4y1zwX4ottS13RNM17VfEKa5ZtYxvNaxOkYRY3WRRkZGehwcHFeifBDwffeCvCTaZqdnoUF48xlmk0zzG89j1kleQBncnPYAdBXGeH/i/4t1PUPBmpS+GtFg8NeLr821lImotJeRLsZlaRAuwHC8gE46Gt/4O+IPFereNvH2n+JNT024t9O1cQWEEHDwR7AcEYzggg85Oc9qAPUKK8al+Kt1p3hnXr620tZruLxWdDtPtl8RAHcqFkkcj93GCegz+tM1P4teJPDlj40sfEWi6TPrfhzSE1WJ9OuHa0uI3YqFYsN0b5HTnI5FAHtFFcF4A8X+IdS8UXHhvxNpenWt2umQanBNYTvJG0cjFSjB1BDAjtkHNd7QAUUUUAFFFFABVbVW26ZdsBkiFzj1+U1ZqvqOP7Puc8jynz+RoA+Z/gh8QL5vgV4e8PeHLW5GqSfao5pUhDMkhuJGMMCtw8gVgSzfu4wcsTwpt/s1/FLwB4N+FbaN4r8WafpWqWuq3y3Nrc3JkmRjcMeSBl+v3sc9a6D9l+z8K+E/gTa+LrnyrR7xrp7m6mYltouZFWNAeVHyjCKOT2JqH9m3wn4H8YfCi41LVfCmkakl/rWozB73T42l2NcvtyWGQQpA9RQB0fhD9oD4eeL/HKeFfDN5c6hIIZJp73yxFbQIgHJZyCckhRtB5NejnXdD2lv7Z07AXcT9pThfXr0rzzw58Afht4Z8aweKvDelz6VcxxvHLawzl7adW6h0k3cZwRtI5Ar0T+xNG/wCgTYf+A6f4UARal4j0HTtHvNYvNXso7CyiM1zP5oZYk9TiuV8KfF/wP4mt9bl0y+vA2h2xur+K4spYpIogC27awGcgEgdTW14z8EeH/FXg7VfC99ZRwWWpw+VMbdRGwwdysCO6sAR9K5P4d/CL/hEfAmteDn8Sy6hY6nbSweYbKOKZTIrK0juMmR/m6sewoAv6N8YvBmqafcXkbarbLDp51NY7rTpYpJrUdZY1I+dR3x0rRl+J3gqK21G6k1lFtdOtbe6ubjYxjCzjMSggfM7DooyfaodH+HOnafe6DcNezXKaPozaSIpEG2eNgAWb3wOlcvD+z/4Tt/hnrHgm0vdQt01O/wDt/wBvRgLiGVWzFtI7JjAHpQBpXfxf0TVvht4t8TeCZP7QvfDtvI01reW8kBSVVLBHVgpHQ+/FXdZ+LnhHQRaQaxc3X2x7GK9vI7OyluFsonXIeYop8teuC3pWb4a+Ekmn/CXWfh3qXiIXdlqNu9us1vYJA0QcEM5wSZJGJyWY8kU/V/hbqg1K9vfC/je80E6pYQWOqL9ijnEwhQokke7/AFcm0kdx7UAbHiT4qeDdDt9Jma8utSGr27XVkumWkl20kCgFpcRg4QblyT61Drnxi+HOkaDp2uXHiOKax1GF7i1e2ieYvEhCvIVUEqqk4JYAA8VxviD4W+INP8W+ArH4f6xNoen6N4fvdNn1GS3S4aJC1vsADEDzHIds4IGw8VT8SfszeHrrSfDltoet3en3GiWxtnNxH9oh1CMzm4K3EeVDjzWZ8dDkZzgUAe1+Hda0zxDodnrej3S3en3sQmt5lBAdD0ODzWhVHQLO50/RbOxvLxby4ghWOSdYFhEhAxkIvC/QVeoA89+HXxX0XxX4R1vxPeWtxoGn6Nez21zJfjYoWJsb9xAHTqOx461peFPiV4Q8S60mj6bfzrfSwfabeG6tJYDcw95It6jevuOlc3afB2IaH4u8L3/iS7u/DHiKWaZLDyER7SSV97sJRy3zcgHirHhL4Z6tZeJ9H1zxT4yn8QHQbZ7bSYFsktkiDKFLybc732jGeB7UAemUUUUAFFFFABRRRigCjr+rWOhaHe61qk3kWVjA888mM7UUZPHfp0rgfhV8YNP+IXiS/wBH0/w3rVklpAk/2ucRtEQ/3VYo7bHI52HnHXFeiajZWuo6fcaffQJcWtzE0U0TjKujDBB+oNcb8M/hb4c+Hjyr4bu9ZSzYN5djNfNJbQ7mySkfTOe5yfegDnvD3xvs9T1OxW68J6zp+k6hq0uj2mpySQvG1yjFdrIrF0BIOGIxWxN8VtJi8Yz+D30y9XXY9UhsYrQlQ08Ui7/tSc8xKock9tuK0Lb4Y+E7fS7LTYrW4FtZaudYgXz2OLksWJJ7rknitWfwf4en8c23jWXTkbXba0eziusnKxMckY6E9Rn0JoA4nXPjn4Y03xzD4Ut9J1zVJpNQGmtc2UCPElyRuKYLh22ggsVUhc8mtbxR41m0H4r2Oj3s8UOhnw5f6ndMV+ZWgkg+bPXARpOB657VVl+DXhVfiVN4+0291rR9WuipvU0+7EUN1gqSHG0sA21d21lzjmuq1Twloup+KbfxFewvLdw6fPp2xm/dPBMyF1Ze/wDqx+ZoA5HQvjBYahrWg2l54X8QaTp/iQkaJqd3FGILs7N6ghXLxllBKhgMj06UWnxg06TXobS68N63ZaTc6xLottrMoiNtJeRyPEUIVy6hnQqrFeT6VZ8J/B/wv4c12x1S3vtfvk0wudJsb/UnntdN3KUPkxnp8pKjJbAPFYvgP4M2djrE+ueJr7Ur+4TxBfarZ6cdQZ9PgaS4keKVYcAeYEcHnOGJPXBoAueMfjh4U8NeKx4cfT9b1K4W9jsJpLC1EiRXDruEfLBnYKQSEDYyM16gjblDYIyM4Iwa831r4M+F7/4jyeP7K/1rRdbnQR3MmnXCIs4+XOQyMVJCKCUKkjvya9IVdqhck4GMnrQAtFGKTFAC0UYoxQAV8pfERWTQ/j0ruXP/AAkejHJx0L2hA49Bx/Pmvq3FfJ3xUvoh4Y/aBveBHBr2j7sD/nmbQH/0E0Ael/Dn/k6X4m/9grR//RT17NXjXw6ZW/ah+JQEarjSNHyRnLfu35PP+cV7LigAooxRigCpqum6fqtr9k1Oxt7233q/lTxh13KcqcHuCAap+LPDHh/xZpf9meJNHtNUs94cRXEYYKw6MD1B9xWtilxQBi2/hPw3b6RZaRDotmthYXKXVrBsysUyvvWQZ/iDc59atDRdJ/4mf/EttiNVbdfgxgi5PlrH84P3vkVV57ACtDFGKAMLSvB3hfStEt9E07QbG2023nW5hto4gESVW3K4HqCAc1ojTNPGsPrAs4f7Qe3W2a52/OYlYsEz6Asxx71cxRigDjbL4W/D6y8Rw+IrTwrYwanBO1xDLHuAjlbO51TO1ScnoK2Lfwr4bt/FM3imHRLKPW54xFLfLEBK6ehNbWKMUAYs/hPwzPpeo6XPoVhLY6lM097A8IKTyNjLsO54HPtVXSfAfg3StDvdE0/w3p8GnXw23cAiBE4xjDk8tx6niukxSYoApQ6PpkOrf2tFZRpe/ZltfOHXyQchPoDV6jFGKACijFGKACijFGKACoNR/wCQfc9R+6fp9DU+KraoSumXTAZIhcgevymgD5k/Zm8A614r8DadqXinUbo6DaT3Q021EgUyL58m4gKB5eWLZb756AqB83p37LEMNt8MLm2t4lihh17VI440GFRRdyAAewArzT4O/Eu8s/gJ4c8P+EdOm1HxLcfbEKrCWW1kNxIxG043uA4OMhQOWYDr6B+yFHfR/B0LqkhkvxrGofamJBzKLlw/TA+8D04oA9hooxRigDP8SzS2/h3U7iCUwyxWkrpIACUYISDz6GvFfAPxs1XTfCuizfEjQWs47vQZNUh1SC6ExuhFjcHiCqYnbcuBkjJxkV7rdW8V1bS206B4pUMbr0ypGCPyrn38BeEZLSwtJtDt5oNPspLC1SQs4S3kADpyeQQo65PFAHG6J8WNevPF+keHNS+H1zpk+tabPqGnu+pRyb1jXcFcKp2E5A74z3qho/7QOhX2l6nqUui3tvDommG61ld+5rO583yxa9AGcnJ3ZAAGTXTeCfhV4G8Oa7b65oq6hPd2EclpaNPq09wlpG334kRnKqOOmOK218B+D1ttftRoFn5PiJy+rRlSRdMRjLDPp6YoA574NfEy6+IkmqMfCV5pNpYyCOO9N1HcW9y38So6cMV74yAcjNdF8RPF9n4M0OLULi1uL65urqKysbK3x5l1cSttSNSxAGT1JOAATVb4d/Dzw34CtpLbw6moRwMuxIri/mnSFASQkauxCDJPT8a1PGXhfQ/F+hS6L4gshdWcjK4AdkeN1OVdHUhlYHkEEEUAcFa/GQWNv4vfxl4VvPD0/heGylngW7jumuDdF1iWMrhclkC8kctzjFZtr8V9c0fWfHWpeOtDl0bS9E0vS7mz06OaO4nZrmSePllwA7uqJtJIXbnODmun074T+BNI0rxDb3sN3qNtr8UUWqyatqMtwZkiyIwXdsrt3HBGCDjngUui/CnwPpVvrOmTx3mqr4gto4L2PVtQkunmhhLbFXexICGU8joSDnOKAOY0L4+Wl74T1/xFfeDdYtLbSriO0heCWK5jv7h32LFDIpwzbiAewz1Natp8XZIftdv4i8KXOjX9pqllp8tub2OYA3S7o33rxwDgj1rY8PfCfwVovhS98Kw2N3d6LeKqPZ3t9NcRoinKrGHY+WAeQVwc4OeBWH4d+DWj2dz4v0/VDPqWg63LayW8dzezS3EJhjUA+ax3qVZcqQ2QAKAL+o/FrS7JNZT+xNUubzT9bXRLa0gCNLfXDLuXy/mAC4ySWIwAa57xX8YvEVr4Y8af2f4Fu7TxF4aghlktbq7hkQrLyHDIxDADnA5NdPD8HfA8Xhi90AWuoPFe3o1CW6k1CZ7oXQGFmWZmLK49Qan8O/CvwxpFrrcM82r6y+uxLDqM+q3z3EsyKMKu44xgHjFAFfxL8TLfwn8PtC8QeI9NkXU9X8mGDTreZCXndd20SOVQADJLEgACtP4S+Oo/iF4W/t+DQ9S0mEzvFGt2FxOFP+sjZSQ8Z7N3xVTVvhN4J1bwBH4I1XT7m/0mJ/MiNzeSyzxOOjLKzFwR0HOMcVu+B/C9n4R0JNIsb7VL2JW3CTUbx7iToAAC3RQAMAACgDdooooAKM0UUAGa8M+HPiPV9J8efE/S9U8Uy63q8FxLdaTocyBJGiWLcDGOuwkhfl+XI9TXudRfZbb7X9r+zw/aNuzzdg37fTPXFAHz54D+KPirUvE3g0r4q0vxDJr8jR6toFrYCOTR1Ckly4YuoQjaRIOT0r6IzVa20+wtrmW5t7G2hnl/1kkcSqz/AFIGTVmgD508Z67498N+NviX4p8PazbHT9FOnSPpVzamUXQKNvVXyDFx3AOT16Va+JvxW8VWOo+OV03XvD3ho+E7NZYNP1GDzbjVXMPm5XLrhDyilQ2WBz0xXvjW1u3mbreI+bjzMoPnx0z61R1jw9oGsTxz6tomm38sXEb3NskjIPYsDigDyH4h/EL4g6Lc+HbfR7CC6/4THTba30mZYAUsNSZlaR5ecmLynLj3iI6EkUv2jvix4x8F+LtG8I+GorK3udRsftEF9eRKYp5g5UxFnZUiVVUuzEk8qAOc17hrF9pWj6d/aGq3FrZWdsV/fTEKkZYhF5PTJYL+OKXVtI0nWIFh1bTLLUIlO5UuYFkUH1AYH0oAg8J3N9d+GNMutTuLC4vZrWN55bEk27uVBJjJ5K56e1amay9f1fSPC+gvqWpSx2WnW5ijLBPlTe6xoMDoNzKPapNf1nS9B0O61zV7tLXTrSLzZ52BKonrxzQBoZpM0y1mhuraK5gYPFKgdGH8SkZB/KpKADNGaKKADNfG3xx1zSbXTfjzo91eW6Nd61o37kOqyum23MhVP4sbDyPx9/smvka7+GF18SP2kPiJZPa6RH4fg1Kykvr82sb3AYWyN5MZbJBJwW6DPJz9wgHpXwkv7HVP2l/iZeaZeQXlr/ZmkJ50EgdNwifI3DjNe35r57/Z80Lwz4X/AGgviV4c8IwQ2+l6fp+lQ+VE5bEgR9+4nq+c5J5zmvoSgAzRmiigBM0ua87+LniPWvDt7ptzaanaWekokk1+iPB9skVMH92sxAZcZzty3TFYfjn4ka2dcsNN8LT2Nkt/pUWpWM+o237u4V8li7s6CNI1ClwNzneMAdaAPYM0ZrzzWPEWtSeLm0UeItE0C2ttJgvvtU8AkF67s4fy9zqBGgRS3U/vF5HfP+IHj3U/DureOY1u7KGDTfB6atpAnVQJbn/St2Dkbx+7gyo6bh/eoA9TzTUdXzsZWwSDg5wfSvNPD/iDxh4h8fz6Ta6tpljp+mabpt7OjacZZbo3CyGRd/mKEH7vghTjPfGK5vxXqmp6t4D8XmK+/scaV4vigMljEiGSIXkG5pCwbkbixYY6c5GaAPcc0ZrifiD4uk8I6bpfiRriK78NxsyapMieZLtZf3UibOD842kAclxjFbXgS61y+8MWt/4ihgt7+6BmNvEOIEY5RCc8kLjJ9c0AbmaTNLRQAZozRRQAZozRRQAZozRRQAZqtqjKumXTMcAQuSf+AmrNVdXXdpN4oGSYHA/75NAHjH7J+n+G9D+A9j4sJiga8S6nur64kPEYuJcDLfdXABx689a1/wBk+8g1D4TyahbPvgutb1KaJsEbke6kYHB5HBFcd+zD4J/4SX4BaHb+LryS60mBLiG002APAkeJ5Q0kjhsySZztIwq4BA3cj0/4Dy+EJPh+ieB9Lm03RYL67gjglZmO9JmV2yxJwxBIyeh7UAd5mjNFFABXi/hDxNqtt8ZtS8PX2sXviFNQubkRiB5Il0qNMFVkhaMKBzgSK53HtXtFZdr4j8P3WrXekWut6bPqNmu65tY7lGlhHq6g5X8aAPCvB11q3hT4Z/EmwttQ1KPxXa6peXSxyhpXRHlHlyoCu1tynORnNdP8Rr7xj4L+F1nfaZqWu60811A2o3ZSJ7q2gYDfsGwADPBYg7AScHFd74G8b+HfGVrqNxod6k6afeS2k53DhkOC3B+6exqRfG3hOaG7aw8RaTqMtrFJLJBaXsUsuEUsw2q2c4BoA8qgvPFus6H4FsovHWoz/wBqa9Omo3+mwBCkC28siwh3j+ZQyqPMKjJ6elOfxB4ytPCBsrzWNVitIPFsul32s/ZQ91b6eELJJwmMlyib9pADZ7Zr0/wf448M+LtBj1Xw/q9hfbrRLp7eK6jaWEMu4LIAx2Hsc9DVJ/FVhrRl8Psl3a3lzoA1Rmt7tV8uN/lwk6nAYE8ODjuDQB4/4kvNd8ZfAT4k6fp+u6rrbaJrDQafdINlxcW6xW8rI4VQXI8yXsCdq+ldT4ssY/F3xB+Gk3h7xJrNtYJper7dTsz+9cD7IoDtIh6kE8jJK/Wt/wAIa14I8H65pXhG3uZY9Z8VJJqzm4vvtUksuyIHfKWO4lSqrj5SIzjpXoEmpadHFdzSX9okdm226dplAgO0Nhzn5TtZTzjgg96AOA+CnjHVtV8EeG4fFcd2/iC/W7EjfZCny28pQvJwAhIKfUngda9JzQMEZHIooAM0ZoooAM0ZoooAKKKKAA0nNLRQBHcCZreQW7KsxQ+WzDIDY4JHpmvmLQtB8YR+JfDCal4b8et4ph19Jdc1iS/d9MntwXyUAk2bOVwuwba+oaxH8X+FI9abRJPE2jJqasENm17GJgx6LsznPtQB5d4f03WLT4pzXPi3w54y1PVZdUdtP1SzvSdLhsz9wMiyqqADqrISTzzT9etfEFv8UdRu/EOi+N9atmnhbw++h3pS0t48AMsqCRAG3ZJLhgVPHpXpV1408I2viWPw1c+JNKh1mTGyye5USnPQbc9T6dafL4w8KReJF8NSeI9KTWWxtsWukExJ6DbnOfbrQB4v+1J4f+I2seI9K/sSPXLnwvJbmG5GjTMLm0nLg+f5SunmnYCq5YqpOSOOXfG6zjXR/hRouo+Htd8R2Ul/5dxo9xdK11dMtnKVEzlwjOrAMctjKnmvbvEHiPw/4fWFte1zTdLE7bYjd3KReYfQbiM9aqa/4m8G6W1jNrmvaHaNJ++smu7qJC2VI3xlj6EjI7H3oA8c1P4Y+KtW/Zn1vwrqWlifU5b59Q0fR59Q837FCJleK0M2cMQoZc5x82M8ZrY+Juh+JfEXgjweYfB2px6PYXn/ABOvCsGoRxzz2qxska+YrhHCnaxTdyOOor0TVPiD4H0vVbbStS8V6PaXl1Ck8EUt0qmSNzhHBJwQT0Perep+LvCml6kum6l4l0ezvm24tp72NJTkgD5Sc85GPrQB4DH8P/FMvwO+JWi2Xg3UbKPVtXiutG0a8vUlla2VrdmTPmMEzsf5S2auWHgPxq/w4+ItlpHh678P6Zq9hHFofh+a+V5IpQgErjDssQc/wbvyzXtt/wCOPB9hr6aBfeJ9IttVdlRbOW7RZSzDKjaTnJBGPWtDVNc0XS7m3ttT1jT7Ge5OII7i5SNpT6KGILfhQB4j+0V4S+JGseDfC1t4WtGvrKzgWPVtMjnMcjkxqofAdPM2ckJuAzjrXpnwY0mfQ/hvpOl3EOtwywRlWXWLlZrnr1ZlZlHsoPA4rpL/AFjSdPuYLW/1SxtJ7j/UxTXCo8n+6Ccn8KvUAJzRzS0yaaKGPzJpUjTIG52AGT05NADua+YbC78VP+0L8UvCXhX91Fe3ljcXDRK6Ou60TcxmxiJD1JGZCcBAMll+n6+dtO8dQeFfjN8WLG0sZr3WrvUNP+zR+Wxi5sowNxUZJyDhFyzdsDJABY+AHhn/AIRX9oP4laWs4uNun6UzusIjQM0bnaqjoB0Gcn1JOTX0BzXz/wDs6ReJYfjj8Tv+EruvO1KaDTJ3Rsbo1aOQqpC/KuBgYBOMYy3U/QNACc0c0tFAFHV9N0rUokXVrCyvI423ILqFZFVvUbhwaNTtdJuoYhqVvYzxIweMXCKyqRzkbuhHrXI/EfR7m98R6PqF3o9xr2h20cqzWEDjcs7Y2TFCQJABuXGeN2ccVxWn/D6/1G78LW+reG2TRbXxJqN5PZXMwkWK3e1kWHIDHILlfl5xmgD2W/03TNUSE39jZ3yxsJIvOhWQKezLkHB9xWbE3hfxZNeRPaWOqvpF41nOLi0D+RMER2Ub1/uuhyOOevFedaj4S8QWvhoada6Xd3Wi2fiWa5m0iG78p7nTzG21I2LD5VlYPsJAIUr7VtfAHQ7rQ9K8TmfQrrQ7fUPEM95Z2ly4aRYWhgUE4ZsZZH4z0oA79YrCzn81Y7W3mmCx7gqq0gXO1c9TjJwO2aU29lHFLCYbdI7hmMiFABIW+9kdyc8+tea/GXSdZbX9O8QeG9G1PU9ZtbV4rNdlvNYiTeGUTJIwaPJAzJGQQPXGKXxZoN5c+LtTvdc8L3PiK2vLCOLTTbzKVs3CHfGUZl2kv8wk5zkDjaKANnxpo3hm51rwrpuq3jQ2kdyz2Gi28P7m6mQAq7qgPyR9ecKCQT2ruNw3bdwz1x3rx/4d+CdStm+GF/rWkuNQ0XQp7a8lll3vBIVj2qTk5P3+eah8M+D/ABFF8TTqPiaxvrs29/JPaX9pOFjlRujTMZN21RwIVXA6/NQB6tputaXqOoX2n2N7HPc2Dql1GucxkjIHv+FaH41wfhXQv7D+IniWX/hH0jtdYMc6X8KII9oQh0fkMDu7Ywc5rmfhPZ6jrXiq5Zb6Wfwh4Yv7mPRZxOW+3yyfe3H+JId0iDqCSP7lAHsXNHNLRQAnNHNLRQAnNHNLRQAnNQ3/APx4XH/XJv5Gp6g1D/jwuP8Ark38qAPnr4X/ABK0rwX+zxoNtCv9p65MbxbbT4WJYk3cwDPgEquSOgLE8KCeK6j9jh7yT4I20moxPDevqd81zG4O5JTcPvU55yGyOa579kvwL4b0P4br4+1CQS3t3cXt1510wEViizSIxTPCnCZLHnBI4Gc9Z+yld2998K5b60lEtvc65qc0Mg6OjXcjKfxBFAHrHNHNLRQAleXeGfCHi7RfidcX2mx2ml+Grm6ubm+hXUXuBdvIQVZYWjHkvuySQ5HtXqVeQ+NvjRbWOv6do/hfTbnU9/iCHSL/AFB7ZvsULNneiy5G6QEY4yAQc0ATaF8PNfsPCPjPwV51pBp+rXV3d2GoxzsZcztuMckW0YA6EhjkHoKyrT4c+Jr/AMQaTfX3hvwxoKaVod5pqNp12zmZ5ovLB2+Uu1O+CSR6muytvip4auLWzuIkvSl5r76DHmIAi4VipJ54Xjr+lQ+EPifD4l8QajYWnhbXYNN0+6uLWfWJlhFoJIRlxw5cD3K0Acp4H+G/iqCbR5tX07w/o/8AYvhyTSIxYTtM99I8ap5kjeWm1RtzjDHJ9qt6B8OPEum29hBI2nOE8CR+H5mE7fJdIBggbfmQ888EY6Vr6P8AGTw7q2saXaWekeIGsNXuzaadqz2W2zunG7Oxyc4+U4JGDjjNZXhv4zRjxLqej+KtG1Cxtk8Qvo9hq0Vrmykc7RHG7BiVcknkgLyOaANC38GeJNLl+HGpWEOm3l34c0dtJv4JbholKyx24eWNwhyVa3GFIGQx5Fc54g8PL42+OV/pekNMnhuJbWXxf+62w3l3bnfbQK38TYZDJjjbHGp5NdRrHxAmtYNR+z3kDzW3jKw0ECSyaMKkz2vmLy53kRzOQ/yjOPl4yej1XxEuneNYtETMzzaPdaktnDaEyzGGSJSRJuAz+8UBNvJOdwxggGtp51g6rqP21LSPT1aNbARMTIy7AXZ8jA+YkADPCg55wNDmvMPAfxZGrfBmD4jeItBu9JtzKVnij/eeXH5uzzvXYMgt3GG44rr/AAj4w0bxVe6vBosr3MOl3K2st0oBhlkKBiI2/i27sH3yKAOg5o5rB8c+LNK8H6RHqGqLdTGadba2trWEyz3MzZ2xog5JOD7DvXBzfHfQ4Vu7ebwt4ph1S2vLaybTJLRFuGkn+5tBfaRx1zQB61zRzXn6fFzwunhm91m+g1Wwmsr4adNps1oTeG6bG2JI1zvZgQRtJGKl+Enjq58b3HiZrjT5NNXS9T+xw2lxCY7lE8pG3SgscElmwBjgCgDvKKKKACiiigBrruRl3MuQRkHkV86x/B7xlCND0FdJ8Jy2mk6+mqHxC8rfb7lQ7MwdDGfnYEAneQcCvoyigD5x1T4f+JfGHjfxzolpY6TYaDea9aXlxqdyjtdBo0Vj5C7dueAN24YyeKiHw78W+LPF/jXRxBp2naFJ4rhv21afe19+6SJsQDaF7Y37uMnivpOigDwH9oL4N+JfGvj6z8S6LLpV/YvZJY6hpeoStDvjWQv8kqozIGJAbbtJC4zzVfxP8I/GC3WvnRtB8F6lB4j0S205lvXdP7GMcHllLb5G3RZO8D5TlQTX0NRQB5h8PPhjJoXiGDVdXlsb1Y/C2l6L5PlbgJbXeXf5h0JK478VwXi/4N+MLmHxPomnaV4V1C317X11ca5dysl9bL9oSXy9vltu2hWRSGHynoOa+jKKAPGPGHwfvteg+JKNPpwk8UNZmwldCWtzDFGpYnGQdyMRio7/AOH3iLTvH+p61F4T8NeMoNVNqY7nVrjbLpwiVVZFDRvlPlLjbg7jz617XRQB8y/E74IeLde+NMnie4sNL8T+HrqeGc2tzd/Zprdo1AWPzNjN5QOTtQgt3r6F1vTLy+0NdP07VrnRJhs23FokbsgX+ECRWXBHHStWigDhv+EL8Vf9FU8R/wDgHZf/ABmuS+L3ws8Y+J/h/qWh23ji+1me6VVjt9ShtYoAdw+cskG4FfvDbg5A5HWvZqKAPmv4e/s4eOfDkAWX45eJ7bHSHT2YRdMdJGI/Sm/CC20DwR8YfiddeJNRute16yudPtbbUbqMSXt0ZbQMIo1UcscY4A4AycAmvpavnbwn4Dh8TftL/FDV769WOwt7ixt5beJMTXGbOMlGk6rEQRuVcF8AE4GCAZfwY+JmhXf7Q3xM1XxJq2i6AJ7ewggiuNSjCt5SupAdiFZhkbtuRnoSME+5f8LK+HP/AEP3hf8A8G8H/wAVXh3h6L4U6r+0v8RY9e/4RW5sLaw023tFvDD5UbpGyyJHu4BGFBA6Yr0X/hHf2e8Y+w/D7H+/bf40AdknxA8ByFgnjbw4xUbmxqkJwPX71TDxt4NZ9g8W6CW27sDUYs49fvdK4hfDf7PuNg0/4ffORxutuf1qx/whPwJ/6Afgb/vm3oA7H/hMvCH/AENWh/8Agwi/+Ko/4TLwh/0NWh/+DCL/AOKrjf8AhCfgT/0AvA3/AHzb/wCNL/whPwJ/6AXgb/vm3oA7H/hMvCH/AENWh/8Agwi/+Ko/4TLwh/0NWh/+DCL/AOKrjv8AhCfgT/0AvA3/AHzb0f8ACE/An/oBeBv++begDs/+Eu8KbC//AAk+i7Vxk/b4sDPT+LvTR4x8IkgDxVohJ6f8TCL/AOKrkF8C/A1huXw/4IYZxkJAab/whPwJxn+wvA2P923oA7aHxV4Ymn8iHxJpEkv9xL2Mt+QNTprmiONyazp7D1Fyh/rXCf8ACBfA1oxJ/wAI74JKDkN5cGKlj+HfwUlQPH4X8Gup6FYYSKAO2l1XRJYnik1TT3R1KspuEIIPUHmotOu/Dmm2ENjp93pdpaQIEihhljREUdAADgCuNl+GnwVkXa/hPweRnPEEIqr/AMKl+Be5W/4Q/wAJZUYHyp0/OgD0T+2NI/6Ctj/4EJ/jSnVtJ3bf7Ust2cY+0LnP515v/wAKg+BH/Qn+E/yT/Gl/4VD8Cc7v+EQ8KZ9cJ/jQB6YLyzIyLuDGcZ8wdaX7ZZ52/a4M+nmCvOV+EnwVK/L4T8NlcjoRjJ5H8Xepz8Gfg+vznwVoQwOpXt+dAHfi7tCOLqE/9tBS/arX/n6h/wC/grz1/gz8HthVvBehBSMdMcH8agk+CHwXeeMP4L0XzUXKrvYHA743c0Aek/arX/n6h/7+Cqeq6lpsVlcLLqFqjeU3DTKD0PvXD3XwT+DtxHtm8E6LtHPGV/UNWLqHwT+Apsp2HhXw+GEbEMLpsggf79AHnfwFtPEXjj4YadoNpcx/2PZXN2ryNbsbaNjcSMDIGx9pkG7Kxj90MgsWPy16b+yda/YfhO9j50k32fW9Sh8x8bn23Ug3HHGTjPFed/A3x/LZfA3Q/CfhOznl1OKa7tFkEfmbcTyMBEpwJH2sOSQi/edgOD6D+yMt1H8HxHfbxdrrGoiffIHbzBcvuywADHOeQAD1xQB69RRRQAV5NN8E7f8Ati1a18Ya1BoNtrI1qPRikTxLc7ixKyFfMC7mJ25xzXrNeI+Hrzxdc/Hz4j2+qa+LvTNJ0qH7Bp6RskSCWMuMgNy3GC3U9sUAdB/wpXw9H4wh1+11jW7a2j1b+2TpSTp9kN33kCldwznkA4rrPC/g3RfDularplks8trql5PeXSTvuy833wMAYX2rxvQ/GHxC1aL4aeGdB1HS9CuNZ0e5vryd7I3Kr5RwqBXcHByM8596g+LHxk8b6H8TbXwDob+H7K/iht5JJ9WiaOC93LmWQSFwsUS4PdnJ4AoA7bQvgyNI1bQvJ8ba3PoGgXhutM0aaOExwHDAJ5gUOyjccBicVNa/BnT/APhK7nVNR8S6xf6TJq39sRaI5RLVLvKkOSBucAqCFJxkDivStPkll0+3lmeB5XiVnaAkxliOSpPJXPT2ryn4ReIvG+taVrvjHXtbiu9Otb/UbeDR7bTlVwkErImJM7i3yHg8HNAHW6p8PdF1K5uLi8lunebxBa6+vzAeXcW6Qoijj7pWEAjr8x5rXuPDlnN42svFjSTC9tNOn09EBGwxyyRSMSOuQYVx9TXjX7P/AMYPGXxJ8UvJcJ4Vi8PeSWdY5Xju45dm7yo1ZiZdgZPMcqqgkhc45T4K/GPxH4h8e33hjxkljDcXcE1xpS6dAslu0cTEMROkzbgRg/Mi85GemQDtLX4dyeEPhn4n8O+Gbi91tL+C4Sw03UZ08iAy7v3YO0HZlyTuJJAxXQfCPwZZ+APh3o/hSz2EWUAErquPMlPLv+LEmvH9V+I3xE079nfwV4i8G6Tor31/Cq3C3VyCIkC5XYJZQXYgHOWJpsPxR1bWviP8MvEFr4ttdM8I61p1yLuG6t/IWa5jIV1O5sbixG0g9Aeuc0Aey/EXwXY+NNLtbe4vr3Tb2xuVurC/snCz2syggMpIIPBIIIwRXHaV8E7VNUl1jXvFus67q0upWmoNdzpFGc2+dibUUDbzXK/Er4xeLtPm8b3Xh658LafbeEmWI2Wqh2u79sAmRAHUKh3fL1zjtV7xr46+I/8AbF3J4bv9BtLLSvDUOtXUF5ZvI1yzDLRqwYbBgHnmgDtfEnwo0PWodUP9oanZ3l7qserw3cEqiSzu41Cq8XGMYUZBznmr3wx8C/8ACGf21c3GuXet6jrV6Ly8vLiJI2dwioBtQBQAF7CuFv8A4qeJdW13R9D0KTwz4elu/D0Gty3euSO0cnmY/cwhSuSp+8xPAI4rI+KXxw8VaH4+sfBfhfTtAvNSa1tZmN28gjvDNnc8T7lVIUVWYyMxzlQB1oA+g6KhsZJJrKCWYRCV41ZxG25Mkc7T3HoamoAKKKKACiiigAooooAKKKKACiiigAooooAKKKKACiiigAr4w+IPjxfDf7QfxM8OT67HotprFxYNdXBhmJ8pLNchnjyyJ83IQBmzjcoyR9n18Z/FnxN448F/Ef4x+KvDTaHJpVtc6ZBqFvexs8jtLaxohVQNrLywIY4IJ4oAv/s3+Dvhb4v+LPjtbW2sfGei29lpxtrvUbBSFlKOJdiFAEXK4CgcAAc4zX0C3wZ+E7EFvhz4WOAB/wAgyLoPwrzD9mTR9f0f40fEa38TJoqamLLSzJ/ZO5bc7kkbIVwCCc5PbJIHFfRdAHB/8KZ+E2Mf8K48K/8Agsi/wpB8GfhMAQPhz4Wwev8AxLYv8K72igDgf+FL/CX/AKJx4W/8FsX+FH/Cl/hL/wBE48Lf+C2L/Cu+ooA4H/hS/wAJf+iceFv/AAWxf4Uf8KX+Ev8A0Tjwt/4LYv8ACu+ooA4L/hS/wl/6Jx4X/wDBbH/hSf8ACl/hL/0Tjwt/4LYv8K76igDgv+FM/CbGP+Fc+GMen9mx/wCFKvwb+FKrtX4eeGlHoNPjH9K7yigDzyT4IfCWSNUbwDogC5wVh2n8SDk/jUa/Av4Rj/mQ9J/FW/xr0eigDzj/AIUV8Iv+hD0n/vlv8aP+FFfCL/oQ9J/75b/GvR6KAPOf+FF/CTaV/wCEF0sA+m8f+zU7/hSHwp2bP+ELsCMY5eQ/+zV6JRQB5xJ8DPhRJ97wbZ/hLKP5NUE3wB+Ec0vmt4PiD7QuUvLhePwkr06igDy1/wBn34RMhU+EzgjBxqN0P/alUL/9m/4MDT3x4OwY4yVI1K6ByAepEuT+New1Bf8A/Hhcf9cm/lQB8jfAP4o/CD4V/CC7uru8iPiWKe5ilsk3yXLgSv5cSFuFTAB64zyea9d/Y71E6x8FINYMQhN/qt/dGMNnZ5lw77c98ZxXy5oUfjDTPh5aT23gfw9qtl4i1ybSbG6uJkEpd3lG0qcbCXx+8znCAcV9S/sfrdJ8GIkv4YILtdW1AXEUAAjSQXL7lQDjaDkDHGMUAew0UUUAFQx2ttHcy3UdvCk8wAlkCAM4HAyepxU1FAEKWtsjRslvCrRgqhCAFQeoHpVTVdC0XVpYpdU0iwvpITmJri3SQp9CwOK0aKAEVVVQqgKoGAAMACmxRRxKVjjRFJJIVcDJ6mn0UAZGneF/Dem6tPq2n6BpdpqFxnzrmG0RJZM9csBk07TPDfh/S764v9N0PTbK7uRieaC1SN5B/tEDJrVooAytR8N+HtR0dNG1DQ9NutNjxstJrVGiXHTCkYFFz4a8PXVnZWdzoemTW1gwa0ie1RktyOhQEYXHtWrRQBznibwH4L8TX0N94i8KaLq11CuyOa7s0ldV9ASM4rWXSdLWR5F060DvALdj5K5aIdEPqvt0q7RQBieIvCPhbxFY29jr3h3StTtbYgwRXVqkixY6bQRx+FReI/BHg/xGlquveF9H1NbQAWwubNJPKA6Bcjge1dBRQA2NFjjWONVRFAVVUYAA6AU6iigAooooAKKYZYxIIzIgcjIXcM/lSl1DBS6hj0BPNADqKTcNwXcMnoM80bhzyOOtAC0VUGoWp1Y6Xuk+1CHz8eU+3ZnH38bc5PTOfaodU1vStMv9NsL++it7rU5mgso2zmaQIzlRx/dVjz6UAaNFFFABRRTXZUQu7BVUZJJwAKAHUVW02+stTsYr7TruC8tZhujmgkDo46ZDDg1ZoAKKKo3mrabZ6nY6ZdX0EN7qDOtpA74ecopdgo74UEn2FAF6vkT48SmTwf8AtApbIsvm61o8Jx1BEdrnA6k5GMCvruvj74iIzaF8cCIy4XxjpRzn7nzwc/qB+NAHrfw22/8ADT/xLGDu/srR+c8Y8p+1egeKPiB4H8MCX+3/ABZo2nPF9+Ka7QSD/gGd36V5z4Htre+/aW+KdheQpNbXGjaTHLGw4dTC4IPsQai8T/sq/BzWnMkWh3mkyEHLWN44BPrh9woA9Y8HeKPD/jDQ01vwzqkGp6dI7Is8WdpZTgjkA8GtmvMPhr8DfAfgvwpDoP8AZcGsGOR5Dd30CtK+5s4JA7dBXomkabp+kWKWOl2cNnax52RRLtVc+goA5rx/8RfDvgq+sbDVY9Tub2+jklgttPsZLmQxxjLuVQEhQDyaqax8V/CGn6VoWpQSahq0OvB204aZZSXLyhFJc7VGRgA5z0waxPil4K8XeJPil4b1Pw9rc+g2Vrpt5b3moQRxSupk2bUCPxk4PODjFbvhz4aaNoDeFfsF1d7fDiXIhEhDG4acN5jyHHUlmbjuaAJvEvxL8L6Alit42pTXd7ai8jsrTT5p7lIMf6x4kUsigkD5gOeOtWbX4heD7q30S6g1mF7XXLee40+4wRFKsK7pAWP3WC5ODg/K3oap+MPBF/qfiePxR4d8T3Hh/V/sf2C4kW1S4jng3FgCj9GViSGB78gisbXvgn4W1r4S6f8ADq9ub97Oxn+0pe7x9oMrSM8rZxgeZ5koIHGHPoKAOh0LxxpuuavoEWnXEDWeuaO+qWYkSRJ5I1aPDBSu0LiQdTnkcYrntQ+NHhn/AIWB4c8I6Er6zJrF9PZy3kKutvbtEjMwEhXZIwK4KqeOtdXP4QsH8V6JrsLm2XR9NudOgtIkCxmOYwnt93b5AAA9a850D4L63pPiXwmF8ZR3PhfwpezXWm2MlgBcgSRsnlvMrAMF3HB25x1z1oA7X/ha3w+PiiLw0viW1bUpbg2saKjlHmHWMSBdhYdxnIrta8N8AfAW48D/ABHGv6L4miuNHWV2is9QsvtE1qjsWeOCQsFjDMclguTXuVAGT4l8RaP4cjspNYuhax3t3HZwuynb5rnCgnouT3OBWRd+PdAOgyaxYalYvaRaoumPNcO8cZmMioyqQrFjubAwME8ZHWrXxJ8Iab488E6l4V1bcttfRbPNVQXhccrIuf4lOCKwrj4W6Q3wu0fwFa3lxb2mlT208VwAGkaSGUSlue7MCT/vUAbknjnwunjL/hEP7S8zWht328cEjiLcCVDuFKoSASNxGcUp8c+E1hmmOtW4SHV10WQ7W+W9YqBD0+8S6+3PWuF+Inwen8U/Eiy8WWer2GkGCWCR7i2sCuoZibOFnDgYYfKQytxmodZ+DeqXHil5tP8AFUdt4cufE9v4mutPksQ832qMoWVJdwwjGNTgg47UAdhqXxU+Huna8dDvPFFlHfrdpZNGA7KtwxAERcAqHyR8pOR3q/pHipdQ+IWu+ElsmjOkWdpcm4L8S+f5nAGOMeX1zzn2rzu6+EfiuONtB03xbpieFj4gTXBbz6aWu1YXYujF5ocBl8wH5iN2MCu+0XwrNp/xK8ReLmvxLHq9nZ262+wgwmDzMnOeQfM6YHQ0AdVRRRQAVBf/APHjcf8AXJv5VPUdzn7PLyR8h6fSgD4/0TI+CfwpUqf+SjID7f6TNXuP7MCqvw4vVVQFHiHVQAOgH2yWvFrPP/CofhlliSPiZ1YYZj9rm644zXtf7MwcfD2/Emd3/CR6tnPXP2yWgD1GiiigAooooAKKKKACiiigAooooAKKKKACiiigAooooAKKKKACiiigD5f+JWh614o+MXjfSfDnhW6uta8zTfsfiFb4QJo/7mJmPXceATtAw2ea9BT4XHXPi7r+t+MLFr/TH0+xi06b7Y6ESxr+9KqjApk4571a+J3xc8LeCdQuLLTLUat4ha7tYL2K2gcrAJJFQNPMqlUIU8Bjk4ArpPGfxO8E+D7iS317V2hnhgFxcRwWs1wbeI9Hk8pW8sHsWxmgDxLUfhx41bWJrePQtZk8VnWRNaeLhrJFtDZhwQPL35GEGzy9hz1zXe+L/h94t1D4vWV3Y6ljwZqLwXetweYVcXFrkxhPmztkJAYL/d5rtr74heFLG7jt7vUfIEuktq8MsiFUltlxuZSepAIO3rg1neIPiEtpdeAm06z86y8WXwtw9wGjeKMwPKrBcdTtHB9aAEOleJP+F8vrS+eNAbwy9sp83MQuvtCMPkz97bnnHTNeN+FvCniz/ha3g6fxD4V8TT+IrHWry51bX5rjzdPltzHOsflDcQg+aMBdqkYIOc19AQ+KNOHiTXNKutQsYv7JtYbqcFmVoo3D5eQsAu35OME9DnHFZHhf4qeD/E2qSaXo15dvdm0a8thPYzQJdwLgGSJnUB1yRyPX0oA8e+H3hT4hL8fn1Hx1Z+KCtveXElnqFhdFrK7jZmKefmTbHGkYVViVMkkkntX0zXmfwZ+MXh/4i6ZpyCG70rWrqxF2bG6tpI1kUbRI0DsAJkVmxlee+BWv8JfiFZfEPTtWvLPTL/T/AOzdUn090u4WRmMbYDcgYJGMr1U8GgDxbSfAPxM0PwnoWt+HW1i18X3V3qUeqLcXryxvE6Tm3Z1dii4YRYIHVhmtDwXo+qav4102xOh/ELT7SfQby211tauZTbyXDKgTDbiCc7/mUAdK+jq460+IOm3HxZvfh0un6kL600+O9a6Nu3kEMT8u7GB25PBOQOQaAPJvBvhvxlp/7NF94L0jw7rej+INIk+Qy3AX7Ywm3kwPvPylRgZwOcVmajpfxF8fXviC7l0jxPpei3mu6SF0+8drebyE4uGXY3yoO+Dz1r2Vfiz8P2186KNeHni7+xGc20otftH/ADy8/b5W/wBt1dxQB89+OtD1Lw74wXSJrTx5ceC00vZo40C6mlaK8Zjv88hvMPBXbuJUc8VZ8C6L4yuJ/grf61p+svPpq6k2ry3/AM00DPbyohlPuSAPqK97ooAK+QvHzbdB+Ov7xULeLtKXkkbv3lucD19fwr69r45+Jk8sHhf4+um0sfFOliEY+7IHhOWz/DwPT60AewfDn/k6X4m/9gnR/wD0U9ezV4z8N/8Ak6L4mMSM/wBlaPx/2yevZqACiiigDyjx/wCO/EFv8UIvBWj6p4c8PRx6aNRkv9bVmW6+fb5UQDoMjqxycZHFVviD481y18d6b4atfE/h7wvYz6M2pLq99B50V7IDgxRZdVAAIcncSQeK9M17QNB11Io9c0bTtTWNsxreWyShT7bgcVNfaPpF/axWl9pdldW8OPKimgV0THTAIwMUAeG+GPiN8R/HOo6Fp+k3OlaDNeaBfaiZZLBpobqSC6WGNk3MGWJwwfuQCOvFT+OfGHibXPhZ8MPHVjr1r4YgvtU0+fWMqWj8uUYILFgBGCTkN1yOeOfaxcaSmrxacJbNdSW1aSOAFfNWAMqkheoTdtHpnFPm03TptN/sybT7WSx2CP7M8SmLaOi7cYx7UAeb/EDx5rMfjjSvCvhvV/Dmjx3elHVP7V1hWkguF3hBFCFdAzAfMx3cBlwOa5i0+LHiu98A+BpjeeHNM1LxLPcw3Gs3KObC28liBtXcNzv/AAhmAO1q9d1XSPCfiiKTSNU0rStWj06VFe2ubdJVgfarr8rDAO0qeO2KTU7PwhHaWfhbUrPRVtr0slpps8UeyYqNzBIzwcA5OBxQB5x8Ytc8TL+zbrWs6R4u0qbV7VB5mp6TGfKYLKFYJ87bG9Tk4weK9M8D3w1Hwlpd0dUtdUka2j826tyCkj7RuIwTjn3q5ZaRpVlpQ0qz0yzt9P2lfssUCrFg9RsAxg1NYWVnp9pHZ2FpBaW0YwkUMYRFHsBwKAMD4pajr2j+A9V1bw3FFNqNlF9oSKRNwkVTl1A9SoOPevIvhp8bPFHxA8dW+jWnh19P0qZJ9VW6mh4m0vYyRfxZWQzDGemO1fQTqroUdQysMEHkEVWtdO0+12fZbG2g2ReSvlxKu2PP3Bj+H26UAeByeMfFHk/CDW18RaX4f0C/vbm21OObcY5CscxRWd36FYyBk8OVPOMVZ+JviTxvonxi8Ual4U1HTPsGleCINWurW/ikljnEU10dsZRhsZlBG7nOBxxXtV74f0G90yPTLzRdOubGNxJHbS2yNErA5DBSMA5Oc1Ym03TpnneawtpGngFtMWiUmSIZ/dt6r8zcHjk+tAEHhXVRrnhjStbEPkDULKG6Ee7ds8xA23PfGetaVMijjhiSKKNY40UKqqMBQOgA7Cn0AFFFFABUdydttKfRD/KuP+J/h3xv4gtEi8H+PD4VYIVfbp0dwZCeh3Ocr+AzXzrF+z78dY/iJpGual8Uzqdva3CySXkl3K8kSjrticFW+hOKAHWUrN8IPho+FJk+JeT3/wCXuY8V6T+z1qPi6HwJqK6b4a067g/4SDVCsj6oYiT9rkyNvlHGDkdea8b8O6HrNh8OfhzcXHiK4vbJfiQE+xm3QRowuXTeHA3YJUnGcZevef2Up5JvAevI4GIfFeqomBjj7QW59eWNAHjfw6+JH7Wl9qJ3+B4dUtd7E/2jZC0UDPQPlPwyDX1F4BvPFt9oSzeM9E0/R9T3kGCyvTcIVwMNkqMHrxz0610FFABXgfxR+Knijw/468W2tnrfh7TrHwzY2lzDYX1sWl1VpRlkV94Kn+EbVbnGRXvlcjD8PtAHxD1Lxvd28d9qN5DBCn2mJHFsIhgeWSMrnqcUAcV4b8WfEPxf8T72x0u707Q9F02xsLqazvdNaWeRp03vGz+YuwgdCAa5/wAW/Fzxhaz+KNasdQ8J6bY+GL97R9C1Asb+/C7fmDBhsL5+QBWB7178lvbx3ElwkEazSACSQKAzgdMnqcVkap4a8KTaqviTU9B0iTULRCy6hPaxmWJQOvmEZAA96APNfEfxO8WWPjrTvCEGiRx3viOOzuNEaWJtsUXBvROQfvRKcjAwa0ovGVxpfxQ+IkNxpYa00bRLTUF8l3ea5wsxICk7V+6QAACTySeK9Itv7N1KOz1a3Ftdq0YktbpAr/I4+8jehB7dRUiWVml5LeJaQrczIqSzCMb3Vc4BPUgZOB7mgD578EfELxXq/j7QPFmt6hpV3pWoeEtR1G20XRJXka3CNbviTLfPMQSg4ABDAVp/s/8Axg8YfE3xZNI2n+H08MG1EhkhlkW4t58A+QN/+uKhl3sFVQWwCeM+raD4E8F6DrU2taJ4U0bTdSmVllurazSORgx3MCwGcEjJqTRfBXhDRdcuNc0fwxpGn6pchhNd21okcsgYgtlgMnJAJ9cCgCL4n+KV8E+AdY8VNZSXo06380QIcbySFGT2UEgk9gCe1ee+GviV4yj+I1r4c8Rx+FdQs7vw/PrETaC0rzL5bLiP52IbIbg4GSO1exXEMNzbyW9xCk0MqFJI3UMrqRggg9QRXNeFvh34F8Laq+q+HfCekaXfOrI1xbWyo+1sEqCOi8DgccUAct8HPHnijxzBY69eJ4Vs9F1CKV4bKG7kfUISrYUOCNpOM7gMbT61F8OfiL4j8Y3T6tHF4ZtNAW6uLc2bXcjamPKJGSuNm4kZ2+hHNdppfgTwZpfiWXxJpvhfSrTWJg3mXkNsqyHd97kdz3PenQeB/B8HilvFMPhnSo9bfO6+W2UTEnqd2Ovv1oA8o+Evxq8UfETx4LPTdA0dPD6SSpeO1zIt1ZlSQituAV5G2ltiA7R1NaPgb4s+Jbz4uX3g/wAaaDY6Ba3Ek0WgsjtM980ZOcyBii/KM7SAcnHavQrPwB4Js/FD+KLXwrpEGtOxdr1LVRKWIwWzjqR1PU0umeA/Bel+JJfEmneFtItdYlLM97FaospLZ3HcBwTk5I696APP/h78X9T1b4sXngjxVp1not1JLcRaZaRxTSyS+UCxdp8eSQUVmwMEEYOa9krm7DwH4MsfFcniqz8M6XBrkhZmvkt1Eu5gQxB7EgkEjk55rpKACiiigDyHxX8HNQ1DU9Z/sTxrNpWja7qUGpapp0lhHP5k0boxKSEhkDeWuRz/AEq34z+F+t6h4g1/VfC/jJdEXxHZraatb3GnLdK4WPyw8Z3KUbacdx7Vsax4gksvjRpegizcx3eg3N0bg3MgQGKRBtEedhPz5LY3YwOlcL8NPi14z1e+8KyeItP0A6d4sku4bBrHzVltXhyf3ockOCB/CRQBofEv4Xf8JR/wrzwpPp4vNK0WVZL7U2IRhHDGAIgAc/vCAD1GBXoPinwjY6/rXhnUp5mh/wCEfvWvIIkUbXYxNGAfQDdnj0rhPgT4s8TXfhLxXe+MNUsdUu9M1S98mK14lEMRPylc8DjC8fXNZnwE+L3jL4m61cXf/CMadF4VWAuL6GWUPFN2g+cASsBjcVAAz1NAHoOo/D/StR1Xxbd38008HifTodPu7bAAVI1lGVPqRKfyryj4R+F/HZ+K1k2uQ6n/AGB4c0K60ezutQ06G1kZWeJYwDHI4myked2Fxjpk10PhPxl8QPEXw78TeKtWsdEGlJbagun21k9xb3e+CR0AdycDOw/MuCDVqX4ieI76bwf4c8L2WkW+r634dXWTPrE8nkKgSPMSFfmlky+TzwoLGgDW8KfCmy0F/ADrrFxcN4M0+6soS8aj7SJ0RSW/u7dnAHrWx4K8HXnhnxHr15D4hmudJ1W8lvk06S3QfZ55W3SMJB8zAnOAeme9eeP8YPE+s+GPC0nhnSdFj1rWPENxokzXc0klkrQLIzyROmC6N5fyt798V7Norak+kWjaxHbRaiYV+1JbMWiWTHzBCcErnOM0AXK4nWfBWpXHxPsvG2k+KJdMC2aWV/ZfZElW7iV2dRublDljyK7aigDxU/Ay6+zt4Z/4TSf/AIQdtU/tP+yfsKG4D+Z5nli53Z2b+fu57Zr2kAAADoKWkoAWiiigAr46+Kuo6fo0Px6gvLqzjuZ9e0R1RWAd03QycDPOAGzx1zX2LXxtrun+G7749/FDR9V8E2Ova7dX9p/Zkk0XmrCGtwSVj3BnYghsfd4JYoooA9d+FV5ZX37TfxLubK6huYm0rRwHhcOh/dPnkGvbK+Yv2SfBsngP4w/EHw5LbwWzxadpkpiilMmzesjYZjwW552gLnO0AYr6doAKKKKAPCPi74W1q98d6rf6j4Q1zxhp11p8UWiDTtTFsNNnXdvLAyJtJJU+YNxGMYrn9d0H4w+HfDl9bSWWr+J77V/Bkelefp14oNlfIZP3jbmGfkkX94gJJT3r6WpaAPD7zw1qej/Gvwb42uPCuu6zO3h5dLvLm0ulb7LcZT55lLqCm1pckZycEDIFUPGll8QtI/aHtNb0Kw1rxFp91NbxiK4aeOzsImXZMUZJPKPBLfvEJ3dM17/RQBwvhiHxPF4z+IUk4uPs811bvov2pibfH2KJW2DPC+aG3AY5ye9eKeDNM8R3/wAXfh9e6/pfjSTxNp0t63iCfUVdrGMtEQrQFf3QjLHC7ecYzX1LRQB8teAI/ivc/HHyfHd74wsBbXkrK2npJLY30ZY7B08qKFVAz1ck9RX1LRRQAUUUlAC0UUUAFFFFABRRRQAVFd7fsk27hfLbPGeMVLUN6M2c4wT+7bj8KAPk3RZLdfgl8OkjmcI/xHQQhRgSD7bIRkduBnHqBXsv7MAx8O9Q4HPiPVTwP+nySvGfD1p5nwN+HEpzGbX4ixtsKnnN7ImDnpjd+le0/sztv+H2oMFCg+I9WOB0H+mS0AeoUUUUAFfPfxqvfFNr4u8SNqP/AAm8diumL/wix8PI7QtcbDvM3lgnfvx9/wCXb0r6EooA+cpPCXjjxJqsmoaxe+LbV7fwTbzWLWl/LBnUgG3BkUhWfIGVYHOah+IjeNrzT9LtvHUHio6NceFl/d6CkvmNqpX5lufKG8DHQfdznNfSdFAHN/C22uLL4Z+F7O8haC5g0e0jmidcMjiFQVI7EGvI/wBqqb4jJq2iQ+HP7bi8PXEMkVzdaR5pktbksu2aVIgZHRV3EIMAt9444P0BRQB8u/EbUvF2h6TM+q33xFutKt/C4m0TULCJopDeqJGkkvlADIR+7wG+UIDnJzXY+GdF1/xx4j8Majrmq+JIdNXwVpd6J7O+e2jk1BndpCwTAZiu3IPGCOPT03xv4G8K+NYraPxPpK6glsX8oGV0wGwGU7WGVOBkHIOBXQwRRwQpDDGscUahURRgKoGAAOwoA+dPjzffEpfipb6Xa3niTSfDVxHB9i1PRoXn8ojmZWijRjJKxwF3kKq88mtz9pa48Zabp3hzUvDera2YYhIt1Y21tcA3R2rtLyW6l42zwAQFyTkjFe5UUAeF/GLV/G118L/C2u2c2reF7x8SalpqQ3EzNlOI5JrdGkjwe4HJODivSfhHq2sa58PNI1LXtHudIv5IcSW1xIzyDHAYlgG5AzyM8811dFABRRRQAUUUUAFFFFAFWXT7CXUotSks7d72GNoorhkBkRGILKG6gHAyPYVVtfD2g2qWKW2j2EK6eWazCQKBblvvFOPlz3xWpRQBj6T4X8N6Tq17q2l6DpllqF//AMfdzBbIkk/f52AyefWqOgeAPBXh/X7nXtE8L6Vp+p3O7zbm3gCM245bp0z3x1rpqKAKVvpOmW+lvpdvYW0Vi/mb7dIwI23ks+QOPmLMT6kmsnxH4F8HeItHs9I1zw3pl/Y2KqtpDNACIAAAAndRgAYHYV0dFAGTD4b8Pw2ul2sGjWENvpMnm6fFHCqravtZdyADCna7Dj1Na1FFABRRRQAUUUUAFFFMmljhTfNIka5AyzADJOAPzoAfXi/w+k0LSfjP8YvEmqLa20lveWEb3sqjcsX2KI7AevJ/hHU468V7RXzdoPw+bxf+0v8AErUNQvTFo9neWCvBG7CSSX7HGfl52pweXxvwcKVycgGl8B/Elt4r/aO+KOr2cEkFu1npkSLKRvIRZFywH3ScfdPI6EA8V7/Xjvws0uw039oj4lwafaQ2sENho8UccShVVRC/AAr2KgAooooAKKKKACiiigAooooAKKKKACiiigAooooAKKKKACiiigAqG9/48p89PLb+VTVDfkixnI6+W38qAPk7w59l/wCFF/DnzCd3/CxI/JIBHP22Ttn+7nrmvZf2Yv8AknV9/wBjFqv/AKWS14fobO/wU+FZZzl/iOhYk9f9JlPNe4fsxf8AJOr7/sYtV/8ASyWgD1KiiigAooooAKKKKACiiigAooooAKKKKACiiigAooooAKKKKACiiigAooooA8v8Oad4q8UXOuXx+IOt6dHBrFxaw21tbWpSONCAoBeIsfxJrX/4QrxR/wBFS8S/+Atl/wDGak+Ev/Hl4i/7GG9/9CFdrQBw3/CFeKP+ipeJf/AWy/8AjNH/AAhXij/oqXiX/wABbL/4zXc0UAcN/wAIV4o/6Kl4l/8AAWy/+M0f8IV4o/6Kl4l/8BbL/wCM13NcvqvxE8B6Vey2WpeMdCtLmFzHLFLfRq6MOoIzweaAM7/hCvFH/RUvEv8A4C2X/wAZo/4QrxR/0VLxL/4C2X/xmn3Hxb+GFvC003j3w6qL94/bo+P1pLf4ufC+4iWWHx94dZG5B+3x/wCNADf+EK8Uf9FS8S/+Atl/8Zo/4QrxR/0VLxL/AOAtl/8AGasN8UvhupUHx14d+YAr/wATCPkH8atxeP8AwJLGskfjPw8VPQ/2jF/8VQBmf8IV4o/6Kl4l/wDAWy/+M1yPxf8Ahb4w8S/D/UdFs/G2oa3cXIRY7bUo7WKAHcP3jMkG4bfvDbg5HUV6XZeMPCV7L5Vn4o0S4k/uxX8TH8g1Xf7Z0f8A6C1h/wCBCf40AfPXgL9nLx54et1jk+Ovie3UHmGxLeX6cCRyOnt6VheDPGN94F+JHxF8IQapd6z4jutStIob/USgkl22igYTgPJ8p5ICAAM7YwG+krvxr4Ns5XhuvFmhQSJ99JNQiVl+oLV498PfCvw++IXxc+Kesalo+i+JIhqVnDBcuizrtFnFuCt0+8p6elAHJ/sdeIopvif8UpNa1i2kvGubVWne78xZdhlUsJGxu5HYAc8ADAr6c/tzRf8AoMaf/wCBKf418kWWk/Ayf9onxpbXtr4Zaxigs7bSoX2iyS4MLmVmGQu0MigkHqR65rs/h/ovwEvvD0MnjDw/8N9P1yOAyXlraTxSQrhmAKtuOSQAduSRmgD6E/tzRf8AoMaf/wCBKf40f25ov/QY0/8A8CU/xrwO40T9nuHxtaaJH4N8FS6TNpzXT6sLqAxxyh8CFlzncRz1/Ctp/B/7NKuY5NM8BqUZfmDwbZM9l+agD2L+2tG/6C9h/wCBKf40f23ov/QY0/8A8CU/xrwPwr4L+Cc97q6eJvDfwzt4v7QEelixvo5TLBgbXf5sgk9RgDj8a6Z/hp+zfIFzovgjG7cNt1GMk/R/0oA9X/trR/8AoLWH/gQn+NSJqWmyEhNQtGIAJxMpwD0PWvIP+FX/ALNhhEn9jeC/LAzuF8uMdeu+n/8ACqf2cf8AoB+EP/A0f/F0Aev/AG6yxn7Zb49fMWl+2Wf/AD9wf9/BXkKfCn9nQgouheESDxgXgP8A7PUx+D/7PvKnw14X+QHP+ldMcnPz+9AHrH2yz/5+4P8Av4KPtln/AM/cH/fwV5T/AMKb+AT/ADjwt4aIPORccH/x+j/hTHwD/wChV8N/+BB/+LoA9W+2Wf8Az9wf9/BQLy0xn7VBj/roK8ok+C3wCdCv/CL+HVyOq3JBH476WP4M/AVIjGPDHh4qeoN0Tn6/PQB6wLm327vtEW313jFH2i3/AOfiLpn74rylfg78DFjkiXQ9HETjHlC/cIv0XfgUw/Br4GG1+z/2NpWMbS41F95HoT5mSMcY9AKAPWhNC33Zoz9GFHnQ/wDPZP8AvoV5Kvwb+CahfLsbSMgYymryqT9cSc8cfQAUg+DPwUPSztz/ANxiX/45QB6550P/AD1T/voUGSPOPMXPpkV8+/8ACt/h1/wsH+wR4HA0BLBrp9b/AOEgkMYlDALEE35yRySSMe/WtPxh8J/hhp3hS+8S6X4ZvNauLe2NxDawa3OjXTDou8uR+PNAHt4kjOcSKcdcEVDqEsYsZ/3if6piOR6GvHtK+EPwvk0mw1K80GXS5riBXntf7an3Izrny2beA3pziuX0f4d/DDXPDeo3mseGr7wxNFeS2Fsuo6zKGYj/AFbgCb7rHgKCc880AcXoc0f/AApP4VsXjOPiMhPIAH+kS17l+y+Sfh1fnKlT4i1XaV9PtclfK/wO+BU3xQsYWmsH0Lw1puoXBm1NbySSfUSGIVIoydkYUcF8H8elfTP7IUMVn8KLjS4EWOGw13UbaJPN8xlRbhgAx9f58HvQB7HRSMVVSzMAB1JpkE0M4LQzRygEglGBwenagCSiiigAoopjyRK21pEU+hIFAD6KKKACiiigAooooAKKKKACiiigAooooAKKKKACiiigDivhL/x5eIv+xhvf/QhXa1xXwl/48vEX/Yw3v/oQrtaACiiigArwz4k/DWxuvE93rTeC9K1C8uN/l3MWmRMIVdsYVCD5ty5GTLL+7jHODyG9zooA+aPCnwn0OGOx8UW/haCyudKKwLp9vZZuNIlXO4uDn7buDDexzxho+1dH4h+G+i31nqV5dfDnT386fbqGnx2iMbh2A23NnKADGxO3cGwOueQc+6UUAfOJ+FOl2NvJNqPg7SbrVbez8t57XQYjDaq/QRxhcXNyRjLnCL146HAm+Fvh/TblbOz+G+nXl/BAI7mRtNF3DpUUh5lk4H2255zsU4QdABX1bRQB87af8CvAyLZ6T/whenjXdPt2kE0to32PV4ycsWcD91JkjAGGToAyZFcZqfwd8CSWUtppnhu5trjS79Hupp0mmNqHI3WcgV/9Kkbcvl7NpAZCxH8X15RxQB8vaZ8IfCujwpE3gLSnubC3Mm6+tTdLYowyZbphzd3LY+SCP5Vz2yprnPgb4b8Q3Hjfx/4E8N6VqXhvw011bSXgvo0SVd0Ayr+WcDeDvESADDBSVUFW+xK8K8C+LNH8O/G34p6fqVx/pdzq9i6JGpISNrSJQ7knCjJA65J4UE4FAHDaL8JNOvPjl438H6ZpOlnSodO01bzU9RhW6uo98bFzArgosj5xuwFQKML0A9Zt/gf8O9AZLrQ/BGhTxrEkdxa3dos5mVBgMjPnbJ6nox6881z/AMCYvEB+PfxQuvEkv+mvBpgMShQgXy5NpAUkAbcYBJOOpJr3WgDxvWPAvhHXr6bQPDPw20DTHEa/bdWvNAiC26uM7IlZcSS4P+6vfPSoJ/2d/h7ootb/AMO+D9HvZ7aLy7i01KBZ0vl69XBEcmejKAOxGOntdFAHh9z4K+HuoR2mn+H/AIJ6HHqt2jGZtR0OOKDT9pwTI235zk8KhO7rkDmuvs/gv8LY7SGO5+HvhS4nVAJJRpEKB2xy23HGT27V6DRQBwf/AApv4T/9E38Kf+CuH/4mkb4M/CZlKn4b+FsEY40yIH8wK72igDg/+FNfCf8A6Jv4V/8ABXF/8TSn4OfCk5/4tz4X56402If0ru6KAOFHwe+FYIx8O/DAx2/s6LH8q86+P3gL4S+AvhVrnimPwHoK3dvFi1VoiFaZmAUYBr3+vI/2rfB0XjD4V3iXmoT29jpqPeyQQgZuJFHyAsegBJPv7UAQeAPhT8HPFHgnRvENv4F0WVL+zjn3CM43FRu7+ua3P+FF/CP/AKEHR/8Av2f8avfAvwqPBvw00rQo9SmvrRIxLamZQHijdQ3lnHXBLc8da7mgDzj/AIUX8I/+hB0f/v2f8aP+FF/CP/oQdH/79n/GvR6KAPND8BfhAbgT/wDCB6XuC7cAvtx/u7sZ98U2f4B/B+QNu8CacM8nY8i+vow9f5elem0UAfPDfs0eCvEE819NoJ8MWoTbY2VvPI8m4HPmXBLkNnH+rUgAE855Gonwi+C+lwCy8VeF9OsLyO3Mrt9tuVt5lX7zRkyc9sp1GR14Ne51V1HTtO1FYl1CxtbxYZBNEJ4VkCOOjLkcMOxHNAHglv8As++AfGE4vP8AhF5/D2gqD9mjiu51u7zjiR9zHy0HULjcepx0rQuPgd8I9LT7Brng61Ik/d2V411cbZW24VX+fCyk5x2PbnivdarapDHcadcQyRJKrRt8jKCCcccUAfLPwK8f3WkfBex8D/D/AE4at4ta7vI4oXDeTZqJmw8rHqACD19MkZAPmXw28F2tx4d13xN4o1q80u/g1K7tNQ1SzuZ4IYJzLhmOGAnmz9yKNQuGzIcYA9s/Z71Xwp8OfgdL4i1C0RNWvb6+8yONQbq5ZJ3GwZxgDAzyFHU11H7I/k6t8Iv7TvNPVJbjXNRuhFMA5hd53BC5HGAxX8/WgDzOx+Flnd6rqaeOtV8az2KQjFnqOtSTXOmKrHbdsEwk8L8Z25EfIOeSurcfCTwTaavBcWOm3unXKW5aaPTtZnisb23KkrdiYSZhQEfNuyOSACea+nSkZYMUUkAqDjseo/QVRt9D0W3sXsbfSLCK1dQrwpboEYDoCuMEDsO1AHytL8KdC8mxe98R+K9aRYmuBDca1JCl3GBxNJzm2tVGcMTvfsKk8FfDeG+1G0utF+InjLRdOu7d103WbfVma3vLok/ugjEmNFx8qOd7jPIxivqS50PRbmSeS40uzke4eN5maFSZGjx5Zb124GM9MVMumaYscsa6faKk0vnSqIVAeTOd5GOWzzk80AfNXiH4fau1utr4y+KnjBby1DNPZXOsi3gvYOhkt3RRlgSDtYE/wkdDWPF8GfB6r52t6ZMk1lCS+7VbxfNjb7lze5kJhz1WGPDsfQcD6uv9P0/UDAb6xtbowSCWHzolfy3HRlyOGHqOaka0tGZma2gJZxIxMY5YdG+o9aAPlCb4ZaXoVzDYreeLtZ1GKxMlvottrU0c0sZIzeXA3ZgiX7qxj5j0O5uK9g/Zw8Ix+G/DFzdSXeoX15ey5kupdSkubaZASUMAdiUUBtpDAPkHNejz6Tpk+qwatJYwNf24KxXOwCRVIIK7hyRyeOlXEVEXaiqoyTgDHJ5NADqKKKACiiigAooooAKKKKACiiigAooooAKKKKAOK+Ev/Hl4i/7GG9/9CFdrXFfCX/jy8Rf9jDe/+hCu1oAKKKKACiiigAooooAKSlooAKKK808S/HDwDoPiu+8L3Fxq13qlhtF3FY6VPcCEsoYAsikdCDxQB6XXhPgTSfC2n/HL4teMta8iBtNvrMC4uZSIoFNnGxfBONxLEA9ecDrztSftE/DhGZCfEe9ELyJ/YF3mMep+T6fnXgFl4o8D+J/jr4y8Q+LtW8Qab4Suru1uLOy/su8YXskUAiLMI0OzG3uA2G4I60AewfAHxVYeMvj78U9a0uGVbPydNgjeTIZ9iSLnHbOM4PI7gdK97r5b+Hfxe+Hei/Gbxvqv/Ex07w/f2emw6bImh3QVvIiZHUIkZZQMjGQK9O/4aH+E/wD0HtS/8EF//wDGaAPVqK4/4c/Erwf8Qn1BfCmpS3n9nOsdz5lpLAVZhkDEiqf0rsKAEpaKKACiiigAooooAK4z43/8kj8T/wDYPkrs64343/8AJI/E/wD2D5KAN7wj/wAippH/AF4wf+i1rTrM8I/8ippH/XjB/wCixWpQAUUUUAFFFFABRRRQAVFd/wDHpNyR+7bkduK46++LfwvsbyazvPiD4Yt7mFzHLFJqUQZGHUEZ4NVbr4yfCZ7WVf8AhY/hU5RhgapFnp/vUAeT/sveEvDel+Arzx54kvBdEatetaGfJWFRMyjC/wAchYEgc8kYGea779lG6W++Fc16iyIlxrupzIsgw4DXUhAYdjzyK8P/AGfNd8C3nhSW18X/ABC0rTdNs9UvDaWVxqkcUjxtIxyq5BjVg3L5LtkgFRnPf/s0fE34Y6D8PLvS7vxh4d0nydc1DyYJr2OLMLXDNGyqSPlKlcH2oA+i6K4uT4sfDCMMz/ELwsoU4JOqw8dP9r3FdD4b8QaH4l0wan4e1ex1WxLFBcWk6yx7h1G5SRkUAadFFFABRRRQAUUUUAFFFFABRRRQAUUUUAFFFFABRRRQAUUUUAFFFFAHFfCX/jy8Rf8AYw3v/oQrta4v4S/8eXiL/sYb3/0IV2lABRRRQAUUUUAFFFFABRRRQAV4j8IWhh/aC+NrNthhWfS2kYtxj7M5J9uK9urxi9+GPjzSPin4n8Z+B/E3h62j8ReQ1zb6rpsk5jeKPZ8hR14I9fWgDv8A4ceOND+IGiPr3hqeSfTRcSW6SyRlPNKYyygnO3JI5HOKf4p1bW9M1LRrPTdAvNQi1S5aK8uoJl26eNgw+GByM5PYfKe5CniLPw98d7RmFt4u8ARQkDEKaBMqKcklhiXOTnnJ7D3zeXTfjosu5fEvgMR8fJ/ZNzxxjr5307UAej3czwwO8cZmdUJWMcF2AyFHbnFc98Odc1/xD4cXUdf8Lz+Hrlp5I1tJbjzH2AkCQ5VcZxkDHQiubax+OiwbV8QeApHAA5026UH15804qGax+PUkLx/254AUs23IsbsHZ3ORICDj/wDXQBm/BlI5Pjf8WLpRJG3261jMbRFc4hB3Z9//AK9eyV5t8GPBPirwzq/irXPF+sabqGpa/eJcFbCF0iiVECADflug9TXpNABRRRQAUUUUAFFFFABXGfHD/kkfif8A7B8ldnXG/G//AJJH4n/7B8lAG94R/wCRU0j/AK8YP/Ra1qVl+Ef+RU0j/rxg/wDRYrUoAKKKKACiiigAooooA+f/ANlrSNE1XRvFdxdaTp9448VXylpLWJyF3cZyCcfSu58NxeGdY8Z6vp5+HUNibFDFHeXGkxKk4BXOG9CSCAQMgEg8VxXgrwn8YvAT+INN0PQvCOrabqGsT6hDPdarNBLiRs4KrEen1rq01b46hSx8EeCPNJGWGuzYI/78UAdVd6B4XsrUXd54e0WOOONnnH9nRnAVSSQAD6dMnj3rK8FJ4G8Y6HHrWk+HbJbSWcrG0+mQoflxkAFeQRnnnqRkEcZ02sfGxUkkj8C+E5G28IfEEmD/AOQKqLrXxuht3WH4beGAGYgRjxGwCjHUYh4H65JoAsaLol7qfjnxFpusfDfwzYeFrcLDZXa28bXNyxVPnGMjb8zdQpXC8tk7cv8AZQs4LHwr4thtY44oR4w1MRxRqAsarLtCgDoMKKtR+Ifjx83m/DTws3PyhfER/XMXWrv7OfhLxP4R8IarH4uSyj1XVNbu9TkitJTJHGJmB2hsDPIP50Aem0UUUAFFFFABRRRQAUUUUAFFFFABRRRQAUUUUAFFFFABRRRQAUUUUAcV8Jf+PLxF/wBjDe/+hCu1rivhL/x5eIv+xhvf/QhXa0AFFFFABRRRQAUUUUAFFFFABRRRQAUVheN/FuheDNGXVvEN29tbPMlvHsheV5JX+6iqgJLHGAMVV/4Tvw7H4PTxVdzXljp7yCJVu7KWK4MhfYIxCV8wuW4AC5PagDp6K4qw+KXgq98I6p4ph1OVdP0mb7PfiW0ljmt5sqBE0bKG35dRjHUin+IPG1rb/De78XQySaTBDt/earYSrsHmKmWi4cg54x6g9KAOyorlrzx1odp4ltPDf+m3eqXECXBjtLOSVYo3OFeRgMIpIPU1neM/iA/h34heG/Cq6BqV6msCbfcQQlhHsTIx6/7XoOaAO6oorgfGXxc8IeE/El1oOsHVRcWdml9dy2+nyzw20DFgJJHQHauVOSaAO+orjfAvxM8J+M72ey0a5vEuYbZbzyryzltmkt2OFmQSKN0ZP8Q4qppnxg+H+paxbabaa07/AGycW1ndm0mW0uZs48uOcr5btnsDzkYzQB3tFcXN470nTdQ8ZPq+r2qWPhoQPchLeQPbK8KyYdskSE7gRtAxkA81oWXi61vvCt54gs9L1kxWyswgmsXimkwM/KjYJHPX60AdJWJ480N/Evg7VdAjuFtnvrZoRKybgme+OM1zfw1+JVv4o+E6ePtU0250e3jt5J7lHQkBUBLMh6suB1xW3aeOPDt1qmkabDeObrV7BtQs0MbDfAoGWJ7dRxQBs6NZmw0iysWcSG2t44SwGN21QM4/Crdcj4P+I3hfxZqM9noc1/cLEGxdPp80dtIVOGCSsoRiD1ANVtG+K3gbV/FMPhuw1eSS/uGkS1JtJVhuWjz5gilK7H24OcEigDt6KK4GL4veB5Nfi0gX14PO1FtLhvWspRZyXYO0wrPt2Ft3y9eSCKAO+ori/G/xR8E+DL9rHxBqzwTRxpLc+VayzLaxuSqPMyKRGCQQN2M03xR8UPC/h7XoNDul1W7v5tPGpLFY6dLcEWxZl8xtgOBlT1oA7aiuVvfiF4RtfCen+KG1YS6ZqWwWLQQvLJcswJVEjUF2bAPGMjHNYniD4saJH8KNX8e+GIp9ch05ZFMKwPGyyp95ZAwDIAepxxQB6LRXHJ8QtFs/hvp/jfxEtzo1ndQwsyTQOXV5ANqhVBJyTgcc5FTSfEHw1b+C38XahNeabpqP5bC9spYJw5OAnlMocsSQAAOc0AdXRXI+GfiHoHiHUL/TLGHVYtSsbcXM9ld2EtvMIz91grgZycgY7g1lfDT4lL4z8E614jfS7nR49OuruENdRNtKQu4D46kgL8yjocjnrQB6HRXEt8RvDul+CPD2v61qscja1aRS2i2drK73rtGHPkwgNIRg5x2BGTS/8LS8FHwRqnjFdUk/svSX8u/3W8iTWz5UbHiYB1PzrwR0OaAO1ork/B3xB8O+KdTl0uwN/a6hHbpdfZL+yktZXhY4Eiq4G5cgjI6EV1lABRRRQAUUUUAFFFFABRRRQAUUUUAFFFFABRRRQAUUUUAFFFFAHHxeBFtbq9m07xR4g0+O8unupIYJotgkfG7G6MkDjpmpf+EPvv8AoePFH/f6H/41XV0UAcp/wh99/wBDx4o/7/Q//GqP+EPvv+h48Uf9/of/AI1XV0UAcp/wh99/0PHij/v9D/8AGqP+EPvv+h48Uf8Af6H/AONV1dFAHKf8Ifff9Dx4o/7/AEP/AMao/wCEPvv+h48Uf9/of/jVdXRQByn/AAh99/0PHij/AL/Q/wDxqj/hD77/AKHjxR/3+h/+NV1dFAHKf8Ifff8AQ8eKP+/0P/xqrGm+GLqzvormTxb4gu1jbJhnliMb+xxGDj8a6OigDk/iX4Rk8XweH4or5LT+ydfstWYtHv8AMW3k3mMcjBbpnt6VB8YvAv8Awn/hSPSodYutGv7W6S8sb63J3QzKrLngg4Ku44IIzkHIpvxg8X6n4O0TSptH061v7/VdZtNJt0upmjiR532B2KgnAOOgrF8da5rmj6R4HPijTdOl1S+8VW1lINPvJlgj3rNtkUnazcLyjAjnvgGgC3ovgPVLH4XX/hGR/C7PMT9niXSC1ki5U4kidy0pJBJZmySc9RXPW/wd1Zvhd4p8H3OvWMJ1y5jmgjtbaQWlgqtGSkcbyM2GKEkbgMt0rYf4g63Y/FSXw7r+m2+jaJJdLa6ddzwTsb9mjBXZKo8pSW3DYxB+WsbUviBeaJZfFHUtJ0e3e90TV7a3iW4uZWjuHlSBcsM/ux+86LxxnGc0AXvil8LtY8WX9lPpmp6JpsltbRwpqDWEn9oW7KwJaKZJF4IGNrAjk10fjjwjrOqal4a1rQtat7TVtCeTa97bGaK4SSPZIGCspDY5BB61m+G/G3iS28S6xoPjPTNMSWx0ZNYjuNKkkdZIiWVk2PzuBU45wfasHw/8VvFN3qng2+1HQNIh8PeMJ2h08QXcj3lv8hZWlyoQ5C8hTxnqaAPY4wwjUSEM+BuIGATXm3jL4Yz6/rPjfUF1iK3Hibw2mixoYC3kMvm/vDz8w/eDjjp1r0uvMPh5f+L7n4zeO7HVdYsrjSbIWZt7VIZA0QdZCu0lyF4HzcfMQMYxQBc0X4cSWfjSDXLnUo5rdPCcXh6SBYirMVcMZQ2eARxjH41g2Xwt8WSaHoPgnV/Euk3PhDQ7m1lg8mwaO+njtnDQxO27YMFE3Ooy2D0zmud8MfEPxz4cGvalrNta6v4aTxxLpMc015IL2GOWdI12KVKNGjOABuBwCO1d9ZeMPFmrfFzXfCek6Xoq6ToDWRvrm6uZRcSrcRl/3aqpXK7T9488UATp4AuYtb+IGpx31hMfFQtzDBdWXnRQGK2WHEik4kUlc444OKi+EfgDUfB8WtxalqFhJbajIjQ2GmwyQ2tqBGFbYru5UsckgED0FVr3x14w1bxT4k0jwT4b0m7h8OOsF3LqmotbtPOY1k2RqqNgbWX52wM57DNVY/i1Lev8MLjTtHC2fjaWRJvPc77XbCZMAjgnII+goAv+CfhzqGj/AA21H4fatrVve6PJbS2dlJb2xinjhcMPnJYhmG7qABxWT4M+F/inTfGGg6xrniPSr210LRZdJtY7axeKSVHxh5CXIyABkAAU4/F66h8KeLtYn0ENcaN4hfRLK2Wbb57+YscZkbkJksMnkCn2PjfxgNW8TeEvFVjpNnqlp4fbVLa60meRkCkMu0+YAdykZyODQB1Xwy8Gf8Il8PYPCd3eLfBPP8yVEMYYSOzYAycYDYrkfhP8Ir3wB4lNxb6xYajpkavHbvdWbPfxQHOy3WUvtSNSc/KoLd6yvgd478cSaL8P7DxdZ6dew+I7GUwalDeyPcl44zJmZGQDJUdQx5r3A7tp2kZ7ZoAG+6fpXzz8N/hp4o8ReEoLHXdeisvDA8S3epnS004pdSNHqErorys3CEorcKCQ2M13Hwh1DxfdeLviHbeItXsb2Gw1dIbeO3ikTyc2sD4Tc7bUw2cf3txzzgcN8H/iR48sfB/hG88VWtjq2ka/4hn0iC/F5Ib5Ga4nWMyIy7SoMZXhuFC8UAdV45+Dtxq3xIm8aaNq1ikl4Imu7HVLRrq28+JAkdwqB1BkVFAAbIHJGCa62XwXLJ8U5vGjagmyTw+uj/ZhFyGE0knmbs9PnxjHbrXFa58YNdk+It/4S8H+GLXWZtPv47KeGS5kjnbKo0s3CFI4lDgBnYbyCFBr2UZwM8GgDxm/+CM9x8K/DPhWHxNJa6r4eLeRfQxsiTK/EkbKrBgrLgEqwPXnmuvs/Ask3wovfAurXGnxR3VrLag6XaG3hgjYEKEQsxOPUnJrkvix8ap/h94j1nRb3Qxd3C2ltdaFDCzGTUd7MJlx2KbHPHbFWvD/AMYk1Twf4y8crYLL4a0UhdPaEHzbpljHmZJOABIdvQYAOc0AX9b+Heu6/wDC7TvCGsa5p4ubG8tZEura0ZUaG3dSqlS5O4heTnGT0rofif4Rk8X6Ha29nqP9m6lp97DqGn3TQiVI54m3LuQ43KehGR9a5rQ/GfjqPxR4T0/xLpPh6Kz8SxTSRGxuZXltikXmhW3KFfI/iGOe1efz+LPE6/sz+LNcGvah/adtr93DBd+cfNjjW7CqobqAF4+lAHqng/wn4ntfH194v8T6zpV5Nc6bHYJb2Fm8KRhXL7su7E5zVbwt8PtW0PRvE3htdas5dC1R7yayT7IwuLd7lmdg77sOqszYwAcEZPFeiL90fSuA8VeLvEjfEaPwL4R0/SmvY9L/ALUu7vU5ZFiSMyGNERUGWYsrZOQFGOuaAMxvhlrGn6F4Ak0DXbKHX/Bum/2fFLdWhktrqN4oo5QyghkJ8pSGVsjkcgmq2q/CXVNc8GeNLPWtes/7f8WywPdXNtaFbaBYfLEaIhbcflj5YnJJ9MCssfFzxdeeCvD97Y6HokOuar4tm8OPFPPK9tEY/PBkDKAx5h9O9a0PxZvdH8J+PNR8WaTbG+8HXS28y6dKxiu98cbxFd4ymTKoOc4689KAOpj8FyL8WYfHH29DHHoK6T9l8rkkTNJ5m7PT5sYx+NdjXi/gvxF48vf2go9M8VJaadbSeE0vI9PsL554NxuGG9tyr+8H3eARgDmvW9euLq00S+urJIXuYbeSSJZmIQsFJG4jJx9KALtFfNUHiPxlH+zHoXim9168Gs6trdrLJcRXbsfKkudvljIG1dvG0ce5r1XxZ4215PiDD4F8IaNp97qgsDqF3PqN20EEMO7aoG1GZ2LegwO9AHoFFeTyfFy7tfh1fa5feGSmuWWtDQn0+O7DQtdsyKpExGBGfMU7iARyMZrW0Hxh4st/HkHhHxhoGl2st7ps1/ZXemXrzxt5LIskbq6KykeYmDyDQB6FRXnPwR8YeMPHWg23ijV9J0Ow0W/hka0S1upZLlHSUpiQMgXB2scg8cDnPHo1ABRRRQAUUUUAFFFFABRRRQAUUUUAFFFFABRRRQAUUUUAFFFFABRRRQAUUUlAC0UUUAY3i3SfD+pWFvc+I44DaaTdR6nHLNKY0glgO9ZScgYUjPPHrTLzTvDfjKw0fUplg1S0trqLU9OmjlJTzVVgkqlThuHPXI5rif2rtPutS+AXiiCyW+e4FurJHaFt8nzqCpC8spBORR8QNBvb/wAYeBPCNvqviG00L7FfG9axu5InlMK24h82Vec5Zj1GTnrzQB0l98N/Bt94rTxRd6VJNqSXCXQL3kxi85V2rJ5O/wAvcB0O2rdz4H8LXEOtQzaUjprdzHdaiPNf9/LHs2MeeMeWnAwOK4L4y3V9peveGNP1TWvEGk+B/s8y6hqGm72ma4UKIknmUF0jK7zuGMsOTXLTXPibUPgp46istW8R32lf2pBD4e1CcSJfSWrSwhyrYDsoYyBXIyVGaAPcLbwxotv4ovPE0dof7TvLRLOaVpGZTChJVApO0DJPQc15defBdZvihoGt6bYaVoejaHqJ1CMW1zPJJcMVI2eUx8uIZJJ21wfjDwvr+i6j48g0fXPHAtdB0K2v9EH9pXMim7YEv1J83kDKHIGelfSvhme6uvDel3N5u+0y2cLzbl2neUBbI7c5oAnn1Gwg1G206a8gjvLoM0EDOA8oUZYqOpwOtc+dD8F3PxHbVo/I/wCEqtbVGmWG7dJPJO5UaWJWCsOXCllOOcVw/wAW9L0uy+Mfgjxbq1rqJsYRcQTXEBmdI5NhMQZYzxluOmD0NYvjTwXfa18dvFetxahr2nmHwlb/AGKXTbiSDfMJJcZK8ORx8pz16UAes3HgfwtcaTcaVNpKPZ3GpDVJYzI/N0JFlEmc5B3qDgccYxitDTtB0nT9d1TXLOzWLUNV8n7dMGJM3lKVjyCcDAJHGOteD+NfEPxFb4UfDfUimrNHe2Sf27cQSPbPFcNEgjedo1MqRAl2fYuSVUcZr1z4OpPH8O9LW517UtemCuHv7+3aGWY72z8jgMFHRc5JUA5PWgBniz4Y+DfE+sPq+p6dOl7NGsV1LaXk1sbqMcBJvLZfMUf7WeOOlaOueCfC+s+H7HQb3SYxp+ntG9lHbyPA1syDCmN4yrIQCRwRxXK/Hq41uGw8PxWtxq1poM+p+Xr1zpKsbuO28p9oXYCyq0mxWZRkA9R1ry2y8Sa+vwr+K9r4T1zxFcrpOqW8GiyzGWS9hRxAXUFx5h5Z/vDIBoA9u0T4a+DNG8L6n4ZstGR9K1OZ57u3uZpJhK7YJJZyW6gHOc8ZrkPht8KZ9F8b67r+pW2n2djqGmLpcen2t3PcZjDEl2klOQSDjavT1qx4x0jxF4N+DOp/8IVf69e6k/lTO9zcPe3UMbFRM0IkySwXcwXpnpWH8NNUWf4laRD4M8VeKvEGiSWMx11dWErx28oA8pg0igpIWyCi8Y7CgD1TTfB3hvTodChstMSGPQEZNMAkc/ZwyFGAyecqSOc1vV8x3PirxJp2lHwre32vR+JD49VvL8mYk6e0wYYkA2+UV4xn2q74v0vXrrXvjD4hj1DxTBeaJDBNoK213OkPmC3LnZGDtk+YAEYPXHegD3CHwf4ct/Ftz4shsDDq1zGEuJknkVJQF2hnjDbGYLxuIzjjNZfhvwr8P9Q8JaJbaDbWl5oel6i2oaY1vctJHHdJNIWcMGO4iRpMgkjORjivPfiLrusnU/CUnijU/E+i+GbvQ2nvJ9EgkDNqBEZWOVo1LouC5AwASMGui/ZQt7i1+Anh6G5iuo5PMvWxcxlJSGvJyrMpAIJBB6d6AOp1v4d+DdZ8QnxBf6Mrak6os00U8kP2gJ9wShGAlx23g4rqhwMUUUAY+qeF9A1TxFpfiHUNLguNU0oSCxuHB3Q7wA2Ox4Hfpk46mm6B4T8O6D4ek8PaVpNtb6VK0rSWuCyOZCS+Q2c5JOa2qKAOM8O/C7wP4f1iy1bS9Iliu7BXSzZ764lW3RxhljR3KquOwAAq3/wr7wf/AGBq+gHRYzpesTvcXtr5smx5XILMo3fISQD8uOeetdRRQBFaQR2tpDaw7/LhjWNN7l2wBgZZiST7kkmsLxZ4J8NeKL2zvtYsJHvLIMtvc29zLbTIrfeTfEysVOBlScH0roqKAOT0n4ceC9K0vS9LsNESGz0rUW1Oyj86RvJuSHBkBLEk/vH4ORz0q+fB/hphrqyaRbyp4gcPqqS5dbk+WsfzAnA+VQOMdM9a3aKAOO8F/DHwT4O1iTVvD+kyW169uLXzJLyebbCG3BFEjsFXPYYrrp4o54JIZVDRyKVdT3BGCKfRQBzUngPwnJ4Lt/BsmkRtodts8i2Mj/uyrblKvncCG5Bzmo/GXgDwx4tls7jWLS4+22SlLa9tbuW3uYlb7yiWNgxB7gkg11NFAHNWvgLwfbeDJPB0eg2v9hyhvNtXywkYnJZmJ3F887ic5xzUPg74eeF/Ct5NfaZa3Ut7NF5Bur68lupliznyleVmKpwOBjoM5xXV0UAZnhbQdJ8MaDa6FoVmtnp1oGWCEMzBAWLHliSeSTye9adFFABRRRQAUUUUAFFFFABRRRQAUUUUAFFFFABRRRQAUUUUAFFFFABRRRQAUUUUAFFFFABRRRQAEAjBGRRRRQAUUUUAFFFFABRRRQBFd26XVrLbSNKqSoUYxStG4B9GUhlPuCCKyfCvhTQvDB1BtGtZYpNRuTdXks11LcSTS7Qu5nkZm6KBjOBituigApAAOgx9KWigAooooAKKKKACiiigAooooAKKKKACiiigAooooAKKKKACiiigAooooAKKKKACiiigAooooAKKKKACiiigD//Z"/>
          <p:cNvSpPr>
            <a:spLocks noChangeAspect="1" noChangeArrowheads="1"/>
          </p:cNvSpPr>
          <p:nvPr/>
        </p:nvSpPr>
        <p:spPr bwMode="auto">
          <a:xfrm>
            <a:off x="51752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7" name="AutoShape 8" descr="data:image/jpg;base64,%20/9j/4AAQSkZJRgABAQEAYABgAAD/2wBDAAUDBAQEAwUEBAQFBQUGBwwIBwcHBw8LCwkMEQ8SEhEPERETFhwXExQaFRERGCEYGh0dHx8fExciJCIeJBweHx7/2wBDAQUFBQcGBw4ICA4eFBEUHh4eHh4eHh4eHh4eHh4eHh4eHh4eHh4eHh4eHh4eHh4eHh4eHh4eHh4eHh4eHh4eHh7/wAARCAIdAdw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KACiiigAooooAKKKKACiiigAooooAKKKKACiiigAooooAKKKKACiiigAooooAKKKKACiiigAooooAKKKKACiiigAooooAKKKKACiiigAooooAKKKKACiiigAooooAKKKKACiiigAooooAKKKKACiiigDzD476/qmj33g+ysdV1rTrbUtTlhvX0exF1dNGttK6hE8tyfmVc4U8ZrJ07xl4o8NaF4i1q6g1vW9Et5LCHSn1y2FhdzTzzCGRWHlqRGpeMhigP3xzgGvWL7SrG+1Cw1C5h33Gnu8ls+SNjMhRj7/KSKbr2j6drunHTtVthc2plimMbEgFo5FkQ8ejKp/CgDjNa8V6vpN/4Zj1zS1tr+/N6rQ2d+XgXy4t6lsoN+QPQYJPWuS0n4v+M7650O0Xwhoxn1zSptWs8ao4WOGL7yv+7++cjGOOeTXreseH9J1e+sbzULQTzWHmfZyWI2eYu1+B1yvFULPwP4XtJtNmt9Jijk0yyksLNgzZigfG5Bz0OBQBzOk/Em+8SS6LZ+GNDikvb/AEj+1Z1vbgxRwR7/ACwoKqdzFwRx0HJ9KrWPxN13U4vDNppvha1Oq60l20kU+o7Yrf7NIUcbghLZ2nHA966if4e+EpdP02x/svyotMRo7RoZ5I3jQ/eTcrAlT6E4qxongnwzosulyabpiwHSoZYbLDsfKWVt0mMnkk55PPNAGD4y+JC+FdR1Cw1TR5TcCxiuNJjikDHUpncRmBOPviR4h7h89jXeWzStbRtcRrHMUBkRWyFbHIB781yF34Mm1f4mWvivXbm3ubPR4iNEskj/ANTM4xJPIT958fKoHABJ64x2eKAPEvhHrXiXXvE81xqepeOJok1vU7cEWtoNK8uG4nSNC4XzeFRV9d3tW5pPxWmvNP8AClzJoqRvr3iO70VkE+fIELXA39Op8kfKcYya9B0HRtN0Oxex0u3FvA9xNcsoJOZJZGkkbn1d2P41gj4b+DR4kh8QLpO2+hvWv4ys8gjS4YMGlEedoZt7ZOOSc0AYPhz4heIru80WfVPD9jBpWs6pNptrLBeF5kdBKyu6lQNrLC3QkgkVu+CvE2t+KVGq2+j2ltoUxkFtLJdFriQKcK5QLhQSDxuyBWvB4Y0OG1062jsEEWm3RvLQZP7uYq6lx74kf/vqq+m+DPDem602r6fp/wBmumd5CIpnWPc33m8sNsyfpQBw+m+LPENv8PPG2teJJILsaZqV3DAthK0TqkbgBA+OMZ4PX1rSuPHmuTajc6V4X8Mx6nJpVhb3WoPd6iIMCWMuiJ8rF2Kqck4FdHP4H8LzHV9+lqF1kEagiyOEmJIJYrnAY4GSBk1X1/4e+FNanhuLywlSaOBbcyW1zJA0sQHCSFGG9R6NmgDmU+Jmsazqei2vhXQrSZNQ0OXWJTf3LQtEscqRmMBVbLbmIz04z0pl18WLlrHwzrUGhmz8P6pZfbL7VLwSGCywwVomeNWCMPmO99qHb15rvbXw1oVreW95babBDNbWB06FkGNlsSp8sDpjKr+VY2o/DTwZqGlWWlXGkt9gs4GtoraO5lSMxMctG6qwDqT1DZoA6HW9Vt9J0iXU5o7q4hjCkJaQNPJIWIChUQEsSSOn1PHNZfhvxjp3iDU3sdOsdZUR24mlnudOlt4423bfKJkCnzOCcAHAHXkZ6JVVVCqoVQMADgAUtABRRijFABRRijFABRRijFABRRijFABRRijFABRRijFABRRijFABRRijFABRRijFABRRijFABRRijFABRRijFABRRijFABRRijFABRRijFABRRijFABRRijFABRRijFABRRijFABRRijFABRRRQAUUUUAFFFFABRRRQAUUUUAFFFFABRRRQAUlLRQAUUUUAFFFFABRRRQAUUUUAJS0UUAFFFFABRRRQAUUUUAFJS0UAFFFFABRRRQAUUUUAFFFFABRRRQAUUUUAFFFFABRRRQAUUUUAFFFFABRRRQAUUUUAFFFFABRRRQAUfnRRQAfnR+dFFAB+dH50UUAH50fnRRQAfnR+dFFAB+dH50UUAH50n50tFAB+dH50UUAH50fnRRQAfnR+dFFAB+dH50UUAJ+dL+dFFAB+dH50UUAH50fnRRQAfnR+dFFAB+dJ+dLRQAfnR+dFFAB+dH50UUAH50fnRRQAfnR+dFFAB+dH50UUAH50fnRRQAfnR+dFFAB+dH50UUAH50fnRRQAfnR+dFFAB+dH50UUAH50fnRRQAfnR+dFFABRRRQAGkxS0UAJijFLRQAmKMUtFACYoxS0UAJijFLRQAmKMUtFACYoxS0UAJijFLRQAmKMUtFACYoxS0UAJijFLRQAmKMUtFACYoxS0UAJijFLRQAmKMUtFACYoxS0UAJijFLRQAmKMUtFACYoxS0UAJijFLRQAmKMUtFACYoxS0UAJijFLRQAmKMUtFACYoxS0UAJijFLRQAmKMUtFACYoxS0UAJijFLRQAUUUUAFFFFABRRRQAUUUUAFB6dKKKAPA7/8Aag8JabeS6VqOj30GtQC9hnsFcOY7uCQpFblsYJmwSp6Cum+KHxv0HwLrEOhyaPqOrawYIZ5bKzaLfGJW2og3MDJITkhEBOAScCuqvPhx4HvNXutWuvDdjLe3WoW+pTTMpy1zAu2KTr1UE+xyc5zVfxp8L/Bni7xHp/iTVtPnTWtPUpbX9neS2s6Kc/LvjZSR8x+mTQAniH4gR6beaNpFl4d1bU9f1e1a7h0qPyo5YYk272laRwiAFgvU5PArl/E/xcvm+BmtfEDwx4buDeabPLbyWV+8atC0UuyRn2sQQMHhSTyK7PxX4B8O+JBp0t8t9BfaYpWy1C0vZYLuEEYYCVW3EEDkEnPXrUNt4O8EeF/h7eeGp7eGDw3IJDdrf3TOrea2XLySMTks3UnqeKAOd+KHjTxVovgPwnr2iafC2o6jqVlDPpxkTMyyj5oldvlU/wC12xUj/GbQ7HwVrPiDXdJ1DTLvRb9dNvtMzHLKLliAiK4bYwbcMMSB1ziulsvAfhOHw/pWjRWLzWGmXSXtkJbqWVklXlW3sxZuvQkil1X4feDtV03XdN1HQ4Lm216UTakjsx85wAA2c5UgAY24xQByGjfGi1v/AIZeJPHM3hPVrO10NXOyWSIx3m3P+olVirgEYJ6A8DNdx4D1vVvEGhJqOr+G5tAlkw0cEl1FPvjZQQwaM8dehAPFZFj4D8FaL4Vm8FSyXD6Xq0RsxaX2qyymSMKf3UW9yVAXPCY6Z967OCKOCCOGFQkcahUUdAAMAUAPooooAKKKKACiiigAooooAKKKzde17Q9AtftWu6zp2lwf89Ly5SFfzYigDSqDULy00+ymvr65htbWBDJLNK4VEUdSSeAK57T/AIjfD/UJTFY+OPDdzJjdsj1SFjjnnAb2NcH4DudM+N1xd+KtSvIb7wvp2oyW2l6PHLmJ2ibH2i6X+J2+8iN8qqVOCTmgDprX4lpqqNceGPBvifxBYBtq31tBDDDKfVPPkjLj/aAx71O/jzUoLf7RefDjxjAgbBCQ287Aeu2KZiR9Oa7ZVVVCqAqgYAAwAKWgDnfCvjbwv4mmkttJ1SNr2IkS2U6tDcx4/vROA4+uKyNY+JWlx61ceH/DWm3/AIr1q3O24ttMCGO2PpNM5WOP6ZLe1T/FPwDpnjjQZLd7iTSdVjG+y1e0+W5tJB0ZWUgkdiucEVh/sxT20nwjsoLexsrX7Fc3NlI9rkC5eKVkM7A5Id8biCScmgC1Nb/GPVxHPHqPhPwshyTbfZZdRlHTAZ98a5652jHuaiufBXxJupFml+L11bupyI7TRLdIs56ENuJH1Nek0UAedW1t8ZdIDltS8IeKYgwKrNBNp0zL3G5PNTP/AAECtLwl8QbHVtX/AOEd1vT7nw14kClv7MvmUmZR1eCRTsmT3U5HcCuzrmfiV4P0/wAbeGJtLuiILtP32n3yKPNsrheUlQ9QQQM46jI70AdNRXA/BTx/a+M/CttHe31iviWzVrfVtPSUCWCeNijkxk7gCRkE8c131ABRRRQAUUUUAFFFFABRRRQAUUUUAFFFFABRRRQAUUUUAFFFFABRRRQAUUUUAFFFH50AFFH50fnQAUUfnR+dABRR+dH50AfMuseJviVL+0Z/YmratrvhzSINTVrT7Lp73Frf2nyKkShUYbmJZpJHYBAMAcV1fxz1nx9Y+NbS38GSa/JpP2aL/hIzaWQk+xW/nDEtsW5aYqZAyqHwqg4BHPt/50fnQB5x8cNV8RaboGjNo02pWul3F8setahYWxnu7S12Md6JtPVgoZsEqDnFc38S1XWf2Ytet9D1LW/Em5UWGe9t3FzNi4Q9CilgB0O3kDNe1/nR+dAHg3xL8XeLvBmv3zN/a40a98J+XpLWtk86w6iueCEUlWIx97jiqnxk1Tx7afDPwZr9r4wn0ZvsUbalbfZJvNvJzEGA8yGN2jOQRgqASfwr6E/Ok/OgDyDUfEXijVNK+E+sW+kajpsuoatEuqW1xCJJYYTBIG8xtvy5IU7sDqK4fxd4l8cx6/4pW48R+KNO8W21+yeGNCstN8yxvrcAeUWOwhw5JDsXGz2xX0x+dH50AeC+Pz8RrnxH461Wz13XdHPhzw3aajpNlZIslrd3Oyd5Y2DKfNBaIJgYOD9K9s8P3VzfaDp97eQG3ubi1ilmi/55uygsv4EkVe/Oj86ACij86PzoAKKPzo/OgAopPzpfzoA8uuNS8UfELxTrWi+Gtbfw54d0O5Fje6jbxLJdXlzsV3jhLZWNUDKCxBJJIGMZrZ0j4T+A7G4N7c6DDrOoOpWS+1cm9nfJyctLkD6AAVzHgzUrb4a+Odf8MeKCtjZeItZm1TRtVkwlvcPKimS3dycJKpQ4BxuXGOQRXrwORkUAYU/gvwfcOXn8J6DKxOSX06JjnAHdfQD8qz/D3w88O+G/E02teHI59HS5BN1p9m/l2c8hwBK0WMBwBjK49811350fnQAUUfnR+dABUcEENuhjgijiTcW2ooUZJyTx3zUn50n50ALRR+dH50AFFMlZlidkRpGCkhRgFj6VwC6d8T/EjGfUNetfBlk4IWy063S7uwD3eeQGNW9lQ49TQBP8QvhtoviCzmv9JtYdF8TQs1zY6vZRrFOs/Ub2Ay6sQAytkEVp/CrxFdeK/AGk65fW32a9nhxdRbSAkqkq4Ge2QcVkzfCfw3dSPNqWpeKNQuXXa802vXSsfoEdVX/gIFKvwn8LwNHJp954k0+aP7sttrl0rfjlyD+INAHe1S1jVtL0a0a81bUrSwt16y3Myxr+ZNcDrHhf4k6Da3N34J8cPq8u1mXTfEsKTRs2OAk0QR09t24etYPwd0vwlr07P4ssLm++INook1OHX033ELE/egRiUEGeFaPjGMnNAHZH4p+DpD/oNxqepg52Np+k3VyjkdlZIyp/A1Z0j4keDdS1JdMXWBZag33bXUYJLOVj6KsqqW6ds11qgKoVRgAYAA6VQ13RdI16xax1rTLTUbZusVxCrr9RnofegDQorzb4cvfeFfHeq/Dm6mmutNFr/a2hTyyl5I7YuI5LZixJIjcrtOT8sgB6c+k/nQAUUfnR+dABRR+dH50AFFH50fnQAUUfnR+dABRR+dH50AFFH50fnQAUUfnR+dABRRRQAUUUUAFFFFABRRRQAUUUUAFFFFABRRRQAUUUlAC0UUUAFFFFABRRRQAUUUUAFFJS0AU9Z0rS9a0+TTtZ02z1Kykx5lvdwLLG2ORlWBBrwuD4deCPDPxsuNDvtHlsNG8R2ccuiyWt/c2sa3cWRNbfu5FBZlCyLnrhwOmK+gKx/GHhrR/Fmhy6PrlqLi2ch1IYq8Ug+7IjDlXU8hhyKAJfDOgaR4b0saZolktpah2kKhmcs7HLMzMSzEnuSTWnXmdvN8RPAsy215bzeO/Do4juoAqapaqAeJEJC3A6fMu1uuQa0rP4u/DqaTybnxPaaXdDO621MNaTLg45SUKaAO6orjrn4pfDmBEZvGuhSb/uLDeJK7fRUyT+Vc94e+MWneLvGB8N+C9Kmv5LaRft9xfyCyWGMjOUjcebIfomPegD1KiikoAWiiigAooooAKKKa4bY2wqGwdpIyAfcUAOrzzxxp18/wAYfAmqaTZytLH9sg1C48omNLQxE7WboCZAmOetMh+JD+Hbx9M+JtjF4emDH7PqkZZ9Ou1zwVkIzE2MZR8exNd1pGp6bq9kl9pOoWt/av8AdmtplkQ/iuRQBcorE8UeLPDfhmDzdd1qzsTjKxPIDLJ2ASMfMx9gDXF67qXjfxb4RvbrTfCPkabJJG1vZ3OoyWWoXtuMlyCg/cM3ybVc5IDBguRgAs+FZR4n+M+ueJLbadN0Cx/sG2mQ5W4nd0muSD0IQpCnH8Qcdq9GrkfhLqnhfUfBtvb+E7M6dZ6extJtOkj8uaymXl4pVPIcE5Jyc5zk5zXXUAFFFFABRRRQAUUUUAFFFFABRRRQAUUUUAFFFFABRRRQAUUUUAFFYU/i/wAOweNIPBsuqwLrs9qbuK0OdzRA4J9M+3XvVay8d+GLrxhqXhI6pBb6xp7xq9tPIqPLvQODGCcsMHHA60AdNRVW+1HT7EoL6+tbUucJ50qpu+mTzUOr65oukJA+ratYWCXDbYWuZ1jEhxnCliM8UAaFFUbzWdIslia81WxtlmAMRluEQSA9CuTz1HSpNO1Cw1KFptOvrW8iViheCVZFDDqMqTzQBaoqvFfWU1w9vFeW8kyHDRrICyn0IzkVR0nxBp+p6/rOiW3m/a9HkijutyYXMkSyLtPf5WH40Aa1FFFABRRRQAUUUUAFFFFABRRRQAUUUUAFFFFABRRRQAVXu7GxvMfa7K3uMYx5sStjByOtWKKAKNro+k2s3nW2l2MEn9+O3RW/MCsnxf4H8L+KjHLrGlI15CcwX0DGG6gb1SZCHX8DiukooA87Gj/E7w2XGh+ILDxVYBf3VtroMN0v+yLiJcNx3ZM+pNWI/iQLEMnirwh4m0KRAWklFg17bAA9RLbh+O/zBT7V3lFAHIaV8UPh3qkyw2fjPRGmYZWKS7WJ2+ivgn+lbt7r+hWMJnvda022iHV5rpEXpnqTR4hsdDu9Pkk16x0+6tIEMjm8hSREUDJPzAgdKw9O8N+AbjR4dZHhDQrO3aEXAa40uGJo0xncwK/LxzzjHfFAFG9+LvgNLqGx0nWl8RajcIz29loiG8llUdSNmVUD1ZgPeul8K6hrGp2Mt1rGhtozGUiC3kuFllMeBhn2/KrE5+UE445rFn0Lwl8RPCmm3d1o8iWm0y6bLsNtcW6nhXiZCGjDLgjBGQRkdqzrLwb440QeVoPxIubm0GdkOu2C3jLznHmI0bkAHHJPQc0AehUV50sfxhWU2p1/wC8+zdt/s+5D4J4bb53Tt+FTxaN8Vrq32X/jfQLBySC2n6IzED1BllYZ/wCA0Adxc/ZZNtrceS3m5CxSYO/HXAPWuTl+Fvw7kvJLweDtJinkO6RoIBFvOc5ITAPPr1rl4fB/jjwr42uPFVnND48NxAIyNUuRbXdmB95bYqnlbGPJUhTn+I1vL488QTRCO3+F3iw3vQxTNaxxKfeUzYx7jP0oA2/D/gjwf4fumu9F8M6VY3LEkzw2qCQ5/wBrGf1roa8u0nUPHWl+IdQ8ReLPDur3n2iJIbDTtFniuLe0iyS27c6M8pIGX27QMBT1zo3Xinx/qw+z+Gvh/Np2/gX3iC7ihji9W8mJnkfHp8ufXHNAEHh2JF/aF8VyaWf9FOh2H9qhfu/bPMm8r/gfk4z/ALJjr0eub+HvhVPCukTxTX0mpapf3L3mp6hIgVrq4YAFto4VQqqiqOFVVHPU9JQAUUUUAFFFFABRRRQAUUUUAFFMmkjhieaaRI40Us7scBQOpJPQV4t4s/ac+GujXd1Z6bNe+IJ7aNpJDYIghwDg4kkZVbnj5d1AHtlFeAeCf2nNN8TSXuz4d+L44rFRJctBDHPJFGfuu0QYPtx3UHFezeDfFOg+MNCh1rw7qUV/ZS5G9MhkYdVZTyrDuCAaANmiiqGua1pGhWLX2tapZ6daoMtLczLGo/EmgC/RWd4c1zSPEekxatoWoQahYSlhHcQNuR8HBwe/IrRoAKKKKAPNvF/hTxAvxj0Tx14e03Rr0LYNpt/9rmaKSKMyb/NQhW3EDI28fXFc143+Dt14i1jx5qxg0s3+rS2D6NdSj97bGEJvbeBlDwwGK7nxB4si0z4l2egH7Y0kmh3WoeWHQQsInUcjG7dz1BxjtXL+Afi1rWtXnhf+3PDFrY2Piq2nn0ua1v8AznDRDJjkRlXDFeRgkUAcl8c/g74s8W/Eaz1yKCw8QaC9nDb3mm3N39nlXyzkhJSrFFc8sVwxxjNeieJ/h3ba54p8DXtzpOmS6XoUNxFc2c481FV4NiKqsMNhscnnjNZ3wo+L6+MfFl/4d1XTbTQdQiMn2bT5rmQ3jCNsNvRo1UcYOVZutXfDXxUj1qHwrLHpXl/27q15psi+dk27W6ynd05z5Q47bqAMf4wfCeTxj4h+2Q2Olz2UPha+0y1gnUDyrmQx+UyjGFACnkdMVe8A/DXUvC83i6GwubLSbTWNLsbeyNim029zFBJHLLtwBksyEeuOaq2nxGuPDPhjx/4g8QPd6qml+KG0+xt0UIxDx2wihGcADfL94+pNbfgjx7r2qeP77wT4m8JxaJqVtpcepo8Goi6jkieQoBkIpDAgg/Q9sUAcR8Nfhvr2g+MvBs0vgrR9KXQrW4g1TV7W+V31N3g2LLtwHOWG47+QW716b4U8P3+mePvGWt3Ji+y6xcWslqFbLYjtkjbcO3zKfwrL+BvibxV4n0XXJvFttp1vd2Ou3ljELNyw8uKQqAcjqMEA9wASAaybf4pw2XgnVNY+w3t7dR+KbjQbOCe4QedcG5aOMGTaAkfpkEgADLHqAer0V5BrXxe1bw3pfiuHxL4Wgt9d8P6XHqgt7W/86C6gkcopEhRSrBgQQV9CCc1u/DTx9q3iDxLqfhfxJoEGkavY2dvfj7LefaIZYJs7SGKqQwKkEEfjQB6FRRRQAUUUUAFFFFABRRRQAUUUUAFFFFABRRRQAUUUUAFFFFABRRWZqes2tjqdhpm1572+ciOGPGQi/fkbJ4VR39SAMkgUAU/EGm6hq+s2FpJ5aaHDm4uxkFrmRSPLiKn+DOWJ77QOhNT+LNDh8Sacml3dwy2DTq17AoGLqNefJY9lY7dw/iUFTwxq1qeq2en3FlbXDsZ76cQW8aLuZ2wWJx6BQWJ7AU7SNMs9Ktnt7KMokk0k8hLEs8kjFmYk9ckn6DAHAAoAz/GWuf8ACP6Mr2lsLrUbmQWum2Y48+dgdq8dFABZj/Cqse1M0uK78M+C2bULm/129tYJLi4dF3y3Mpy7LGvYFiQq9AMDtUvh+a81Xz7/AFbR4rJoLyaPTxIN03kj5PMOR8hchmAH8BXPORUXhvWp9d1K/uLRbdtDhIgtrhWJa5lUkSsO2wHCg9yrHpigCj8O9G1GGO48SeJI0HiHVgrXKK2VtYhny7ZT6IDyf4mLHvWvqlpZeIIUt11OdUtbtXmWzuApZkOfKkIycZxleDwKzfH2vXWmwWuj6LsfxBqzNDYIw3LEB9+dx/cQHPuSo71l6gD4P8Paf4T8NHz9d1JmWKWX5mLnma7l9cZyeuSQKAOk0nxBZ6prmpaXYpJKumsI7m4GPLEx5MQPUsBgn0zWZ4n8Qah/wkmneF/Dotn1GYi4vZphvSztQeXKgjLMflUZ6nPQGnBtH+Hfg2GNhcTRxuEAjTfPeXEjdh/E7MT/APqFW/EOpad4c0q68RTaeFvJkjjMaKvn3MnIihyPvNliAMnqcUAbYmiMzQiRDKqhmQMNwB6Ej04NZ9jrljfa7f6Ra+ZLNp6p9pkVf3cbuMiPd/f24Yr2DKe4rjol1DwrpRuZFiv/ABt4luFXazEor4JVOOkMCFicdcMRy2K7DwxotvoOkJYwO0rl2muJ3+/PM53PI3uSenYYA4AoA1KKKKACiimuyopZ2CqO5OBQA7NFfMmuX3wr8ZfEDxzffEzxJp1kNJu49K0cSal5MlqETc00WGB3FznIB6Yqz8K/2gdF03TdQ8N63qOteLrzTLw2+m6hpukyzPqdtgbHJA27x90kkZxkUAfSVFePD4pfETWML4V+CPiPYw/12uXcOnhT7oxLEfSuA+LPxR+MnhHU/DGma/qXgjwxNr96tsqWkct7JbxkgNM5kKoApZeh5/OgD1zxb451m48av4C8A6fZ32uQQJcane3rEWmlxvny94X5pJGxkRgjjkkCvO/jVPN8PvBF54p8afFjxdql/G8dtDp+jTw6dG9yyllTbGhZRty2WJ+UZ5OKnbwhY/BmNfGWpeIPEvi3xdrOtokdtFem2j1O5nHlLE0IJjKou5gSPlC8dAK8S/aW8Ca94g/4T/VraCa51bQ/FH2u+giTJfT57SAW8g7sI/KdeB/Ex7GgDzzwB47+IPxO8f8Ah3wL4i8Ya5qOh6hqUSXNpLclvNhDbmVyMFhtBHNfVWu/sw6e/iyy1Twv4rm0HTNPnN1YaTJp8d7BbTtjeyCUkYOM7SCA3Ir5c/Yh01NQ/aJ0SSWFZFsobi5O44CkRlQ3vgtX3l8H/FmpeNtI1TxBPDDFpMmpzQ6PtQq8ltGdgkfJ6sysRjsRQBxuo/AabVNfsPEmp/FHxfJr1jkQ3sAtoNqn+EKsX3fYkj2qDQvhB468FeJtR8UeD/iJHqN7qIH26y1vT18i6YfdctCVKuP7wGT3zXuNeLeMPiTb+NfHQ+EfgLW4476WORtY1aH5hZwr9+OI9GlOcZHC9+eKAOE1jxp+0Z481678M+CbbwzpFvaubfUNVspGnjtpBwyCdxtLd9qISvQnNdp4A/Z30Wyv4te+Iuuaj4+15cMH1OVntoW9UiJOfqxI9hXrfhLw9pPhXw9Z6DodqLawtE2RJkknuWYnksSSST1JrVoAZBHFDEsMMaRxqMKiAAAegAp9FFABR+dFFAGVe+HdFvdfh1660+KXUYbSSzjnbORDIQXT0wSoqrp/g7w1p8eix2ekwxJoauumqM4tw4w23nuK36KAOS8P/DjwXoPiebxNpmiRxatKHBuGkeQoHOWCBiQme+3GaisPhf4G0/xiPF1loMdvqwkeYSRyuEEjjDuI87AxB5OM12VFAHPXvgvwtfaZrOmXmi21xZ61ObjUYZAWWeQqq7j6HCL0xjGao+Cvhx4T8H6rcatoljcrf3EAt5Li4vJbhzEDkIDIxwoPQCuvooA5/QvBvhvQ/EeqeINK0xbXUdVbdeSo7YkbOSdudoJPJIAyabN4I8KTaBqOgzaHayabqVzJdXduy5WSaR97P7Nu5yMYPSuiooA4/T/hn4HsdF1TSI9BilttWUJf/aJHmkuVHRXdyWIHYZwO1blnoGkWmuS63bWKR6hLaR2bzDOWhjJKL+BY1qUUAH50n50tFAB+dH50UUAH50fnRRQAfnR+dFFAHkn7QPjrxF8M7rQvFljZTatoMkxstWsI0y6hvmSWMj+IYIIPBHp1r1HSL6PU9KtdRhjmjiuoVmRZU2uAwyAR2PNWHRJFKuqsp6hhkGlVVVQqgAAYAHQCgA/Ol/OiigDL8Wa1a+HPC+qa/esFttOtJbqUscDailj/ACql8NvE0HjLwBoXim32BdTsYrhkQ5EchX50/wCAtuX8KteM/DekeL/DN94c163a4069TZPGsjISAQRypB6gf14qv8PvCOjeBvCVj4Z0CB4bC0TCq0jNljyzfMTjcxLEDjJPFAG/+dH50UUAH50fnRRQBBe3drY2zXN5cRW8CY3SSuFUZ9zVKz0SytdevtdHnTX13GkTPI2fLjTOEQfwgk5PqcZ6CuZgUeN/Fwum2y+G9DnxAM5S8vV6vjukfY9C3I6V1bGHULl7dkvYxZzI+8F4ldhyACCN4HGR905xzzQBheDdP1a61O98TeJIfIvpneCxsywYWVqrYHI4LyYDsfTav8PLLjWrzW/Ha6Bokzx2Ojus2tXaEYMhXMdoMjqQRI5HRQo/j439T1nT9O1DTtPupmF1qUzQ2saIzF2VC7E4HChVJJOB09RVXU5tM8K6NeX1tp+DJMZfs9rGPMurmQgAAd3diBk/UkAZoAi8cWOravoraNpF82nSXhCz3YQlo4Ny+aEI6SMpIUnpye1WbibRfCPhZppTFp2kaXbdhhY40HAAHU9gByTgCpvDcWqw6Japrl1Fc6kVLXLwptjDsSSqj+6udoJ5IAJ5rnZNvjHxQ9ucvoGiTjzOPkvL1Tnb/tJEceoMnvHQB0GnfYL5LbxA1h9nuZrZVV54wsyRt8wQ+nJ6etV9L8PwWfiXUvEEtzPdXt8qRKZMbbeFOkaDsM5Y+pOah1/QZNb17TpL6RTpNgwuVtwTma5BIUuO6oOQO5OT90Veg1qwn8RXOgwu8l5awJNcbVykQcnarN0DEDO3rjmgDCsNOvtc8ZTa1rVm9vZaVI0Ok20nVnxh7kgcc9Fz0GTwa1NZ0LTLzXNO17UppD/ZQdoIpJAIEdhjzSD1YDIBJ4ye/NZ3iq4n1vVk8J6TqMlq67JtVnt5Ns1vD1VFI+6zkYz1Ayakmez8U6xNpflTyadpM6NcSZ/dXE45EXqwXgt2zgHPNAHSmOMyLIUUuoIViOQD15p/50UUAcd8U/H1h4E0y0Z7G71bV9SmNvpWlWgBnvJcZIX0UDlm6AV5jc+Pvj5qqFrTwh4I8HQg4eTXNY8907cqhXBGe4PIr1Pxr8N/A/jTUbXUPFPh211S6tImigkmLZjViCQMEDqP5+teJ+JNe+DXhfxrqfhHTPhDoeoX2nBEma8ewtVdiu4bPtThnGCMsAeaAG3J8cX5K+Mv2nvCuiAkq1toaW6lfUb2ZWB69RVFPDPwOdG/4S742a/4saNgsiza45iB/wB2EfzJrp9E8b2P2RW0T4U+CLWBG4A8R6cgDD08sEcfhXQweK/iTdQxy6d4P+H8SykFTJ4k3YU/7kOCfoaAOU8K3n7MGkPIvhnw9ZapcWzbZWttEuL6VM/3iUYj8a79fiz4V0+Iw2XhnxcIlXKrbeGrhUI9vkA/lXmNvqXxP+E7ajqE9l4H1ObxR4hEsdjbXkzXUkkpAKR/KN4UDOT0Fe5fE+w8Qat8M9c07w7ILfXLqweO2Ik2hZCOgbt3GaAPKfDf7SMfjjxbceFPh34KvdT1SBWZzqd7HZRBVOGP8bEg9sZryz44/DLx/wDE74l3i6ivhrUtdi0pPJ0vTdYkiOlR7/lldpI9r7iWBXgkAEYxVPwR+zz8TNM+Klp4m8EQReBrS0VAXvtQjvnV9m2UBY871PPysR1619I/C2HRfC3jTWfAkcd3c66bODV9Q1i7cGXVHkZ0Z/YIVAAHChgB7gGF8Bfg7rHhSDTtW+IXia48Ua9p0LQ6YkkrSW+mRsMMIt3LORwXPQcDjOe48TeBzf8AiuLxdoetXWia4lobOWRI1lgu4vmKJNE33grMSCCp5IzzWt471W10XwjqOoXmoz6aiwmNLqC3M8scjnYhSMA723MuFwcmuLstC1DxN8PLP/hZXii+jt2laadI4zpBngKgLFcqHLDuSAy5zgjtQB5Bovw6tdQ+IfiCDwjqkWp+I9Qjex17xFYWK2en6PC6r5kUEaErJcuOM7jtyScHg/Q0lx4T+GHw/gW8u7bSNB0i2WFHlYABVGAB/eY46DkmuVs/Heg2tkvhj4R+HV8QS237qNdPj8nTLYg4zJc42djwm5j6Vgax8MfiTq+t2Pi3XvEnh3xBqNokhh0G+sXXS7dmGP3ZVtxbGRvdWPPQUAcNqnxwPxb1O70LwrpvihvD0J8t4NLtHF5qzH+Az/ctYf7xLbyOmKNM8J/E74V+K4PiVH4O0bVNKay+xz+HtHH7/SbbO790x/1r92bksc59a9Z0PxX4q8M2i2XiD4TXVjaxcef4ZkivLcD1EQ2Sj8ENbehfFj4eaxefYYPFFna3+4r9j1DdZ3GfTy5grH8BQBe+G/j7wv8AEHQhq/hnUluYwds8DDbNbv3SRDyp/T0rqPzrwv47eC/DeivL8TvDfiyy8CeKYF3fbBIFt9Rxz5U0Q/1pPTgFvY13HwI8XeIvG3w6sde8UeHJdDv5cqUbIW4UAYmRT8yq2eA3P4YoA7yiiigAooooAKKKKACiiigAooooAKKKKACiiigApKWigAqOd/KgklxnYpbHrgVJTJ4Y54JIJV3RyKVYZxkEYNAHmvwS+Ltl8SLG0WTQtS0XUbjT/wC0EhuEzFLD5pjLxSD7wDAdQDz0q98PPi74L8feJdU0HwvdXt5PpoYzz/Y5Ftzhtp2yEYJz0HcAkZArW8I6L4K0y4MHhu0soJdAtxpDCJiTax4SbySSfRkfnJ5znmoPBPgDwP4P1HU9d8L6emntqbGW6MV1IYGJOSwQsUXnuoFAFfwh8UPDfinXrbSdLt9WX7bbTXVjdT2TR295DEyq7xOfvDLr25BBq14L8af8JL4q8VaGui3lmvh+9W0+1SkFLklAxK+mM9OeCD3xVbwp8M/AfhXxEviPQ9Pe1vGhkghJv5nhjjkZXZIo2cogJVThQOnFbuneFfD+neJ9Q8S2WnJBquoqq3c6u373aMAlc7QcAcgZPegDaqnrT38WkXculxwy3yRM0EcudjuBwpxzz0q5RQBwHwc+Kvhz4laZJ9gkFprVnlNT0qVh51pIDtYf7S7uAw4+h4rv657wv4J8KeF9R1DUfD+h2mn3epOZLyWJTumYkklifck10NACMQqlmIAAySTwKWvK/wBqyfxNH8Edbs/Cek3eoahfqtq32bG6GJj+8c85xtBXjnLCvQPCV1qF74X0u71aylsdRltInu7aUgtFKVG9SRwcNnkUAalFFQ311a2NpLeX1zDa20SlpZpnCIijuWPAFAE1FeSan8ZTrVy+m/Cfw3d+NrtW2SXyHyNNgb/auGGGI9EzUDfEzxz4LkA+KXgcrppOW1zw8Xu7aFf+msZHmIB3bkUAeqQyabYzw6RbtbWsro0kVtGAp2g/MwUdsnr6mn6tqFnpOmXOpahcJb2ltG0k0rnAVR1NY3g688IeI5ZvGHhjULLVWvYkhe8t7jzQEXkJjPydclcA561B4o8P6h4i8T6ZHeSRp4csD9qlgVste3AP7tHHTy1+9juwXtmgBPB1jdXl7P4y1uNoby7j8uyt5ODY2nUKR2dyA7/8BX+DJPDsreKNZ/4SNsHSLRni0gA8TtgrJcn2PzIn+zubkOMXfHGjXviDTIdHhuRbWNzOF1JlYiR7YAlo0I6FyAhPBCsxHOKv6peWHh/Q3upIxFaWsarHFCnJ6KkaKOpJKqqjqSBQBNq9rNe6XdWdvezWMs8TRpcwgF4SRjeuRjI6jPeo9B0ux0TSLXSNOiEVtaxLHGucnA7k9ST1JPU5rEttQuvDfha61rxXdvJdTzed9lQhhC0hVYrSHGNxztUH+JyTwDgWvDtvPpul3Ws+ILiOO9uFNzesz/urVAufLUn+BAOvc7m4zQBL4z1i40TQnurKye+v5XWCzt1UkPM5wu4gfKg6sewB74qPwtoU2h6BJCLhbrVrjdNdXcwz51ww+82MfKDgADGAMDFXNG1mz1TQIdcRZrWzmh84G6TymWPGdzA/dGOee1YmjavPjUPFetXzWOiy7I7C2lXbtjzgSsMbt0jHgdhgYoAypdP1bwtoVvpGls+oeJNfu2+16o0BCIxGZJnx91UXhFz6D1rtNB0u10XSLfTLMN5MC4BY5ZyTlmJ7kkkn3NXVOQCM4PqMUtABRRRQAVSvdJ0u9l8280yyuZMY3ywK5x6ZIrnPi98Q9A+GXgu58Ta/IdifJbWyEeZczEfLGnuccnsATXGfCH4oTfG2ye+8O79A0mxkRNQDSK95JLgN5adkj5wZDknkAL1AB6FL4F8EyoySeD/D7q3UHTYef/Hazbr4U/DS5dJJvAfhwsn3Sunxrj8hXZgcUUAeG2fg3wp4J/aa0SXSvD9pYwaxodxHC6KNqXMbhm256MUPb0r1Xxl4u8OeD9N+3+ItVt7GJjiNGOZJm/uxoPmdvYA1l/FLwMvjWw05rXWLjQ9Y0q7F3pupQRLI9vJjB+RuGUg4INVvBfwv0HQNVPiDUZrvxJ4lcfvNY1VhLMvtEv3YV9kA+poA878I6p8SI/Gur+IvBvw91hvDWtyi4ez1zUYLICcqFNwilXlRWVVymOeDx0roLrwp8VPEPiLT9f1RvAWgX9gsiWt3a2txfXUCOMMmXaNDn3BHGcV69RQB5x/wr7xbqHza98WPEchwBs0uCCxT/wAdVm6/7VOtPgz4F3Ry63aX3ia4jxtl1u+ku8EdwjnYPwWvRaKAIbO1t7O2S1tLeK3gjGEjiQKqj0AHAqaiigArL8Q+HdB8RWptde0XT9ThIK7Lq3WQAH0yOPwrUooA4rw98Kfh7oGrrq2leFbCG7QbYnYGQQj/AKZhiQn/AAHFdrRRQAUUUUAFFFFABRRRQAUUUUAFFFFABRRRQAUUUUAFFFFABRRRQB5h4k+Geo6ponjexh1e3ifxDrUGpxK8bNEUiitkMEwBBZHNuQ20j5X/AArAk+C2oT/BXxR4Ka80m0u9dvReR21kssen2RBi/dxjO/afLLHtuc8Yr26vOfHvxv8Ahh4JeWDXPFVoLuLO60twZpsgkEbVzg5BHOKAPPvF3wD8Tat8L/h/4ZtvFVkNY8JzB11GaKTagDKVCRg4bYFUDf1CjkZNfQkKusKLI+9woDNjGT61V0LVbHW9HtdW02YTWl1GJInxjINXaACivMvin8YtO8CpdIPCnivWp7cHd9h0uQwA+8pG0D3Ga7PwN4gTxT4VsNeSwu7BbyISCC6Ta65Hp6e9AG1XAS/FPQdM+Jtx4C8SyR6LqEiJNpc08gEN/E3GFY4AkDBgUPsRnPHf1wvxQ0f4bRz6f408erptvJorbrS9u5dnlHcrYAz8xJUcYJPI7mgDuqo63q+l6Hp0uo6zqNpp9nEC0k9zKI0UfUmvMX+IPjrxviL4X+FRa6dIOPEPiFGhgI/vQwD95LxyCdq9Otcpr1j8OPC2vW9x8Rte1D4m+Oiwa307yftDRuOQIbKP93COnL8980AdfJ8T9e8YGWz+E/hiXUo87f7f1ZWtdMX3TI8ybH+yoHviuU8Y6X4N8PvBe/G7xtceM9aZg9pocUZ8kv6Q2UfL/wC9Jn6iunWy+LHjtUjuZo/hr4cIA+zWZSfVZkx0MnMcH/AQzDHWuu8C/Dfwb4LLzaJo8YvpeZ9QuXM93MfV5nJY9TxnHoKAOAsbj4teNbOKx8L6Ha/CzwuqhY57yFJNRZPSO3X5If8AgRyKuQeBPiZ4Itln8F+OrjxSgO650vxQ+/zz/EYrhRuiJ9CCv0r2GigD5gtbLwVqHjK5kebxF8GviDduFEYZY7S4cZ+4QPIuFPXnDE13sfjr4heAAlv8RvDj+INIXhfEfh+EyYX+9PbcsnuULCvUfEWh6N4i0uTS9d0y01KylHzwXMQdD+B7+9edN8P/ABd4MPnfC/xNusAct4f113uLXGeRDNzJD7DLL7CgDvPCHivw54v0pdU8NazZ6paE4LwPkqfRh1U+xANZ9vb3+veMJbzUbOa10nRpdmnxSjBurjb81wR/cUNtTPfe2OENeQavb+BdS8SRS+IbHVvhD47kbEWo2swhhum5GBMB5E4P91wGx6V1kXir4neA4xF430H/AITHSE6a5oEOLhUH8U1p3OOpjJHtQB6hqOlWGoXdjdXtuJpLCYz224nCSFSu7HQnDMBnpk1ymo31t431+48M2LmbR9MmxrUy/ckmUgraA9/70nttXncwGt4E8ceFPHGmf2h4X1u11GNceakbYkhPo6H5lP1HatDw3omneH9LXTdMiaOESPKxdy7ySOxZ3djyzMxJJPc0AZni3R9U1y70/TEktoPD4bzNRAZhNPtIKQqAMBCeWOckADGCagigtvFWtRXLRltI0a4/0VR/q7i4UYL47qhyF7E5PIxT/G11qV3dWnhfSYrhJNQDNeXyqQlpbDhiH6eY33VA5HLcYGei0+0ttPsYLK0jWK3gQRxoOgAoAnooqtquoWWlabc6lqNzFa2drG0s80jbVRFGSSaALNFeaeEPi7oXxEt5IvhtJ/at0mRcS3MLxQ2QyQGkzgndglVXk46jrXpEAkWCNZpFklCgOyrtDNjkgZOB7ZNAHmHxA+C2hfEPxxDr3jfUb7VdNskC6foyt5VtDwu9n2/M7MQc8jjA7V6B4d0LRfDmmR6ZoOlWemWUf3YbWERrn1IHU+55rSooAK5jWPFP/FQaXoGgrb6he3ZM1w4fdHa2qnDSMVPUn5VHc59Kxf2ifE83hP4O+INSsw76hNb/AGOxjjJ8x55j5ahMclhuJAHpXlv7GXwX8UfD+3ufFHivVLm2vNTgCDR1fKRrnIaU9364A6ZOc9gD6TooooA5/wAf+MdB8C+G5fEHiS7a2so3WPKRNI7uxwqqq8kk1Tf4heG4fA8XjC+murHTpmCRx3Fs6zvIW2rGsQBZnY8AKDntVr4kaFa+JfBt/ot3qEWnxXChTcS28MypyOqSgoQenI+hFcHoXwJ0bSPAJ8NW+vagt2mrprNrqEUUUf2O7Qja0UIHlqgxymMHJ/AA6nTPih4RvdH13UXub2x/sC3a51S1vbGWC5togpbeYmXcQQrYIBzgjrWvd+LtDtb3ULKS6cz6fpa6tcIsTHbbMZArZxgk+U/y9ePeuY034XRzWXiY+L/El/4j1LxJp39l3t2YkthHagOBHFGnCf61zk5JJzUXh/4VvaTeIZ9c8Xalr0+s6NHovmzwRRNBbIJQPuABm/ekliM5HvQBseBviR4e8XXkdlZQ6rY3c1oL23g1Gxe3a4t8gebHuGGXLDODxkZ6isX4ofGHQPCJn06x8zVtahuLaGW3ggkeK3MsqJ++lUFIztYkBjnpxzW7ZeCdOs/EXhnVDqVy11oWlTadbxllAnjfytzsOpI8tenHP0rk/E3wevdQ1HVk0fxpcaVoWt6lFqWqaY9hHP5kySJIxjlJDRhigyOcdvSgD1pW3KG9RmlpFAVQvYDFIroxYKykqcEA9DQA6iiigAooooAKKKKACiiigAooooAKKKKACiiigAooooAKKKKACiiigArN13w/oWvWTWWt6Np2p2zfeiu7ZJVP4MDWlRQBHa28NrbR21tEkMMShI40XCqoGAAB0FSUVy3j34g+EfA1vHJ4k1iG1mm4gtUBkuJz6JEuWY/QUAdTWD4z8Y+F/Bmm/b/E2t2emQE4QSv88h/uogyzn2UE1582ufFf4hJjwzpi/D/QHHOp6vEJdRkX1itwdsfHeQ59q5vT7v4Z+EvEbw6HY6v8UvHy8TXQIvZ0b/bmb91brnsMY9DQB1X/AAlfxK8dqy+BfD48K6QxwNa8QwETSr/ehtBzjHRpCo9q5DULb4Z+DfEYl1ybWPiv8QjgxwGIX9xEe22Jf3NsoPPOCOSM12P/AAiPxE8dDzfHniI+G9JfP/Ei8PzFZGU/wz3Z+ZuOojCj3rvfCHhPw54R0xdO8N6NaabbgfMIYwGkPq7dWPXkkmgDyXxj/wALE1Xwzd+IviF4g/4V34StYvNutP0Itc6g0WeRLcKDs4PPlA/Wu++EHhj4e6J4VtdR+HunWUenalCtwt7GC0t0rDIZ5H+cnno3Q5GB0rq9a0611jR73Sb+IS2l7bvbzoejI6lWH5E18mfstaL8V/hh8TrjwPr0otPB89xcx2n9pAiO6eNuGtWGdrsp37TgMA3ccAH19RRRQAUV47ofxQ8UH4qXnhzVNAs30KTXZdJsr+O4KTK6RCQboyPmXGRu3DntUPh34+Wuu/FPxB4Ms/C14LbQoJ5Li8kuUSVzEMkJbkBmzjjBz6gUAe0UV89/8L+1jVdC8Rz6Hoeitc2fhttbsvJ1M3TIN4Ty50VBskGc7QT0Iz3r2P4a663ibwDomvSXFncy3lnHJLLZvvhaTGH2nA43A8dulAGtrGl6drGmzabq1jbX9lOu2WC4iEkbj0Kng1543w98SeE/3vwx8TG0tFwf7C1gvc2OB/DE+fMg9MAlRn7tenUUAfOniaPwJqniSB/H2g6j8LPHDMVttesZfKhuH9Uu4x5cgPHyzANg4711Mev/ABa8DqJNc0qD4h+HVUFdS0VBHqCr/ee3ztk+sZ98V6zqdhY6pYy2OpWcF5ayrtkhnjDow9CDwa8zu/hdq3hh2vvhN4kfQGHP9iX+640qXnkBPvw/WM49qAOu8B+PfCfjiya58OaxDdPHxPbNmO4t2/uyRNhkP1FdPXzt4svfCd9q8P8Awt/wheeAvEcbhbXxPpczC3duxW7jA25/uTDHbmuostX+KHhC2iu1+zfFHwu67o73TykOpRp6lAfKn+qlSfSgD2GvJ/j38OPE/wAUlsvDMfiKLQvCgIl1LyVL3N4wPyoBwFUdeScnHHFdV4D+JHhHxq0tvouphdRg/wCPnTbpDBdwHuHifDD69K66gDzn4RfBfwL8LpGufC9ndJey25t7i5nuGdplLK3zD7owV4wB1NejUUUAFFFeTad8XPDPxD8Sx+D/AAH4jj+1pI8moXO3Y8UMTgMkQcDezngEZAXc3XbQB6pPbwXGz7RDFL5bh03oG2sOjDPQ8nmpaBwO9FABRRRQBwvx71C/0r4T63qGmIr3UMasgNus4++M/IwIbivNtX1/4h2+t+NPElv4m1BLXQ/EFnZWmkSWMZt5raRYN+Tt35/eMdwbjFfQdFAHz9+0f8QvGngnx3pH9n6vaR6CbdZ5NOtFX+0bqQS7SqiRGV1IIAVcNweat/Ff4oat4Nv/ABzaXmpSWE76XZ3PhWOSzLeZIyssqqQDvYOBkHoD0wM17m8cbsrPGrMpypIBI+lOZVbG5Q2OmRQB5h4laX/hofwLJ5TOr6FqSs23hSWtzn2PFedeOPil4nt9Y8SM/jS08NajpmsQ2On+G5LFHlu4DMimcs/LhlZnBT5QBg19K4Gc45qCWztJbhbmW1gedBhZGjBZR6A9aAPIHvpND/ahEms+K72Ky1nQIotOsZIh9nlmEjbkUgcEY3dQTu7jFQ+JPFHibSLT4l3uh2kKXNjqFtHFNFYB2iiZF8yZlXBmKgk856V7WVVmDMoJXoSOlAAyTtGT1PrQB4n8NvG2tah4g8Q6bpvik+MtCs9F+2Ray1kIjDd9PIJRQj5HzYxkYwag+E/iTx3beIfAlj4j8RyeILfxZoU2oXHn2KQtZTRpG+1GjAyDvIwwzxmvco40jBWNFQE5woxzSlV3BtoyOhx0oAWiiigAooooAKKKKACiiigAooooAKKKKACiiigAooooAKKK4Tx/8WfBfg2cWF5fyajrD/6nSdMjNzdyH0CL936sQKAO7rj/AIg/Erwf4GEcOuapu1Cf/j2020Qz3lwc4ASJcsfqcD3rirh/ix42gkvNXvrX4XeFSuWUSJLqrp6vI37q3/DLDke9c34R+IX7Nvw5uLttI1yO5vwwW91l4Li9mlZufnudrZzzwDjj2oA6l734uePYi0MEfwz8OsuXuLrbPqsid8J/q4Mju2WHsa5nwzqPw58M65cWfwt8N3/xI8Ytxd6sZvtGxvWa+k+RB/sp+Waq/FH4lfAz4seHv7BvfGPiNII28xxpVndqWBHAkURkMvcBhXFaDZfCHQNNTTdD+LPxU02yQkrBbWdzGgJ6nAt6APb/APhX3i/xqEm+J3idorE8/wDCP6DI9va4/uzTZEk3uPlX2r0Lwz4d0LwzpUeleHtJs9LsoxhYbaIIv1OOp9zzXzFbX3w7MqInxv8Ai4h3ZBeC5AB9ybetVNV8FvEJP+F+fE4A9mhcH8vs1AH05RXzL/aPgz/ov3xL/wC+H/8Akeg6l4LAyfj98SwP9x//AJHoA+mqxfGfhrTfFehtpWpodgmjuIJVA3wTRsHjkXORkMB7EZB4JFfPQ1rwEX2D9of4il/7uTnrjp9no/4SDwAgXP7RPxBH8Qyeuf8At356UAfT4HFFfL1xr3gWWRJD+0d8QI0K4ACgBsd8/Z6YviDwMgby/wBpPx+CTldyBsfnb80AfT5trcuHNvEWDbw2wZDev196gj0rS49TfVI9OtFv5F2vciFRKy+hbGSK+bovEfhFkXb+0z4zUdPnt4s5Hc5tqlPiHwi0oiT9pnxchC/Mxhh2k/U2+PwoA+irHR9IsWmax0uxtWnJMxht1QyE9d2Bzn3q3bww28KwwRJFEgwqIoVVHsBXzY2t+E0AL/tSeJUBOBu+zD+cFIuveFMgp+1F4nPAYEx25X2z/o+MUAfS9FfM13rnhmO2fy/2qNehHBLzR2zAc8c+SMfnUSeL/D6qscf7WErAAAb7O1ZifrsoA+nqK+Yj4y0Dt+1g342Vr/8AEUf8JloP/R2B/wDAK1/+IoA+mLu2t7u3e2u7eK4gkBV45UDKw9CDwa8rv/g8+g30usfCjxDceD7xyXl04qbjS7g5zhoGP7vJ7xlceled/wDCZaD/ANHYH/wCtf8A4iq8/jKy3uLb9rWzWNgMebpVuzA/UY/lQBs+ONS0S6e3tfj34GPhy/Rgln4t0iR2t1fsVuI/3kB/2ZBj611GkXnxL8KaWmoaPqVt8VvCzIHgkSWOPU1j/wBl1/d3HHrtY+9ee3fjSzu9Oewuf2qtClgkTY4fQrdi47g5ODXPfCmy+G3gDxYutad+0pbLaSTia7023gSG3uOclSmSqg+wBHagD6T8AfE7wf40mksdL1F7bV4B/pOk38TW17Ae4aJ8E49Rke9dpXhfj7xp+zf45hQeIPFvh2W6iwbe9huTFcwEdCkq4ZfzxTdMm+J3hfSl1jwJ4ksPiv4VHzC1up1XUUQDkR3CfLKfZgD06mgD0v4vXHiG3+Guuf8ACJ2M97rs1sbaxjiIDLLKRGHyeAE3byT0C15x+zT+z3ovwrtxrWqSR6r4qmTD3W35LUEcpED655Y8n2Fdd4B+MXg/xXfHR5ZLrw94gQ4k0fWYvs10DnHygnDj3UmvRKACiiigAooooAKKKKACiiigAooooAKKKKACiiigAooooAKKDSc0ALRSc0c0ALRSc0c0ALRSc0c0ALRSc0c0ALRSc0c0ALRSc0c0AeZ/tMaN421z4VXlj4Bkul1czxOUtbr7PLJEGBdFfIwSPevPfAq+OvC1sNN8C/s82ug3k67ZdT1TWYZMtj78si7pJOc8cZ9q+juaOaAPHrL4M3nie4i1T4weKbvxXOr+YmkQE22lW7egiXmTHq557g14LP4f8AaP+0v47t9e8N+Ir/QdImtLu30TRrAz2Qb7OrebOikAKm44BGPmOTgEH7b5r4h+MF94w03x58YPHHhnxHBp9poOraU81q1sxa6mEaRR4bP8BySpyG7jtQB6f+zT4g0zxR+0H8Utb0fT7vT7Ge10xYbe5tvIkQJGyHKfw8qa+kK+dv2c9I17RPj78SLHxJrw13Uv7P0uSS8EJiDB1kYKFLMQBnHXt26V9Ec0ALRSc0c0ALQeRXN+NfHPhTwYLX/hJtag09rssLdGVneTaMsQqgnAHU4wKqa78TPAmi6Npusah4msksdUz9hmi3Si4wMnYEBJx39KAOrEEAbcIYw3rtGaQ2tscZt4TgYGUFYuseM/C2j6DZ69qmvWVnpt6ENrPK+0TbxlQo6kkc4AzUVr478HXXhh/E9t4l0yXRklEL3qzgxpIWCBWPY7mAwfUUAb5trYqFNvEQOg2Dik+yWv/PrD/wB+xWTqnibTLXS9cu7e+sJ5NFU/bVkuhEkDCMSbZHIIT5WU5PQEVdutY0yz0cave6haW1hsVzcSTKseG6HceOc8etAFn7Ja/wDPrD/37FH2S1/59Yf+/YrifBPxS8M+KLXxNqMF3Ba6V4fv2s5dQmnUQS4RWMgbgBfmxXS+F/E/h3xTZyXnhvXNO1e3jfy5JLO4WVVb0JU8GgC+9jZOBus7dsesYNKLKzAwLSADGMeWOlTc0c0AQPY2LqVezt2B6gxAg1GNJ0sH/kG2X/fhf8Kt80c0AU/7J0r/AKBll/34X/Cj+ydK/wCgZZf9+F/wq5zRzQBT/snSv+gZZf8Afhf8KP7J0r/oGWX/AH4X/CrnNHNAFP8AsnSv+gZZf9+F/wAKqa3pOlf2Nff8Syy/495P+WC/3T7Vr81W1ZS+lXiZA3QOMn/dNAHyp+x/8H9Bn+GNh488VCyvIpzLcW1vJGPLjWN2VXmZvvbSrELwozk5ONt79nb4W2eq/DhfFngrxPqnhbXW1S+VLuxn821uo1uHEaywN8jrtAxgKazP2e/DvjP4gfCTSfCl3cPpXhLSmnt5Jo48C+xM5yuf9Yck9RsGBw54Hrf7Ilj/AGZ8HV0wOX+x6xqFvuJyTsuXXOe/SgDnPGcmvajb/wDCO/F/4ON4tVFzbaz4bXeGI7gFllgfvw2PQ1N+yNpHi/SZPF0euWvimz0L7VCmhW2vy754oVVsjrjuo4AHH1r3vmjmgBaKTmjmgBaKTmjmgBaKTmjmgBaKTmjmgBaKTmjmgBaKTmjmgBaKTmjmgBaKKKACiiigAooooAKKKKACiiigAooooAKKKKACiiigDF1DS9annke28UXNojMGVFtIWCj0yykkfrXyzo3wO/aLXxlrGoW/xOfRLSfUJpUlN9I5mQuSreUuVXII+XgDpX2BRQByvw20PxboWkvbeLvGh8U3J2+XMdPjtfLAHI+Qndn1PPFfMPx7kX/hGv2hPKtwzvq+iow4YKPLh+YY6MSDk++OtfZFfKPxLjtp9H+Pr7IpN+v6JFIcA7grWg2n15LfmaALmjaL8Qrn41/Fuz0nxRpceqy6DYBpl0p18wtbuIljHnfu2GCNxL8kHHGKx/hV8P8A9rKxaNrnx3b6Xa5z5eqzi9OP93a2PzFeqfDj/k6T4mf9gnR//RT17NQBkeEbfxDa6FBD4o1Kw1LU1z5txZ2rQRt6fKWbn3yM+grXoooA8k+Lei+M9Q+LXgy+8IrpsDwWl9FPfX1q80duHQAcKV5PYE4zVrwt8I4fD934Jng1lrg+HLi/ubhngCm8lukcOwAOEAZ8gDPAx71o/F/4if8ACuF07VNS08zaFcGSG4uY9zSQz7SYV2gcq7DbnsSKw/iR8W73wJ4I8N32u6Va2uua3HloZZXFtayCPzGRmALM38IVRlm4FAHQfE/wVqev6v4c8TeG9QsbPXvDs8slot/A0trMkqbJEdVIYHGCGHIx71neE/hXDF4M8WaT4surXUbzxfPLcaqbODyYI2eNUVYVOSAoUEMeS3JqjqXxC8eWPwr0LXL7wvpWl+JtY1e101NPurtmji8+YRozbfm3cglOSOc9CKoeL/iB41T4TfEqSO20/TvFHhPdC1zbsz27gwRziWMMMhhHIDtYEBgMkigDf0b4XHTfgfq/w/fWH1DUdVs7tbzVbhTvuLmdWzK/JJwSo6k4UCrnxD8C6hr3g/QbDS76wTUtBu7e8txewGS0uHiRk2SIOQpDEgjJBAPaodZ8T39n4B8H6lf+XcX+oahp1tdGzuWSMSSkbiCOWXJPynrTL7Xryx+OmqwXF/d/2PZeEYr57RAWTf8AaJ9zhQPvbUA9T74oA4fUPgt4y1zwX4ottS13RNM17VfEKa5ZtYxvNaxOkYRY3WRRkZGehwcHFeifBDwffeCvCTaZqdnoUF48xlmk0zzG89j1kleQBncnPYAdBXGeH/i/4t1PUPBmpS+GtFg8NeLr821lImotJeRLsZlaRAuwHC8gE46Gt/4O+IPFereNvH2n+JNT024t9O1cQWEEHDwR7AcEYzggg85Oc9qAPUKK8al+Kt1p3hnXr620tZruLxWdDtPtl8RAHcqFkkcj93GCegz+tM1P4teJPDlj40sfEWi6TPrfhzSE1WJ9OuHa0uI3YqFYsN0b5HTnI5FAHtFFcF4A8X+IdS8UXHhvxNpenWt2umQanBNYTvJG0cjFSjB1BDAjtkHNd7QAUUUUAFFFFABVbVW26ZdsBkiFzj1+U1ZqvqOP7Puc8jynz+RoA+Z/gh8QL5vgV4e8PeHLW5GqSfao5pUhDMkhuJGMMCtw8gVgSzfu4wcsTwpt/s1/FLwB4N+FbaN4r8WafpWqWuq3y3Nrc3JkmRjcMeSBl+v3sc9a6D9l+z8K+E/gTa+LrnyrR7xrp7m6mYltouZFWNAeVHyjCKOT2JqH9m3wn4H8YfCi41LVfCmkakl/rWozB73T42l2NcvtyWGQQpA9RQB0fhD9oD4eeL/HKeFfDN5c6hIIZJp73yxFbQIgHJZyCckhRtB5NejnXdD2lv7Z07AXcT9pThfXr0rzzw58Afht4Z8aweKvDelz6VcxxvHLawzl7adW6h0k3cZwRtI5Ar0T+xNG/wCgTYf+A6f4UARal4j0HTtHvNYvNXso7CyiM1zP5oZYk9TiuV8KfF/wP4mt9bl0y+vA2h2xur+K4spYpIogC27awGcgEgdTW14z8EeH/FXg7VfC99ZRwWWpw+VMbdRGwwdysCO6sAR9K5P4d/CL/hEfAmteDn8Sy6hY6nbSweYbKOKZTIrK0juMmR/m6sewoAv6N8YvBmqafcXkbarbLDp51NY7rTpYpJrUdZY1I+dR3x0rRl+J3gqK21G6k1lFtdOtbe6ubjYxjCzjMSggfM7DooyfaodH+HOnafe6DcNezXKaPozaSIpEG2eNgAWb3wOlcvD+z/4Tt/hnrHgm0vdQt01O/wDt/wBvRgLiGVWzFtI7JjAHpQBpXfxf0TVvht4t8TeCZP7QvfDtvI01reW8kBSVVLBHVgpHQ+/FXdZ+LnhHQRaQaxc3X2x7GK9vI7OyluFsonXIeYop8teuC3pWb4a+Ekmn/CXWfh3qXiIXdlqNu9us1vYJA0QcEM5wSZJGJyWY8kU/V/hbqg1K9vfC/je80E6pYQWOqL9ijnEwhQokke7/AFcm0kdx7UAbHiT4qeDdDt9Jma8utSGr27XVkumWkl20kCgFpcRg4QblyT61Drnxi+HOkaDp2uXHiOKax1GF7i1e2ieYvEhCvIVUEqqk4JYAA8VxviD4W+INP8W+ArH4f6xNoen6N4fvdNn1GS3S4aJC1vsADEDzHIds4IGw8VT8SfszeHrrSfDltoet3en3GiWxtnNxH9oh1CMzm4K3EeVDjzWZ8dDkZzgUAe1+Hda0zxDodnrej3S3en3sQmt5lBAdD0ODzWhVHQLO50/RbOxvLxby4ghWOSdYFhEhAxkIvC/QVeoA89+HXxX0XxX4R1vxPeWtxoGn6Nez21zJfjYoWJsb9xAHTqOx461peFPiV4Q8S60mj6bfzrfSwfabeG6tJYDcw95It6jevuOlc3afB2IaH4u8L3/iS7u/DHiKWaZLDyER7SSV97sJRy3zcgHirHhL4Z6tZeJ9H1zxT4yn8QHQbZ7bSYFsktkiDKFLybc732jGeB7UAemUUUUAFFFFABRRRigCjr+rWOhaHe61qk3kWVjA888mM7UUZPHfp0rgfhV8YNP+IXiS/wBH0/w3rVklpAk/2ucRtEQ/3VYo7bHI52HnHXFeiajZWuo6fcaffQJcWtzE0U0TjKujDBB+oNcb8M/hb4c+Hjyr4bu9ZSzYN5djNfNJbQ7mySkfTOe5yfegDnvD3xvs9T1OxW68J6zp+k6hq0uj2mpySQvG1yjFdrIrF0BIOGIxWxN8VtJi8Yz+D30y9XXY9UhsYrQlQ08Ui7/tSc8xKock9tuK0Lb4Y+E7fS7LTYrW4FtZaudYgXz2OLksWJJ7rknitWfwf4en8c23jWXTkbXba0eziusnKxMckY6E9Rn0JoA4nXPjn4Y03xzD4Ut9J1zVJpNQGmtc2UCPElyRuKYLh22ggsVUhc8mtbxR41m0H4r2Oj3s8UOhnw5f6ndMV+ZWgkg+bPXARpOB657VVl+DXhVfiVN4+0291rR9WuipvU0+7EUN1gqSHG0sA21d21lzjmuq1Twloup+KbfxFewvLdw6fPp2xm/dPBMyF1Ze/wDqx+ZoA5HQvjBYahrWg2l54X8QaTp/iQkaJqd3FGILs7N6ghXLxllBKhgMj06UWnxg06TXobS68N63ZaTc6xLottrMoiNtJeRyPEUIVy6hnQqrFeT6VZ8J/B/wv4c12x1S3vtfvk0wudJsb/UnntdN3KUPkxnp8pKjJbAPFYvgP4M2djrE+ueJr7Ur+4TxBfarZ6cdQZ9PgaS4keKVYcAeYEcHnOGJPXBoAueMfjh4U8NeKx4cfT9b1K4W9jsJpLC1EiRXDruEfLBnYKQSEDYyM16gjblDYIyM4Iwa831r4M+F7/4jyeP7K/1rRdbnQR3MmnXCIs4+XOQyMVJCKCUKkjvya9IVdqhck4GMnrQAtFGKTFAC0UYoxQAV8pfERWTQ/j0ruXP/AAkejHJx0L2hA49Bx/Pmvq3FfJ3xUvoh4Y/aBveBHBr2j7sD/nmbQH/0E0Ael/Dn/k6X4m/9grR//RT17NXjXw6ZW/ah+JQEarjSNHyRnLfu35PP+cV7LigAooxRigCpqum6fqtr9k1Oxt7233q/lTxh13KcqcHuCAap+LPDHh/xZpf9meJNHtNUs94cRXEYYKw6MD1B9xWtilxQBi2/hPw3b6RZaRDotmthYXKXVrBsysUyvvWQZ/iDc59atDRdJ/4mf/EttiNVbdfgxgi5PlrH84P3vkVV57ACtDFGKAMLSvB3hfStEt9E07QbG2023nW5hto4gESVW3K4HqCAc1ojTNPGsPrAs4f7Qe3W2a52/OYlYsEz6Asxx71cxRigDjbL4W/D6y8Rw+IrTwrYwanBO1xDLHuAjlbO51TO1ScnoK2Lfwr4bt/FM3imHRLKPW54xFLfLEBK6ehNbWKMUAYs/hPwzPpeo6XPoVhLY6lM097A8IKTyNjLsO54HPtVXSfAfg3StDvdE0/w3p8GnXw23cAiBE4xjDk8tx6niukxSYoApQ6PpkOrf2tFZRpe/ZltfOHXyQchPoDV6jFGKACijFGKACijFGKACoNR/wCQfc9R+6fp9DU+KraoSumXTAZIhcgevymgD5k/Zm8A614r8DadqXinUbo6DaT3Q021EgUyL58m4gKB5eWLZb756AqB83p37LEMNt8MLm2t4lihh17VI440GFRRdyAAewArzT4O/Eu8s/gJ4c8P+EdOm1HxLcfbEKrCWW1kNxIxG043uA4OMhQOWYDr6B+yFHfR/B0LqkhkvxrGofamJBzKLlw/TA+8D04oA9hooxRigDP8SzS2/h3U7iCUwyxWkrpIACUYISDz6GvFfAPxs1XTfCuizfEjQWs47vQZNUh1SC6ExuhFjcHiCqYnbcuBkjJxkV7rdW8V1bS206B4pUMbr0ypGCPyrn38BeEZLSwtJtDt5oNPspLC1SQs4S3kADpyeQQo65PFAHG6J8WNevPF+keHNS+H1zpk+tabPqGnu+pRyb1jXcFcKp2E5A74z3qho/7QOhX2l6nqUui3tvDommG61ld+5rO583yxa9AGcnJ3ZAAGTXTeCfhV4G8Oa7b65oq6hPd2EclpaNPq09wlpG334kRnKqOOmOK218B+D1ttftRoFn5PiJy+rRlSRdMRjLDPp6YoA574NfEy6+IkmqMfCV5pNpYyCOO9N1HcW9y38So6cMV74yAcjNdF8RPF9n4M0OLULi1uL65urqKysbK3x5l1cSttSNSxAGT1JOAATVb4d/Dzw34CtpLbw6moRwMuxIri/mnSFASQkauxCDJPT8a1PGXhfQ/F+hS6L4gshdWcjK4AdkeN1OVdHUhlYHkEEEUAcFa/GQWNv4vfxl4VvPD0/heGylngW7jumuDdF1iWMrhclkC8kctzjFZtr8V9c0fWfHWpeOtDl0bS9E0vS7mz06OaO4nZrmSePllwA7uqJtJIXbnODmun074T+BNI0rxDb3sN3qNtr8UUWqyatqMtwZkiyIwXdsrt3HBGCDjngUui/CnwPpVvrOmTx3mqr4gto4L2PVtQkunmhhLbFXexICGU8joSDnOKAOY0L4+Wl74T1/xFfeDdYtLbSriO0heCWK5jv7h32LFDIpwzbiAewz1Natp8XZIftdv4i8KXOjX9pqllp8tub2OYA3S7o33rxwDgj1rY8PfCfwVovhS98Kw2N3d6LeKqPZ3t9NcRoinKrGHY+WAeQVwc4OeBWH4d+DWj2dz4v0/VDPqWg63LayW8dzezS3EJhjUA+ax3qVZcqQ2QAKAL+o/FrS7JNZT+xNUubzT9bXRLa0gCNLfXDLuXy/mAC4ySWIwAa57xX8YvEVr4Y8af2f4Fu7TxF4aghlktbq7hkQrLyHDIxDADnA5NdPD8HfA8Xhi90AWuoPFe3o1CW6k1CZ7oXQGFmWZmLK49Qan8O/CvwxpFrrcM82r6y+uxLDqM+q3z3EsyKMKu44xgHjFAFfxL8TLfwn8PtC8QeI9NkXU9X8mGDTreZCXndd20SOVQADJLEgACtP4S+Oo/iF4W/t+DQ9S0mEzvFGt2FxOFP+sjZSQ8Z7N3xVTVvhN4J1bwBH4I1XT7m/0mJ/MiNzeSyzxOOjLKzFwR0HOMcVu+B/C9n4R0JNIsb7VL2JW3CTUbx7iToAAC3RQAMAACgDdooooAKM0UUAGa8M+HPiPV9J8efE/S9U8Uy63q8FxLdaTocyBJGiWLcDGOuwkhfl+XI9TXudRfZbb7X9r+zw/aNuzzdg37fTPXFAHz54D+KPirUvE3g0r4q0vxDJr8jR6toFrYCOTR1Ckly4YuoQjaRIOT0r6IzVa20+wtrmW5t7G2hnl/1kkcSqz/AFIGTVmgD508Z67498N+NviX4p8PazbHT9FOnSPpVzamUXQKNvVXyDFx3AOT16Va+JvxW8VWOo+OV03XvD3ho+E7NZYNP1GDzbjVXMPm5XLrhDyilQ2WBz0xXvjW1u3mbreI+bjzMoPnx0z61R1jw9oGsTxz6tomm38sXEb3NskjIPYsDigDyH4h/EL4g6Lc+HbfR7CC6/4THTba30mZYAUsNSZlaR5ecmLynLj3iI6EkUv2jvix4x8F+LtG8I+GorK3udRsftEF9eRKYp5g5UxFnZUiVVUuzEk8qAOc17hrF9pWj6d/aGq3FrZWdsV/fTEKkZYhF5PTJYL+OKXVtI0nWIFh1bTLLUIlO5UuYFkUH1AYH0oAg8J3N9d+GNMutTuLC4vZrWN55bEk27uVBJjJ5K56e1amay9f1fSPC+gvqWpSx2WnW5ijLBPlTe6xoMDoNzKPapNf1nS9B0O61zV7tLXTrSLzZ52BKonrxzQBoZpM0y1mhuraK5gYPFKgdGH8SkZB/KpKADNGaKKADNfG3xx1zSbXTfjzo91eW6Nd61o37kOqyum23MhVP4sbDyPx9/smvka7+GF18SP2kPiJZPa6RH4fg1Kykvr82sb3AYWyN5MZbJBJwW6DPJz9wgHpXwkv7HVP2l/iZeaZeQXlr/ZmkJ50EgdNwifI3DjNe35r57/Z80Lwz4X/AGgviV4c8IwQ2+l6fp+lQ+VE5bEgR9+4nq+c5J5zmvoSgAzRmiigBM0ua87+LniPWvDt7ptzaanaWekokk1+iPB9skVMH92sxAZcZzty3TFYfjn4ka2dcsNN8LT2Nkt/pUWpWM+o237u4V8li7s6CNI1ClwNzneMAdaAPYM0ZrzzWPEWtSeLm0UeItE0C2ttJgvvtU8AkF67s4fy9zqBGgRS3U/vF5HfP+IHj3U/DureOY1u7KGDTfB6atpAnVQJbn/St2Dkbx+7gyo6bh/eoA9TzTUdXzsZWwSDg5wfSvNPD/iDxh4h8fz6Ta6tpljp+mabpt7OjacZZbo3CyGRd/mKEH7vghTjPfGK5vxXqmp6t4D8XmK+/scaV4vigMljEiGSIXkG5pCwbkbixYY6c5GaAPcc0ZrifiD4uk8I6bpfiRriK78NxsyapMieZLtZf3UibOD842kAclxjFbXgS61y+8MWt/4ihgt7+6BmNvEOIEY5RCc8kLjJ9c0AbmaTNLRQAZozRRQAZozRRQAZozRRQAZqtqjKumXTMcAQuSf+AmrNVdXXdpN4oGSYHA/75NAHjH7J+n+G9D+A9j4sJiga8S6nur64kPEYuJcDLfdXABx689a1/wBk+8g1D4TyahbPvgutb1KaJsEbke6kYHB5HBFcd+zD4J/4SX4BaHb+LryS60mBLiG002APAkeJ5Q0kjhsySZztIwq4BA3cj0/4Dy+EJPh+ieB9Lm03RYL67gjglZmO9JmV2yxJwxBIyeh7UAd5mjNFFABXi/hDxNqtt8ZtS8PX2sXviFNQubkRiB5Il0qNMFVkhaMKBzgSK53HtXtFZdr4j8P3WrXekWut6bPqNmu65tY7lGlhHq6g5X8aAPCvB11q3hT4Z/EmwttQ1KPxXa6peXSxyhpXRHlHlyoCu1tynORnNdP8Rr7xj4L+F1nfaZqWu60811A2o3ZSJ7q2gYDfsGwADPBYg7AScHFd74G8b+HfGVrqNxod6k6afeS2k53DhkOC3B+6exqRfG3hOaG7aw8RaTqMtrFJLJBaXsUsuEUsw2q2c4BoA8qgvPFus6H4FsovHWoz/wBqa9Omo3+mwBCkC28siwh3j+ZQyqPMKjJ6elOfxB4ytPCBsrzWNVitIPFsul32s/ZQ91b6eELJJwmMlyib9pADZ7Zr0/wf448M+LtBj1Xw/q9hfbrRLp7eK6jaWEMu4LIAx2Hsc9DVJ/FVhrRl8Psl3a3lzoA1Rmt7tV8uN/lwk6nAYE8ODjuDQB4/4kvNd8ZfAT4k6fp+u6rrbaJrDQafdINlxcW6xW8rI4VQXI8yXsCdq+ldT4ssY/F3xB+Gk3h7xJrNtYJper7dTsz+9cD7IoDtIh6kE8jJK/Wt/wAIa14I8H65pXhG3uZY9Z8VJJqzm4vvtUksuyIHfKWO4lSqrj5SIzjpXoEmpadHFdzSX9okdm226dplAgO0Nhzn5TtZTzjgg96AOA+CnjHVtV8EeG4fFcd2/iC/W7EjfZCny28pQvJwAhIKfUngda9JzQMEZHIooAM0ZoooAM0ZoooAKKKKAA0nNLRQBHcCZreQW7KsxQ+WzDIDY4JHpmvmLQtB8YR+JfDCal4b8et4ph19Jdc1iS/d9MntwXyUAk2bOVwuwba+oaxH8X+FI9abRJPE2jJqasENm17GJgx6LsznPtQB5d4f03WLT4pzXPi3w54y1PVZdUdtP1SzvSdLhsz9wMiyqqADqrISTzzT9etfEFv8UdRu/EOi+N9atmnhbw++h3pS0t48AMsqCRAG3ZJLhgVPHpXpV1408I2viWPw1c+JNKh1mTGyye5USnPQbc9T6dafL4w8KReJF8NSeI9KTWWxtsWukExJ6DbnOfbrQB4v+1J4f+I2seI9K/sSPXLnwvJbmG5GjTMLm0nLg+f5SunmnYCq5YqpOSOOXfG6zjXR/hRouo+Htd8R2Ul/5dxo9xdK11dMtnKVEzlwjOrAMctjKnmvbvEHiPw/4fWFte1zTdLE7bYjd3KReYfQbiM9aqa/4m8G6W1jNrmvaHaNJ++smu7qJC2VI3xlj6EjI7H3oA8c1P4Y+KtW/Zn1vwrqWlifU5b59Q0fR59Q837FCJleK0M2cMQoZc5x82M8ZrY+Juh+JfEXgjweYfB2px6PYXn/ABOvCsGoRxzz2qxska+YrhHCnaxTdyOOor0TVPiD4H0vVbbStS8V6PaXl1Ck8EUt0qmSNzhHBJwQT0Perep+LvCml6kum6l4l0ezvm24tp72NJTkgD5Sc85GPrQB4DH8P/FMvwO+JWi2Xg3UbKPVtXiutG0a8vUlla2VrdmTPmMEzsf5S2auWHgPxq/w4+ItlpHh678P6Zq9hHFofh+a+V5IpQgErjDssQc/wbvyzXtt/wCOPB9hr6aBfeJ9IttVdlRbOW7RZSzDKjaTnJBGPWtDVNc0XS7m3ttT1jT7Ge5OII7i5SNpT6KGILfhQB4j+0V4S+JGseDfC1t4WtGvrKzgWPVtMjnMcjkxqofAdPM2ckJuAzjrXpnwY0mfQ/hvpOl3EOtwywRlWXWLlZrnr1ZlZlHsoPA4rpL/AFjSdPuYLW/1SxtJ7j/UxTXCo8n+6Ccn8KvUAJzRzS0yaaKGPzJpUjTIG52AGT05NADua+YbC78VP+0L8UvCXhX91Fe3ljcXDRK6Ou60TcxmxiJD1JGZCcBAMll+n6+dtO8dQeFfjN8WLG0sZr3WrvUNP+zR+Wxi5sowNxUZJyDhFyzdsDJABY+AHhn/AIRX9oP4laWs4uNun6UzusIjQM0bnaqjoB0Gcn1JOTX0BzXz/wDs6ReJYfjj8Tv+EruvO1KaDTJ3Rsbo1aOQqpC/KuBgYBOMYy3U/QNACc0c0tFAFHV9N0rUokXVrCyvI423ILqFZFVvUbhwaNTtdJuoYhqVvYzxIweMXCKyqRzkbuhHrXI/EfR7m98R6PqF3o9xr2h20cqzWEDjcs7Y2TFCQJABuXGeN2ccVxWn/D6/1G78LW+reG2TRbXxJqN5PZXMwkWK3e1kWHIDHILlfl5xmgD2W/03TNUSE39jZ3yxsJIvOhWQKezLkHB9xWbE3hfxZNeRPaWOqvpF41nOLi0D+RMER2Ub1/uuhyOOevFedaj4S8QWvhoada6Xd3Wi2fiWa5m0iG78p7nTzG21I2LD5VlYPsJAIUr7VtfAHQ7rQ9K8TmfQrrQ7fUPEM95Z2ly4aRYWhgUE4ZsZZH4z0oA79YrCzn81Y7W3mmCx7gqq0gXO1c9TjJwO2aU29lHFLCYbdI7hmMiFABIW+9kdyc8+tea/GXSdZbX9O8QeG9G1PU9ZtbV4rNdlvNYiTeGUTJIwaPJAzJGQQPXGKXxZoN5c+LtTvdc8L3PiK2vLCOLTTbzKVs3CHfGUZl2kv8wk5zkDjaKANnxpo3hm51rwrpuq3jQ2kdyz2Gi28P7m6mQAq7qgPyR9ecKCQT2ruNw3bdwz1x3rx/4d+CdStm+GF/rWkuNQ0XQp7a8lll3vBIVj2qTk5P3+eah8M+D/ABFF8TTqPiaxvrs29/JPaX9pOFjlRujTMZN21RwIVXA6/NQB6tputaXqOoX2n2N7HPc2Dql1GucxkjIHv+FaH41wfhXQv7D+IniWX/hH0jtdYMc6X8KII9oQh0fkMDu7Ywc5rmfhPZ6jrXiq5Zb6Wfwh4Yv7mPRZxOW+3yyfe3H+JId0iDqCSP7lAHsXNHNLRQAnNHNLRQAnNHNLRQAnNQ3/APx4XH/XJv5Gp6g1D/jwuP8Ark38qAPnr4X/ABK0rwX+zxoNtCv9p65MbxbbT4WJYk3cwDPgEquSOgLE8KCeK6j9jh7yT4I20moxPDevqd81zG4O5JTcPvU55yGyOa579kvwL4b0P4br4+1CQS3t3cXt1510wEViizSIxTPCnCZLHnBI4Gc9Z+yld2998K5b60lEtvc65qc0Mg6OjXcjKfxBFAHrHNHNLRQAleXeGfCHi7RfidcX2mx2ml+Grm6ubm+hXUXuBdvIQVZYWjHkvuySQ5HtXqVeQ+NvjRbWOv6do/hfTbnU9/iCHSL/AFB7ZvsULNneiy5G6QEY4yAQc0ATaF8PNfsPCPjPwV51pBp+rXV3d2GoxzsZcztuMckW0YA6EhjkHoKyrT4c+Jr/AMQaTfX3hvwxoKaVod5pqNp12zmZ5ovLB2+Uu1O+CSR6muytvip4auLWzuIkvSl5r76DHmIAi4VipJ54Xjr+lQ+EPifD4l8QajYWnhbXYNN0+6uLWfWJlhFoJIRlxw5cD3K0Acp4H+G/iqCbR5tX07w/o/8AYvhyTSIxYTtM99I8ap5kjeWm1RtzjDHJ9qt6B8OPEum29hBI2nOE8CR+H5mE7fJdIBggbfmQ888EY6Vr6P8AGTw7q2saXaWekeIGsNXuzaadqz2W2zunG7Oxyc4+U4JGDjjNZXhv4zRjxLqej+KtG1Cxtk8Qvo9hq0Vrmykc7RHG7BiVcknkgLyOaANC38GeJNLl+HGpWEOm3l34c0dtJv4JbholKyx24eWNwhyVa3GFIGQx5Fc54g8PL42+OV/pekNMnhuJbWXxf+62w3l3bnfbQK38TYZDJjjbHGp5NdRrHxAmtYNR+z3kDzW3jKw0ECSyaMKkz2vmLy53kRzOQ/yjOPl4yej1XxEuneNYtETMzzaPdaktnDaEyzGGSJSRJuAz+8UBNvJOdwxggGtp51g6rqP21LSPT1aNbARMTIy7AXZ8jA+YkADPCg55wNDmvMPAfxZGrfBmD4jeItBu9JtzKVnij/eeXH5uzzvXYMgt3GG44rr/AAj4w0bxVe6vBosr3MOl3K2st0oBhlkKBiI2/i27sH3yKAOg5o5rB8c+LNK8H6RHqGqLdTGadba2trWEyz3MzZ2xog5JOD7DvXBzfHfQ4Vu7ebwt4ph1S2vLaybTJLRFuGkn+5tBfaRx1zQB61zRzXn6fFzwunhm91m+g1Wwmsr4adNps1oTeG6bG2JI1zvZgQRtJGKl+Enjq58b3HiZrjT5NNXS9T+xw2lxCY7lE8pG3SgscElmwBjgCgDvKKKKACiiigBrruRl3MuQRkHkV86x/B7xlCND0FdJ8Jy2mk6+mqHxC8rfb7lQ7MwdDGfnYEAneQcCvoyigD5x1T4f+JfGHjfxzolpY6TYaDea9aXlxqdyjtdBo0Vj5C7dueAN24YyeKiHw78W+LPF/jXRxBp2naFJ4rhv21afe19+6SJsQDaF7Y37uMnivpOigDwH9oL4N+JfGvj6z8S6LLpV/YvZJY6hpeoStDvjWQv8kqozIGJAbbtJC4zzVfxP8I/GC3WvnRtB8F6lB4j0S205lvXdP7GMcHllLb5G3RZO8D5TlQTX0NRQB5h8PPhjJoXiGDVdXlsb1Y/C2l6L5PlbgJbXeXf5h0JK478VwXi/4N+MLmHxPomnaV4V1C317X11ca5dysl9bL9oSXy9vltu2hWRSGHynoOa+jKKAPGPGHwfvteg+JKNPpwk8UNZmwldCWtzDFGpYnGQdyMRio7/AOH3iLTvH+p61F4T8NeMoNVNqY7nVrjbLpwiVVZFDRvlPlLjbg7jz617XRQB8y/E74IeLde+NMnie4sNL8T+HrqeGc2tzd/Zprdo1AWPzNjN5QOTtQgt3r6F1vTLy+0NdP07VrnRJhs23FokbsgX+ECRWXBHHStWigDhv+EL8Vf9FU8R/wDgHZf/ABmuS+L3ws8Y+J/h/qWh23ji+1me6VVjt9ShtYoAdw+cskG4FfvDbg5A5HWvZqKAPmv4e/s4eOfDkAWX45eJ7bHSHT2YRdMdJGI/Sm/CC20DwR8YfiddeJNRute16yudPtbbUbqMSXt0ZbQMIo1UcscY4A4AycAmvpavnbwn4Dh8TftL/FDV769WOwt7ixt5beJMTXGbOMlGk6rEQRuVcF8AE4GCAZfwY+JmhXf7Q3xM1XxJq2i6AJ7ewggiuNSjCt5SupAdiFZhkbtuRnoSME+5f8LK+HP/AEP3hf8A8G8H/wAVXh3h6L4U6r+0v8RY9e/4RW5sLaw023tFvDD5UbpGyyJHu4BGFBA6Yr0X/hHf2e8Y+w/D7H+/bf40AdknxA8ByFgnjbw4xUbmxqkJwPX71TDxt4NZ9g8W6CW27sDUYs49fvdK4hfDf7PuNg0/4ffORxutuf1qx/whPwJ/6Afgb/vm3oA7H/hMvCH/AENWh/8Agwi/+Ko/4TLwh/0NWh/+DCL/AOKrjf8AhCfgT/0AvA3/AHzb/wCNL/whPwJ/6AXgb/vm3oA7H/hMvCH/AENWh/8Agwi/+Ko/4TLwh/0NWh/+DCL/AOKrjv8AhCfgT/0AvA3/AHzb0f8ACE/An/oBeBv++begDs/+Eu8KbC//AAk+i7Vxk/b4sDPT+LvTR4x8IkgDxVohJ6f8TCL/AOKrkF8C/A1huXw/4IYZxkJAab/whPwJxn+wvA2P923oA7aHxV4Ymn8iHxJpEkv9xL2Mt+QNTprmiONyazp7D1Fyh/rXCf8ACBfA1oxJ/wAI74JKDkN5cGKlj+HfwUlQPH4X8Gup6FYYSKAO2l1XRJYnik1TT3R1KspuEIIPUHmotOu/Dmm2ENjp93pdpaQIEihhljREUdAADgCuNl+GnwVkXa/hPweRnPEEIqr/AMKl+Be5W/4Q/wAJZUYHyp0/OgD0T+2NI/6Ctj/4EJ/jSnVtJ3bf7Ust2cY+0LnP515v/wAKg+BH/Qn+E/yT/Gl/4VD8Cc7v+EQ8KZ9cJ/jQB6YLyzIyLuDGcZ8wdaX7ZZ52/a4M+nmCvOV+EnwVK/L4T8NlcjoRjJ5H8Xepz8Gfg+vznwVoQwOpXt+dAHfi7tCOLqE/9tBS/arX/n6h/wC/grz1/gz8HthVvBehBSMdMcH8agk+CHwXeeMP4L0XzUXKrvYHA743c0Aek/arX/n6h/7+Cqeq6lpsVlcLLqFqjeU3DTKD0PvXD3XwT+DtxHtm8E6LtHPGV/UNWLqHwT+Apsp2HhXw+GEbEMLpsggf79AHnfwFtPEXjj4YadoNpcx/2PZXN2ryNbsbaNjcSMDIGx9pkG7Kxj90MgsWPy16b+yda/YfhO9j50k32fW9Sh8x8bn23Ug3HHGTjPFed/A3x/LZfA3Q/CfhOznl1OKa7tFkEfmbcTyMBEpwJH2sOSQi/edgOD6D+yMt1H8HxHfbxdrrGoiffIHbzBcvuywADHOeQAD1xQB69RRRQAV5NN8E7f8Ati1a18Ya1BoNtrI1qPRikTxLc7ixKyFfMC7mJ25xzXrNeI+Hrzxdc/Hz4j2+qa+LvTNJ0qH7Bp6RskSCWMuMgNy3GC3U9sUAdB/wpXw9H4wh1+11jW7a2j1b+2TpSTp9kN33kCldwznkA4rrPC/g3RfDularplks8trql5PeXSTvuy833wMAYX2rxvQ/GHxC1aL4aeGdB1HS9CuNZ0e5vryd7I3Kr5RwqBXcHByM8596g+LHxk8b6H8TbXwDob+H7K/iht5JJ9WiaOC93LmWQSFwsUS4PdnJ4AoA7bQvgyNI1bQvJ8ba3PoGgXhutM0aaOExwHDAJ5gUOyjccBicVNa/BnT/APhK7nVNR8S6xf6TJq39sRaI5RLVLvKkOSBucAqCFJxkDivStPkll0+3lmeB5XiVnaAkxliOSpPJXPT2ryn4ReIvG+taVrvjHXtbiu9Otb/UbeDR7bTlVwkErImJM7i3yHg8HNAHW6p8PdF1K5uLi8lunebxBa6+vzAeXcW6Qoijj7pWEAjr8x5rXuPDlnN42svFjSTC9tNOn09EBGwxyyRSMSOuQYVx9TXjX7P/AMYPGXxJ8UvJcJ4Vi8PeSWdY5Xju45dm7yo1ZiZdgZPMcqqgkhc45T4K/GPxH4h8e33hjxkljDcXcE1xpS6dAslu0cTEMROkzbgRg/Mi85GemQDtLX4dyeEPhn4n8O+Gbi91tL+C4Sw03UZ08iAy7v3YO0HZlyTuJJAxXQfCPwZZ+APh3o/hSz2EWUAErquPMlPLv+LEmvH9V+I3xE079nfwV4i8G6Tor31/Cq3C3VyCIkC5XYJZQXYgHOWJpsPxR1bWviP8MvEFr4ttdM8I61p1yLuG6t/IWa5jIV1O5sbixG0g9Aeuc0Aey/EXwXY+NNLtbe4vr3Tb2xuVurC/snCz2syggMpIIPBIIIwRXHaV8E7VNUl1jXvFus67q0upWmoNdzpFGc2+dibUUDbzXK/Er4xeLtPm8b3Xh658LafbeEmWI2Wqh2u79sAmRAHUKh3fL1zjtV7xr46+I/8AbF3J4bv9BtLLSvDUOtXUF5ZvI1yzDLRqwYbBgHnmgDtfEnwo0PWodUP9oanZ3l7qserw3cEqiSzu41Cq8XGMYUZBznmr3wx8C/8ACGf21c3GuXet6jrV6Ly8vLiJI2dwioBtQBQAF7CuFv8A4qeJdW13R9D0KTwz4elu/D0Gty3euSO0cnmY/cwhSuSp+8xPAI4rI+KXxw8VaH4+sfBfhfTtAvNSa1tZmN28gjvDNnc8T7lVIUVWYyMxzlQB1oA+g6KhsZJJrKCWYRCV41ZxG25Mkc7T3HoamoAKKKKACiiigAooooAKKKKACiiigAooooAKKKKACiiigAr4w+IPjxfDf7QfxM8OT67HotprFxYNdXBhmJ8pLNchnjyyJ83IQBmzjcoyR9n18Z/FnxN448F/Ef4x+KvDTaHJpVtc6ZBqFvexs8jtLaxohVQNrLywIY4IJ4oAv/s3+Dvhb4v+LPjtbW2sfGei29lpxtrvUbBSFlKOJdiFAEXK4CgcAAc4zX0C3wZ+E7EFvhz4WOAB/wAgyLoPwrzD9mTR9f0f40fEa38TJoqamLLSzJ/ZO5bc7kkbIVwCCc5PbJIHFfRdAHB/8KZ+E2Mf8K48K/8Agsi/wpB8GfhMAQPhz4Wwev8AxLYv8K72igDgf+FL/CX/AKJx4W/8FsX+FH/Cl/hL/wBE48Lf+C2L/Cu+ooA4H/hS/wAJf+iceFv/AAWxf4Uf8KX+Ev8A0Tjwt/4LYv8ACu+ooA4L/hS/wl/6Jx4X/wDBbH/hSf8ACl/hL/0Tjwt/4LYv8K76igDgv+FM/CbGP+Fc+GMen9mx/wCFKvwb+FKrtX4eeGlHoNPjH9K7yigDzyT4IfCWSNUbwDogC5wVh2n8SDk/jUa/Av4Rj/mQ9J/FW/xr0eigDzj/AIUV8Iv+hD0n/vlv8aP+FFfCL/oQ9J/75b/GvR6KAPOf+FF/CTaV/wCEF0sA+m8f+zU7/hSHwp2bP+ELsCMY5eQ/+zV6JRQB5xJ8DPhRJ97wbZ/hLKP5NUE3wB+Ec0vmt4PiD7QuUvLhePwkr06igDy1/wBn34RMhU+EzgjBxqN0P/alUL/9m/4MDT3x4OwY4yVI1K6ByAepEuT+New1Bf8A/Hhcf9cm/lQB8jfAP4o/CD4V/CC7uru8iPiWKe5ilsk3yXLgSv5cSFuFTAB64zyea9d/Y71E6x8FINYMQhN/qt/dGMNnZ5lw77c98ZxXy5oUfjDTPh5aT23gfw9qtl4i1ybSbG6uJkEpd3lG0qcbCXx+8znCAcV9S/sfrdJ8GIkv4YILtdW1AXEUAAjSQXL7lQDjaDkDHGMUAew0UUUAFQx2ttHcy3UdvCk8wAlkCAM4HAyepxU1FAEKWtsjRslvCrRgqhCAFQeoHpVTVdC0XVpYpdU0iwvpITmJri3SQp9CwOK0aKAEVVVQqgKoGAAMACmxRRxKVjjRFJJIVcDJ6mn0UAZGneF/Dem6tPq2n6BpdpqFxnzrmG0RJZM9csBk07TPDfh/S764v9N0PTbK7uRieaC1SN5B/tEDJrVooAytR8N+HtR0dNG1DQ9NutNjxstJrVGiXHTCkYFFz4a8PXVnZWdzoemTW1gwa0ie1RktyOhQEYXHtWrRQBznibwH4L8TX0N94i8KaLq11CuyOa7s0ldV9ASM4rWXSdLWR5F060DvALdj5K5aIdEPqvt0q7RQBieIvCPhbxFY29jr3h3StTtbYgwRXVqkixY6bQRx+FReI/BHg/xGlquveF9H1NbQAWwubNJPKA6Bcjge1dBRQA2NFjjWONVRFAVVUYAA6AU6iigAooooAKKYZYxIIzIgcjIXcM/lSl1DBS6hj0BPNADqKTcNwXcMnoM80bhzyOOtAC0VUGoWp1Y6Xuk+1CHz8eU+3ZnH38bc5PTOfaodU1vStMv9NsL++it7rU5mgso2zmaQIzlRx/dVjz6UAaNFFFABRRTXZUQu7BVUZJJwAKAHUVW02+stTsYr7TruC8tZhujmgkDo46ZDDg1ZoAKKKo3mrabZ6nY6ZdX0EN7qDOtpA74ecopdgo74UEn2FAF6vkT48SmTwf8AtApbIsvm61o8Jx1BEdrnA6k5GMCvruvj74iIzaF8cCIy4XxjpRzn7nzwc/qB+NAHrfw22/8ADT/xLGDu/srR+c8Y8p+1egeKPiB4H8MCX+3/ABZo2nPF9+Ka7QSD/gGd36V5z4Htre+/aW+KdheQpNbXGjaTHLGw4dTC4IPsQai8T/sq/BzWnMkWh3mkyEHLWN44BPrh9woA9Y8HeKPD/jDQ01vwzqkGp6dI7Is8WdpZTgjkA8GtmvMPhr8DfAfgvwpDoP8AZcGsGOR5Dd30CtK+5s4JA7dBXomkabp+kWKWOl2cNnax52RRLtVc+goA5rx/8RfDvgq+sbDVY9Tub2+jklgttPsZLmQxxjLuVQEhQDyaqax8V/CGn6VoWpQSahq0OvB204aZZSXLyhFJc7VGRgA5z0waxPil4K8XeJPil4b1Pw9rc+g2Vrpt5b3moQRxSupk2bUCPxk4PODjFbvhz4aaNoDeFfsF1d7fDiXIhEhDG4acN5jyHHUlmbjuaAJvEvxL8L6Alit42pTXd7ai8jsrTT5p7lIMf6x4kUsigkD5gOeOtWbX4heD7q30S6g1mF7XXLee40+4wRFKsK7pAWP3WC5ODg/K3oap+MPBF/qfiePxR4d8T3Hh/V/sf2C4kW1S4jng3FgCj9GViSGB78gisbXvgn4W1r4S6f8ADq9ub97Oxn+0pe7x9oMrSM8rZxgeZ5koIHGHPoKAOh0LxxpuuavoEWnXEDWeuaO+qWYkSRJ5I1aPDBSu0LiQdTnkcYrntQ+NHhn/AIWB4c8I6Er6zJrF9PZy3kKutvbtEjMwEhXZIwK4KqeOtdXP4QsH8V6JrsLm2XR9NudOgtIkCxmOYwnt93b5AAA9a850D4L63pPiXwmF8ZR3PhfwpezXWm2MlgBcgSRsnlvMrAMF3HB25x1z1oA7X/ha3w+PiiLw0viW1bUpbg2saKjlHmHWMSBdhYdxnIrta8N8AfAW48D/ABHGv6L4miuNHWV2is9QsvtE1qjsWeOCQsFjDMclguTXuVAGT4l8RaP4cjspNYuhax3t3HZwuynb5rnCgnouT3OBWRd+PdAOgyaxYalYvaRaoumPNcO8cZmMioyqQrFjubAwME8ZHWrXxJ8Iab488E6l4V1bcttfRbPNVQXhccrIuf4lOCKwrj4W6Q3wu0fwFa3lxb2mlT208VwAGkaSGUSlue7MCT/vUAbknjnwunjL/hEP7S8zWht328cEjiLcCVDuFKoSASNxGcUp8c+E1hmmOtW4SHV10WQ7W+W9YqBD0+8S6+3PWuF+Inwen8U/Eiy8WWer2GkGCWCR7i2sCuoZibOFnDgYYfKQytxmodZ+DeqXHil5tP8AFUdt4cufE9v4mutPksQ832qMoWVJdwwjGNTgg47UAdhqXxU+Huna8dDvPFFlHfrdpZNGA7KtwxAERcAqHyR8pOR3q/pHipdQ+IWu+ElsmjOkWdpcm4L8S+f5nAGOMeX1zzn2rzu6+EfiuONtB03xbpieFj4gTXBbz6aWu1YXYujF5ocBl8wH5iN2MCu+0XwrNp/xK8ReLmvxLHq9nZ262+wgwmDzMnOeQfM6YHQ0AdVRRRQAVBf/APHjcf8AXJv5VPUdzn7PLyR8h6fSgD4/0TI+CfwpUqf+SjID7f6TNXuP7MCqvw4vVVQFHiHVQAOgH2yWvFrPP/CofhlliSPiZ1YYZj9rm644zXtf7MwcfD2/Emd3/CR6tnPXP2yWgD1GiiigAooooAKKKKACiiigAooooAKKKKACiiigAooooAKKKKACiiigD5f+JWh614o+MXjfSfDnhW6uta8zTfsfiFb4QJo/7mJmPXceATtAw2ea9BT4XHXPi7r+t+MLFr/TH0+xi06b7Y6ESxr+9KqjApk4571a+J3xc8LeCdQuLLTLUat4ha7tYL2K2gcrAJJFQNPMqlUIU8Bjk4ArpPGfxO8E+D7iS317V2hnhgFxcRwWs1wbeI9Hk8pW8sHsWxmgDxLUfhx41bWJrePQtZk8VnWRNaeLhrJFtDZhwQPL35GEGzy9hz1zXe+L/h94t1D4vWV3Y6ljwZqLwXetweYVcXFrkxhPmztkJAYL/d5rtr74heFLG7jt7vUfIEuktq8MsiFUltlxuZSepAIO3rg1neIPiEtpdeAm06z86y8WXwtw9wGjeKMwPKrBcdTtHB9aAEOleJP+F8vrS+eNAbwy9sp83MQuvtCMPkz97bnnHTNeN+FvCniz/ha3g6fxD4V8TT+IrHWry51bX5rjzdPltzHOsflDcQg+aMBdqkYIOc19AQ+KNOHiTXNKutQsYv7JtYbqcFmVoo3D5eQsAu35OME9DnHFZHhf4qeD/E2qSaXo15dvdm0a8thPYzQJdwLgGSJnUB1yRyPX0oA8e+H3hT4hL8fn1Hx1Z+KCtveXElnqFhdFrK7jZmKefmTbHGkYVViVMkkkntX0zXmfwZ+MXh/4i6ZpyCG70rWrqxF2bG6tpI1kUbRI0DsAJkVmxlee+BWv8JfiFZfEPTtWvLPTL/T/AOzdUn090u4WRmMbYDcgYJGMr1U8GgDxbSfAPxM0PwnoWt+HW1i18X3V3qUeqLcXryxvE6Tm3Z1dii4YRYIHVhmtDwXo+qav4102xOh/ELT7SfQby211tauZTbyXDKgTDbiCc7/mUAdK+jq460+IOm3HxZvfh0un6kL600+O9a6Nu3kEMT8u7GB25PBOQOQaAPJvBvhvxlp/7NF94L0jw7rej+INIk+Qy3AX7Ywm3kwPvPylRgZwOcVmajpfxF8fXviC7l0jxPpei3mu6SF0+8drebyE4uGXY3yoO+Dz1r2Vfiz8P2186KNeHni7+xGc20otftH/ADy8/b5W/wBt1dxQB89+OtD1Lw74wXSJrTx5ceC00vZo40C6mlaK8Zjv88hvMPBXbuJUc8VZ8C6L4yuJ/grf61p+svPpq6k2ry3/AM00DPbyohlPuSAPqK97ooAK+QvHzbdB+Ov7xULeLtKXkkbv3lucD19fwr69r45+Jk8sHhf4+um0sfFOliEY+7IHhOWz/DwPT60AewfDn/k6X4m/9gnR/wD0U9ezV4z8N/8Ak6L4mMSM/wBlaPx/2yevZqACiiigDyjx/wCO/EFv8UIvBWj6p4c8PRx6aNRkv9bVmW6+fb5UQDoMjqxycZHFVviD481y18d6b4atfE/h7wvYz6M2pLq99B50V7IDgxRZdVAAIcncSQeK9M17QNB11Io9c0bTtTWNsxreWyShT7bgcVNfaPpF/axWl9pdldW8OPKimgV0THTAIwMUAeG+GPiN8R/HOo6Fp+k3OlaDNeaBfaiZZLBpobqSC6WGNk3MGWJwwfuQCOvFT+OfGHibXPhZ8MPHVjr1r4YgvtU0+fWMqWj8uUYILFgBGCTkN1yOeOfaxcaSmrxacJbNdSW1aSOAFfNWAMqkheoTdtHpnFPm03TptN/sybT7WSx2CP7M8SmLaOi7cYx7UAeb/EDx5rMfjjSvCvhvV/Dmjx3elHVP7V1hWkguF3hBFCFdAzAfMx3cBlwOa5i0+LHiu98A+BpjeeHNM1LxLPcw3Gs3KObC28liBtXcNzv/AAhmAO1q9d1XSPCfiiKTSNU0rStWj06VFe2ubdJVgfarr8rDAO0qeO2KTU7PwhHaWfhbUrPRVtr0slpps8UeyYqNzBIzwcA5OBxQB5x8Ytc8TL+zbrWs6R4u0qbV7VB5mp6TGfKYLKFYJ87bG9Tk4weK9M8D3w1Hwlpd0dUtdUka2j826tyCkj7RuIwTjn3q5ZaRpVlpQ0qz0yzt9P2lfssUCrFg9RsAxg1NYWVnp9pHZ2FpBaW0YwkUMYRFHsBwKAMD4pajr2j+A9V1bw3FFNqNlF9oSKRNwkVTl1A9SoOPevIvhp8bPFHxA8dW+jWnh19P0qZJ9VW6mh4m0vYyRfxZWQzDGemO1fQTqroUdQysMEHkEVWtdO0+12fZbG2g2ReSvlxKu2PP3Bj+H26UAeByeMfFHk/CDW18RaX4f0C/vbm21OObcY5CscxRWd36FYyBk8OVPOMVZ+JviTxvonxi8Ual4U1HTPsGleCINWurW/ikljnEU10dsZRhsZlBG7nOBxxXtV74f0G90yPTLzRdOubGNxJHbS2yNErA5DBSMA5Oc1Ym03TpnneawtpGngFtMWiUmSIZ/dt6r8zcHjk+tAEHhXVRrnhjStbEPkDULKG6Ee7ds8xA23PfGetaVMijjhiSKKNY40UKqqMBQOgA7Cn0AFFFFABUdydttKfRD/KuP+J/h3xv4gtEi8H+PD4VYIVfbp0dwZCeh3Ocr+AzXzrF+z78dY/iJpGual8Uzqdva3CySXkl3K8kSjrticFW+hOKAHWUrN8IPho+FJk+JeT3/wCXuY8V6T+z1qPi6HwJqK6b4a067g/4SDVCsj6oYiT9rkyNvlHGDkdea8b8O6HrNh8OfhzcXHiK4vbJfiQE+xm3QRowuXTeHA3YJUnGcZevef2Up5JvAevI4GIfFeqomBjj7QW59eWNAHjfw6+JH7Wl9qJ3+B4dUtd7E/2jZC0UDPQPlPwyDX1F4BvPFt9oSzeM9E0/R9T3kGCyvTcIVwMNkqMHrxz0610FFABXgfxR+Knijw/468W2tnrfh7TrHwzY2lzDYX1sWl1VpRlkV94Kn+EbVbnGRXvlcjD8PtAHxD1Lxvd28d9qN5DBCn2mJHFsIhgeWSMrnqcUAcV4b8WfEPxf8T72x0u707Q9F02xsLqazvdNaWeRp03vGz+YuwgdCAa5/wAW/Fzxhaz+KNasdQ8J6bY+GL97R9C1Asb+/C7fmDBhsL5+QBWB7178lvbx3ElwkEazSACSQKAzgdMnqcVkap4a8KTaqviTU9B0iTULRCy6hPaxmWJQOvmEZAA96APNfEfxO8WWPjrTvCEGiRx3viOOzuNEaWJtsUXBvROQfvRKcjAwa0ovGVxpfxQ+IkNxpYa00bRLTUF8l3ea5wsxICk7V+6QAACTySeK9Itv7N1KOz1a3Ftdq0YktbpAr/I4+8jehB7dRUiWVml5LeJaQrczIqSzCMb3Vc4BPUgZOB7mgD578EfELxXq/j7QPFmt6hpV3pWoeEtR1G20XRJXka3CNbviTLfPMQSg4ABDAVp/s/8Axg8YfE3xZNI2n+H08MG1EhkhlkW4t58A+QN/+uKhl3sFVQWwCeM+raD4E8F6DrU2taJ4U0bTdSmVllurazSORgx3MCwGcEjJqTRfBXhDRdcuNc0fwxpGn6pchhNd21okcsgYgtlgMnJAJ9cCgCL4n+KV8E+AdY8VNZSXo06380QIcbySFGT2UEgk9gCe1ee+GviV4yj+I1r4c8Rx+FdQs7vw/PrETaC0rzL5bLiP52IbIbg4GSO1exXEMNzbyW9xCk0MqFJI3UMrqRggg9QRXNeFvh34F8Laq+q+HfCekaXfOrI1xbWyo+1sEqCOi8DgccUAct8HPHnijxzBY69eJ4Vs9F1CKV4bKG7kfUISrYUOCNpOM7gMbT61F8OfiL4j8Y3T6tHF4ZtNAW6uLc2bXcjamPKJGSuNm4kZ2+hHNdppfgTwZpfiWXxJpvhfSrTWJg3mXkNsqyHd97kdz3PenQeB/B8HilvFMPhnSo9bfO6+W2UTEnqd2Ovv1oA8o+Evxq8UfETx4LPTdA0dPD6SSpeO1zIt1ZlSQituAV5G2ltiA7R1NaPgb4s+Jbz4uX3g/wAaaDY6Ba3Ek0WgsjtM980ZOcyBii/KM7SAcnHavQrPwB4Js/FD+KLXwrpEGtOxdr1LVRKWIwWzjqR1PU0umeA/Bel+JJfEmneFtItdYlLM97FaospLZ3HcBwTk5I696APP/h78X9T1b4sXngjxVp1not1JLcRaZaRxTSyS+UCxdp8eSQUVmwMEEYOa9krm7DwH4MsfFcniqz8M6XBrkhZmvkt1Eu5gQxB7EgkEjk55rpKACiiigDyHxX8HNQ1DU9Z/sTxrNpWja7qUGpapp0lhHP5k0boxKSEhkDeWuRz/AEq34z+F+t6h4g1/VfC/jJdEXxHZraatb3GnLdK4WPyw8Z3KUbacdx7Vsax4gksvjRpegizcx3eg3N0bg3MgQGKRBtEedhPz5LY3YwOlcL8NPi14z1e+8KyeItP0A6d4sku4bBrHzVltXhyf3ockOCB/CRQBofEv4Xf8JR/wrzwpPp4vNK0WVZL7U2IRhHDGAIgAc/vCAD1GBXoPinwjY6/rXhnUp5mh/wCEfvWvIIkUbXYxNGAfQDdnj0rhPgT4s8TXfhLxXe+MNUsdUu9M1S98mK14lEMRPylc8DjC8fXNZnwE+L3jL4m61cXf/CMadF4VWAuL6GWUPFN2g+cASsBjcVAAz1NAHoOo/D/StR1Xxbd38008HifTodPu7bAAVI1lGVPqRKfyryj4R+F/HZ+K1k2uQ6n/AGB4c0K60ezutQ06G1kZWeJYwDHI4myked2Fxjpk10PhPxl8QPEXw78TeKtWsdEGlJbagun21k9xb3e+CR0AdycDOw/MuCDVqX4ieI76bwf4c8L2WkW+r634dXWTPrE8nkKgSPMSFfmlky+TzwoLGgDW8KfCmy0F/ADrrFxcN4M0+6soS8aj7SJ0RSW/u7dnAHrWx4K8HXnhnxHr15D4hmudJ1W8lvk06S3QfZ55W3SMJB8zAnOAeme9eeP8YPE+s+GPC0nhnSdFj1rWPENxokzXc0klkrQLIzyROmC6N5fyt798V7Norak+kWjaxHbRaiYV+1JbMWiWTHzBCcErnOM0AXK4nWfBWpXHxPsvG2k+KJdMC2aWV/ZfZElW7iV2dRublDljyK7aigDxU/Ay6+zt4Z/4TSf/AIQdtU/tP+yfsKG4D+Z5nli53Z2b+fu57Zr2kAAADoKWkoAWiiigAr46+Kuo6fo0Px6gvLqzjuZ9e0R1RWAd03QycDPOAGzx1zX2LXxtrun+G7749/FDR9V8E2Ova7dX9p/Zkk0XmrCGtwSVj3BnYghsfd4JYoooA9d+FV5ZX37TfxLubK6huYm0rRwHhcOh/dPnkGvbK+Yv2SfBsngP4w/EHw5LbwWzxadpkpiilMmzesjYZjwW552gLnO0AYr6doAKKKKAPCPi74W1q98d6rf6j4Q1zxhp11p8UWiDTtTFsNNnXdvLAyJtJJU+YNxGMYrn9d0H4w+HfDl9bSWWr+J77V/Bkelefp14oNlfIZP3jbmGfkkX94gJJT3r6WpaAPD7zw1qej/Gvwb42uPCuu6zO3h5dLvLm0ulb7LcZT55lLqCm1pckZycEDIFUPGll8QtI/aHtNb0Kw1rxFp91NbxiK4aeOzsImXZMUZJPKPBLfvEJ3dM17/RQBwvhiHxPF4z+IUk4uPs811bvov2pibfH2KJW2DPC+aG3AY5ye9eKeDNM8R3/wAXfh9e6/pfjSTxNp0t63iCfUVdrGMtEQrQFf3QjLHC7ecYzX1LRQB8teAI/ivc/HHyfHd74wsBbXkrK2npJLY30ZY7B08qKFVAz1ck9RX1LRRQAUUUlAC0UUUAFFFFABRRRQAVFd7fsk27hfLbPGeMVLUN6M2c4wT+7bj8KAPk3RZLdfgl8OkjmcI/xHQQhRgSD7bIRkduBnHqBXsv7MAx8O9Q4HPiPVTwP+nySvGfD1p5nwN+HEpzGbX4ixtsKnnN7ImDnpjd+le0/sztv+H2oMFCg+I9WOB0H+mS0AeoUUUUAFfPfxqvfFNr4u8SNqP/AAm8diumL/wix8PI7QtcbDvM3lgnfvx9/wCXb0r6EooA+cpPCXjjxJqsmoaxe+LbV7fwTbzWLWl/LBnUgG3BkUhWfIGVYHOah+IjeNrzT9LtvHUHio6NceFl/d6CkvmNqpX5lufKG8DHQfdznNfSdFAHN/C22uLL4Z+F7O8haC5g0e0jmidcMjiFQVI7EGvI/wBqqb4jJq2iQ+HP7bi8PXEMkVzdaR5pktbksu2aVIgZHRV3EIMAt9444P0BRQB8u/EbUvF2h6TM+q33xFutKt/C4m0TULCJopDeqJGkkvlADIR+7wG+UIDnJzXY+GdF1/xx4j8Majrmq+JIdNXwVpd6J7O+e2jk1BndpCwTAZiu3IPGCOPT03xv4G8K+NYraPxPpK6glsX8oGV0wGwGU7WGVOBkHIOBXQwRRwQpDDGscUahURRgKoGAAOwoA+dPjzffEpfipb6Xa3niTSfDVxHB9i1PRoXn8ojmZWijRjJKxwF3kKq88mtz9pa48Zabp3hzUvDera2YYhIt1Y21tcA3R2rtLyW6l42zwAQFyTkjFe5UUAeF/GLV/G118L/C2u2c2reF7x8SalpqQ3EzNlOI5JrdGkjwe4HJODivSfhHq2sa58PNI1LXtHudIv5IcSW1xIzyDHAYlgG5AzyM8811dFABRRRQAUUUUAFFFFAFWXT7CXUotSks7d72GNoorhkBkRGILKG6gHAyPYVVtfD2g2qWKW2j2EK6eWazCQKBblvvFOPlz3xWpRQBj6T4X8N6Tq17q2l6DpllqF//AMfdzBbIkk/f52AyefWqOgeAPBXh/X7nXtE8L6Vp+p3O7zbm3gCM245bp0z3x1rpqKAKVvpOmW+lvpdvYW0Vi/mb7dIwI23ks+QOPmLMT6kmsnxH4F8HeItHs9I1zw3pl/Y2KqtpDNACIAAAAndRgAYHYV0dFAGTD4b8Pw2ul2sGjWENvpMnm6fFHCqravtZdyADCna7Dj1Na1FFABRRRQAUUUUAFFFMmljhTfNIka5AyzADJOAPzoAfXi/w+k0LSfjP8YvEmqLa20lveWEb3sqjcsX2KI7AevJ/hHU468V7RXzdoPw+bxf+0v8AErUNQvTFo9neWCvBG7CSSX7HGfl52pweXxvwcKVycgGl8B/Elt4r/aO+KOr2cEkFu1npkSLKRvIRZFywH3ScfdPI6EA8V7/Xjvws0uw039oj4lwafaQ2sENho8UccShVVRC/AAr2KgAooooAKKKKACiiigAooooAKKKKACiiigAooooAKKKKACiiigAqG9/48p89PLb+VTVDfkixnI6+W38qAPk7w59l/wCFF/DnzCd3/CxI/JIBHP22Ttn+7nrmvZf2Yv8AknV9/wBjFqv/AKWS14fobO/wU+FZZzl/iOhYk9f9JlPNe4fsxf8AJOr7/sYtV/8ASyWgD1KiiigAooooAKKKKACiiigAooooAKKKKACiiigAooooAKKKKACiiigAooooA8v8Oad4q8UXOuXx+IOt6dHBrFxaw21tbWpSONCAoBeIsfxJrX/4QrxR/wBFS8S/+Atl/wDGak+Ev/Hl4i/7GG9/9CFdrQBw3/CFeKP+ipeJf/AWy/8AjNH/AAhXij/oqXiX/wABbL/4zXc0UAcN/wAIV4o/6Kl4l/8AAWy/+M0f8IV4o/6Kl4l/8BbL/wCM13NcvqvxE8B6Vey2WpeMdCtLmFzHLFLfRq6MOoIzweaAM7/hCvFH/RUvEv8A4C2X/wAZo/4QrxR/0VLxL/4C2X/xmn3Hxb+GFvC003j3w6qL94/bo+P1pLf4ufC+4iWWHx94dZG5B+3x/wCNADf+EK8Uf9FS8S/+Atl/8Zo/4QrxR/0VLxL/AOAtl/8AGasN8UvhupUHx14d+YAr/wATCPkH8atxeP8AwJLGskfjPw8VPQ/2jF/8VQBmf8IV4o/6Kl4l/wDAWy/+M1yPxf8Ahb4w8S/D/UdFs/G2oa3cXIRY7bUo7WKAHcP3jMkG4bfvDbg5HUV6XZeMPCV7L5Vn4o0S4k/uxX8TH8g1Xf7Z0f8A6C1h/wCBCf40AfPXgL9nLx54et1jk+Ovie3UHmGxLeX6cCRyOnt6VheDPGN94F+JHxF8IQapd6z4jutStIob/USgkl22igYTgPJ8p5ICAAM7YwG+krvxr4Ns5XhuvFmhQSJ99JNQiVl+oLV498PfCvw++IXxc+Kesalo+i+JIhqVnDBcuizrtFnFuCt0+8p6elAHJ/sdeIopvif8UpNa1i2kvGubVWne78xZdhlUsJGxu5HYAc8ADAr6c/tzRf8AoMaf/wCBKf418kWWk/Ayf9onxpbXtr4Zaxigs7bSoX2iyS4MLmVmGQu0MigkHqR65rs/h/ovwEvvD0MnjDw/8N9P1yOAyXlraTxSQrhmAKtuOSQAduSRmgD6E/tzRf8AoMaf/wCBKf40f25ov/QY0/8A8CU/xrwO40T9nuHxtaaJH4N8FS6TNpzXT6sLqAxxyh8CFlzncRz1/Ctp/B/7NKuY5NM8BqUZfmDwbZM9l+agD2L+2tG/6C9h/wCBKf40f23ov/QY0/8A8CU/xrwPwr4L+Cc97q6eJvDfwzt4v7QEelixvo5TLBgbXf5sgk9RgDj8a6Z/hp+zfIFzovgjG7cNt1GMk/R/0oA9X/trR/8AoLWH/gQn+NSJqWmyEhNQtGIAJxMpwD0PWvIP+FX/ALNhhEn9jeC/LAzuF8uMdeu+n/8ACqf2cf8AoB+EP/A0f/F0Aev/AG6yxn7Zb49fMWl+2Wf/AD9wf9/BXkKfCn9nQgouheESDxgXgP8A7PUx+D/7PvKnw14X+QHP+ldMcnPz+9AHrH2yz/5+4P8Av4KPtln/AM/cH/fwV5T/AMKb+AT/ADjwt4aIPORccH/x+j/hTHwD/wChV8N/+BB/+LoA9W+2Wf8Az9wf9/BQLy0xn7VBj/roK8ok+C3wCdCv/CL+HVyOq3JBH476WP4M/AVIjGPDHh4qeoN0Tn6/PQB6wLm327vtEW313jFH2i3/AOfiLpn74rylfg78DFjkiXQ9HETjHlC/cIv0XfgUw/Br4GG1+z/2NpWMbS41F95HoT5mSMcY9AKAPWhNC33Zoz9GFHnQ/wDPZP8AvoV5Kvwb+CahfLsbSMgYymryqT9cSc8cfQAUg+DPwUPSztz/ANxiX/45QB6550P/AD1T/voUGSPOPMXPpkV8+/8ACt/h1/wsH+wR4HA0BLBrp9b/AOEgkMYlDALEE35yRySSMe/WtPxh8J/hhp3hS+8S6X4ZvNauLe2NxDawa3OjXTDou8uR+PNAHt4kjOcSKcdcEVDqEsYsZ/3if6piOR6GvHtK+EPwvk0mw1K80GXS5riBXntf7an3Izrny2beA3pziuX0f4d/DDXPDeo3mseGr7wxNFeS2Fsuo6zKGYj/AFbgCb7rHgKCc880AcXoc0f/AApP4VsXjOPiMhPIAH+kS17l+y+Sfh1fnKlT4i1XaV9PtclfK/wO+BU3xQsYWmsH0Lw1puoXBm1NbySSfUSGIVIoydkYUcF8H8elfTP7IUMVn8KLjS4EWOGw13UbaJPN8xlRbhgAx9f58HvQB7HRSMVVSzMAB1JpkE0M4LQzRygEglGBwenagCSiiigAoopjyRK21pEU+hIFAD6KKKACiiigAooooAKKKKACiiigAooooAKKKKACiiigDivhL/x5eIv+xhvf/QhXa1xXwl/48vEX/Yw3v/oQrtaACiiigArwz4k/DWxuvE93rTeC9K1C8uN/l3MWmRMIVdsYVCD5ty5GTLL+7jHODyG9zooA+aPCnwn0OGOx8UW/haCyudKKwLp9vZZuNIlXO4uDn7buDDexzxho+1dH4h+G+i31nqV5dfDnT386fbqGnx2iMbh2A23NnKADGxO3cGwOueQc+6UUAfOJ+FOl2NvJNqPg7SbrVbez8t57XQYjDaq/QRxhcXNyRjLnCL146HAm+Fvh/TblbOz+G+nXl/BAI7mRtNF3DpUUh5lk4H2255zsU4QdABX1bRQB87af8CvAyLZ6T/whenjXdPt2kE0to32PV4ycsWcD91JkjAGGToAyZFcZqfwd8CSWUtppnhu5trjS79Hupp0mmNqHI3WcgV/9Kkbcvl7NpAZCxH8X15RxQB8vaZ8IfCujwpE3gLSnubC3Mm6+tTdLYowyZbphzd3LY+SCP5Vz2yprnPgb4b8Q3Hjfx/4E8N6VqXhvw011bSXgvo0SVd0Ayr+WcDeDvESADDBSVUFW+xK8K8C+LNH8O/G34p6fqVx/pdzq9i6JGpISNrSJQ7knCjJA65J4UE4FAHDaL8JNOvPjl438H6ZpOlnSodO01bzU9RhW6uo98bFzArgosj5xuwFQKML0A9Zt/gf8O9AZLrQ/BGhTxrEkdxa3dos5mVBgMjPnbJ6nox6881z/AMCYvEB+PfxQuvEkv+mvBpgMShQgXy5NpAUkAbcYBJOOpJr3WgDxvWPAvhHXr6bQPDPw20DTHEa/bdWvNAiC26uM7IlZcSS4P+6vfPSoJ/2d/h7ootb/AMO+D9HvZ7aLy7i01KBZ0vl69XBEcmejKAOxGOntdFAHh9z4K+HuoR2mn+H/AIJ6HHqt2jGZtR0OOKDT9pwTI235zk8KhO7rkDmuvs/gv8LY7SGO5+HvhS4nVAJJRpEKB2xy23HGT27V6DRQBwf/AApv4T/9E38Kf+CuH/4mkb4M/CZlKn4b+FsEY40yIH8wK72igDg/+FNfCf8A6Jv4V/8ABXF/8TSn4OfCk5/4tz4X56402If0ru6KAOFHwe+FYIx8O/DAx2/s6LH8q86+P3gL4S+AvhVrnimPwHoK3dvFi1VoiFaZmAUYBr3+vI/2rfB0XjD4V3iXmoT29jpqPeyQQgZuJFHyAsegBJPv7UAQeAPhT8HPFHgnRvENv4F0WVL+zjn3CM43FRu7+ua3P+FF/CP/AKEHR/8Av2f8avfAvwqPBvw00rQo9SmvrRIxLamZQHijdQ3lnHXBLc8da7mgDzj/AIUX8I/+hB0f/v2f8aP+FF/CP/oQdH/79n/GvR6KAPND8BfhAbgT/wDCB6XuC7cAvtx/u7sZ98U2f4B/B+QNu8CacM8nY8i+vow9f5elem0UAfPDfs0eCvEE819NoJ8MWoTbY2VvPI8m4HPmXBLkNnH+rUgAE855Gonwi+C+lwCy8VeF9OsLyO3Mrt9tuVt5lX7zRkyc9sp1GR14Ne51V1HTtO1FYl1CxtbxYZBNEJ4VkCOOjLkcMOxHNAHglv8As++AfGE4vP8AhF5/D2gqD9mjiu51u7zjiR9zHy0HULjcepx0rQuPgd8I9LT7Brng61Ik/d2V411cbZW24VX+fCyk5x2PbnivdarapDHcadcQyRJKrRt8jKCCcccUAfLPwK8f3WkfBex8D/D/AE4at4ta7vI4oXDeTZqJmw8rHqACD19MkZAPmXw28F2tx4d13xN4o1q80u/g1K7tNQ1SzuZ4IYJzLhmOGAnmz9yKNQuGzIcYA9s/Z71Xwp8OfgdL4i1C0RNWvb6+8yONQbq5ZJ3GwZxgDAzyFHU11H7I/k6t8Iv7TvNPVJbjXNRuhFMA5hd53BC5HGAxX8/WgDzOx+Flnd6rqaeOtV8az2KQjFnqOtSTXOmKrHbdsEwk8L8Z25EfIOeSurcfCTwTaavBcWOm3unXKW5aaPTtZnisb23KkrdiYSZhQEfNuyOSACea+nSkZYMUUkAqDjseo/QVRt9D0W3sXsbfSLCK1dQrwpboEYDoCuMEDsO1AHytL8KdC8mxe98R+K9aRYmuBDca1JCl3GBxNJzm2tVGcMTvfsKk8FfDeG+1G0utF+InjLRdOu7d103WbfVma3vLok/ugjEmNFx8qOd7jPIxivqS50PRbmSeS40uzke4eN5maFSZGjx5Zb124GM9MVMumaYscsa6faKk0vnSqIVAeTOd5GOWzzk80AfNXiH4fau1utr4y+KnjBby1DNPZXOsi3gvYOhkt3RRlgSDtYE/wkdDWPF8GfB6r52t6ZMk1lCS+7VbxfNjb7lze5kJhz1WGPDsfQcD6uv9P0/UDAb6xtbowSCWHzolfy3HRlyOGHqOaka0tGZma2gJZxIxMY5YdG+o9aAPlCb4ZaXoVzDYreeLtZ1GKxMlvottrU0c0sZIzeXA3ZgiX7qxj5j0O5uK9g/Zw8Ix+G/DFzdSXeoX15ey5kupdSkubaZASUMAdiUUBtpDAPkHNejz6Tpk+qwatJYwNf24KxXOwCRVIIK7hyRyeOlXEVEXaiqoyTgDHJ5NADqKKKACiiigAooooAKKKKACiiigAooooAKKKKAOK+Ev/Hl4i/7GG9/9CFdrXFfCX/jy8Rf9jDe/+hCu1oAKKKKACiiigAooooAKSlooAKKK808S/HDwDoPiu+8L3Fxq13qlhtF3FY6VPcCEsoYAsikdCDxQB6XXhPgTSfC2n/HL4teMta8iBtNvrMC4uZSIoFNnGxfBONxLEA9ecDrztSftE/DhGZCfEe9ELyJ/YF3mMep+T6fnXgFl4o8D+J/jr4y8Q+LtW8Qab4Suru1uLOy/su8YXskUAiLMI0OzG3uA2G4I60AewfAHxVYeMvj78U9a0uGVbPydNgjeTIZ9iSLnHbOM4PI7gdK97r5b+Hfxe+Hei/Gbxvqv/Ex07w/f2emw6bImh3QVvIiZHUIkZZQMjGQK9O/4aH+E/wD0HtS/8EF//wDGaAPVqK4/4c/Erwf8Qn1BfCmpS3n9nOsdz5lpLAVZhkDEiqf0rsKAEpaKKACiiigAooooAK4z43/8kj8T/wDYPkrs64343/8AJI/E/wD2D5KAN7wj/wAippH/AF4wf+i1rTrM8I/8ippH/XjB/wCixWpQAUUUUAFFFFABRRRQAVFd/wDHpNyR+7bkduK46++LfwvsbyazvPiD4Yt7mFzHLFJqUQZGHUEZ4NVbr4yfCZ7WVf8AhY/hU5RhgapFnp/vUAeT/sveEvDel+Arzx54kvBdEatetaGfJWFRMyjC/wAchYEgc8kYGea779lG6W++Fc16iyIlxrupzIsgw4DXUhAYdjzyK8P/AGfNd8C3nhSW18X/ABC0rTdNs9UvDaWVxqkcUjxtIxyq5BjVg3L5LtkgFRnPf/s0fE34Y6D8PLvS7vxh4d0nydc1DyYJr2OLMLXDNGyqSPlKlcH2oA+i6K4uT4sfDCMMz/ELwsoU4JOqw8dP9r3FdD4b8QaH4l0wan4e1ex1WxLFBcWk6yx7h1G5SRkUAadFFFABRRRQAUUUUAFFFFABRRRQAUUUUAFFFFABRRRQAUUUUAFFFFAHFfCX/jy8Rf8AYw3v/oQrta4v4S/8eXiL/sYb3/0IV2lABRRRQAUUUUAFFFFABRRRQAV4j8IWhh/aC+NrNthhWfS2kYtxj7M5J9uK9urxi9+GPjzSPin4n8Z+B/E3h62j8ReQ1zb6rpsk5jeKPZ8hR14I9fWgDv8A4ceOND+IGiPr3hqeSfTRcSW6SyRlPNKYyygnO3JI5HOKf4p1bW9M1LRrPTdAvNQi1S5aK8uoJl26eNgw+GByM5PYfKe5CniLPw98d7RmFt4u8ARQkDEKaBMqKcklhiXOTnnJ7D3zeXTfjosu5fEvgMR8fJ/ZNzxxjr5307UAej3czwwO8cZmdUJWMcF2AyFHbnFc98Odc1/xD4cXUdf8Lz+Hrlp5I1tJbjzH2AkCQ5VcZxkDHQiubax+OiwbV8QeApHAA5026UH15804qGax+PUkLx/254AUs23IsbsHZ3ORICDj/wDXQBm/BlI5Pjf8WLpRJG3261jMbRFc4hB3Z9//AK9eyV5t8GPBPirwzq/irXPF+sabqGpa/eJcFbCF0iiVECADflug9TXpNABRRRQAUUUUAFFFFABXGfHD/kkfif8A7B8ldnXG/G//AJJH4n/7B8lAG94R/wCRU0j/AK8YP/Ra1qVl+Ef+RU0j/rxg/wDRYrUoAKKKKACiiigAooooA+f/ANlrSNE1XRvFdxdaTp9448VXylpLWJyF3cZyCcfSu58NxeGdY8Z6vp5+HUNibFDFHeXGkxKk4BXOG9CSCAQMgEg8VxXgrwn8YvAT+INN0PQvCOrabqGsT6hDPdarNBLiRs4KrEen1rq01b46hSx8EeCPNJGWGuzYI/78UAdVd6B4XsrUXd54e0WOOONnnH9nRnAVSSQAD6dMnj3rK8FJ4G8Y6HHrWk+HbJbSWcrG0+mQoflxkAFeQRnnnqRkEcZ02sfGxUkkj8C+E5G28IfEEmD/AOQKqLrXxuht3WH4beGAGYgRjxGwCjHUYh4H65JoAsaLol7qfjnxFpusfDfwzYeFrcLDZXa28bXNyxVPnGMjb8zdQpXC8tk7cv8AZQs4LHwr4thtY44oR4w1MRxRqAsarLtCgDoMKKtR+Ifjx83m/DTws3PyhfER/XMXWrv7OfhLxP4R8IarH4uSyj1XVNbu9TkitJTJHGJmB2hsDPIP50Aem0UUUAFFFFABRRRQAUUUUAFFFFABRRRQAUUUUAFFFFABRRRQAUUUUAcV8Jf+PLxF/wBjDe/+hCu1rivhL/x5eIv+xhvf/QhXa0AFFFFABRRRQAUUUUAFFFFABRRRQAUVheN/FuheDNGXVvEN29tbPMlvHsheV5JX+6iqgJLHGAMVV/4Tvw7H4PTxVdzXljp7yCJVu7KWK4MhfYIxCV8wuW4AC5PagDp6K4qw+KXgq98I6p4ph1OVdP0mb7PfiW0ljmt5sqBE0bKG35dRjHUin+IPG1rb/De78XQySaTBDt/earYSrsHmKmWi4cg54x6g9KAOyorlrzx1odp4ltPDf+m3eqXECXBjtLOSVYo3OFeRgMIpIPU1neM/iA/h34heG/Cq6BqV6msCbfcQQlhHsTIx6/7XoOaAO6oorgfGXxc8IeE/El1oOsHVRcWdml9dy2+nyzw20DFgJJHQHauVOSaAO+orjfAvxM8J+M72ey0a5vEuYbZbzyryzltmkt2OFmQSKN0ZP8Q4qppnxg+H+paxbabaa07/AGycW1ndm0mW0uZs48uOcr5btnsDzkYzQB3tFcXN470nTdQ8ZPq+r2qWPhoQPchLeQPbK8KyYdskSE7gRtAxkA81oWXi61vvCt54gs9L1kxWyswgmsXimkwM/KjYJHPX60AdJWJ480N/Evg7VdAjuFtnvrZoRKybgme+OM1zfw1+JVv4o+E6ePtU0250e3jt5J7lHQkBUBLMh6suB1xW3aeOPDt1qmkabDeObrV7BtQs0MbDfAoGWJ7dRxQBs6NZmw0iysWcSG2t44SwGN21QM4/Crdcj4P+I3hfxZqM9noc1/cLEGxdPp80dtIVOGCSsoRiD1ANVtG+K3gbV/FMPhuw1eSS/uGkS1JtJVhuWjz5gilK7H24OcEigDt6KK4GL4veB5Nfi0gX14PO1FtLhvWspRZyXYO0wrPt2Ft3y9eSCKAO+ori/G/xR8E+DL9rHxBqzwTRxpLc+VayzLaxuSqPMyKRGCQQN2M03xR8UPC/h7XoNDul1W7v5tPGpLFY6dLcEWxZl8xtgOBlT1oA7aiuVvfiF4RtfCen+KG1YS6ZqWwWLQQvLJcswJVEjUF2bAPGMjHNYniD4saJH8KNX8e+GIp9ch05ZFMKwPGyyp95ZAwDIAepxxQB6LRXHJ8QtFs/hvp/jfxEtzo1ndQwsyTQOXV5ANqhVBJyTgcc5FTSfEHw1b+C38XahNeabpqP5bC9spYJw5OAnlMocsSQAAOc0AdXRXI+GfiHoHiHUL/TLGHVYtSsbcXM9ld2EtvMIz91grgZycgY7g1lfDT4lL4z8E614jfS7nR49OuruENdRNtKQu4D46kgL8yjocjnrQB6HRXEt8RvDul+CPD2v61qscja1aRS2i2drK73rtGHPkwgNIRg5x2BGTS/8LS8FHwRqnjFdUk/svSX8u/3W8iTWz5UbHiYB1PzrwR0OaAO1ork/B3xB8O+KdTl0uwN/a6hHbpdfZL+yktZXhY4Eiq4G5cgjI6EV1lABRRRQAUUUUAFFFFABRRRQAUUUUAFFFFABRRRQAUUUUAFFFFAHHxeBFtbq9m07xR4g0+O8unupIYJotgkfG7G6MkDjpmpf+EPvv8AoePFH/f6H/41XV0UAcp/wh99/wBDx4o/7/Q//GqP+EPvv+h48Uf9/of/AI1XV0UAcp/wh99/0PHij/v9D/8AGqP+EPvv+h48Uf8Af6H/AONV1dFAHKf8Ifff9Dx4o/7/AEP/AMao/wCEPvv+h48Uf9/of/jVdXRQByn/AAh99/0PHij/AL/Q/wDxqj/hD77/AKHjxR/3+h/+NV1dFAHKf8Ifff8AQ8eKP+/0P/xqrGm+GLqzvormTxb4gu1jbJhnliMb+xxGDj8a6OigDk/iX4Rk8XweH4or5LT+ydfstWYtHv8AMW3k3mMcjBbpnt6VB8YvAv8Awn/hSPSodYutGv7W6S8sb63J3QzKrLngg4Ku44IIzkHIpvxg8X6n4O0TSptH061v7/VdZtNJt0upmjiR532B2KgnAOOgrF8da5rmj6R4HPijTdOl1S+8VW1lINPvJlgj3rNtkUnazcLyjAjnvgGgC3ovgPVLH4XX/hGR/C7PMT9niXSC1ki5U4kidy0pJBJZmySc9RXPW/wd1Zvhd4p8H3OvWMJ1y5jmgjtbaQWlgqtGSkcbyM2GKEkbgMt0rYf4g63Y/FSXw7r+m2+jaJJdLa6ddzwTsb9mjBXZKo8pSW3DYxB+WsbUviBeaJZfFHUtJ0e3e90TV7a3iW4uZWjuHlSBcsM/ux+86LxxnGc0AXvil8LtY8WX9lPpmp6JpsltbRwpqDWEn9oW7KwJaKZJF4IGNrAjk10fjjwjrOqal4a1rQtat7TVtCeTa97bGaK4SSPZIGCspDY5BB61m+G/G3iS28S6xoPjPTNMSWx0ZNYjuNKkkdZIiWVk2PzuBU45wfasHw/8VvFN3qng2+1HQNIh8PeMJ2h08QXcj3lv8hZWlyoQ5C8hTxnqaAPY4wwjUSEM+BuIGATXm3jL4Yz6/rPjfUF1iK3Hibw2mixoYC3kMvm/vDz8w/eDjjp1r0uvMPh5f+L7n4zeO7HVdYsrjSbIWZt7VIZA0QdZCu0lyF4HzcfMQMYxQBc0X4cSWfjSDXLnUo5rdPCcXh6SBYirMVcMZQ2eARxjH41g2Xwt8WSaHoPgnV/Euk3PhDQ7m1lg8mwaO+njtnDQxO27YMFE3Ooy2D0zmud8MfEPxz4cGvalrNta6v4aTxxLpMc015IL2GOWdI12KVKNGjOABuBwCO1d9ZeMPFmrfFzXfCek6Xoq6ToDWRvrm6uZRcSrcRl/3aqpXK7T9488UATp4AuYtb+IGpx31hMfFQtzDBdWXnRQGK2WHEik4kUlc444OKi+EfgDUfB8WtxalqFhJbajIjQ2GmwyQ2tqBGFbYru5UsckgED0FVr3x14w1bxT4k0jwT4b0m7h8OOsF3LqmotbtPOY1k2RqqNgbWX52wM57DNVY/i1Lev8MLjTtHC2fjaWRJvPc77XbCZMAjgnII+goAv+CfhzqGj/AA21H4fatrVve6PJbS2dlJb2xinjhcMPnJYhmG7qABxWT4M+F/inTfGGg6xrniPSr210LRZdJtY7axeKSVHxh5CXIyABkAAU4/F66h8KeLtYn0ENcaN4hfRLK2Wbb57+YscZkbkJksMnkCn2PjfxgNW8TeEvFVjpNnqlp4fbVLa60meRkCkMu0+YAdykZyODQB1Xwy8Gf8Il8PYPCd3eLfBPP8yVEMYYSOzYAycYDYrkfhP8Ir3wB4lNxb6xYajpkavHbvdWbPfxQHOy3WUvtSNSc/KoLd6yvgd478cSaL8P7DxdZ6dew+I7GUwalDeyPcl44zJmZGQDJUdQx5r3A7tp2kZ7ZoAG+6fpXzz8N/hp4o8ReEoLHXdeisvDA8S3epnS004pdSNHqErorys3CEorcKCQ2M13Hwh1DxfdeLviHbeItXsb2Gw1dIbeO3ikTyc2sD4Tc7bUw2cf3txzzgcN8H/iR48sfB/hG88VWtjq2ka/4hn0iC/F5Ib5Ga4nWMyIy7SoMZXhuFC8UAdV45+Dtxq3xIm8aaNq1ikl4Imu7HVLRrq28+JAkdwqB1BkVFAAbIHJGCa62XwXLJ8U5vGjagmyTw+uj/ZhFyGE0knmbs9PnxjHbrXFa58YNdk+It/4S8H+GLXWZtPv47KeGS5kjnbKo0s3CFI4lDgBnYbyCFBr2UZwM8GgDxm/+CM9x8K/DPhWHxNJa6r4eLeRfQxsiTK/EkbKrBgrLgEqwPXnmuvs/Ask3wovfAurXGnxR3VrLag6XaG3hgjYEKEQsxOPUnJrkvix8ap/h94j1nRb3Qxd3C2ltdaFDCzGTUd7MJlx2KbHPHbFWvD/AMYk1Twf4y8crYLL4a0UhdPaEHzbpljHmZJOABIdvQYAOc0AX9b+Heu6/wDC7TvCGsa5p4ubG8tZEura0ZUaG3dSqlS5O4heTnGT0rofif4Rk8X6Ha29nqP9m6lp97DqGn3TQiVI54m3LuQ43KehGR9a5rQ/GfjqPxR4T0/xLpPh6Kz8SxTSRGxuZXltikXmhW3KFfI/iGOe1efz+LPE6/sz+LNcGvah/adtr93DBd+cfNjjW7CqobqAF4+lAHqng/wn4ntfH194v8T6zpV5Nc6bHYJb2Fm8KRhXL7su7E5zVbwt8PtW0PRvE3htdas5dC1R7yayT7IwuLd7lmdg77sOqszYwAcEZPFeiL90fSuA8VeLvEjfEaPwL4R0/SmvY9L/ALUu7vU5ZFiSMyGNERUGWYsrZOQFGOuaAMxvhlrGn6F4Ak0DXbKHX/Bum/2fFLdWhktrqN4oo5QyghkJ8pSGVsjkcgmq2q/CXVNc8GeNLPWtes/7f8WywPdXNtaFbaBYfLEaIhbcflj5YnJJ9MCssfFzxdeeCvD97Y6HokOuar4tm8OPFPPK9tEY/PBkDKAx5h9O9a0PxZvdH8J+PNR8WaTbG+8HXS28y6dKxiu98cbxFd4ymTKoOc4689KAOpj8FyL8WYfHH29DHHoK6T9l8rkkTNJ5m7PT5sYx+NdjXi/gvxF48vf2go9M8VJaadbSeE0vI9PsL554NxuGG9tyr+8H3eARgDmvW9euLq00S+urJIXuYbeSSJZmIQsFJG4jJx9KALtFfNUHiPxlH+zHoXim9168Gs6trdrLJcRXbsfKkudvljIG1dvG0ce5r1XxZ4215PiDD4F8IaNp97qgsDqF3PqN20EEMO7aoG1GZ2LegwO9AHoFFeTyfFy7tfh1fa5feGSmuWWtDQn0+O7DQtdsyKpExGBGfMU7iARyMZrW0Hxh4st/HkHhHxhoGl2st7ps1/ZXemXrzxt5LIskbq6KykeYmDyDQB6FRXnPwR8YeMPHWg23ijV9J0Ow0W/hka0S1upZLlHSUpiQMgXB2scg8cDnPHo1ABRRRQAUUUUAFFFFABRRRQAUUUUAFFFFABRRRQAUUUUAFFFFABRRRQAUUUlAC0UUUAY3i3SfD+pWFvc+I44DaaTdR6nHLNKY0glgO9ZScgYUjPPHrTLzTvDfjKw0fUplg1S0trqLU9OmjlJTzVVgkqlThuHPXI5rif2rtPutS+AXiiCyW+e4FurJHaFt8nzqCpC8spBORR8QNBvb/wAYeBPCNvqviG00L7FfG9axu5InlMK24h82Vec5Zj1GTnrzQB0l98N/Bt94rTxRd6VJNqSXCXQL3kxi85V2rJ5O/wAvcB0O2rdz4H8LXEOtQzaUjprdzHdaiPNf9/LHs2MeeMeWnAwOK4L4y3V9peveGNP1TWvEGk+B/s8y6hqGm72ma4UKIknmUF0jK7zuGMsOTXLTXPibUPgp46istW8R32lf2pBD4e1CcSJfSWrSwhyrYDsoYyBXIyVGaAPcLbwxotv4ovPE0dof7TvLRLOaVpGZTChJVApO0DJPQc15defBdZvihoGt6bYaVoejaHqJ1CMW1zPJJcMVI2eUx8uIZJJ21wfjDwvr+i6j48g0fXPHAtdB0K2v9EH9pXMim7YEv1J83kDKHIGelfSvhme6uvDel3N5u+0y2cLzbl2neUBbI7c5oAnn1Gwg1G206a8gjvLoM0EDOA8oUZYqOpwOtc+dD8F3PxHbVo/I/wCEqtbVGmWG7dJPJO5UaWJWCsOXCllOOcVw/wAW9L0uy+Mfgjxbq1rqJsYRcQTXEBmdI5NhMQZYzxluOmD0NYvjTwXfa18dvFetxahr2nmHwlb/AGKXTbiSDfMJJcZK8ORx8pz16UAes3HgfwtcaTcaVNpKPZ3GpDVJYzI/N0JFlEmc5B3qDgccYxitDTtB0nT9d1TXLOzWLUNV8n7dMGJM3lKVjyCcDAJHGOteD+NfEPxFb4UfDfUimrNHe2Sf27cQSPbPFcNEgjedo1MqRAl2fYuSVUcZr1z4OpPH8O9LW517UtemCuHv7+3aGWY72z8jgMFHRc5JUA5PWgBniz4Y+DfE+sPq+p6dOl7NGsV1LaXk1sbqMcBJvLZfMUf7WeOOlaOueCfC+s+H7HQb3SYxp+ntG9lHbyPA1syDCmN4yrIQCRwRxXK/Hq41uGw8PxWtxq1poM+p+Xr1zpKsbuO28p9oXYCyq0mxWZRkA9R1ry2y8Sa+vwr+K9r4T1zxFcrpOqW8GiyzGWS9hRxAXUFx5h5Z/vDIBoA9u0T4a+DNG8L6n4ZstGR9K1OZ57u3uZpJhK7YJJZyW6gHOc8ZrkPht8KZ9F8b67r+pW2n2djqGmLpcen2t3PcZjDEl2klOQSDjavT1qx4x0jxF4N+DOp/8IVf69e6k/lTO9zcPe3UMbFRM0IkySwXcwXpnpWH8NNUWf4laRD4M8VeKvEGiSWMx11dWErx28oA8pg0igpIWyCi8Y7CgD1TTfB3hvTodChstMSGPQEZNMAkc/ZwyFGAyecqSOc1vV8x3PirxJp2lHwre32vR+JD49VvL8mYk6e0wYYkA2+UV4xn2q74v0vXrrXvjD4hj1DxTBeaJDBNoK213OkPmC3LnZGDtk+YAEYPXHegD3CHwf4ct/Ftz4shsDDq1zGEuJknkVJQF2hnjDbGYLxuIzjjNZfhvwr8P9Q8JaJbaDbWl5oel6i2oaY1vctJHHdJNIWcMGO4iRpMgkjORjivPfiLrusnU/CUnijU/E+i+GbvQ2nvJ9EgkDNqBEZWOVo1LouC5AwASMGui/ZQt7i1+Anh6G5iuo5PMvWxcxlJSGvJyrMpAIJBB6d6AOp1v4d+DdZ8QnxBf6Mrak6os00U8kP2gJ9wShGAlx23g4rqhwMUUUAY+qeF9A1TxFpfiHUNLguNU0oSCxuHB3Q7wA2Ox4Hfpk46mm6B4T8O6D4ek8PaVpNtb6VK0rSWuCyOZCS+Q2c5JOa2qKAOM8O/C7wP4f1iy1bS9Iliu7BXSzZ764lW3RxhljR3KquOwAAq3/wr7wf/AGBq+gHRYzpesTvcXtr5smx5XILMo3fISQD8uOeetdRRQBFaQR2tpDaw7/LhjWNN7l2wBgZZiST7kkmsLxZ4J8NeKL2zvtYsJHvLIMtvc29zLbTIrfeTfEysVOBlScH0roqKAOT0n4ceC9K0vS9LsNESGz0rUW1Oyj86RvJuSHBkBLEk/vH4ORz0q+fB/hphrqyaRbyp4gcPqqS5dbk+WsfzAnA+VQOMdM9a3aKAOO8F/DHwT4O1iTVvD+kyW169uLXzJLyebbCG3BFEjsFXPYYrrp4o54JIZVDRyKVdT3BGCKfRQBzUngPwnJ4Lt/BsmkRtodts8i2Mj/uyrblKvncCG5Bzmo/GXgDwx4tls7jWLS4+22SlLa9tbuW3uYlb7yiWNgxB7gkg11NFAHNWvgLwfbeDJPB0eg2v9hyhvNtXywkYnJZmJ3F887ic5xzUPg74eeF/Ct5NfaZa3Ut7NF5Bur68lupliznyleVmKpwOBjoM5xXV0UAZnhbQdJ8MaDa6FoVmtnp1oGWCEMzBAWLHliSeSTye9adFFABRRRQAUUUUAFFFFABRRRQAUUUUAFFFFABRRRQAUUUUAFFFFABRRRQAUUUUAFFFFABRRRQAEAjBGRRRRQAUUUUAFFFFABRRRQBFd26XVrLbSNKqSoUYxStG4B9GUhlPuCCKyfCvhTQvDB1BtGtZYpNRuTdXks11LcSTS7Qu5nkZm6KBjOBituigApAAOgx9KWigAooooAKKKKACiiigAooooAKKKKACiiigAooooAKKKKACiiigAooooAKKKKACiiigAooooAKKKKACiiigD//Z"/>
          <p:cNvSpPr>
            <a:spLocks noChangeAspect="1" noChangeArrowheads="1"/>
          </p:cNvSpPr>
          <p:nvPr/>
        </p:nvSpPr>
        <p:spPr bwMode="auto">
          <a:xfrm>
            <a:off x="66992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9" name="Rectangle 8"/>
          <p:cNvSpPr/>
          <p:nvPr/>
        </p:nvSpPr>
        <p:spPr>
          <a:xfrm>
            <a:off x="365125" y="1772816"/>
            <a:ext cx="3939480" cy="3477875"/>
          </a:xfrm>
          <a:prstGeom prst="rect">
            <a:avLst/>
          </a:prstGeom>
        </p:spPr>
        <p:txBody>
          <a:bodyPr wrap="square">
            <a:spAutoFit/>
          </a:bodyPr>
          <a:lstStyle/>
          <a:p>
            <a:r>
              <a:rPr lang="en-US" dirty="0">
                <a:solidFill>
                  <a:srgbClr val="000000"/>
                </a:solidFill>
                <a:latin typeface="+mn-lt"/>
              </a:rPr>
              <a:t>As you learned from Session 4, the external fabric of a building (also known as the envelope) consists of the materials and components that form the shell of the building. This includes walls, floors, roofs, windows and doors. These may be load-bearing or non-load bearing depending on design and structural form.</a:t>
            </a:r>
            <a:endParaRPr lang="en-GB" dirty="0">
              <a:latin typeface="+mn-lt"/>
            </a:endParaRPr>
          </a:p>
        </p:txBody>
      </p:sp>
    </p:spTree>
    <p:extLst>
      <p:ext uri="{BB962C8B-B14F-4D97-AF65-F5344CB8AC3E}">
        <p14:creationId xmlns:p14="http://schemas.microsoft.com/office/powerpoint/2010/main" val="3374060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fabric</a:t>
            </a:r>
          </a:p>
        </p:txBody>
      </p:sp>
      <p:sp>
        <p:nvSpPr>
          <p:cNvPr id="3" name="Content Placeholder 2"/>
          <p:cNvSpPr>
            <a:spLocks noGrp="1"/>
          </p:cNvSpPr>
          <p:nvPr>
            <p:ph sz="quarter" idx="10"/>
          </p:nvPr>
        </p:nvSpPr>
        <p:spPr>
          <a:xfrm>
            <a:off x="432443" y="1700808"/>
            <a:ext cx="8229600" cy="4248000"/>
          </a:xfrm>
        </p:spPr>
        <p:txBody>
          <a:bodyPr/>
          <a:lstStyle/>
          <a:p>
            <a:r>
              <a:rPr lang="en-GB" dirty="0"/>
              <a:t> The fabric of a building:</a:t>
            </a:r>
          </a:p>
          <a:p>
            <a:pPr marL="342900" indent="-342900">
              <a:buClr>
                <a:srgbClr val="0077E3"/>
              </a:buClr>
              <a:buFont typeface="Arial" panose="020B0604020202020204" pitchFamily="34" charset="0"/>
              <a:buChar char="•"/>
            </a:pPr>
            <a:r>
              <a:rPr lang="en-GB" dirty="0"/>
              <a:t>protects occupants from the elements </a:t>
            </a:r>
          </a:p>
          <a:p>
            <a:pPr marL="342900" indent="-342900">
              <a:buClr>
                <a:srgbClr val="0077E3"/>
              </a:buClr>
              <a:buFont typeface="Arial" panose="020B0604020202020204" pitchFamily="34" charset="0"/>
              <a:buChar char="•"/>
            </a:pPr>
            <a:r>
              <a:rPr lang="en-GB" dirty="0"/>
              <a:t>regulates the internal environment in terms of temperature, humidity and moisture</a:t>
            </a:r>
          </a:p>
          <a:p>
            <a:pPr marL="342900" indent="-342900">
              <a:buClr>
                <a:srgbClr val="0077E3"/>
              </a:buClr>
              <a:buFont typeface="Arial" panose="020B0604020202020204" pitchFamily="34" charset="0"/>
              <a:buChar char="•"/>
            </a:pPr>
            <a:r>
              <a:rPr lang="en-GB" dirty="0"/>
              <a:t>provides privacy and security for occupants </a:t>
            </a:r>
          </a:p>
          <a:p>
            <a:pPr marL="342900" indent="-342900">
              <a:buClr>
                <a:srgbClr val="0077E3"/>
              </a:buClr>
              <a:buFont typeface="Arial" panose="020B0604020202020204" pitchFamily="34" charset="0"/>
              <a:buChar char="•"/>
            </a:pPr>
            <a:r>
              <a:rPr lang="en-GB" dirty="0"/>
              <a:t>provides access from the interior to the exterior of the building.</a:t>
            </a:r>
          </a:p>
          <a:p>
            <a:r>
              <a:rPr lang="en-GB" dirty="0"/>
              <a:t> </a:t>
            </a:r>
          </a:p>
          <a:p>
            <a:endParaRPr lang="en-GB" dirty="0"/>
          </a:p>
        </p:txBody>
      </p:sp>
    </p:spTree>
    <p:extLst>
      <p:ext uri="{BB962C8B-B14F-4D97-AF65-F5344CB8AC3E}">
        <p14:creationId xmlns:p14="http://schemas.microsoft.com/office/powerpoint/2010/main" val="3792999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materials</a:t>
            </a:r>
          </a:p>
        </p:txBody>
      </p:sp>
      <p:sp>
        <p:nvSpPr>
          <p:cNvPr id="4" name="Content Placeholder 3"/>
          <p:cNvSpPr>
            <a:spLocks noGrp="1"/>
          </p:cNvSpPr>
          <p:nvPr>
            <p:ph sz="quarter" idx="10"/>
          </p:nvPr>
        </p:nvSpPr>
        <p:spPr/>
        <p:txBody>
          <a:bodyPr/>
          <a:lstStyle/>
          <a:p>
            <a:r>
              <a:rPr lang="en-GB" dirty="0"/>
              <a:t>There are many different building materials that can be used to create the structure of a building. The materials used will depend on the design and context of the project. There are certain aspects to consider when selecting the correct materials for different elements of a building. These factors can include:</a:t>
            </a:r>
          </a:p>
          <a:p>
            <a:pPr marL="342900" indent="-342900">
              <a:buClr>
                <a:srgbClr val="0077E3"/>
              </a:buClr>
              <a:buFont typeface="Arial" panose="020B0604020202020204" pitchFamily="34" charset="0"/>
              <a:buChar char="•"/>
            </a:pPr>
            <a:r>
              <a:rPr lang="en-GB" dirty="0"/>
              <a:t>building regulation requirements</a:t>
            </a:r>
          </a:p>
          <a:p>
            <a:pPr marL="342900" indent="-342900">
              <a:buClr>
                <a:srgbClr val="0077E3"/>
              </a:buClr>
              <a:buFont typeface="Arial" panose="020B0604020202020204" pitchFamily="34" charset="0"/>
              <a:buChar char="•"/>
            </a:pPr>
            <a:r>
              <a:rPr lang="en-GB" dirty="0"/>
              <a:t>the structural properties of the material</a:t>
            </a:r>
          </a:p>
          <a:p>
            <a:pPr marL="342900" indent="-342900">
              <a:buClr>
                <a:srgbClr val="0077E3"/>
              </a:buClr>
              <a:buFont typeface="Arial" panose="020B0604020202020204" pitchFamily="34" charset="0"/>
              <a:buChar char="•"/>
            </a:pPr>
            <a:r>
              <a:rPr lang="en-GB" dirty="0"/>
              <a:t>location of use: internal/external environmental factors </a:t>
            </a:r>
          </a:p>
          <a:p>
            <a:pPr marL="342900" indent="-342900">
              <a:buClr>
                <a:srgbClr val="0077E3"/>
              </a:buClr>
              <a:buFont typeface="Arial" panose="020B0604020202020204" pitchFamily="34" charset="0"/>
              <a:buChar char="•"/>
            </a:pPr>
            <a:r>
              <a:rPr lang="en-GB" dirty="0"/>
              <a:t>cost implications.</a:t>
            </a:r>
          </a:p>
          <a:p>
            <a:endParaRPr lang="en-GB" dirty="0"/>
          </a:p>
        </p:txBody>
      </p:sp>
    </p:spTree>
    <p:extLst>
      <p:ext uri="{BB962C8B-B14F-4D97-AF65-F5344CB8AC3E}">
        <p14:creationId xmlns:p14="http://schemas.microsoft.com/office/powerpoint/2010/main" val="41258203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67544" y="1052736"/>
            <a:ext cx="1205010" cy="461665"/>
          </a:xfrm>
          <a:prstGeom prst="rect">
            <a:avLst/>
          </a:prstGeom>
        </p:spPr>
        <p:txBody>
          <a:bodyPr wrap="none">
            <a:spAutoFit/>
          </a:bodyPr>
          <a:lstStyle/>
          <a:p>
            <a:r>
              <a:rPr lang="en-GB" sz="2400" b="1" dirty="0">
                <a:solidFill>
                  <a:srgbClr val="0077E3"/>
                </a:solidFill>
              </a:rPr>
              <a:t>Timber</a:t>
            </a:r>
          </a:p>
        </p:txBody>
      </p:sp>
      <p:sp>
        <p:nvSpPr>
          <p:cNvPr id="4" name="TextBox 3"/>
          <p:cNvSpPr txBox="1"/>
          <p:nvPr/>
        </p:nvSpPr>
        <p:spPr>
          <a:xfrm>
            <a:off x="467545" y="1628800"/>
            <a:ext cx="5760640" cy="1631216"/>
          </a:xfrm>
          <a:prstGeom prst="rect">
            <a:avLst/>
          </a:prstGeom>
          <a:noFill/>
        </p:spPr>
        <p:txBody>
          <a:bodyPr wrap="square" rtlCol="0">
            <a:spAutoFit/>
          </a:bodyPr>
          <a:lstStyle/>
          <a:p>
            <a:r>
              <a:rPr lang="en-GB" dirty="0"/>
              <a:t>Timber is a traditional building material that is readily available and versatile. Once treated, timber can be used externally and is classified as a sustainable material. Timber can be used for many different aspects of a building. </a:t>
            </a:r>
          </a:p>
        </p:txBody>
      </p:sp>
      <p:sp>
        <p:nvSpPr>
          <p:cNvPr id="6" name="TextBox 5"/>
          <p:cNvSpPr txBox="1"/>
          <p:nvPr/>
        </p:nvSpPr>
        <p:spPr>
          <a:xfrm>
            <a:off x="572564" y="3407520"/>
            <a:ext cx="2952328" cy="400110"/>
          </a:xfrm>
          <a:prstGeom prst="rect">
            <a:avLst/>
          </a:prstGeom>
          <a:noFill/>
        </p:spPr>
        <p:txBody>
          <a:bodyPr wrap="square" rtlCol="0">
            <a:spAutoFit/>
          </a:bodyPr>
          <a:lstStyle/>
          <a:p>
            <a:r>
              <a:rPr lang="en-GB" b="1" dirty="0"/>
              <a:t>Advantages</a:t>
            </a:r>
            <a:r>
              <a:rPr lang="en-GB" b="1" u="sng" dirty="0"/>
              <a:t> </a:t>
            </a:r>
          </a:p>
        </p:txBody>
      </p:sp>
      <p:sp>
        <p:nvSpPr>
          <p:cNvPr id="7" name="TextBox 6"/>
          <p:cNvSpPr txBox="1"/>
          <p:nvPr/>
        </p:nvSpPr>
        <p:spPr>
          <a:xfrm>
            <a:off x="5048366" y="3431373"/>
            <a:ext cx="3240360" cy="400110"/>
          </a:xfrm>
          <a:prstGeom prst="rect">
            <a:avLst/>
          </a:prstGeom>
          <a:noFill/>
        </p:spPr>
        <p:txBody>
          <a:bodyPr wrap="square" rtlCol="0">
            <a:spAutoFit/>
          </a:bodyPr>
          <a:lstStyle/>
          <a:p>
            <a:r>
              <a:rPr lang="en-GB" b="1" dirty="0"/>
              <a:t>Disadvantages</a:t>
            </a:r>
          </a:p>
        </p:txBody>
      </p:sp>
      <p:sp>
        <p:nvSpPr>
          <p:cNvPr id="8" name="TextBox 7"/>
          <p:cNvSpPr txBox="1"/>
          <p:nvPr/>
        </p:nvSpPr>
        <p:spPr>
          <a:xfrm>
            <a:off x="5048366" y="3923359"/>
            <a:ext cx="2664296" cy="400110"/>
          </a:xfrm>
          <a:prstGeom prst="rect">
            <a:avLst/>
          </a:prstGeom>
          <a:noFill/>
        </p:spPr>
        <p:txBody>
          <a:bodyPr wrap="square" rtlCol="0">
            <a:spAutoFit/>
          </a:bodyPr>
          <a:lstStyle/>
          <a:p>
            <a:r>
              <a:rPr lang="en-GB" dirty="0"/>
              <a:t>Susceptible to rot </a:t>
            </a:r>
          </a:p>
        </p:txBody>
      </p:sp>
      <p:sp>
        <p:nvSpPr>
          <p:cNvPr id="9" name="TextBox 8"/>
          <p:cNvSpPr txBox="1"/>
          <p:nvPr/>
        </p:nvSpPr>
        <p:spPr>
          <a:xfrm>
            <a:off x="5076056" y="4538755"/>
            <a:ext cx="2952328" cy="400110"/>
          </a:xfrm>
          <a:prstGeom prst="rect">
            <a:avLst/>
          </a:prstGeom>
          <a:noFill/>
        </p:spPr>
        <p:txBody>
          <a:bodyPr wrap="square" rtlCol="0">
            <a:spAutoFit/>
          </a:bodyPr>
          <a:lstStyle/>
          <a:p>
            <a:r>
              <a:rPr lang="en-GB" dirty="0"/>
              <a:t>Fire protection </a:t>
            </a:r>
          </a:p>
        </p:txBody>
      </p:sp>
      <p:sp>
        <p:nvSpPr>
          <p:cNvPr id="10" name="TextBox 9"/>
          <p:cNvSpPr txBox="1"/>
          <p:nvPr/>
        </p:nvSpPr>
        <p:spPr>
          <a:xfrm>
            <a:off x="590854" y="3917968"/>
            <a:ext cx="2376264" cy="400110"/>
          </a:xfrm>
          <a:prstGeom prst="rect">
            <a:avLst/>
          </a:prstGeom>
          <a:noFill/>
        </p:spPr>
        <p:txBody>
          <a:bodyPr wrap="square" rtlCol="0">
            <a:spAutoFit/>
          </a:bodyPr>
          <a:lstStyle/>
          <a:p>
            <a:r>
              <a:rPr lang="en-GB" dirty="0"/>
              <a:t>Adaptability </a:t>
            </a:r>
          </a:p>
        </p:txBody>
      </p:sp>
      <p:sp>
        <p:nvSpPr>
          <p:cNvPr id="11" name="TextBox 10"/>
          <p:cNvSpPr txBox="1"/>
          <p:nvPr/>
        </p:nvSpPr>
        <p:spPr>
          <a:xfrm>
            <a:off x="5062280" y="5154151"/>
            <a:ext cx="2376264" cy="400110"/>
          </a:xfrm>
          <a:prstGeom prst="rect">
            <a:avLst/>
          </a:prstGeom>
          <a:noFill/>
        </p:spPr>
        <p:txBody>
          <a:bodyPr wrap="square" rtlCol="0">
            <a:spAutoFit/>
          </a:bodyPr>
          <a:lstStyle/>
          <a:p>
            <a:r>
              <a:rPr lang="en-GB" dirty="0"/>
              <a:t>Natural defects </a:t>
            </a:r>
          </a:p>
        </p:txBody>
      </p:sp>
      <p:cxnSp>
        <p:nvCxnSpPr>
          <p:cNvPr id="13" name="Straight Arrow Connector 12"/>
          <p:cNvCxnSpPr>
            <a:cxnSpLocks/>
          </p:cNvCxnSpPr>
          <p:nvPr/>
        </p:nvCxnSpPr>
        <p:spPr>
          <a:xfrm>
            <a:off x="3707904" y="3465384"/>
            <a:ext cx="0" cy="2146741"/>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a:xfrm>
            <a:off x="556430" y="4538755"/>
            <a:ext cx="2232248" cy="400110"/>
          </a:xfrm>
          <a:prstGeom prst="rect">
            <a:avLst/>
          </a:prstGeom>
          <a:noFill/>
        </p:spPr>
        <p:txBody>
          <a:bodyPr wrap="square" rtlCol="0">
            <a:spAutoFit/>
          </a:bodyPr>
          <a:lstStyle/>
          <a:p>
            <a:r>
              <a:rPr lang="en-GB" dirty="0"/>
              <a:t>Tensile strength </a:t>
            </a:r>
          </a:p>
        </p:txBody>
      </p:sp>
      <p:sp>
        <p:nvSpPr>
          <p:cNvPr id="5" name="TextBox 4"/>
          <p:cNvSpPr txBox="1"/>
          <p:nvPr/>
        </p:nvSpPr>
        <p:spPr>
          <a:xfrm>
            <a:off x="572564" y="5159542"/>
            <a:ext cx="2304256" cy="400110"/>
          </a:xfrm>
          <a:prstGeom prst="rect">
            <a:avLst/>
          </a:prstGeom>
          <a:noFill/>
        </p:spPr>
        <p:txBody>
          <a:bodyPr wrap="square" rtlCol="0">
            <a:spAutoFit/>
          </a:bodyPr>
          <a:lstStyle/>
          <a:p>
            <a:r>
              <a:rPr lang="en-GB" dirty="0"/>
              <a:t>Aesthetic appeal </a:t>
            </a:r>
          </a:p>
        </p:txBody>
      </p:sp>
      <p:pic>
        <p:nvPicPr>
          <p:cNvPr id="12" name="Picture 11">
            <a:extLst>
              <a:ext uri="{FF2B5EF4-FFF2-40B4-BE49-F238E27FC236}">
                <a16:creationId xmlns:a16="http://schemas.microsoft.com/office/drawing/2014/main" id="{82AA39E6-E56F-4E3F-AAE7-7E705D57066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80514" y="1715853"/>
            <a:ext cx="2039726" cy="136276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Concrete </a:t>
            </a:r>
          </a:p>
        </p:txBody>
      </p:sp>
      <p:sp>
        <p:nvSpPr>
          <p:cNvPr id="7" name="TextBox 6"/>
          <p:cNvSpPr txBox="1"/>
          <p:nvPr/>
        </p:nvSpPr>
        <p:spPr>
          <a:xfrm>
            <a:off x="375172" y="4010794"/>
            <a:ext cx="3702789" cy="400110"/>
          </a:xfrm>
          <a:prstGeom prst="rect">
            <a:avLst/>
          </a:prstGeom>
          <a:noFill/>
        </p:spPr>
        <p:txBody>
          <a:bodyPr wrap="square" rtlCol="0">
            <a:spAutoFit/>
          </a:bodyPr>
          <a:lstStyle/>
          <a:p>
            <a:r>
              <a:rPr lang="en-GB" dirty="0"/>
              <a:t>High compressive strength </a:t>
            </a:r>
          </a:p>
        </p:txBody>
      </p:sp>
      <p:sp>
        <p:nvSpPr>
          <p:cNvPr id="8" name="TextBox 7"/>
          <p:cNvSpPr txBox="1"/>
          <p:nvPr/>
        </p:nvSpPr>
        <p:spPr>
          <a:xfrm>
            <a:off x="5130761" y="3977625"/>
            <a:ext cx="3240360" cy="400110"/>
          </a:xfrm>
          <a:prstGeom prst="rect">
            <a:avLst/>
          </a:prstGeom>
          <a:noFill/>
        </p:spPr>
        <p:txBody>
          <a:bodyPr wrap="square" rtlCol="0">
            <a:spAutoFit/>
          </a:bodyPr>
          <a:lstStyle/>
          <a:p>
            <a:r>
              <a:rPr lang="en-GB" dirty="0"/>
              <a:t>Low tensile strength </a:t>
            </a:r>
          </a:p>
        </p:txBody>
      </p:sp>
      <p:sp>
        <p:nvSpPr>
          <p:cNvPr id="9" name="TextBox 8"/>
          <p:cNvSpPr txBox="1"/>
          <p:nvPr/>
        </p:nvSpPr>
        <p:spPr>
          <a:xfrm>
            <a:off x="375172" y="4958352"/>
            <a:ext cx="3024336" cy="400110"/>
          </a:xfrm>
          <a:prstGeom prst="rect">
            <a:avLst/>
          </a:prstGeom>
          <a:noFill/>
        </p:spPr>
        <p:txBody>
          <a:bodyPr wrap="square" rtlCol="0">
            <a:spAutoFit/>
          </a:bodyPr>
          <a:lstStyle/>
          <a:p>
            <a:r>
              <a:rPr lang="en-GB" dirty="0"/>
              <a:t>Fire protection</a:t>
            </a:r>
          </a:p>
        </p:txBody>
      </p:sp>
      <p:sp>
        <p:nvSpPr>
          <p:cNvPr id="10" name="TextBox 9"/>
          <p:cNvSpPr txBox="1"/>
          <p:nvPr/>
        </p:nvSpPr>
        <p:spPr>
          <a:xfrm>
            <a:off x="385191" y="4492099"/>
            <a:ext cx="2592288" cy="400110"/>
          </a:xfrm>
          <a:prstGeom prst="rect">
            <a:avLst/>
          </a:prstGeom>
          <a:noFill/>
        </p:spPr>
        <p:txBody>
          <a:bodyPr wrap="square" rtlCol="0">
            <a:spAutoFit/>
          </a:bodyPr>
          <a:lstStyle/>
          <a:p>
            <a:r>
              <a:rPr lang="en-GB" dirty="0"/>
              <a:t>Durability </a:t>
            </a:r>
          </a:p>
        </p:txBody>
      </p:sp>
      <p:sp>
        <p:nvSpPr>
          <p:cNvPr id="11" name="TextBox 10"/>
          <p:cNvSpPr txBox="1"/>
          <p:nvPr/>
        </p:nvSpPr>
        <p:spPr>
          <a:xfrm>
            <a:off x="5130761" y="4452614"/>
            <a:ext cx="3466728" cy="400110"/>
          </a:xfrm>
          <a:prstGeom prst="rect">
            <a:avLst/>
          </a:prstGeom>
          <a:noFill/>
        </p:spPr>
        <p:txBody>
          <a:bodyPr wrap="square" rtlCol="0">
            <a:spAutoFit/>
          </a:bodyPr>
          <a:lstStyle/>
          <a:p>
            <a:r>
              <a:rPr lang="en-GB" dirty="0"/>
              <a:t>Low strength to weight ratio </a:t>
            </a:r>
          </a:p>
        </p:txBody>
      </p:sp>
      <p:sp>
        <p:nvSpPr>
          <p:cNvPr id="13" name="TextBox 12"/>
          <p:cNvSpPr txBox="1"/>
          <p:nvPr/>
        </p:nvSpPr>
        <p:spPr>
          <a:xfrm>
            <a:off x="457199" y="1546047"/>
            <a:ext cx="8507285" cy="1938992"/>
          </a:xfrm>
          <a:prstGeom prst="rect">
            <a:avLst/>
          </a:prstGeom>
          <a:noFill/>
        </p:spPr>
        <p:txBody>
          <a:bodyPr wrap="square" rtlCol="0">
            <a:spAutoFit/>
          </a:bodyPr>
          <a:lstStyle/>
          <a:p>
            <a:r>
              <a:rPr lang="en-GB" dirty="0"/>
              <a:t>Concrete is a frequently used building material for construction and civil engineering purposes. One of the main benefits of concrete is its compressive strength and durability. In commercial and industrial contexts concrete is often used to create the structural frame of a building. Concrete can be pre-cast or formed in situ to the desired shape and size depending on the design specification. </a:t>
            </a:r>
          </a:p>
        </p:txBody>
      </p:sp>
      <p:sp>
        <p:nvSpPr>
          <p:cNvPr id="14" name="TextBox 13"/>
          <p:cNvSpPr txBox="1"/>
          <p:nvPr/>
        </p:nvSpPr>
        <p:spPr>
          <a:xfrm>
            <a:off x="464537" y="3545940"/>
            <a:ext cx="2952328" cy="400110"/>
          </a:xfrm>
          <a:prstGeom prst="rect">
            <a:avLst/>
          </a:prstGeom>
          <a:noFill/>
        </p:spPr>
        <p:txBody>
          <a:bodyPr wrap="square" rtlCol="0">
            <a:spAutoFit/>
          </a:bodyPr>
          <a:lstStyle/>
          <a:p>
            <a:r>
              <a:rPr lang="en-GB" b="1" dirty="0"/>
              <a:t>Advantages</a:t>
            </a:r>
            <a:r>
              <a:rPr lang="en-GB" b="1" u="sng" dirty="0"/>
              <a:t> </a:t>
            </a:r>
          </a:p>
        </p:txBody>
      </p:sp>
      <p:sp>
        <p:nvSpPr>
          <p:cNvPr id="15" name="TextBox 14"/>
          <p:cNvSpPr txBox="1"/>
          <p:nvPr/>
        </p:nvSpPr>
        <p:spPr>
          <a:xfrm>
            <a:off x="5119072" y="3545940"/>
            <a:ext cx="3240360" cy="400110"/>
          </a:xfrm>
          <a:prstGeom prst="rect">
            <a:avLst/>
          </a:prstGeom>
          <a:noFill/>
        </p:spPr>
        <p:txBody>
          <a:bodyPr wrap="square" rtlCol="0">
            <a:spAutoFit/>
          </a:bodyPr>
          <a:lstStyle/>
          <a:p>
            <a:r>
              <a:rPr lang="en-GB" b="1" dirty="0"/>
              <a:t>Disadvantages</a:t>
            </a:r>
          </a:p>
        </p:txBody>
      </p:sp>
      <p:cxnSp>
        <p:nvCxnSpPr>
          <p:cNvPr id="16" name="Straight Arrow Connector 15"/>
          <p:cNvCxnSpPr>
            <a:cxnSpLocks/>
          </p:cNvCxnSpPr>
          <p:nvPr/>
        </p:nvCxnSpPr>
        <p:spPr>
          <a:xfrm>
            <a:off x="4283968" y="3545940"/>
            <a:ext cx="0" cy="240334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5148237" y="4918364"/>
            <a:ext cx="3466728" cy="400110"/>
          </a:xfrm>
          <a:prstGeom prst="rect">
            <a:avLst/>
          </a:prstGeom>
          <a:noFill/>
        </p:spPr>
        <p:txBody>
          <a:bodyPr wrap="square" rtlCol="0">
            <a:spAutoFit/>
          </a:bodyPr>
          <a:lstStyle/>
          <a:p>
            <a:r>
              <a:rPr lang="en-GB" dirty="0"/>
              <a:t>Susceptible to cracking </a:t>
            </a:r>
          </a:p>
        </p:txBody>
      </p:sp>
      <p:sp>
        <p:nvSpPr>
          <p:cNvPr id="19" name="TextBox 18"/>
          <p:cNvSpPr txBox="1"/>
          <p:nvPr/>
        </p:nvSpPr>
        <p:spPr>
          <a:xfrm>
            <a:off x="375172" y="5397359"/>
            <a:ext cx="3682752" cy="400110"/>
          </a:xfrm>
          <a:prstGeom prst="rect">
            <a:avLst/>
          </a:prstGeom>
          <a:noFill/>
        </p:spPr>
        <p:txBody>
          <a:bodyPr wrap="square" rtlCol="0">
            <a:spAutoFit/>
          </a:bodyPr>
          <a:lstStyle/>
          <a:p>
            <a:r>
              <a:rPr lang="en-GB" dirty="0"/>
              <a:t>Adaptability</a:t>
            </a:r>
          </a:p>
        </p:txBody>
      </p:sp>
    </p:spTree>
    <p:extLst>
      <p:ext uri="{BB962C8B-B14F-4D97-AF65-F5344CB8AC3E}">
        <p14:creationId xmlns:p14="http://schemas.microsoft.com/office/powerpoint/2010/main" val="16923965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6872" y="978473"/>
            <a:ext cx="8229600" cy="382588"/>
          </a:xfrm>
        </p:spPr>
        <p:txBody>
          <a:bodyPr/>
          <a:lstStyle/>
          <a:p>
            <a:pPr algn="ctr"/>
            <a:r>
              <a:rPr lang="en-GB" dirty="0"/>
              <a:t>Steel</a:t>
            </a:r>
          </a:p>
        </p:txBody>
      </p:sp>
      <p:sp>
        <p:nvSpPr>
          <p:cNvPr id="7" name="Content Placeholder 6"/>
          <p:cNvSpPr>
            <a:spLocks noGrp="1"/>
          </p:cNvSpPr>
          <p:nvPr>
            <p:ph sz="quarter" idx="10"/>
          </p:nvPr>
        </p:nvSpPr>
        <p:spPr>
          <a:xfrm>
            <a:off x="457200" y="1484784"/>
            <a:ext cx="6370334" cy="4248000"/>
          </a:xfrm>
        </p:spPr>
        <p:txBody>
          <a:bodyPr/>
          <a:lstStyle/>
          <a:p>
            <a:r>
              <a:rPr lang="en-GB" dirty="0"/>
              <a:t>Steel is one of the most commonly used structural building materials. Steel portal frame systems are widely used in commercial and industrial contexts. Steel can often be used in conjunction with other building materials such as concrete to provide extra strength and reinforcement. </a:t>
            </a:r>
          </a:p>
        </p:txBody>
      </p:sp>
      <p:sp>
        <p:nvSpPr>
          <p:cNvPr id="8" name="TextBox 7"/>
          <p:cNvSpPr txBox="1"/>
          <p:nvPr/>
        </p:nvSpPr>
        <p:spPr>
          <a:xfrm>
            <a:off x="532575" y="4532454"/>
            <a:ext cx="2386608" cy="400110"/>
          </a:xfrm>
          <a:prstGeom prst="rect">
            <a:avLst/>
          </a:prstGeom>
          <a:noFill/>
        </p:spPr>
        <p:txBody>
          <a:bodyPr wrap="square" rtlCol="0">
            <a:spAutoFit/>
          </a:bodyPr>
          <a:lstStyle/>
          <a:p>
            <a:r>
              <a:rPr lang="en-GB" dirty="0"/>
              <a:t>Relatively low cost </a:t>
            </a:r>
          </a:p>
        </p:txBody>
      </p:sp>
      <p:sp>
        <p:nvSpPr>
          <p:cNvPr id="9" name="TextBox 8"/>
          <p:cNvSpPr txBox="1"/>
          <p:nvPr/>
        </p:nvSpPr>
        <p:spPr>
          <a:xfrm>
            <a:off x="532575" y="5088245"/>
            <a:ext cx="2386608" cy="400110"/>
          </a:xfrm>
          <a:prstGeom prst="rect">
            <a:avLst/>
          </a:prstGeom>
          <a:noFill/>
        </p:spPr>
        <p:txBody>
          <a:bodyPr wrap="square" rtlCol="0">
            <a:spAutoFit/>
          </a:bodyPr>
          <a:lstStyle/>
          <a:p>
            <a:r>
              <a:rPr lang="en-GB" dirty="0"/>
              <a:t>Versatile  </a:t>
            </a:r>
          </a:p>
        </p:txBody>
      </p:sp>
      <p:sp>
        <p:nvSpPr>
          <p:cNvPr id="10" name="TextBox 9"/>
          <p:cNvSpPr txBox="1"/>
          <p:nvPr/>
        </p:nvSpPr>
        <p:spPr>
          <a:xfrm>
            <a:off x="532575" y="5650551"/>
            <a:ext cx="2386608" cy="400110"/>
          </a:xfrm>
          <a:prstGeom prst="rect">
            <a:avLst/>
          </a:prstGeom>
          <a:noFill/>
        </p:spPr>
        <p:txBody>
          <a:bodyPr wrap="square" rtlCol="0">
            <a:spAutoFit/>
          </a:bodyPr>
          <a:lstStyle/>
          <a:p>
            <a:r>
              <a:rPr lang="en-GB" dirty="0"/>
              <a:t>Reliability  </a:t>
            </a:r>
          </a:p>
        </p:txBody>
      </p:sp>
      <p:sp>
        <p:nvSpPr>
          <p:cNvPr id="11" name="TextBox 10"/>
          <p:cNvSpPr txBox="1"/>
          <p:nvPr/>
        </p:nvSpPr>
        <p:spPr>
          <a:xfrm>
            <a:off x="4731537" y="3931434"/>
            <a:ext cx="2664296" cy="400110"/>
          </a:xfrm>
          <a:prstGeom prst="rect">
            <a:avLst/>
          </a:prstGeom>
          <a:noFill/>
        </p:spPr>
        <p:txBody>
          <a:bodyPr wrap="square" rtlCol="0">
            <a:spAutoFit/>
          </a:bodyPr>
          <a:lstStyle/>
          <a:p>
            <a:r>
              <a:rPr lang="en-GB" dirty="0"/>
              <a:t>Erection time </a:t>
            </a:r>
          </a:p>
        </p:txBody>
      </p:sp>
      <p:sp>
        <p:nvSpPr>
          <p:cNvPr id="12" name="TextBox 11"/>
          <p:cNvSpPr txBox="1"/>
          <p:nvPr/>
        </p:nvSpPr>
        <p:spPr>
          <a:xfrm>
            <a:off x="4716016" y="4435144"/>
            <a:ext cx="3888432" cy="400110"/>
          </a:xfrm>
          <a:prstGeom prst="rect">
            <a:avLst/>
          </a:prstGeom>
          <a:noFill/>
        </p:spPr>
        <p:txBody>
          <a:bodyPr wrap="square" rtlCol="0">
            <a:spAutoFit/>
          </a:bodyPr>
          <a:lstStyle/>
          <a:p>
            <a:r>
              <a:rPr lang="en-GB" dirty="0"/>
              <a:t>High maintenance costs </a:t>
            </a:r>
          </a:p>
        </p:txBody>
      </p:sp>
      <p:sp>
        <p:nvSpPr>
          <p:cNvPr id="13" name="TextBox 12"/>
          <p:cNvSpPr txBox="1"/>
          <p:nvPr/>
        </p:nvSpPr>
        <p:spPr>
          <a:xfrm>
            <a:off x="4744318" y="4979662"/>
            <a:ext cx="2556284" cy="400110"/>
          </a:xfrm>
          <a:prstGeom prst="rect">
            <a:avLst/>
          </a:prstGeom>
          <a:noFill/>
        </p:spPr>
        <p:txBody>
          <a:bodyPr wrap="square" rtlCol="0">
            <a:spAutoFit/>
          </a:bodyPr>
          <a:lstStyle/>
          <a:p>
            <a:r>
              <a:rPr lang="en-GB" dirty="0"/>
              <a:t>Fire-proofing costs </a:t>
            </a:r>
          </a:p>
        </p:txBody>
      </p:sp>
      <p:sp>
        <p:nvSpPr>
          <p:cNvPr id="14" name="TextBox 13"/>
          <p:cNvSpPr txBox="1"/>
          <p:nvPr/>
        </p:nvSpPr>
        <p:spPr>
          <a:xfrm>
            <a:off x="506729" y="3980743"/>
            <a:ext cx="4248472" cy="400110"/>
          </a:xfrm>
          <a:prstGeom prst="rect">
            <a:avLst/>
          </a:prstGeom>
          <a:noFill/>
        </p:spPr>
        <p:txBody>
          <a:bodyPr wrap="square" rtlCol="0">
            <a:spAutoFit/>
          </a:bodyPr>
          <a:lstStyle/>
          <a:p>
            <a:r>
              <a:rPr lang="en-GB" dirty="0"/>
              <a:t>High strength to weight ratio</a:t>
            </a:r>
          </a:p>
        </p:txBody>
      </p:sp>
      <p:sp>
        <p:nvSpPr>
          <p:cNvPr id="15" name="TextBox 14"/>
          <p:cNvSpPr txBox="1"/>
          <p:nvPr/>
        </p:nvSpPr>
        <p:spPr>
          <a:xfrm>
            <a:off x="517700" y="3580633"/>
            <a:ext cx="2952328" cy="400110"/>
          </a:xfrm>
          <a:prstGeom prst="rect">
            <a:avLst/>
          </a:prstGeom>
          <a:noFill/>
        </p:spPr>
        <p:txBody>
          <a:bodyPr wrap="square" rtlCol="0">
            <a:spAutoFit/>
          </a:bodyPr>
          <a:lstStyle/>
          <a:p>
            <a:r>
              <a:rPr lang="en-GB" b="1" dirty="0"/>
              <a:t>Advantages</a:t>
            </a:r>
            <a:r>
              <a:rPr lang="en-GB" b="1" u="sng" dirty="0"/>
              <a:t> </a:t>
            </a:r>
          </a:p>
        </p:txBody>
      </p:sp>
      <p:sp>
        <p:nvSpPr>
          <p:cNvPr id="16" name="TextBox 15"/>
          <p:cNvSpPr txBox="1"/>
          <p:nvPr/>
        </p:nvSpPr>
        <p:spPr>
          <a:xfrm>
            <a:off x="4676832" y="3553488"/>
            <a:ext cx="3240360" cy="400110"/>
          </a:xfrm>
          <a:prstGeom prst="rect">
            <a:avLst/>
          </a:prstGeom>
          <a:noFill/>
        </p:spPr>
        <p:txBody>
          <a:bodyPr wrap="square" rtlCol="0">
            <a:spAutoFit/>
          </a:bodyPr>
          <a:lstStyle/>
          <a:p>
            <a:r>
              <a:rPr lang="en-GB" b="1" dirty="0"/>
              <a:t>Disadvantages</a:t>
            </a:r>
          </a:p>
        </p:txBody>
      </p:sp>
      <p:sp>
        <p:nvSpPr>
          <p:cNvPr id="17" name="TextBox 16"/>
          <p:cNvSpPr txBox="1"/>
          <p:nvPr/>
        </p:nvSpPr>
        <p:spPr>
          <a:xfrm>
            <a:off x="4756607" y="5488355"/>
            <a:ext cx="2016224" cy="400110"/>
          </a:xfrm>
          <a:prstGeom prst="rect">
            <a:avLst/>
          </a:prstGeom>
          <a:noFill/>
        </p:spPr>
        <p:txBody>
          <a:bodyPr wrap="square" rtlCol="0">
            <a:spAutoFit/>
          </a:bodyPr>
          <a:lstStyle/>
          <a:p>
            <a:r>
              <a:rPr lang="en-GB" dirty="0"/>
              <a:t>Inflation costs </a:t>
            </a:r>
          </a:p>
        </p:txBody>
      </p:sp>
      <p:cxnSp>
        <p:nvCxnSpPr>
          <p:cNvPr id="18" name="Straight Arrow Connector 17"/>
          <p:cNvCxnSpPr>
            <a:cxnSpLocks/>
          </p:cNvCxnSpPr>
          <p:nvPr/>
        </p:nvCxnSpPr>
        <p:spPr>
          <a:xfrm>
            <a:off x="4139952" y="3457626"/>
            <a:ext cx="0" cy="2275158"/>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pic>
        <p:nvPicPr>
          <p:cNvPr id="3" name="Picture 2">
            <a:extLst>
              <a:ext uri="{FF2B5EF4-FFF2-40B4-BE49-F238E27FC236}">
                <a16:creationId xmlns:a16="http://schemas.microsoft.com/office/drawing/2014/main" id="{8CFF5339-5625-4A71-A6DA-6DB7873BCEF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82353" y="1631645"/>
            <a:ext cx="1869678" cy="1402259"/>
          </a:xfrm>
          <a:prstGeom prst="rect">
            <a:avLst/>
          </a:prstGeom>
        </p:spPr>
      </p:pic>
    </p:spTree>
    <p:extLst>
      <p:ext uri="{BB962C8B-B14F-4D97-AF65-F5344CB8AC3E}">
        <p14:creationId xmlns:p14="http://schemas.microsoft.com/office/powerpoint/2010/main" val="20700471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Masonry</a:t>
            </a:r>
            <a:r>
              <a:rPr lang="en-GB" u="sng" dirty="0"/>
              <a:t> </a:t>
            </a:r>
          </a:p>
        </p:txBody>
      </p:sp>
      <p:sp>
        <p:nvSpPr>
          <p:cNvPr id="2" name="TextBox 1"/>
          <p:cNvSpPr txBox="1"/>
          <p:nvPr/>
        </p:nvSpPr>
        <p:spPr>
          <a:xfrm>
            <a:off x="323528" y="1556792"/>
            <a:ext cx="7272808" cy="2246769"/>
          </a:xfrm>
          <a:prstGeom prst="rect">
            <a:avLst/>
          </a:prstGeom>
          <a:noFill/>
        </p:spPr>
        <p:txBody>
          <a:bodyPr wrap="square" rtlCol="0">
            <a:spAutoFit/>
          </a:bodyPr>
          <a:lstStyle/>
          <a:p>
            <a:r>
              <a:rPr lang="en-GB" dirty="0"/>
              <a:t>Masonry is a traditional construction material. In modern construction, masonry is still widely used and a key aesthetic feature in our British architecture. Cavity walling is a modern form of masonry. Traditionally used for domestic dwellings, it is now a common method in commercial and industrial contexts. Masonry is very strong in compression but less effective with lateral loading. </a:t>
            </a:r>
          </a:p>
        </p:txBody>
      </p:sp>
      <p:sp>
        <p:nvSpPr>
          <p:cNvPr id="4" name="TextBox 3"/>
          <p:cNvSpPr txBox="1"/>
          <p:nvPr/>
        </p:nvSpPr>
        <p:spPr>
          <a:xfrm>
            <a:off x="426368" y="4901098"/>
            <a:ext cx="764319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Bricks (engineering bricks, facing bricks, etc). </a:t>
            </a:r>
            <a:r>
              <a:rPr lang="en-GB" b="1" dirty="0"/>
              <a:t> </a:t>
            </a:r>
          </a:p>
        </p:txBody>
      </p:sp>
      <p:sp>
        <p:nvSpPr>
          <p:cNvPr id="5" name="TextBox 4"/>
          <p:cNvSpPr txBox="1"/>
          <p:nvPr/>
        </p:nvSpPr>
        <p:spPr>
          <a:xfrm>
            <a:off x="426367" y="5358839"/>
            <a:ext cx="7000591"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Blocks (solid concrete, hollow concrete, etc).</a:t>
            </a:r>
          </a:p>
        </p:txBody>
      </p:sp>
      <p:sp>
        <p:nvSpPr>
          <p:cNvPr id="6" name="TextBox 5"/>
          <p:cNvSpPr txBox="1"/>
          <p:nvPr/>
        </p:nvSpPr>
        <p:spPr>
          <a:xfrm>
            <a:off x="426367" y="4415407"/>
            <a:ext cx="588664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Mortar (cement, additives, water, lime, etc).</a:t>
            </a:r>
            <a:r>
              <a:rPr lang="en-GB" b="1" dirty="0"/>
              <a:t>  </a:t>
            </a:r>
          </a:p>
        </p:txBody>
      </p:sp>
      <p:sp>
        <p:nvSpPr>
          <p:cNvPr id="8" name="TextBox 7"/>
          <p:cNvSpPr txBox="1"/>
          <p:nvPr/>
        </p:nvSpPr>
        <p:spPr>
          <a:xfrm>
            <a:off x="426368" y="3867169"/>
            <a:ext cx="2680111" cy="400110"/>
          </a:xfrm>
          <a:prstGeom prst="rect">
            <a:avLst/>
          </a:prstGeom>
          <a:noFill/>
        </p:spPr>
        <p:txBody>
          <a:bodyPr wrap="square" rtlCol="0">
            <a:spAutoFit/>
          </a:bodyPr>
          <a:lstStyle/>
          <a:p>
            <a:r>
              <a:rPr lang="en-GB" b="1" dirty="0"/>
              <a:t>Materials</a:t>
            </a:r>
            <a:endParaRPr lang="en-GB" dirty="0"/>
          </a:p>
        </p:txBody>
      </p:sp>
      <p:pic>
        <p:nvPicPr>
          <p:cNvPr id="7" name="Picture 6">
            <a:extLst>
              <a:ext uri="{FF2B5EF4-FFF2-40B4-BE49-F238E27FC236}">
                <a16:creationId xmlns:a16="http://schemas.microsoft.com/office/drawing/2014/main" id="{3BAF985D-C582-405D-ACFD-CC253FFE99D1}"/>
              </a:ext>
            </a:extLst>
          </p:cNvPr>
          <p:cNvPicPr>
            <a:picLocks noChangeAspect="1"/>
          </p:cNvPicPr>
          <p:nvPr/>
        </p:nvPicPr>
        <p:blipFill>
          <a:blip r:embed="rId3"/>
          <a:stretch>
            <a:fillRect/>
          </a:stretch>
        </p:blipFill>
        <p:spPr>
          <a:xfrm>
            <a:off x="6313017" y="3567803"/>
            <a:ext cx="2566638" cy="1707028"/>
          </a:xfrm>
          <a:prstGeom prst="rect">
            <a:avLst/>
          </a:prstGeom>
        </p:spPr>
      </p:pic>
    </p:spTree>
    <p:extLst>
      <p:ext uri="{BB962C8B-B14F-4D97-AF65-F5344CB8AC3E}">
        <p14:creationId xmlns:p14="http://schemas.microsoft.com/office/powerpoint/2010/main" val="9776774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Cladding</a:t>
            </a:r>
          </a:p>
        </p:txBody>
      </p:sp>
      <p:pic>
        <p:nvPicPr>
          <p:cNvPr id="4" name="Picture 3" descr="Diagram&#10;&#10;Description automatically generated">
            <a:extLst>
              <a:ext uri="{FF2B5EF4-FFF2-40B4-BE49-F238E27FC236}">
                <a16:creationId xmlns:a16="http://schemas.microsoft.com/office/drawing/2014/main" id="{3FF17440-198B-4146-BBDF-383B074EAC6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5748" b="32198"/>
          <a:stretch/>
        </p:blipFill>
        <p:spPr>
          <a:xfrm>
            <a:off x="683568" y="1916832"/>
            <a:ext cx="7458512" cy="3456384"/>
          </a:xfrm>
          <a:prstGeom prst="rect">
            <a:avLst/>
          </a:prstGeom>
        </p:spPr>
      </p:pic>
    </p:spTree>
    <p:extLst>
      <p:ext uri="{BB962C8B-B14F-4D97-AF65-F5344CB8AC3E}">
        <p14:creationId xmlns:p14="http://schemas.microsoft.com/office/powerpoint/2010/main" val="19511683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TotalTime>
  <Words>1240</Words>
  <Application>Microsoft Office PowerPoint</Application>
  <PresentationFormat>On-screen Show (4:3)</PresentationFormat>
  <Paragraphs>104</Paragraphs>
  <Slides>19</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Lucida Grande</vt:lpstr>
      <vt:lpstr>Times New Roman</vt:lpstr>
      <vt:lpstr>1_Default Design</vt:lpstr>
      <vt:lpstr>PowerPoint 8: Building and structure and fabric </vt:lpstr>
      <vt:lpstr>Building fabric or envelope </vt:lpstr>
      <vt:lpstr>Building fabric</vt:lpstr>
      <vt:lpstr>Building materials</vt:lpstr>
      <vt:lpstr>PowerPoint Presentation</vt:lpstr>
      <vt:lpstr>Concrete </vt:lpstr>
      <vt:lpstr>Steel</vt:lpstr>
      <vt:lpstr>Masonry </vt:lpstr>
      <vt:lpstr>Cladding</vt:lpstr>
      <vt:lpstr>Fenestration </vt:lpstr>
      <vt:lpstr>Supports and fixings</vt:lpstr>
      <vt:lpstr>Hazards </vt:lpstr>
      <vt:lpstr>Approved documents and guidance for penetrating building structure and fabric</vt:lpstr>
      <vt:lpstr>Part A: Structure</vt:lpstr>
      <vt:lpstr>Part B: Fire safety</vt:lpstr>
      <vt:lpstr>Part B: Fire safety</vt:lpstr>
      <vt:lpstr>Part C: Site preparation and resistance to contaminants and moisture</vt:lpstr>
      <vt:lpstr>Part E: Resistance to the passage of sound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210</cp:revision>
  <dcterms:created xsi:type="dcterms:W3CDTF">2013-05-28T00:38:54Z</dcterms:created>
  <dcterms:modified xsi:type="dcterms:W3CDTF">2021-07-30T13:18:24Z</dcterms:modified>
</cp:coreProperties>
</file>