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9"/>
  </p:notesMasterIdLst>
  <p:handoutMasterIdLst>
    <p:handoutMasterId r:id="rId30"/>
  </p:handoutMasterIdLst>
  <p:sldIdLst>
    <p:sldId id="256" r:id="rId2"/>
    <p:sldId id="353" r:id="rId3"/>
    <p:sldId id="357" r:id="rId4"/>
    <p:sldId id="369" r:id="rId5"/>
    <p:sldId id="370" r:id="rId6"/>
    <p:sldId id="354" r:id="rId7"/>
    <p:sldId id="328" r:id="rId8"/>
    <p:sldId id="356" r:id="rId9"/>
    <p:sldId id="355" r:id="rId10"/>
    <p:sldId id="361" r:id="rId11"/>
    <p:sldId id="362" r:id="rId12"/>
    <p:sldId id="376" r:id="rId13"/>
    <p:sldId id="364" r:id="rId14"/>
    <p:sldId id="371" r:id="rId15"/>
    <p:sldId id="378" r:id="rId16"/>
    <p:sldId id="366" r:id="rId17"/>
    <p:sldId id="377" r:id="rId18"/>
    <p:sldId id="379" r:id="rId19"/>
    <p:sldId id="372" r:id="rId20"/>
    <p:sldId id="373" r:id="rId21"/>
    <p:sldId id="380" r:id="rId22"/>
    <p:sldId id="374" r:id="rId23"/>
    <p:sldId id="367" r:id="rId24"/>
    <p:sldId id="375" r:id="rId25"/>
    <p:sldId id="358" r:id="rId26"/>
    <p:sldId id="363"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5AFE74-1AEB-47C9-A832-472C0EA73F16}" v="47" dt="2021-07-05T13:09:57.2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77" autoAdjust="0"/>
    <p:restoredTop sz="86400"/>
  </p:normalViewPr>
  <p:slideViewPr>
    <p:cSldViewPr showGuides="1">
      <p:cViewPr varScale="1">
        <p:scale>
          <a:sx n="57" d="100"/>
          <a:sy n="57" d="100"/>
        </p:scale>
        <p:origin x="122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25AFE74-1AEB-47C9-A832-472C0EA73F16}"/>
    <pc:docChg chg="undo custSel addSld delSld modSld sldOrd">
      <pc:chgData name="Caroline Prodger" userId="e4ef2e75-b60b-401b-8ebe-291bdcf405f4" providerId="ADAL" clId="{225AFE74-1AEB-47C9-A832-472C0EA73F16}" dt="2021-07-08T12:06:33.317" v="1254" actId="21"/>
      <pc:docMkLst>
        <pc:docMk/>
      </pc:docMkLst>
      <pc:sldChg chg="addSp delSp modSp mod">
        <pc:chgData name="Caroline Prodger" userId="e4ef2e75-b60b-401b-8ebe-291bdcf405f4" providerId="ADAL" clId="{225AFE74-1AEB-47C9-A832-472C0EA73F16}" dt="2021-07-05T13:09:57.199" v="1253"/>
        <pc:sldMkLst>
          <pc:docMk/>
          <pc:sldMk cId="0" sldId="328"/>
        </pc:sldMkLst>
        <pc:spChg chg="mod">
          <ac:chgData name="Caroline Prodger" userId="e4ef2e75-b60b-401b-8ebe-291bdcf405f4" providerId="ADAL" clId="{225AFE74-1AEB-47C9-A832-472C0EA73F16}" dt="2021-07-05T13:09:57.199" v="1253"/>
          <ac:spMkLst>
            <pc:docMk/>
            <pc:sldMk cId="0" sldId="328"/>
            <ac:spMk id="3" creationId="{00000000-0000-0000-0000-000000000000}"/>
          </ac:spMkLst>
        </pc:spChg>
        <pc:picChg chg="del">
          <ac:chgData name="Caroline Prodger" userId="e4ef2e75-b60b-401b-8ebe-291bdcf405f4" providerId="ADAL" clId="{225AFE74-1AEB-47C9-A832-472C0EA73F16}" dt="2021-07-05T12:41:38.106" v="1020" actId="478"/>
          <ac:picMkLst>
            <pc:docMk/>
            <pc:sldMk cId="0" sldId="328"/>
            <ac:picMk id="5" creationId="{00000000-0000-0000-0000-000000000000}"/>
          </ac:picMkLst>
        </pc:picChg>
        <pc:picChg chg="add mod">
          <ac:chgData name="Caroline Prodger" userId="e4ef2e75-b60b-401b-8ebe-291bdcf405f4" providerId="ADAL" clId="{225AFE74-1AEB-47C9-A832-472C0EA73F16}" dt="2021-07-05T12:41:42.511" v="1022" actId="1076"/>
          <ac:picMkLst>
            <pc:docMk/>
            <pc:sldMk cId="0" sldId="328"/>
            <ac:picMk id="6" creationId="{E635DF91-316E-4828-A390-264E1DDC55CC}"/>
          </ac:picMkLst>
        </pc:picChg>
      </pc:sldChg>
      <pc:sldChg chg="delSp modSp mod">
        <pc:chgData name="Caroline Prodger" userId="e4ef2e75-b60b-401b-8ebe-291bdcf405f4" providerId="ADAL" clId="{225AFE74-1AEB-47C9-A832-472C0EA73F16}" dt="2021-07-05T13:09:57.199" v="1253"/>
        <pc:sldMkLst>
          <pc:docMk/>
          <pc:sldMk cId="2628348816" sldId="353"/>
        </pc:sldMkLst>
        <pc:spChg chg="mod">
          <ac:chgData name="Caroline Prodger" userId="e4ef2e75-b60b-401b-8ebe-291bdcf405f4" providerId="ADAL" clId="{225AFE74-1AEB-47C9-A832-472C0EA73F16}" dt="2021-07-05T13:09:57.199" v="1253"/>
          <ac:spMkLst>
            <pc:docMk/>
            <pc:sldMk cId="2628348816" sldId="353"/>
            <ac:spMk id="2" creationId="{00000000-0000-0000-0000-000000000000}"/>
          </ac:spMkLst>
        </pc:spChg>
        <pc:picChg chg="del">
          <ac:chgData name="Caroline Prodger" userId="e4ef2e75-b60b-401b-8ebe-291bdcf405f4" providerId="ADAL" clId="{225AFE74-1AEB-47C9-A832-472C0EA73F16}" dt="2021-07-05T12:40:56.809" v="1019" actId="478"/>
          <ac:picMkLst>
            <pc:docMk/>
            <pc:sldMk cId="2628348816" sldId="353"/>
            <ac:picMk id="4" creationId="{00000000-0000-0000-0000-000000000000}"/>
          </ac:picMkLst>
        </pc:picChg>
      </pc:sldChg>
      <pc:sldChg chg="addSp modSp mod">
        <pc:chgData name="Caroline Prodger" userId="e4ef2e75-b60b-401b-8ebe-291bdcf405f4" providerId="ADAL" clId="{225AFE74-1AEB-47C9-A832-472C0EA73F16}" dt="2021-07-05T13:09:57.199" v="1253"/>
        <pc:sldMkLst>
          <pc:docMk/>
          <pc:sldMk cId="392920870" sldId="354"/>
        </pc:sldMkLst>
        <pc:spChg chg="mod">
          <ac:chgData name="Caroline Prodger" userId="e4ef2e75-b60b-401b-8ebe-291bdcf405f4" providerId="ADAL" clId="{225AFE74-1AEB-47C9-A832-472C0EA73F16}" dt="2021-07-05T12:50:43.065" v="1142" actId="14100"/>
          <ac:spMkLst>
            <pc:docMk/>
            <pc:sldMk cId="392920870" sldId="354"/>
            <ac:spMk id="2" creationId="{00000000-0000-0000-0000-000000000000}"/>
          </ac:spMkLst>
        </pc:spChg>
        <pc:spChg chg="mod">
          <ac:chgData name="Caroline Prodger" userId="e4ef2e75-b60b-401b-8ebe-291bdcf405f4" providerId="ADAL" clId="{225AFE74-1AEB-47C9-A832-472C0EA73F16}" dt="2021-07-05T13:09:57.199" v="1253"/>
          <ac:spMkLst>
            <pc:docMk/>
            <pc:sldMk cId="392920870" sldId="354"/>
            <ac:spMk id="4" creationId="{00000000-0000-0000-0000-000000000000}"/>
          </ac:spMkLst>
        </pc:spChg>
        <pc:spChg chg="mod">
          <ac:chgData name="Caroline Prodger" userId="e4ef2e75-b60b-401b-8ebe-291bdcf405f4" providerId="ADAL" clId="{225AFE74-1AEB-47C9-A832-472C0EA73F16}" dt="2021-07-05T12:50:36.472" v="1139" actId="14100"/>
          <ac:spMkLst>
            <pc:docMk/>
            <pc:sldMk cId="392920870" sldId="354"/>
            <ac:spMk id="6" creationId="{00000000-0000-0000-0000-000000000000}"/>
          </ac:spMkLst>
        </pc:spChg>
        <pc:spChg chg="mod">
          <ac:chgData name="Caroline Prodger" userId="e4ef2e75-b60b-401b-8ebe-291bdcf405f4" providerId="ADAL" clId="{225AFE74-1AEB-47C9-A832-472C0EA73F16}" dt="2021-07-05T12:50:49.387" v="1144" actId="1076"/>
          <ac:spMkLst>
            <pc:docMk/>
            <pc:sldMk cId="392920870" sldId="354"/>
            <ac:spMk id="7" creationId="{00000000-0000-0000-0000-000000000000}"/>
          </ac:spMkLst>
        </pc:spChg>
        <pc:picChg chg="add mod">
          <ac:chgData name="Caroline Prodger" userId="e4ef2e75-b60b-401b-8ebe-291bdcf405f4" providerId="ADAL" clId="{225AFE74-1AEB-47C9-A832-472C0EA73F16}" dt="2021-07-05T12:50:51.852" v="1145" actId="1076"/>
          <ac:picMkLst>
            <pc:docMk/>
            <pc:sldMk cId="392920870" sldId="354"/>
            <ac:picMk id="5" creationId="{3129BC24-F502-4F55-B311-CBE8950C575D}"/>
          </ac:picMkLst>
        </pc:picChg>
      </pc:sldChg>
      <pc:sldChg chg="addSp modSp mod">
        <pc:chgData name="Caroline Prodger" userId="e4ef2e75-b60b-401b-8ebe-291bdcf405f4" providerId="ADAL" clId="{225AFE74-1AEB-47C9-A832-472C0EA73F16}" dt="2021-07-05T12:52:46.675" v="1163" actId="1076"/>
        <pc:sldMkLst>
          <pc:docMk/>
          <pc:sldMk cId="3555015587" sldId="355"/>
        </pc:sldMkLst>
        <pc:spChg chg="mod">
          <ac:chgData name="Caroline Prodger" userId="e4ef2e75-b60b-401b-8ebe-291bdcf405f4" providerId="ADAL" clId="{225AFE74-1AEB-47C9-A832-472C0EA73F16}" dt="2021-07-05T12:52:34.522" v="1157" actId="20577"/>
          <ac:spMkLst>
            <pc:docMk/>
            <pc:sldMk cId="3555015587" sldId="355"/>
            <ac:spMk id="3" creationId="{00000000-0000-0000-0000-000000000000}"/>
          </ac:spMkLst>
        </pc:spChg>
        <pc:spChg chg="add mod">
          <ac:chgData name="Caroline Prodger" userId="e4ef2e75-b60b-401b-8ebe-291bdcf405f4" providerId="ADAL" clId="{225AFE74-1AEB-47C9-A832-472C0EA73F16}" dt="2021-07-05T12:52:46.675" v="1163" actId="1076"/>
          <ac:spMkLst>
            <pc:docMk/>
            <pc:sldMk cId="3555015587" sldId="355"/>
            <ac:spMk id="5" creationId="{9D338F31-E473-460B-B7D0-F36D24210BFC}"/>
          </ac:spMkLst>
        </pc:spChg>
      </pc:sldChg>
      <pc:sldChg chg="delSp modSp mod">
        <pc:chgData name="Caroline Prodger" userId="e4ef2e75-b60b-401b-8ebe-291bdcf405f4" providerId="ADAL" clId="{225AFE74-1AEB-47C9-A832-472C0EA73F16}" dt="2021-07-05T13:09:57.199" v="1253"/>
        <pc:sldMkLst>
          <pc:docMk/>
          <pc:sldMk cId="4131546380" sldId="356"/>
        </pc:sldMkLst>
        <pc:spChg chg="mod">
          <ac:chgData name="Caroline Prodger" userId="e4ef2e75-b60b-401b-8ebe-291bdcf405f4" providerId="ADAL" clId="{225AFE74-1AEB-47C9-A832-472C0EA73F16}" dt="2021-07-05T13:09:57.199" v="1253"/>
          <ac:spMkLst>
            <pc:docMk/>
            <pc:sldMk cId="4131546380" sldId="356"/>
            <ac:spMk id="2" creationId="{00000000-0000-0000-0000-000000000000}"/>
          </ac:spMkLst>
        </pc:spChg>
        <pc:spChg chg="mod">
          <ac:chgData name="Caroline Prodger" userId="e4ef2e75-b60b-401b-8ebe-291bdcf405f4" providerId="ADAL" clId="{225AFE74-1AEB-47C9-A832-472C0EA73F16}" dt="2021-07-05T12:51:48.087" v="1147"/>
          <ac:spMkLst>
            <pc:docMk/>
            <pc:sldMk cId="4131546380" sldId="356"/>
            <ac:spMk id="3" creationId="{00000000-0000-0000-0000-000000000000}"/>
          </ac:spMkLst>
        </pc:spChg>
        <pc:picChg chg="del">
          <ac:chgData name="Caroline Prodger" userId="e4ef2e75-b60b-401b-8ebe-291bdcf405f4" providerId="ADAL" clId="{225AFE74-1AEB-47C9-A832-472C0EA73F16}" dt="2021-07-05T12:50:58.424" v="1146" actId="478"/>
          <ac:picMkLst>
            <pc:docMk/>
            <pc:sldMk cId="4131546380" sldId="356"/>
            <ac:picMk id="4" creationId="{00000000-0000-0000-0000-000000000000}"/>
          </ac:picMkLst>
        </pc:picChg>
      </pc:sldChg>
      <pc:sldChg chg="modSp">
        <pc:chgData name="Caroline Prodger" userId="e4ef2e75-b60b-401b-8ebe-291bdcf405f4" providerId="ADAL" clId="{225AFE74-1AEB-47C9-A832-472C0EA73F16}" dt="2021-07-05T13:09:57.199" v="1253"/>
        <pc:sldMkLst>
          <pc:docMk/>
          <pc:sldMk cId="3851786835" sldId="357"/>
        </pc:sldMkLst>
        <pc:spChg chg="mod">
          <ac:chgData name="Caroline Prodger" userId="e4ef2e75-b60b-401b-8ebe-291bdcf405f4" providerId="ADAL" clId="{225AFE74-1AEB-47C9-A832-472C0EA73F16}" dt="2021-07-05T13:09:57.199" v="1253"/>
          <ac:spMkLst>
            <pc:docMk/>
            <pc:sldMk cId="3851786835" sldId="357"/>
            <ac:spMk id="2" creationId="{00000000-0000-0000-0000-000000000000}"/>
          </ac:spMkLst>
        </pc:spChg>
      </pc:sldChg>
      <pc:sldChg chg="modSp mod">
        <pc:chgData name="Caroline Prodger" userId="e4ef2e75-b60b-401b-8ebe-291bdcf405f4" providerId="ADAL" clId="{225AFE74-1AEB-47C9-A832-472C0EA73F16}" dt="2021-07-05T13:09:57.199" v="1253"/>
        <pc:sldMkLst>
          <pc:docMk/>
          <pc:sldMk cId="1159365693" sldId="358"/>
        </pc:sldMkLst>
        <pc:spChg chg="mod">
          <ac:chgData name="Caroline Prodger" userId="e4ef2e75-b60b-401b-8ebe-291bdcf405f4" providerId="ADAL" clId="{225AFE74-1AEB-47C9-A832-472C0EA73F16}" dt="2021-07-05T13:09:57.199" v="1253"/>
          <ac:spMkLst>
            <pc:docMk/>
            <pc:sldMk cId="1159365693" sldId="358"/>
            <ac:spMk id="2" creationId="{00000000-0000-0000-0000-000000000000}"/>
          </ac:spMkLst>
        </pc:spChg>
      </pc:sldChg>
      <pc:sldChg chg="addSp delSp modSp mod">
        <pc:chgData name="Caroline Prodger" userId="e4ef2e75-b60b-401b-8ebe-291bdcf405f4" providerId="ADAL" clId="{225AFE74-1AEB-47C9-A832-472C0EA73F16}" dt="2021-07-05T13:09:57.199" v="1253"/>
        <pc:sldMkLst>
          <pc:docMk/>
          <pc:sldMk cId="2736810880" sldId="360"/>
        </pc:sldMkLst>
        <pc:spChg chg="mod">
          <ac:chgData name="Caroline Prodger" userId="e4ef2e75-b60b-401b-8ebe-291bdcf405f4" providerId="ADAL" clId="{225AFE74-1AEB-47C9-A832-472C0EA73F16}" dt="2021-07-05T13:09:57.199" v="1253"/>
          <ac:spMkLst>
            <pc:docMk/>
            <pc:sldMk cId="2736810880" sldId="360"/>
            <ac:spMk id="2" creationId="{00000000-0000-0000-0000-000000000000}"/>
          </ac:spMkLst>
        </pc:spChg>
        <pc:picChg chg="del">
          <ac:chgData name="Caroline Prodger" userId="e4ef2e75-b60b-401b-8ebe-291bdcf405f4" providerId="ADAL" clId="{225AFE74-1AEB-47C9-A832-472C0EA73F16}" dt="2021-07-05T12:53:55.925" v="1168" actId="478"/>
          <ac:picMkLst>
            <pc:docMk/>
            <pc:sldMk cId="2736810880" sldId="360"/>
            <ac:picMk id="4" creationId="{00000000-0000-0000-0000-000000000000}"/>
          </ac:picMkLst>
        </pc:picChg>
        <pc:picChg chg="add mod">
          <ac:chgData name="Caroline Prodger" userId="e4ef2e75-b60b-401b-8ebe-291bdcf405f4" providerId="ADAL" clId="{225AFE74-1AEB-47C9-A832-472C0EA73F16}" dt="2021-07-05T12:53:56.943" v="1169"/>
          <ac:picMkLst>
            <pc:docMk/>
            <pc:sldMk cId="2736810880" sldId="360"/>
            <ac:picMk id="5" creationId="{3133DD47-78FA-44E8-A630-E642B8556B8B}"/>
          </ac:picMkLst>
        </pc:picChg>
      </pc:sldChg>
      <pc:sldChg chg="modSp">
        <pc:chgData name="Caroline Prodger" userId="e4ef2e75-b60b-401b-8ebe-291bdcf405f4" providerId="ADAL" clId="{225AFE74-1AEB-47C9-A832-472C0EA73F16}" dt="2021-07-05T13:09:57.199" v="1253"/>
        <pc:sldMkLst>
          <pc:docMk/>
          <pc:sldMk cId="3038612050" sldId="361"/>
        </pc:sldMkLst>
        <pc:spChg chg="mod">
          <ac:chgData name="Caroline Prodger" userId="e4ef2e75-b60b-401b-8ebe-291bdcf405f4" providerId="ADAL" clId="{225AFE74-1AEB-47C9-A832-472C0EA73F16}" dt="2021-07-05T13:09:57.199" v="1253"/>
          <ac:spMkLst>
            <pc:docMk/>
            <pc:sldMk cId="3038612050" sldId="361"/>
            <ac:spMk id="2" creationId="{00000000-0000-0000-0000-000000000000}"/>
          </ac:spMkLst>
        </pc:spChg>
      </pc:sldChg>
      <pc:sldChg chg="modSp">
        <pc:chgData name="Caroline Prodger" userId="e4ef2e75-b60b-401b-8ebe-291bdcf405f4" providerId="ADAL" clId="{225AFE74-1AEB-47C9-A832-472C0EA73F16}" dt="2021-07-05T13:09:57.199" v="1253"/>
        <pc:sldMkLst>
          <pc:docMk/>
          <pc:sldMk cId="3134532706" sldId="362"/>
        </pc:sldMkLst>
        <pc:spChg chg="mod">
          <ac:chgData name="Caroline Prodger" userId="e4ef2e75-b60b-401b-8ebe-291bdcf405f4" providerId="ADAL" clId="{225AFE74-1AEB-47C9-A832-472C0EA73F16}" dt="2021-07-05T13:09:57.199" v="1253"/>
          <ac:spMkLst>
            <pc:docMk/>
            <pc:sldMk cId="3134532706" sldId="362"/>
            <ac:spMk id="3" creationId="{00000000-0000-0000-0000-000000000000}"/>
          </ac:spMkLst>
        </pc:spChg>
      </pc:sldChg>
      <pc:sldChg chg="modSp mod">
        <pc:chgData name="Caroline Prodger" userId="e4ef2e75-b60b-401b-8ebe-291bdcf405f4" providerId="ADAL" clId="{225AFE74-1AEB-47C9-A832-472C0EA73F16}" dt="2021-07-05T13:09:57.199" v="1253"/>
        <pc:sldMkLst>
          <pc:docMk/>
          <pc:sldMk cId="3561331593" sldId="363"/>
        </pc:sldMkLst>
        <pc:spChg chg="mod">
          <ac:chgData name="Caroline Prodger" userId="e4ef2e75-b60b-401b-8ebe-291bdcf405f4" providerId="ADAL" clId="{225AFE74-1AEB-47C9-A832-472C0EA73F16}" dt="2021-07-05T13:09:57.199" v="1253"/>
          <ac:spMkLst>
            <pc:docMk/>
            <pc:sldMk cId="3561331593" sldId="363"/>
            <ac:spMk id="2" creationId="{00000000-0000-0000-0000-000000000000}"/>
          </ac:spMkLst>
        </pc:spChg>
        <pc:spChg chg="mod">
          <ac:chgData name="Caroline Prodger" userId="e4ef2e75-b60b-401b-8ebe-291bdcf405f4" providerId="ADAL" clId="{225AFE74-1AEB-47C9-A832-472C0EA73F16}" dt="2021-07-05T13:09:57.199" v="1253"/>
          <ac:spMkLst>
            <pc:docMk/>
            <pc:sldMk cId="3561331593" sldId="363"/>
            <ac:spMk id="3" creationId="{00000000-0000-0000-0000-000000000000}"/>
          </ac:spMkLst>
        </pc:spChg>
      </pc:sldChg>
      <pc:sldChg chg="modSp mod">
        <pc:chgData name="Caroline Prodger" userId="e4ef2e75-b60b-401b-8ebe-291bdcf405f4" providerId="ADAL" clId="{225AFE74-1AEB-47C9-A832-472C0EA73F16}" dt="2021-07-05T13:09:57.199" v="1253"/>
        <pc:sldMkLst>
          <pc:docMk/>
          <pc:sldMk cId="1610060621" sldId="364"/>
        </pc:sldMkLst>
        <pc:spChg chg="mod">
          <ac:chgData name="Caroline Prodger" userId="e4ef2e75-b60b-401b-8ebe-291bdcf405f4" providerId="ADAL" clId="{225AFE74-1AEB-47C9-A832-472C0EA73F16}" dt="2021-07-05T13:09:57.199" v="1253"/>
          <ac:spMkLst>
            <pc:docMk/>
            <pc:sldMk cId="1610060621" sldId="364"/>
            <ac:spMk id="2" creationId="{00000000-0000-0000-0000-000000000000}"/>
          </ac:spMkLst>
        </pc:spChg>
        <pc:spChg chg="mod">
          <ac:chgData name="Caroline Prodger" userId="e4ef2e75-b60b-401b-8ebe-291bdcf405f4" providerId="ADAL" clId="{225AFE74-1AEB-47C9-A832-472C0EA73F16}" dt="2021-07-05T12:55:09.254" v="1187" actId="20577"/>
          <ac:spMkLst>
            <pc:docMk/>
            <pc:sldMk cId="1610060621" sldId="364"/>
            <ac:spMk id="4" creationId="{00000000-0000-0000-0000-000000000000}"/>
          </ac:spMkLst>
        </pc:spChg>
      </pc:sldChg>
      <pc:sldChg chg="addSp delSp modSp mod ord">
        <pc:chgData name="Caroline Prodger" userId="e4ef2e75-b60b-401b-8ebe-291bdcf405f4" providerId="ADAL" clId="{225AFE74-1AEB-47C9-A832-472C0EA73F16}" dt="2021-07-05T12:24:14.077" v="887" actId="14100"/>
        <pc:sldMkLst>
          <pc:docMk/>
          <pc:sldMk cId="3809720127" sldId="365"/>
        </pc:sldMkLst>
        <pc:spChg chg="mod">
          <ac:chgData name="Caroline Prodger" userId="e4ef2e75-b60b-401b-8ebe-291bdcf405f4" providerId="ADAL" clId="{225AFE74-1AEB-47C9-A832-472C0EA73F16}" dt="2021-07-05T12:19:43.401" v="837" actId="20577"/>
          <ac:spMkLst>
            <pc:docMk/>
            <pc:sldMk cId="3809720127" sldId="365"/>
            <ac:spMk id="2" creationId="{00000000-0000-0000-0000-000000000000}"/>
          </ac:spMkLst>
        </pc:spChg>
        <pc:spChg chg="mod">
          <ac:chgData name="Caroline Prodger" userId="e4ef2e75-b60b-401b-8ebe-291bdcf405f4" providerId="ADAL" clId="{225AFE74-1AEB-47C9-A832-472C0EA73F16}" dt="2021-07-05T12:24:11.963" v="886" actId="14100"/>
          <ac:spMkLst>
            <pc:docMk/>
            <pc:sldMk cId="3809720127" sldId="365"/>
            <ac:spMk id="4" creationId="{00000000-0000-0000-0000-000000000000}"/>
          </ac:spMkLst>
        </pc:spChg>
        <pc:spChg chg="add mod">
          <ac:chgData name="Caroline Prodger" userId="e4ef2e75-b60b-401b-8ebe-291bdcf405f4" providerId="ADAL" clId="{225AFE74-1AEB-47C9-A832-472C0EA73F16}" dt="2021-07-05T12:24:07.992" v="885" actId="20577"/>
          <ac:spMkLst>
            <pc:docMk/>
            <pc:sldMk cId="3809720127" sldId="365"/>
            <ac:spMk id="5" creationId="{28CD7412-F978-46A0-829C-E661B1CBF5BC}"/>
          </ac:spMkLst>
        </pc:spChg>
        <pc:spChg chg="mod">
          <ac:chgData name="Caroline Prodger" userId="e4ef2e75-b60b-401b-8ebe-291bdcf405f4" providerId="ADAL" clId="{225AFE74-1AEB-47C9-A832-472C0EA73F16}" dt="2021-07-05T12:24:14.077" v="887" actId="14100"/>
          <ac:spMkLst>
            <pc:docMk/>
            <pc:sldMk cId="3809720127" sldId="365"/>
            <ac:spMk id="8" creationId="{00000000-0000-0000-0000-000000000000}"/>
          </ac:spMkLst>
        </pc:spChg>
        <pc:picChg chg="add del mod">
          <ac:chgData name="Caroline Prodger" userId="e4ef2e75-b60b-401b-8ebe-291bdcf405f4" providerId="ADAL" clId="{225AFE74-1AEB-47C9-A832-472C0EA73F16}" dt="2021-07-05T12:21:49.898" v="839" actId="478"/>
          <ac:picMkLst>
            <pc:docMk/>
            <pc:sldMk cId="3809720127" sldId="365"/>
            <ac:picMk id="3" creationId="{00000000-0000-0000-0000-000000000000}"/>
          </ac:picMkLst>
        </pc:picChg>
      </pc:sldChg>
      <pc:sldChg chg="modSp mod ord addCm modCm">
        <pc:chgData name="Caroline Prodger" userId="e4ef2e75-b60b-401b-8ebe-291bdcf405f4" providerId="ADAL" clId="{225AFE74-1AEB-47C9-A832-472C0EA73F16}" dt="2021-07-05T13:06:31.222" v="1238"/>
        <pc:sldMkLst>
          <pc:docMk/>
          <pc:sldMk cId="3219610545" sldId="366"/>
        </pc:sldMkLst>
        <pc:spChg chg="mod">
          <ac:chgData name="Caroline Prodger" userId="e4ef2e75-b60b-401b-8ebe-291bdcf405f4" providerId="ADAL" clId="{225AFE74-1AEB-47C9-A832-472C0EA73F16}" dt="2021-07-05T12:11:44.907" v="643" actId="20577"/>
          <ac:spMkLst>
            <pc:docMk/>
            <pc:sldMk cId="3219610545" sldId="366"/>
            <ac:spMk id="2" creationId="{00000000-0000-0000-0000-000000000000}"/>
          </ac:spMkLst>
        </pc:spChg>
      </pc:sldChg>
      <pc:sldChg chg="addSp delSp modSp mod">
        <pc:chgData name="Caroline Prodger" userId="e4ef2e75-b60b-401b-8ebe-291bdcf405f4" providerId="ADAL" clId="{225AFE74-1AEB-47C9-A832-472C0EA73F16}" dt="2021-07-05T13:09:57.199" v="1253"/>
        <pc:sldMkLst>
          <pc:docMk/>
          <pc:sldMk cId="3133727009" sldId="367"/>
        </pc:sldMkLst>
        <pc:spChg chg="mod">
          <ac:chgData name="Caroline Prodger" userId="e4ef2e75-b60b-401b-8ebe-291bdcf405f4" providerId="ADAL" clId="{225AFE74-1AEB-47C9-A832-472C0EA73F16}" dt="2021-07-05T13:09:57.199" v="1253"/>
          <ac:spMkLst>
            <pc:docMk/>
            <pc:sldMk cId="3133727009" sldId="367"/>
            <ac:spMk id="2" creationId="{00000000-0000-0000-0000-000000000000}"/>
          </ac:spMkLst>
        </pc:spChg>
        <pc:spChg chg="mod">
          <ac:chgData name="Caroline Prodger" userId="e4ef2e75-b60b-401b-8ebe-291bdcf405f4" providerId="ADAL" clId="{225AFE74-1AEB-47C9-A832-472C0EA73F16}" dt="2021-07-05T12:34:27.912" v="988" actId="14100"/>
          <ac:spMkLst>
            <pc:docMk/>
            <pc:sldMk cId="3133727009" sldId="367"/>
            <ac:spMk id="4" creationId="{00000000-0000-0000-0000-000000000000}"/>
          </ac:spMkLst>
        </pc:spChg>
        <pc:picChg chg="del">
          <ac:chgData name="Caroline Prodger" userId="e4ef2e75-b60b-401b-8ebe-291bdcf405f4" providerId="ADAL" clId="{225AFE74-1AEB-47C9-A832-472C0EA73F16}" dt="2021-07-05T12:32:51.426" v="958" actId="21"/>
          <ac:picMkLst>
            <pc:docMk/>
            <pc:sldMk cId="3133727009" sldId="367"/>
            <ac:picMk id="5" creationId="{00000000-0000-0000-0000-000000000000}"/>
          </ac:picMkLst>
        </pc:picChg>
        <pc:picChg chg="add mod">
          <ac:chgData name="Caroline Prodger" userId="e4ef2e75-b60b-401b-8ebe-291bdcf405f4" providerId="ADAL" clId="{225AFE74-1AEB-47C9-A832-472C0EA73F16}" dt="2021-07-05T12:34:38.676" v="994" actId="1076"/>
          <ac:picMkLst>
            <pc:docMk/>
            <pc:sldMk cId="3133727009" sldId="367"/>
            <ac:picMk id="7" creationId="{5A193C28-DDE8-4F92-8623-1AACCDE418E4}"/>
          </ac:picMkLst>
        </pc:picChg>
      </pc:sldChg>
      <pc:sldChg chg="addSp delSp modSp mod">
        <pc:chgData name="Caroline Prodger" userId="e4ef2e75-b60b-401b-8ebe-291bdcf405f4" providerId="ADAL" clId="{225AFE74-1AEB-47C9-A832-472C0EA73F16}" dt="2021-07-05T13:09:57.199" v="1253"/>
        <pc:sldMkLst>
          <pc:docMk/>
          <pc:sldMk cId="3192035415" sldId="369"/>
        </pc:sldMkLst>
        <pc:spChg chg="mod">
          <ac:chgData name="Caroline Prodger" userId="e4ef2e75-b60b-401b-8ebe-291bdcf405f4" providerId="ADAL" clId="{225AFE74-1AEB-47C9-A832-472C0EA73F16}" dt="2021-07-05T13:09:57.199" v="1253"/>
          <ac:spMkLst>
            <pc:docMk/>
            <pc:sldMk cId="3192035415" sldId="369"/>
            <ac:spMk id="2" creationId="{00000000-0000-0000-0000-000000000000}"/>
          </ac:spMkLst>
        </pc:spChg>
        <pc:spChg chg="mod">
          <ac:chgData name="Caroline Prodger" userId="e4ef2e75-b60b-401b-8ebe-291bdcf405f4" providerId="ADAL" clId="{225AFE74-1AEB-47C9-A832-472C0EA73F16}" dt="2021-07-05T12:45:19.187" v="1024" actId="14100"/>
          <ac:spMkLst>
            <pc:docMk/>
            <pc:sldMk cId="3192035415" sldId="369"/>
            <ac:spMk id="5" creationId="{00000000-0000-0000-0000-000000000000}"/>
          </ac:spMkLst>
        </pc:spChg>
        <pc:spChg chg="mod">
          <ac:chgData name="Caroline Prodger" userId="e4ef2e75-b60b-401b-8ebe-291bdcf405f4" providerId="ADAL" clId="{225AFE74-1AEB-47C9-A832-472C0EA73F16}" dt="2021-07-05T12:45:46.426" v="1026" actId="14100"/>
          <ac:spMkLst>
            <pc:docMk/>
            <pc:sldMk cId="3192035415" sldId="369"/>
            <ac:spMk id="7" creationId="{00000000-0000-0000-0000-000000000000}"/>
          </ac:spMkLst>
        </pc:spChg>
        <pc:spChg chg="add mod">
          <ac:chgData name="Caroline Prodger" userId="e4ef2e75-b60b-401b-8ebe-291bdcf405f4" providerId="ADAL" clId="{225AFE74-1AEB-47C9-A832-472C0EA73F16}" dt="2021-07-05T12:46:32.536" v="1070" actId="1076"/>
          <ac:spMkLst>
            <pc:docMk/>
            <pc:sldMk cId="3192035415" sldId="369"/>
            <ac:spMk id="8" creationId="{D43DFC2A-2D9D-42D9-A832-6E45CD505881}"/>
          </ac:spMkLst>
        </pc:spChg>
        <pc:picChg chg="del">
          <ac:chgData name="Caroline Prodger" userId="e4ef2e75-b60b-401b-8ebe-291bdcf405f4" providerId="ADAL" clId="{225AFE74-1AEB-47C9-A832-472C0EA73F16}" dt="2021-07-05T12:44:54.517" v="1023" actId="478"/>
          <ac:picMkLst>
            <pc:docMk/>
            <pc:sldMk cId="3192035415" sldId="369"/>
            <ac:picMk id="6" creationId="{00000000-0000-0000-0000-000000000000}"/>
          </ac:picMkLst>
        </pc:picChg>
      </pc:sldChg>
      <pc:sldChg chg="addSp delSp modSp mod">
        <pc:chgData name="Caroline Prodger" userId="e4ef2e75-b60b-401b-8ebe-291bdcf405f4" providerId="ADAL" clId="{225AFE74-1AEB-47C9-A832-472C0EA73F16}" dt="2021-07-05T13:09:57.199" v="1253"/>
        <pc:sldMkLst>
          <pc:docMk/>
          <pc:sldMk cId="2001148033" sldId="370"/>
        </pc:sldMkLst>
        <pc:spChg chg="mod">
          <ac:chgData name="Caroline Prodger" userId="e4ef2e75-b60b-401b-8ebe-291bdcf405f4" providerId="ADAL" clId="{225AFE74-1AEB-47C9-A832-472C0EA73F16}" dt="2021-07-05T13:09:57.199" v="1253"/>
          <ac:spMkLst>
            <pc:docMk/>
            <pc:sldMk cId="2001148033" sldId="370"/>
            <ac:spMk id="2" creationId="{00000000-0000-0000-0000-000000000000}"/>
          </ac:spMkLst>
        </pc:spChg>
        <pc:spChg chg="mod">
          <ac:chgData name="Caroline Prodger" userId="e4ef2e75-b60b-401b-8ebe-291bdcf405f4" providerId="ADAL" clId="{225AFE74-1AEB-47C9-A832-472C0EA73F16}" dt="2021-07-05T12:46:58.745" v="1074" actId="14100"/>
          <ac:spMkLst>
            <pc:docMk/>
            <pc:sldMk cId="2001148033" sldId="370"/>
            <ac:spMk id="3" creationId="{00000000-0000-0000-0000-000000000000}"/>
          </ac:spMkLst>
        </pc:spChg>
        <pc:spChg chg="add mod">
          <ac:chgData name="Caroline Prodger" userId="e4ef2e75-b60b-401b-8ebe-291bdcf405f4" providerId="ADAL" clId="{225AFE74-1AEB-47C9-A832-472C0EA73F16}" dt="2021-07-05T12:47:30.705" v="1131" actId="1076"/>
          <ac:spMkLst>
            <pc:docMk/>
            <pc:sldMk cId="2001148033" sldId="370"/>
            <ac:spMk id="6" creationId="{E1603C8A-37D1-4AC1-A8A0-BB9FF25685D9}"/>
          </ac:spMkLst>
        </pc:spChg>
        <pc:picChg chg="del">
          <ac:chgData name="Caroline Prodger" userId="e4ef2e75-b60b-401b-8ebe-291bdcf405f4" providerId="ADAL" clId="{225AFE74-1AEB-47C9-A832-472C0EA73F16}" dt="2021-07-05T12:46:38.120" v="1071" actId="478"/>
          <ac:picMkLst>
            <pc:docMk/>
            <pc:sldMk cId="2001148033" sldId="370"/>
            <ac:picMk id="4" creationId="{00000000-0000-0000-0000-000000000000}"/>
          </ac:picMkLst>
        </pc:picChg>
      </pc:sldChg>
      <pc:sldChg chg="modSp mod ord addCm modCm">
        <pc:chgData name="Caroline Prodger" userId="e4ef2e75-b60b-401b-8ebe-291bdcf405f4" providerId="ADAL" clId="{225AFE74-1AEB-47C9-A832-472C0EA73F16}" dt="2021-07-05T13:06:11.330" v="1236"/>
        <pc:sldMkLst>
          <pc:docMk/>
          <pc:sldMk cId="4136839929" sldId="371"/>
        </pc:sldMkLst>
        <pc:spChg chg="mod">
          <ac:chgData name="Caroline Prodger" userId="e4ef2e75-b60b-401b-8ebe-291bdcf405f4" providerId="ADAL" clId="{225AFE74-1AEB-47C9-A832-472C0EA73F16}" dt="2021-07-05T12:11:38.656" v="628" actId="1076"/>
          <ac:spMkLst>
            <pc:docMk/>
            <pc:sldMk cId="4136839929" sldId="371"/>
            <ac:spMk id="2" creationId="{00000000-0000-0000-0000-000000000000}"/>
          </ac:spMkLst>
        </pc:spChg>
      </pc:sldChg>
      <pc:sldChg chg="addSp delSp modSp mod">
        <pc:chgData name="Caroline Prodger" userId="e4ef2e75-b60b-401b-8ebe-291bdcf405f4" providerId="ADAL" clId="{225AFE74-1AEB-47C9-A832-472C0EA73F16}" dt="2021-07-05T13:09:57.199" v="1253"/>
        <pc:sldMkLst>
          <pc:docMk/>
          <pc:sldMk cId="117007611" sldId="372"/>
        </pc:sldMkLst>
        <pc:spChg chg="mod">
          <ac:chgData name="Caroline Prodger" userId="e4ef2e75-b60b-401b-8ebe-291bdcf405f4" providerId="ADAL" clId="{225AFE74-1AEB-47C9-A832-472C0EA73F16}" dt="2021-07-05T13:09:57.199" v="1253"/>
          <ac:spMkLst>
            <pc:docMk/>
            <pc:sldMk cId="117007611" sldId="372"/>
            <ac:spMk id="2" creationId="{00000000-0000-0000-0000-000000000000}"/>
          </ac:spMkLst>
        </pc:spChg>
        <pc:picChg chg="add mod modCrop">
          <ac:chgData name="Caroline Prodger" userId="e4ef2e75-b60b-401b-8ebe-291bdcf405f4" providerId="ADAL" clId="{225AFE74-1AEB-47C9-A832-472C0EA73F16}" dt="2021-07-05T12:38:17.097" v="1018" actId="14100"/>
          <ac:picMkLst>
            <pc:docMk/>
            <pc:sldMk cId="117007611" sldId="372"/>
            <ac:picMk id="5" creationId="{428AB716-FCEB-4E81-A01C-95824960606F}"/>
          </ac:picMkLst>
        </pc:picChg>
        <pc:picChg chg="add del">
          <ac:chgData name="Caroline Prodger" userId="e4ef2e75-b60b-401b-8ebe-291bdcf405f4" providerId="ADAL" clId="{225AFE74-1AEB-47C9-A832-472C0EA73F16}" dt="2021-07-05T12:37:07.806" v="1010" actId="21"/>
          <ac:picMkLst>
            <pc:docMk/>
            <pc:sldMk cId="117007611" sldId="372"/>
            <ac:picMk id="8" creationId="{00000000-0000-0000-0000-000000000000}"/>
          </ac:picMkLst>
        </pc:picChg>
      </pc:sldChg>
      <pc:sldChg chg="addSp delSp modSp mod">
        <pc:chgData name="Caroline Prodger" userId="e4ef2e75-b60b-401b-8ebe-291bdcf405f4" providerId="ADAL" clId="{225AFE74-1AEB-47C9-A832-472C0EA73F16}" dt="2021-07-05T13:09:57.199" v="1253"/>
        <pc:sldMkLst>
          <pc:docMk/>
          <pc:sldMk cId="2094470426" sldId="374"/>
        </pc:sldMkLst>
        <pc:spChg chg="mod">
          <ac:chgData name="Caroline Prodger" userId="e4ef2e75-b60b-401b-8ebe-291bdcf405f4" providerId="ADAL" clId="{225AFE74-1AEB-47C9-A832-472C0EA73F16}" dt="2021-07-05T13:09:57.199" v="1253"/>
          <ac:spMkLst>
            <pc:docMk/>
            <pc:sldMk cId="2094470426" sldId="374"/>
            <ac:spMk id="2" creationId="{00000000-0000-0000-0000-000000000000}"/>
          </ac:spMkLst>
        </pc:spChg>
        <pc:spChg chg="mod">
          <ac:chgData name="Caroline Prodger" userId="e4ef2e75-b60b-401b-8ebe-291bdcf405f4" providerId="ADAL" clId="{225AFE74-1AEB-47C9-A832-472C0EA73F16}" dt="2021-07-05T12:35:41.598" v="1000" actId="14100"/>
          <ac:spMkLst>
            <pc:docMk/>
            <pc:sldMk cId="2094470426" sldId="374"/>
            <ac:spMk id="3" creationId="{00000000-0000-0000-0000-000000000000}"/>
          </ac:spMkLst>
        </pc:spChg>
        <pc:picChg chg="del">
          <ac:chgData name="Caroline Prodger" userId="e4ef2e75-b60b-401b-8ebe-291bdcf405f4" providerId="ADAL" clId="{225AFE74-1AEB-47C9-A832-472C0EA73F16}" dt="2021-07-05T12:34:44.248" v="995" actId="478"/>
          <ac:picMkLst>
            <pc:docMk/>
            <pc:sldMk cId="2094470426" sldId="374"/>
            <ac:picMk id="4" creationId="{00000000-0000-0000-0000-000000000000}"/>
          </ac:picMkLst>
        </pc:picChg>
        <pc:picChg chg="add mod">
          <ac:chgData name="Caroline Prodger" userId="e4ef2e75-b60b-401b-8ebe-291bdcf405f4" providerId="ADAL" clId="{225AFE74-1AEB-47C9-A832-472C0EA73F16}" dt="2021-07-05T12:35:45.099" v="1001" actId="14100"/>
          <ac:picMkLst>
            <pc:docMk/>
            <pc:sldMk cId="2094470426" sldId="374"/>
            <ac:picMk id="6" creationId="{816CF29F-FFF3-4A51-82A8-1FD9D4E3075B}"/>
          </ac:picMkLst>
        </pc:picChg>
      </pc:sldChg>
      <pc:sldChg chg="addSp modSp mod">
        <pc:chgData name="Caroline Prodger" userId="e4ef2e75-b60b-401b-8ebe-291bdcf405f4" providerId="ADAL" clId="{225AFE74-1AEB-47C9-A832-472C0EA73F16}" dt="2021-07-05T13:09:57.199" v="1253"/>
        <pc:sldMkLst>
          <pc:docMk/>
          <pc:sldMk cId="90129547" sldId="375"/>
        </pc:sldMkLst>
        <pc:spChg chg="mod">
          <ac:chgData name="Caroline Prodger" userId="e4ef2e75-b60b-401b-8ebe-291bdcf405f4" providerId="ADAL" clId="{225AFE74-1AEB-47C9-A832-472C0EA73F16}" dt="2021-07-05T13:09:57.199" v="1253"/>
          <ac:spMkLst>
            <pc:docMk/>
            <pc:sldMk cId="90129547" sldId="375"/>
            <ac:spMk id="2" creationId="{00000000-0000-0000-0000-000000000000}"/>
          </ac:spMkLst>
        </pc:spChg>
        <pc:spChg chg="mod">
          <ac:chgData name="Caroline Prodger" userId="e4ef2e75-b60b-401b-8ebe-291bdcf405f4" providerId="ADAL" clId="{225AFE74-1AEB-47C9-A832-472C0EA73F16}" dt="2021-07-05T12:56:29.268" v="1215" actId="14100"/>
          <ac:spMkLst>
            <pc:docMk/>
            <pc:sldMk cId="90129547" sldId="375"/>
            <ac:spMk id="5" creationId="{00000000-0000-0000-0000-000000000000}"/>
          </ac:spMkLst>
        </pc:spChg>
        <pc:spChg chg="mod">
          <ac:chgData name="Caroline Prodger" userId="e4ef2e75-b60b-401b-8ebe-291bdcf405f4" providerId="ADAL" clId="{225AFE74-1AEB-47C9-A832-472C0EA73F16}" dt="2021-07-05T12:57:19.203" v="1233" actId="1076"/>
          <ac:spMkLst>
            <pc:docMk/>
            <pc:sldMk cId="90129547" sldId="375"/>
            <ac:spMk id="6" creationId="{00000000-0000-0000-0000-000000000000}"/>
          </ac:spMkLst>
        </pc:spChg>
        <pc:picChg chg="add mod">
          <ac:chgData name="Caroline Prodger" userId="e4ef2e75-b60b-401b-8ebe-291bdcf405f4" providerId="ADAL" clId="{225AFE74-1AEB-47C9-A832-472C0EA73F16}" dt="2021-07-05T12:57:21.469" v="1234" actId="1076"/>
          <ac:picMkLst>
            <pc:docMk/>
            <pc:sldMk cId="90129547" sldId="375"/>
            <ac:picMk id="4" creationId="{436E83D3-890F-4DA0-BD71-6BEC9C3E6ED6}"/>
          </ac:picMkLst>
        </pc:picChg>
      </pc:sldChg>
      <pc:sldChg chg="addSp delSp modSp mod ord">
        <pc:chgData name="Caroline Prodger" userId="e4ef2e75-b60b-401b-8ebe-291bdcf405f4" providerId="ADAL" clId="{225AFE74-1AEB-47C9-A832-472C0EA73F16}" dt="2021-07-05T13:09:57.199" v="1253"/>
        <pc:sldMkLst>
          <pc:docMk/>
          <pc:sldMk cId="3120892870" sldId="376"/>
        </pc:sldMkLst>
        <pc:spChg chg="mod">
          <ac:chgData name="Caroline Prodger" userId="e4ef2e75-b60b-401b-8ebe-291bdcf405f4" providerId="ADAL" clId="{225AFE74-1AEB-47C9-A832-472C0EA73F16}" dt="2021-07-05T13:09:57.199" v="1253"/>
          <ac:spMkLst>
            <pc:docMk/>
            <pc:sldMk cId="3120892870" sldId="376"/>
            <ac:spMk id="2" creationId="{00000000-0000-0000-0000-000000000000}"/>
          </ac:spMkLst>
        </pc:spChg>
        <pc:spChg chg="mod">
          <ac:chgData name="Caroline Prodger" userId="e4ef2e75-b60b-401b-8ebe-291bdcf405f4" providerId="ADAL" clId="{225AFE74-1AEB-47C9-A832-472C0EA73F16}" dt="2021-07-05T13:07:00.508" v="1240" actId="14100"/>
          <ac:spMkLst>
            <pc:docMk/>
            <pc:sldMk cId="3120892870" sldId="376"/>
            <ac:spMk id="3" creationId="{00000000-0000-0000-0000-000000000000}"/>
          </ac:spMkLst>
        </pc:spChg>
        <pc:spChg chg="mod">
          <ac:chgData name="Caroline Prodger" userId="e4ef2e75-b60b-401b-8ebe-291bdcf405f4" providerId="ADAL" clId="{225AFE74-1AEB-47C9-A832-472C0EA73F16}" dt="2021-07-05T13:08:33.316" v="1252" actId="13822"/>
          <ac:spMkLst>
            <pc:docMk/>
            <pc:sldMk cId="3120892870" sldId="376"/>
            <ac:spMk id="5" creationId="{00000000-0000-0000-0000-000000000000}"/>
          </ac:spMkLst>
        </pc:spChg>
        <pc:picChg chg="del">
          <ac:chgData name="Caroline Prodger" userId="e4ef2e75-b60b-401b-8ebe-291bdcf405f4" providerId="ADAL" clId="{225AFE74-1AEB-47C9-A832-472C0EA73F16}" dt="2021-07-05T13:06:56.155" v="1239" actId="478"/>
          <ac:picMkLst>
            <pc:docMk/>
            <pc:sldMk cId="3120892870" sldId="376"/>
            <ac:picMk id="4" creationId="{00000000-0000-0000-0000-000000000000}"/>
          </ac:picMkLst>
        </pc:picChg>
        <pc:picChg chg="add mod">
          <ac:chgData name="Caroline Prodger" userId="e4ef2e75-b60b-401b-8ebe-291bdcf405f4" providerId="ADAL" clId="{225AFE74-1AEB-47C9-A832-472C0EA73F16}" dt="2021-07-05T13:08:24.564" v="1249" actId="1076"/>
          <ac:picMkLst>
            <pc:docMk/>
            <pc:sldMk cId="3120892870" sldId="376"/>
            <ac:picMk id="7" creationId="{73F63930-A6F1-4616-8F07-58830E0C920F}"/>
          </ac:picMkLst>
        </pc:picChg>
      </pc:sldChg>
      <pc:sldChg chg="addSp delSp modSp new mod">
        <pc:chgData name="Caroline Prodger" userId="e4ef2e75-b60b-401b-8ebe-291bdcf405f4" providerId="ADAL" clId="{225AFE74-1AEB-47C9-A832-472C0EA73F16}" dt="2021-07-05T13:09:57.199" v="1253"/>
        <pc:sldMkLst>
          <pc:docMk/>
          <pc:sldMk cId="3047001255" sldId="377"/>
        </pc:sldMkLst>
        <pc:spChg chg="mod">
          <ac:chgData name="Caroline Prodger" userId="e4ef2e75-b60b-401b-8ebe-291bdcf405f4" providerId="ADAL" clId="{225AFE74-1AEB-47C9-A832-472C0EA73F16}" dt="2021-07-05T13:09:57.199" v="1253"/>
          <ac:spMkLst>
            <pc:docMk/>
            <pc:sldMk cId="3047001255" sldId="377"/>
            <ac:spMk id="2" creationId="{616442B4-C15B-4B5A-877C-08D5F1BB4265}"/>
          </ac:spMkLst>
        </pc:spChg>
        <pc:spChg chg="del mod">
          <ac:chgData name="Caroline Prodger" userId="e4ef2e75-b60b-401b-8ebe-291bdcf405f4" providerId="ADAL" clId="{225AFE74-1AEB-47C9-A832-472C0EA73F16}" dt="2021-07-05T11:54:01.052" v="347" actId="21"/>
          <ac:spMkLst>
            <pc:docMk/>
            <pc:sldMk cId="3047001255" sldId="377"/>
            <ac:spMk id="3" creationId="{AB7FA622-C590-4F17-9E0A-0EE849FEE1C9}"/>
          </ac:spMkLst>
        </pc:spChg>
        <pc:graphicFrameChg chg="add del mod">
          <ac:chgData name="Caroline Prodger" userId="e4ef2e75-b60b-401b-8ebe-291bdcf405f4" providerId="ADAL" clId="{225AFE74-1AEB-47C9-A832-472C0EA73F16}" dt="2021-07-05T11:42:37.916" v="98" actId="21"/>
          <ac:graphicFrameMkLst>
            <pc:docMk/>
            <pc:sldMk cId="3047001255" sldId="377"/>
            <ac:graphicFrameMk id="4" creationId="{34B8779C-B26A-4395-AF0B-16FCAFFA1059}"/>
          </ac:graphicFrameMkLst>
        </pc:graphicFrameChg>
        <pc:graphicFrameChg chg="add mod modGraphic">
          <ac:chgData name="Caroline Prodger" userId="e4ef2e75-b60b-401b-8ebe-291bdcf405f4" providerId="ADAL" clId="{225AFE74-1AEB-47C9-A832-472C0EA73F16}" dt="2021-07-05T12:17:58.246" v="717" actId="21"/>
          <ac:graphicFrameMkLst>
            <pc:docMk/>
            <pc:sldMk cId="3047001255" sldId="377"/>
            <ac:graphicFrameMk id="5" creationId="{166C811A-2FE3-4213-8456-2232D3A56F51}"/>
          </ac:graphicFrameMkLst>
        </pc:graphicFrameChg>
      </pc:sldChg>
      <pc:sldChg chg="addSp delSp modSp new mod">
        <pc:chgData name="Caroline Prodger" userId="e4ef2e75-b60b-401b-8ebe-291bdcf405f4" providerId="ADAL" clId="{225AFE74-1AEB-47C9-A832-472C0EA73F16}" dt="2021-07-08T12:06:33.317" v="1254" actId="21"/>
        <pc:sldMkLst>
          <pc:docMk/>
          <pc:sldMk cId="1530789175" sldId="378"/>
        </pc:sldMkLst>
        <pc:spChg chg="mod">
          <ac:chgData name="Caroline Prodger" userId="e4ef2e75-b60b-401b-8ebe-291bdcf405f4" providerId="ADAL" clId="{225AFE74-1AEB-47C9-A832-472C0EA73F16}" dt="2021-07-05T13:09:57.199" v="1253"/>
          <ac:spMkLst>
            <pc:docMk/>
            <pc:sldMk cId="1530789175" sldId="378"/>
            <ac:spMk id="2" creationId="{7085F27D-6CFB-4525-AC71-252342D19DA8}"/>
          </ac:spMkLst>
        </pc:spChg>
        <pc:spChg chg="del mod">
          <ac:chgData name="Caroline Prodger" userId="e4ef2e75-b60b-401b-8ebe-291bdcf405f4" providerId="ADAL" clId="{225AFE74-1AEB-47C9-A832-472C0EA73F16}" dt="2021-07-08T12:06:33.317" v="1254" actId="21"/>
          <ac:spMkLst>
            <pc:docMk/>
            <pc:sldMk cId="1530789175" sldId="378"/>
            <ac:spMk id="3" creationId="{53DED6F7-A236-4310-AE92-3D412C52D64B}"/>
          </ac:spMkLst>
        </pc:spChg>
        <pc:graphicFrameChg chg="add mod modGraphic">
          <ac:chgData name="Caroline Prodger" userId="e4ef2e75-b60b-401b-8ebe-291bdcf405f4" providerId="ADAL" clId="{225AFE74-1AEB-47C9-A832-472C0EA73F16}" dt="2021-07-05T12:18:02.398" v="718"/>
          <ac:graphicFrameMkLst>
            <pc:docMk/>
            <pc:sldMk cId="1530789175" sldId="378"/>
            <ac:graphicFrameMk id="4" creationId="{61EFA6DA-12D8-4321-A87F-A5725E3F94A9}"/>
          </ac:graphicFrameMkLst>
        </pc:graphicFrameChg>
      </pc:sldChg>
      <pc:sldChg chg="modSp new del mod">
        <pc:chgData name="Caroline Prodger" userId="e4ef2e75-b60b-401b-8ebe-291bdcf405f4" providerId="ADAL" clId="{225AFE74-1AEB-47C9-A832-472C0EA73F16}" dt="2021-07-05T12:09:41.444" v="577" actId="680"/>
        <pc:sldMkLst>
          <pc:docMk/>
          <pc:sldMk cId="854618735" sldId="379"/>
        </pc:sldMkLst>
        <pc:spChg chg="mod">
          <ac:chgData name="Caroline Prodger" userId="e4ef2e75-b60b-401b-8ebe-291bdcf405f4" providerId="ADAL" clId="{225AFE74-1AEB-47C9-A832-472C0EA73F16}" dt="2021-07-05T12:09:40.029" v="576"/>
          <ac:spMkLst>
            <pc:docMk/>
            <pc:sldMk cId="854618735" sldId="379"/>
            <ac:spMk id="3" creationId="{4C32F0B3-7036-4A69-8C12-AF8B8715C5CB}"/>
          </ac:spMkLst>
        </pc:spChg>
      </pc:sldChg>
      <pc:sldChg chg="addSp delSp modSp new mod">
        <pc:chgData name="Caroline Prodger" userId="e4ef2e75-b60b-401b-8ebe-291bdcf405f4" providerId="ADAL" clId="{225AFE74-1AEB-47C9-A832-472C0EA73F16}" dt="2021-07-05T13:09:57.199" v="1253"/>
        <pc:sldMkLst>
          <pc:docMk/>
          <pc:sldMk cId="2700854997" sldId="379"/>
        </pc:sldMkLst>
        <pc:spChg chg="mod">
          <ac:chgData name="Caroline Prodger" userId="e4ef2e75-b60b-401b-8ebe-291bdcf405f4" providerId="ADAL" clId="{225AFE74-1AEB-47C9-A832-472C0EA73F16}" dt="2021-07-05T13:09:57.199" v="1253"/>
          <ac:spMkLst>
            <pc:docMk/>
            <pc:sldMk cId="2700854997" sldId="379"/>
            <ac:spMk id="2" creationId="{4C0B7973-7BEB-4F34-B3F9-1FEC5EB89850}"/>
          </ac:spMkLst>
        </pc:spChg>
        <pc:spChg chg="del">
          <ac:chgData name="Caroline Prodger" userId="e4ef2e75-b60b-401b-8ebe-291bdcf405f4" providerId="ADAL" clId="{225AFE74-1AEB-47C9-A832-472C0EA73F16}" dt="2021-07-05T12:10:23.069" v="580" actId="3680"/>
          <ac:spMkLst>
            <pc:docMk/>
            <pc:sldMk cId="2700854997" sldId="379"/>
            <ac:spMk id="3" creationId="{EA9E370A-2AF8-4E9B-8244-5F8BDE45D39C}"/>
          </ac:spMkLst>
        </pc:spChg>
        <pc:spChg chg="add mod">
          <ac:chgData name="Caroline Prodger" userId="e4ef2e75-b60b-401b-8ebe-291bdcf405f4" providerId="ADAL" clId="{225AFE74-1AEB-47C9-A832-472C0EA73F16}" dt="2021-07-05T12:19:28.466" v="822" actId="14100"/>
          <ac:spMkLst>
            <pc:docMk/>
            <pc:sldMk cId="2700854997" sldId="379"/>
            <ac:spMk id="5" creationId="{A37D9104-2507-4550-9845-F4F823304331}"/>
          </ac:spMkLst>
        </pc:spChg>
        <pc:graphicFrameChg chg="add mod ord modGraphic">
          <ac:chgData name="Caroline Prodger" userId="e4ef2e75-b60b-401b-8ebe-291bdcf405f4" providerId="ADAL" clId="{225AFE74-1AEB-47C9-A832-472C0EA73F16}" dt="2021-07-05T12:18:49.387" v="726" actId="1076"/>
          <ac:graphicFrameMkLst>
            <pc:docMk/>
            <pc:sldMk cId="2700854997" sldId="379"/>
            <ac:graphicFrameMk id="4" creationId="{041B48F2-F5B2-4771-8184-BF429FEDE202}"/>
          </ac:graphicFrameMkLst>
        </pc:graphicFrameChg>
      </pc:sldChg>
      <pc:sldChg chg="addSp modSp new mod ord">
        <pc:chgData name="Caroline Prodger" userId="e4ef2e75-b60b-401b-8ebe-291bdcf405f4" providerId="ADAL" clId="{225AFE74-1AEB-47C9-A832-472C0EA73F16}" dt="2021-07-05T13:09:57.199" v="1253"/>
        <pc:sldMkLst>
          <pc:docMk/>
          <pc:sldMk cId="3886795359" sldId="380"/>
        </pc:sldMkLst>
        <pc:spChg chg="mod">
          <ac:chgData name="Caroline Prodger" userId="e4ef2e75-b60b-401b-8ebe-291bdcf405f4" providerId="ADAL" clId="{225AFE74-1AEB-47C9-A832-472C0EA73F16}" dt="2021-07-05T13:09:57.199" v="1253"/>
          <ac:spMkLst>
            <pc:docMk/>
            <pc:sldMk cId="3886795359" sldId="380"/>
            <ac:spMk id="2" creationId="{988E1957-C8B8-4F90-88EB-F2B7316919A5}"/>
          </ac:spMkLst>
        </pc:spChg>
        <pc:spChg chg="mod">
          <ac:chgData name="Caroline Prodger" userId="e4ef2e75-b60b-401b-8ebe-291bdcf405f4" providerId="ADAL" clId="{225AFE74-1AEB-47C9-A832-472C0EA73F16}" dt="2021-07-05T12:32:32.840" v="954" actId="14100"/>
          <ac:spMkLst>
            <pc:docMk/>
            <pc:sldMk cId="3886795359" sldId="380"/>
            <ac:spMk id="3" creationId="{85F2729B-458E-47FB-97E8-B20E9C2F538B}"/>
          </ac:spMkLst>
        </pc:spChg>
        <pc:picChg chg="add mod">
          <ac:chgData name="Caroline Prodger" userId="e4ef2e75-b60b-401b-8ebe-291bdcf405f4" providerId="ADAL" clId="{225AFE74-1AEB-47C9-A832-472C0EA73F16}" dt="2021-07-05T12:32:48.574" v="957" actId="27614"/>
          <ac:picMkLst>
            <pc:docMk/>
            <pc:sldMk cId="3886795359" sldId="380"/>
            <ac:picMk id="5" creationId="{46F9E8A0-7C6E-4ABD-99A3-A71C673FC4DA}"/>
          </ac:picMkLst>
        </pc:picChg>
      </pc:sldChg>
    </pc:docChg>
  </pc:docChgLst>
  <pc:docChgLst>
    <pc:chgData name="Caroline Prodger" userId="e4ef2e75-b60b-401b-8ebe-291bdcf405f4" providerId="ADAL" clId="{B771F096-4000-49D0-9791-69C0C192F128}"/>
    <pc:docChg chg="modSld">
      <pc:chgData name="Caroline Prodger" userId="e4ef2e75-b60b-401b-8ebe-291bdcf405f4" providerId="ADAL" clId="{B771F096-4000-49D0-9791-69C0C192F128}" dt="2021-05-10T17:10:52.135" v="1" actId="1076"/>
      <pc:docMkLst>
        <pc:docMk/>
      </pc:docMkLst>
      <pc:sldChg chg="modSp mod">
        <pc:chgData name="Caroline Prodger" userId="e4ef2e75-b60b-401b-8ebe-291bdcf405f4" providerId="ADAL" clId="{B771F096-4000-49D0-9791-69C0C192F128}" dt="2021-05-10T17:10:52.135" v="1" actId="1076"/>
        <pc:sldMkLst>
          <pc:docMk/>
          <pc:sldMk cId="3133727009" sldId="367"/>
        </pc:sldMkLst>
        <pc:picChg chg="mod">
          <ac:chgData name="Caroline Prodger" userId="e4ef2e75-b60b-401b-8ebe-291bdcf405f4" providerId="ADAL" clId="{B771F096-4000-49D0-9791-69C0C192F128}" dt="2021-05-10T17:10:52.135" v="1" actId="1076"/>
          <ac:picMkLst>
            <pc:docMk/>
            <pc:sldMk cId="3133727009" sldId="367"/>
            <ac:picMk id="5"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7/30/2021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73600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4190987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2382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12321797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shop.bsigroup.com/ProductDetail/?pid=000000000030315621"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s://www.retrofitacademy.org/"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bsigroup.com/en-GB/iso-9001-quality-management/Implementing-ISO-9001/"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bsigroup.com/en-GB/iso-19650-BIM/"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shop.bsigroup.com/ProductDetail/?pid=000000000030068098&amp;_ga=2.36876128.114590501.1625485249-423253242.1625485247" TargetMode="External"/><Relationship Id="rId2" Type="http://schemas.openxmlformats.org/officeDocument/2006/relationships/hyperlink" Target="https://www.designingbuildings.co.uk/wiki/PD_7503:2003_Introduction_to_knowledge_management_in_construction" TargetMode="Externa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shop.bsigroup.com/Browse-by-Sector/Design/BS-7000-Series--Design-Management-Systems/"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bim360.autodesk.com/what-is-bim-level-2/"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www.bsigroup.com/en-GB/kitemark/"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www.bsigroup.com/en-GB/"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hyperlink" Target="https://assets.publishing.service.gov.uk/government/uploads/system/uploads/attachment_data/file/600885/2017-03-15_Construction_Common__Minimum_Standards__final___1_.pdf"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4317545"/>
            <a:ext cx="8153400" cy="2514600"/>
          </a:xfrm>
        </p:spPr>
        <p:txBody>
          <a:bodyPr anchor="t"/>
          <a:lstStyle/>
          <a:p>
            <a:pPr eaLnBrk="1" hangingPunct="1"/>
            <a:r>
              <a:rPr lang="en-GB" dirty="0">
                <a:ea typeface="ＭＳ Ｐゴシック" pitchFamily="-105" charset="-128"/>
                <a:cs typeface="ＭＳ Ｐゴシック" pitchFamily="-105" charset="-128"/>
              </a:rPr>
              <a:t>PowerPoint 6: Building standards and </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manufacturers’ instructions </a:t>
            </a:r>
          </a:p>
        </p:txBody>
      </p:sp>
      <p:sp>
        <p:nvSpPr>
          <p:cNvPr id="2050" name="Rectangle 14"/>
          <p:cNvSpPr>
            <a:spLocks noGrp="1" noChangeArrowheads="1"/>
          </p:cNvSpPr>
          <p:nvPr>
            <p:ph sz="quarter" idx="10"/>
          </p:nvPr>
        </p:nvSpPr>
        <p:spPr>
          <a:xfrm>
            <a:off x="457200" y="1371601"/>
            <a:ext cx="8229600" cy="169736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r>
              <a:rPr lang="en-GB" sz="6600" dirty="0">
                <a:solidFill>
                  <a:schemeClr val="bg1"/>
                </a:solidFill>
                <a:ea typeface="ＭＳ Ｐゴシック" pitchFamily="-105" charset="-128"/>
                <a:cs typeface="ＭＳ Ｐゴシック" pitchFamily="-105" charset="-128"/>
              </a:rPr>
              <a:t>i</a:t>
            </a:r>
            <a:r>
              <a:rPr sz="6600" dirty="0">
                <a:solidFill>
                  <a:schemeClr val="bg1"/>
                </a:solidFill>
                <a:ea typeface="ＭＳ Ｐゴシック" pitchFamily="-105" charset="-128"/>
                <a:cs typeface="ＭＳ Ｐゴシック" pitchFamily="-105" charset="-128"/>
              </a:rPr>
              <a:t>pres</a:t>
            </a:r>
            <a:r>
              <a:rPr lang="en-GB" sz="6600" dirty="0">
                <a:solidFill>
                  <a:schemeClr val="bg1"/>
                </a:solidFill>
                <a:ea typeface="ＭＳ Ｐゴシック" pitchFamily="-105" charset="-128"/>
                <a:cs typeface="ＭＳ Ｐゴシック" pitchFamily="-105" charset="-128"/>
              </a:rPr>
              <a:t>7</a:t>
            </a:r>
            <a:r>
              <a:rPr sz="6600" dirty="0">
                <a:solidFill>
                  <a:schemeClr val="bg1"/>
                </a:solidFill>
                <a:ea typeface="ＭＳ Ｐゴシック" pitchFamily="-105" charset="-128"/>
                <a:cs typeface="ＭＳ Ｐゴシック" pitchFamily="-105" charset="-128"/>
              </a:rPr>
              <a:t>ntatio</a:t>
            </a:r>
            <a:r>
              <a:rPr lang="en-GB" sz="6600" dirty="0">
                <a:solidFill>
                  <a:schemeClr val="bg1"/>
                </a:solidFill>
                <a:ea typeface="ＭＳ Ｐゴシック" pitchFamily="-105" charset="-128"/>
                <a:cs typeface="ＭＳ Ｐゴシック" pitchFamily="-105" charset="-128"/>
              </a:rPr>
              <a:t>m</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05753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7.4 Building standards </a:t>
            </a:r>
          </a:p>
        </p:txBody>
      </p:sp>
      <p:sp>
        <p:nvSpPr>
          <p:cNvPr id="5" name="TextBox 9"/>
          <p:cNvSpPr txBox="1">
            <a:spLocks noChangeArrowheads="1"/>
          </p:cNvSpPr>
          <p:nvPr/>
        </p:nvSpPr>
        <p:spPr bwMode="auto">
          <a:xfrm>
            <a:off x="454750" y="34290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7.5 Manufacturers’ instructions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Operational and maintenance manuals</a:t>
            </a:r>
          </a:p>
        </p:txBody>
      </p:sp>
      <p:sp>
        <p:nvSpPr>
          <p:cNvPr id="3" name="Content Placeholder 2"/>
          <p:cNvSpPr>
            <a:spLocks noGrp="1"/>
          </p:cNvSpPr>
          <p:nvPr>
            <p:ph sz="quarter" idx="10"/>
          </p:nvPr>
        </p:nvSpPr>
        <p:spPr>
          <a:xfrm>
            <a:off x="457200" y="1772816"/>
            <a:ext cx="8615131" cy="4248000"/>
          </a:xfrm>
        </p:spPr>
        <p:txBody>
          <a:bodyPr/>
          <a:lstStyle/>
          <a:p>
            <a:r>
              <a:rPr lang="en-GB" dirty="0"/>
              <a:t>An operational and maintenance (O&amp;M) manual is a document that provides details on the operation and maintenance of a building. The O&amp;M manual is produced by the principal contractor and is built up with information often provided by electrical and mechanical subcontractors. </a:t>
            </a:r>
          </a:p>
          <a:p>
            <a:r>
              <a:rPr lang="en-GB" dirty="0"/>
              <a:t>O&amp;M manuals are generally a required part of preliminary tender documentation. </a:t>
            </a:r>
          </a:p>
          <a:p>
            <a:r>
              <a:rPr lang="en-GB" dirty="0"/>
              <a:t>A draft copy should be provided to the client as part of the handover procedure. </a:t>
            </a:r>
          </a:p>
          <a:p>
            <a:endParaRPr lang="en-GB" dirty="0"/>
          </a:p>
          <a:p>
            <a:endParaRPr lang="en-GB" dirty="0"/>
          </a:p>
          <a:p>
            <a:endParaRPr lang="en-GB" dirty="0"/>
          </a:p>
        </p:txBody>
      </p:sp>
    </p:spTree>
    <p:extLst>
      <p:ext uri="{BB962C8B-B14F-4D97-AF65-F5344CB8AC3E}">
        <p14:creationId xmlns:p14="http://schemas.microsoft.com/office/powerpoint/2010/main" val="3038612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O&amp;M content</a:t>
            </a:r>
            <a:r>
              <a:rPr lang="en-GB" u="sng" dirty="0"/>
              <a:t> </a:t>
            </a:r>
          </a:p>
        </p:txBody>
      </p:sp>
      <p:sp>
        <p:nvSpPr>
          <p:cNvPr id="4" name="TextBox 3"/>
          <p:cNvSpPr txBox="1"/>
          <p:nvPr/>
        </p:nvSpPr>
        <p:spPr>
          <a:xfrm>
            <a:off x="457200" y="1512440"/>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Details of the project and type of construction. </a:t>
            </a:r>
          </a:p>
        </p:txBody>
      </p:sp>
      <p:sp>
        <p:nvSpPr>
          <p:cNvPr id="5" name="TextBox 4"/>
          <p:cNvSpPr txBox="1"/>
          <p:nvPr/>
        </p:nvSpPr>
        <p:spPr>
          <a:xfrm>
            <a:off x="457200" y="1911395"/>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Technical drawings in an agreed format. </a:t>
            </a:r>
          </a:p>
        </p:txBody>
      </p:sp>
      <p:sp>
        <p:nvSpPr>
          <p:cNvPr id="7" name="TextBox 6"/>
          <p:cNvSpPr txBox="1"/>
          <p:nvPr/>
        </p:nvSpPr>
        <p:spPr>
          <a:xfrm>
            <a:off x="457200" y="2703814"/>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Services plans. </a:t>
            </a:r>
          </a:p>
        </p:txBody>
      </p:sp>
      <p:sp>
        <p:nvSpPr>
          <p:cNvPr id="8" name="TextBox 7"/>
          <p:cNvSpPr txBox="1"/>
          <p:nvPr/>
        </p:nvSpPr>
        <p:spPr>
          <a:xfrm>
            <a:off x="457200" y="2309477"/>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Asset register. </a:t>
            </a:r>
          </a:p>
        </p:txBody>
      </p:sp>
      <p:sp>
        <p:nvSpPr>
          <p:cNvPr id="9" name="TextBox 8"/>
          <p:cNvSpPr txBox="1"/>
          <p:nvPr/>
        </p:nvSpPr>
        <p:spPr>
          <a:xfrm>
            <a:off x="453856" y="3096123"/>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Instructions for operation and maintenance. </a:t>
            </a:r>
          </a:p>
        </p:txBody>
      </p:sp>
      <p:sp>
        <p:nvSpPr>
          <p:cNvPr id="10" name="TextBox 9"/>
          <p:cNvSpPr txBox="1"/>
          <p:nvPr/>
        </p:nvSpPr>
        <p:spPr>
          <a:xfrm>
            <a:off x="457200" y="3493050"/>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Manufacturers’ instructions. </a:t>
            </a:r>
          </a:p>
        </p:txBody>
      </p:sp>
      <p:sp>
        <p:nvSpPr>
          <p:cNvPr id="11" name="TextBox 10"/>
          <p:cNvSpPr txBox="1"/>
          <p:nvPr/>
        </p:nvSpPr>
        <p:spPr>
          <a:xfrm>
            <a:off x="477680" y="3882769"/>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Copies of guarantees and warranties. </a:t>
            </a:r>
          </a:p>
        </p:txBody>
      </p:sp>
      <p:sp>
        <p:nvSpPr>
          <p:cNvPr id="12" name="TextBox 11"/>
          <p:cNvSpPr txBox="1"/>
          <p:nvPr/>
        </p:nvSpPr>
        <p:spPr>
          <a:xfrm>
            <a:off x="475561" y="4264319"/>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Fire, gas and electrical certificates. </a:t>
            </a:r>
          </a:p>
        </p:txBody>
      </p:sp>
    </p:spTree>
    <p:extLst>
      <p:ext uri="{BB962C8B-B14F-4D97-AF65-F5344CB8AC3E}">
        <p14:creationId xmlns:p14="http://schemas.microsoft.com/office/powerpoint/2010/main" val="3134532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Facilities management </a:t>
            </a:r>
          </a:p>
        </p:txBody>
      </p:sp>
      <p:sp>
        <p:nvSpPr>
          <p:cNvPr id="3" name="Content Placeholder 2"/>
          <p:cNvSpPr>
            <a:spLocks noGrp="1"/>
          </p:cNvSpPr>
          <p:nvPr>
            <p:ph sz="quarter" idx="10"/>
          </p:nvPr>
        </p:nvSpPr>
        <p:spPr>
          <a:xfrm>
            <a:off x="457200" y="1628800"/>
            <a:ext cx="8229600" cy="4248000"/>
          </a:xfrm>
        </p:spPr>
        <p:txBody>
          <a:bodyPr/>
          <a:lstStyle/>
          <a:p>
            <a:r>
              <a:rPr lang="en-GB" b="1" dirty="0"/>
              <a:t>BS 8536-1:2015 </a:t>
            </a:r>
            <a:r>
              <a:rPr lang="en-GB" dirty="0"/>
              <a:t>is the code of practice for facilities management. It provides recommendations on briefing design and construction teams to ensure designers consider the expected energy performance of a building in use. </a:t>
            </a:r>
          </a:p>
        </p:txBody>
      </p:sp>
      <p:sp>
        <p:nvSpPr>
          <p:cNvPr id="5" name="Rectangle 4"/>
          <p:cNvSpPr/>
          <p:nvPr/>
        </p:nvSpPr>
        <p:spPr>
          <a:xfrm>
            <a:off x="462871" y="3573016"/>
            <a:ext cx="3744416" cy="132343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GB" dirty="0">
                <a:hlinkClick r:id="rId3"/>
              </a:rPr>
              <a:t>BS 8536-1:2015 Briefing for design and construction: Code of practice for facilities management (bsigroup.com)</a:t>
            </a:r>
            <a:endParaRPr lang="en-GB" dirty="0"/>
          </a:p>
        </p:txBody>
      </p:sp>
      <p:pic>
        <p:nvPicPr>
          <p:cNvPr id="7" name="Picture 6" descr="A person and person wearing hardhats and helmets&#10;&#10;Description automatically generated with medium confidence">
            <a:extLst>
              <a:ext uri="{FF2B5EF4-FFF2-40B4-BE49-F238E27FC236}">
                <a16:creationId xmlns:a16="http://schemas.microsoft.com/office/drawing/2014/main" id="{73F63930-A6F1-4616-8F07-58830E0C92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86216" y="3212976"/>
            <a:ext cx="4071204" cy="2292088"/>
          </a:xfrm>
          <a:prstGeom prst="rect">
            <a:avLst/>
          </a:prstGeom>
        </p:spPr>
      </p:pic>
    </p:spTree>
    <p:extLst>
      <p:ext uri="{BB962C8B-B14F-4D97-AF65-F5344CB8AC3E}">
        <p14:creationId xmlns:p14="http://schemas.microsoft.com/office/powerpoint/2010/main" val="31208928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Publicly Available Specification (PAS)</a:t>
            </a:r>
          </a:p>
        </p:txBody>
      </p:sp>
      <p:sp>
        <p:nvSpPr>
          <p:cNvPr id="4" name="TextBox 3"/>
          <p:cNvSpPr txBox="1"/>
          <p:nvPr/>
        </p:nvSpPr>
        <p:spPr>
          <a:xfrm>
            <a:off x="411480" y="1700808"/>
            <a:ext cx="8460432" cy="3477875"/>
          </a:xfrm>
          <a:prstGeom prst="rect">
            <a:avLst/>
          </a:prstGeom>
          <a:noFill/>
        </p:spPr>
        <p:txBody>
          <a:bodyPr wrap="square" rtlCol="0">
            <a:spAutoFit/>
          </a:bodyPr>
          <a:lstStyle/>
          <a:p>
            <a:r>
              <a:rPr lang="en-GB" dirty="0"/>
              <a:t>PAS is a fast-tracked standardised document, developed under guidance from the BSI. </a:t>
            </a:r>
          </a:p>
          <a:p>
            <a:endParaRPr lang="en-GB" dirty="0"/>
          </a:p>
          <a:p>
            <a:r>
              <a:rPr lang="en-GB" dirty="0"/>
              <a:t>The objective of a PAS is to encourage and speed up standardisation in the industry. </a:t>
            </a:r>
          </a:p>
          <a:p>
            <a:endParaRPr lang="en-GB" dirty="0"/>
          </a:p>
          <a:p>
            <a:r>
              <a:rPr lang="en-GB" dirty="0"/>
              <a:t>PAS documents:</a:t>
            </a:r>
          </a:p>
          <a:p>
            <a:endParaRPr lang="en-GB" dirty="0"/>
          </a:p>
          <a:p>
            <a:pPr marL="342900" indent="-342900">
              <a:buClr>
                <a:srgbClr val="0077E3"/>
              </a:buClr>
              <a:buFont typeface="Arial" panose="020B0604020202020204" pitchFamily="34" charset="0"/>
              <a:buChar char="•"/>
            </a:pPr>
            <a:r>
              <a:rPr lang="en-GB" dirty="0"/>
              <a:t>outline good practice for products, services or processes</a:t>
            </a:r>
          </a:p>
          <a:p>
            <a:pPr marL="342900" indent="-342900">
              <a:buClr>
                <a:srgbClr val="0077E3"/>
              </a:buClr>
              <a:buFont typeface="Arial" panose="020B0604020202020204" pitchFamily="34" charset="0"/>
              <a:buChar char="•"/>
            </a:pPr>
            <a:r>
              <a:rPr lang="en-US" sz="2000" b="0" i="0" dirty="0">
                <a:effectLst/>
                <a:latin typeface="+mj-lt"/>
              </a:rPr>
              <a:t>establish the integrity of an innovation or approach.</a:t>
            </a:r>
          </a:p>
          <a:p>
            <a:r>
              <a:rPr lang="en-GB" dirty="0"/>
              <a:t> </a:t>
            </a:r>
          </a:p>
        </p:txBody>
      </p:sp>
    </p:spTree>
    <p:extLst>
      <p:ext uri="{BB962C8B-B14F-4D97-AF65-F5344CB8AC3E}">
        <p14:creationId xmlns:p14="http://schemas.microsoft.com/office/powerpoint/2010/main" val="1610060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173DB855-5997-4447-8450-5C395EE93C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0728"/>
          <a:stretch/>
        </p:blipFill>
        <p:spPr>
          <a:xfrm>
            <a:off x="1403648" y="1190092"/>
            <a:ext cx="5976664" cy="4477816"/>
          </a:xfrm>
          <a:prstGeom prst="rect">
            <a:avLst/>
          </a:prstGeom>
        </p:spPr>
      </p:pic>
      <p:sp>
        <p:nvSpPr>
          <p:cNvPr id="2" name="Title 1"/>
          <p:cNvSpPr>
            <a:spLocks noGrp="1"/>
          </p:cNvSpPr>
          <p:nvPr>
            <p:ph type="title"/>
          </p:nvPr>
        </p:nvSpPr>
        <p:spPr>
          <a:xfrm>
            <a:off x="395536" y="1077466"/>
            <a:ext cx="8229600" cy="382588"/>
          </a:xfrm>
        </p:spPr>
        <p:txBody>
          <a:bodyPr/>
          <a:lstStyle/>
          <a:p>
            <a:r>
              <a:rPr lang="en-GB" dirty="0"/>
              <a:t>Smart cities</a:t>
            </a:r>
            <a:endParaRPr lang="en-GB" u="sng" dirty="0"/>
          </a:p>
        </p:txBody>
      </p:sp>
    </p:spTree>
    <p:extLst>
      <p:ext uri="{BB962C8B-B14F-4D97-AF65-F5344CB8AC3E}">
        <p14:creationId xmlns:p14="http://schemas.microsoft.com/office/powerpoint/2010/main" val="41368399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5F27D-6CFB-4525-AC71-252342D19DA8}"/>
              </a:ext>
            </a:extLst>
          </p:cNvPr>
          <p:cNvSpPr>
            <a:spLocks noGrp="1"/>
          </p:cNvSpPr>
          <p:nvPr>
            <p:ph type="title"/>
          </p:nvPr>
        </p:nvSpPr>
        <p:spPr/>
        <p:txBody>
          <a:bodyPr/>
          <a:lstStyle/>
          <a:p>
            <a:r>
              <a:rPr lang="en-GB" dirty="0"/>
              <a:t>PAS and smart cities</a:t>
            </a:r>
          </a:p>
        </p:txBody>
      </p:sp>
      <p:graphicFrame>
        <p:nvGraphicFramePr>
          <p:cNvPr id="4" name="Table 3">
            <a:extLst>
              <a:ext uri="{FF2B5EF4-FFF2-40B4-BE49-F238E27FC236}">
                <a16:creationId xmlns:a16="http://schemas.microsoft.com/office/drawing/2014/main" id="{61EFA6DA-12D8-4321-A87F-A5725E3F94A9}"/>
              </a:ext>
            </a:extLst>
          </p:cNvPr>
          <p:cNvGraphicFramePr>
            <a:graphicFrameLocks noGrp="1"/>
          </p:cNvGraphicFramePr>
          <p:nvPr>
            <p:extLst>
              <p:ext uri="{D42A27DB-BD31-4B8C-83A1-F6EECF244321}">
                <p14:modId xmlns:p14="http://schemas.microsoft.com/office/powerpoint/2010/main" val="1486471377"/>
              </p:ext>
            </p:extLst>
          </p:nvPr>
        </p:nvGraphicFramePr>
        <p:xfrm>
          <a:off x="318355" y="2276872"/>
          <a:ext cx="8507289" cy="3327400"/>
        </p:xfrm>
        <a:graphic>
          <a:graphicData uri="http://schemas.openxmlformats.org/drawingml/2006/table">
            <a:tbl>
              <a:tblPr firstRow="1" bandRow="1">
                <a:tableStyleId>{5C22544A-7EE6-4342-B048-85BDC9FD1C3A}</a:tableStyleId>
              </a:tblPr>
              <a:tblGrid>
                <a:gridCol w="1493949">
                  <a:extLst>
                    <a:ext uri="{9D8B030D-6E8A-4147-A177-3AD203B41FA5}">
                      <a16:colId xmlns:a16="http://schemas.microsoft.com/office/drawing/2014/main" val="2663902248"/>
                    </a:ext>
                  </a:extLst>
                </a:gridCol>
                <a:gridCol w="3506670">
                  <a:extLst>
                    <a:ext uri="{9D8B030D-6E8A-4147-A177-3AD203B41FA5}">
                      <a16:colId xmlns:a16="http://schemas.microsoft.com/office/drawing/2014/main" val="631352777"/>
                    </a:ext>
                  </a:extLst>
                </a:gridCol>
                <a:gridCol w="3506670">
                  <a:extLst>
                    <a:ext uri="{9D8B030D-6E8A-4147-A177-3AD203B41FA5}">
                      <a16:colId xmlns:a16="http://schemas.microsoft.com/office/drawing/2014/main" val="3870773570"/>
                    </a:ext>
                  </a:extLst>
                </a:gridCol>
              </a:tblGrid>
              <a:tr h="370840">
                <a:tc>
                  <a:txBody>
                    <a:bodyPr/>
                    <a:lstStyle/>
                    <a:p>
                      <a:r>
                        <a:rPr lang="en-GB" sz="1600" b="0" i="0" baseline="0" dirty="0">
                          <a:solidFill>
                            <a:schemeClr val="tx1"/>
                          </a:solidFill>
                        </a:rPr>
                        <a:t>PAS</a:t>
                      </a:r>
                    </a:p>
                  </a:txBody>
                  <a:tcPr/>
                </a:tc>
                <a:tc>
                  <a:txBody>
                    <a:bodyPr/>
                    <a:lstStyle/>
                    <a:p>
                      <a:r>
                        <a:rPr lang="en-GB" sz="1600" b="0" i="0" baseline="0" dirty="0">
                          <a:solidFill>
                            <a:schemeClr val="tx1"/>
                          </a:solidFill>
                        </a:rPr>
                        <a:t>Title</a:t>
                      </a:r>
                    </a:p>
                  </a:txBody>
                  <a:tcPr/>
                </a:tc>
                <a:tc>
                  <a:txBody>
                    <a:bodyPr/>
                    <a:lstStyle/>
                    <a:p>
                      <a:r>
                        <a:rPr lang="en-GB" sz="1600" b="0" i="0" baseline="0" dirty="0">
                          <a:solidFill>
                            <a:schemeClr val="tx1"/>
                          </a:solidFill>
                        </a:rPr>
                        <a:t>Purpose</a:t>
                      </a:r>
                    </a:p>
                  </a:txBody>
                  <a:tcPr/>
                </a:tc>
                <a:extLst>
                  <a:ext uri="{0D108BD9-81ED-4DB2-BD59-A6C34878D82A}">
                    <a16:rowId xmlns:a16="http://schemas.microsoft.com/office/drawing/2014/main" val="348425962"/>
                  </a:ext>
                </a:extLst>
              </a:tr>
              <a:tr h="370840">
                <a:tc>
                  <a:txBody>
                    <a:bodyPr/>
                    <a:lstStyle/>
                    <a:p>
                      <a:r>
                        <a:rPr lang="en-GB" sz="1600" b="0" i="0" baseline="0" dirty="0"/>
                        <a:t>PAS 180:2014</a:t>
                      </a:r>
                    </a:p>
                  </a:txBody>
                  <a:tcPr/>
                </a:tc>
                <a:tc>
                  <a:txBody>
                    <a:bodyPr/>
                    <a:lstStyle/>
                    <a:p>
                      <a:r>
                        <a:rPr lang="en-GB" sz="1600" b="0" i="1" baseline="0" dirty="0"/>
                        <a:t>Smart cities. Vocabulary</a:t>
                      </a:r>
                    </a:p>
                  </a:txBody>
                  <a:tcPr/>
                </a:tc>
                <a:tc>
                  <a:txBody>
                    <a:bodyPr/>
                    <a:lstStyle/>
                    <a:p>
                      <a:r>
                        <a:rPr lang="en-US" sz="1600" b="0" i="0" kern="1200" baseline="0" dirty="0">
                          <a:solidFill>
                            <a:schemeClr val="dk1"/>
                          </a:solidFill>
                          <a:effectLst/>
                          <a:latin typeface="+mn-lt"/>
                          <a:ea typeface="+mn-ea"/>
                          <a:cs typeface="+mn-cs"/>
                        </a:rPr>
                        <a:t>Industry-agreed understanding of smart city terms and definitions to be used in the UK</a:t>
                      </a:r>
                      <a:endParaRPr lang="en-GB" sz="1600" b="0" i="0" baseline="0" dirty="0"/>
                    </a:p>
                  </a:txBody>
                  <a:tcPr/>
                </a:tc>
                <a:extLst>
                  <a:ext uri="{0D108BD9-81ED-4DB2-BD59-A6C34878D82A}">
                    <a16:rowId xmlns:a16="http://schemas.microsoft.com/office/drawing/2014/main" val="3557038381"/>
                  </a:ext>
                </a:extLst>
              </a:tr>
              <a:tr h="370840">
                <a:tc>
                  <a:txBody>
                    <a:bodyPr/>
                    <a:lstStyle/>
                    <a:p>
                      <a:r>
                        <a:rPr lang="en-GB" sz="1600" b="0" i="0" baseline="0" dirty="0"/>
                        <a:t>PAS 181:2014</a:t>
                      </a:r>
                    </a:p>
                  </a:txBody>
                  <a:tcPr/>
                </a:tc>
                <a:tc>
                  <a:txBody>
                    <a:bodyPr/>
                    <a:lstStyle/>
                    <a:p>
                      <a:r>
                        <a:rPr lang="en-GB" sz="1600" b="0" i="1" baseline="0" dirty="0"/>
                        <a:t>Smart city framework</a:t>
                      </a:r>
                    </a:p>
                  </a:txBody>
                  <a:tcPr/>
                </a:tc>
                <a:tc>
                  <a:txBody>
                    <a:bodyPr/>
                    <a:lstStyle/>
                    <a:p>
                      <a:r>
                        <a:rPr lang="en-US" sz="1600" b="0" i="0" kern="1200" baseline="0" dirty="0">
                          <a:solidFill>
                            <a:schemeClr val="dk1"/>
                          </a:solidFill>
                          <a:effectLst/>
                          <a:latin typeface="+mn-lt"/>
                          <a:ea typeface="+mn-ea"/>
                          <a:cs typeface="+mn-cs"/>
                        </a:rPr>
                        <a:t>Framework for city leaders to develop, agree and deliver smart city strategies to transform their city’s ability to meet future challenges</a:t>
                      </a:r>
                      <a:endParaRPr lang="en-GB" sz="1600" b="0" i="0" baseline="0" dirty="0"/>
                    </a:p>
                  </a:txBody>
                  <a:tcPr/>
                </a:tc>
                <a:extLst>
                  <a:ext uri="{0D108BD9-81ED-4DB2-BD59-A6C34878D82A}">
                    <a16:rowId xmlns:a16="http://schemas.microsoft.com/office/drawing/2014/main" val="1084551239"/>
                  </a:ext>
                </a:extLst>
              </a:tr>
              <a:tr h="370840">
                <a:tc>
                  <a:txBody>
                    <a:bodyPr/>
                    <a:lstStyle/>
                    <a:p>
                      <a:r>
                        <a:rPr lang="en-GB" sz="1600" b="0" i="0" baseline="0" dirty="0"/>
                        <a:t>PAS 182</a:t>
                      </a:r>
                    </a:p>
                  </a:txBody>
                  <a:tcPr/>
                </a:tc>
                <a:tc>
                  <a:txBody>
                    <a:bodyPr/>
                    <a:lstStyle/>
                    <a:p>
                      <a:r>
                        <a:rPr lang="en-GB" sz="1600" b="0" i="1" baseline="0" dirty="0"/>
                        <a:t>Smart city concept model. </a:t>
                      </a:r>
                      <a:r>
                        <a:rPr lang="en-US" sz="1600" b="0" i="1" kern="1200" baseline="0" dirty="0">
                          <a:solidFill>
                            <a:schemeClr val="dk1"/>
                          </a:solidFill>
                          <a:effectLst/>
                          <a:latin typeface="+mn-lt"/>
                          <a:ea typeface="+mn-ea"/>
                          <a:cs typeface="+mn-cs"/>
                        </a:rPr>
                        <a:t>Guide to establishing a model for data </a:t>
                      </a:r>
                      <a:endParaRPr lang="en-GB" sz="1600" b="0" i="1" baseline="0" dirty="0"/>
                    </a:p>
                  </a:txBody>
                  <a:tcPr/>
                </a:tc>
                <a:tc>
                  <a:txBody>
                    <a:bodyPr/>
                    <a:lstStyle/>
                    <a:p>
                      <a:r>
                        <a:rPr lang="en-US" sz="1600" b="0" i="0" kern="1200" baseline="0" dirty="0">
                          <a:solidFill>
                            <a:schemeClr val="dk1"/>
                          </a:solidFill>
                          <a:effectLst/>
                          <a:latin typeface="+mn-lt"/>
                          <a:ea typeface="+mn-ea"/>
                          <a:cs typeface="+mn-cs"/>
                        </a:rPr>
                        <a:t>Examines barriers to smart city concepts, eg interoperability of systems and data-sharing between agencies</a:t>
                      </a:r>
                      <a:endParaRPr lang="en-GB" sz="1600" b="0" i="0" baseline="0" dirty="0"/>
                    </a:p>
                  </a:txBody>
                  <a:tcPr/>
                </a:tc>
                <a:extLst>
                  <a:ext uri="{0D108BD9-81ED-4DB2-BD59-A6C34878D82A}">
                    <a16:rowId xmlns:a16="http://schemas.microsoft.com/office/drawing/2014/main" val="1330513260"/>
                  </a:ext>
                </a:extLst>
              </a:tr>
            </a:tbl>
          </a:graphicData>
        </a:graphic>
      </p:graphicFrame>
    </p:spTree>
    <p:extLst>
      <p:ext uri="{BB962C8B-B14F-4D97-AF65-F5344CB8AC3E}">
        <p14:creationId xmlns:p14="http://schemas.microsoft.com/office/powerpoint/2010/main" val="1530789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113" y="1052736"/>
            <a:ext cx="8229600" cy="382588"/>
          </a:xfrm>
        </p:spPr>
        <p:txBody>
          <a:bodyPr/>
          <a:lstStyle/>
          <a:p>
            <a:r>
              <a:rPr lang="en-GB" dirty="0"/>
              <a:t>Smart cities: a closer look</a:t>
            </a:r>
            <a:r>
              <a:rPr lang="en-GB" u="sng" dirty="0"/>
              <a:t> </a:t>
            </a:r>
          </a:p>
        </p:txBody>
      </p:sp>
      <p:pic>
        <p:nvPicPr>
          <p:cNvPr id="4" name="Picture 3" descr="Diagram&#10;&#10;Description automatically generated">
            <a:extLst>
              <a:ext uri="{FF2B5EF4-FFF2-40B4-BE49-F238E27FC236}">
                <a16:creationId xmlns:a16="http://schemas.microsoft.com/office/drawing/2014/main" id="{C2514076-CDFD-F74A-AFA7-AA92A4863DA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0894"/>
          <a:stretch/>
        </p:blipFill>
        <p:spPr>
          <a:xfrm>
            <a:off x="971600" y="1700809"/>
            <a:ext cx="6336704" cy="3744416"/>
          </a:xfrm>
          <a:prstGeom prst="rect">
            <a:avLst/>
          </a:prstGeom>
        </p:spPr>
      </p:pic>
    </p:spTree>
    <p:extLst>
      <p:ext uri="{BB962C8B-B14F-4D97-AF65-F5344CB8AC3E}">
        <p14:creationId xmlns:p14="http://schemas.microsoft.com/office/powerpoint/2010/main" val="32196105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442B4-C15B-4B5A-877C-08D5F1BB4265}"/>
              </a:ext>
            </a:extLst>
          </p:cNvPr>
          <p:cNvSpPr>
            <a:spLocks noGrp="1"/>
          </p:cNvSpPr>
          <p:nvPr>
            <p:ph type="title"/>
          </p:nvPr>
        </p:nvSpPr>
        <p:spPr/>
        <p:txBody>
          <a:bodyPr/>
          <a:lstStyle/>
          <a:p>
            <a:r>
              <a:rPr lang="en-GB" dirty="0"/>
              <a:t>PAS: retrofitting for energy efficiency</a:t>
            </a:r>
          </a:p>
        </p:txBody>
      </p:sp>
      <p:graphicFrame>
        <p:nvGraphicFramePr>
          <p:cNvPr id="5" name="Table 5">
            <a:extLst>
              <a:ext uri="{FF2B5EF4-FFF2-40B4-BE49-F238E27FC236}">
                <a16:creationId xmlns:a16="http://schemas.microsoft.com/office/drawing/2014/main" id="{166C811A-2FE3-4213-8456-2232D3A56F51}"/>
              </a:ext>
            </a:extLst>
          </p:cNvPr>
          <p:cNvGraphicFramePr>
            <a:graphicFrameLocks noGrp="1"/>
          </p:cNvGraphicFramePr>
          <p:nvPr>
            <p:extLst>
              <p:ext uri="{D42A27DB-BD31-4B8C-83A1-F6EECF244321}">
                <p14:modId xmlns:p14="http://schemas.microsoft.com/office/powerpoint/2010/main" val="2147885811"/>
              </p:ext>
            </p:extLst>
          </p:nvPr>
        </p:nvGraphicFramePr>
        <p:xfrm>
          <a:off x="457200" y="1484784"/>
          <a:ext cx="8496944" cy="2260600"/>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3924227076"/>
                    </a:ext>
                  </a:extLst>
                </a:gridCol>
                <a:gridCol w="3096344">
                  <a:extLst>
                    <a:ext uri="{9D8B030D-6E8A-4147-A177-3AD203B41FA5}">
                      <a16:colId xmlns:a16="http://schemas.microsoft.com/office/drawing/2014/main" val="1038770797"/>
                    </a:ext>
                  </a:extLst>
                </a:gridCol>
                <a:gridCol w="3744416">
                  <a:extLst>
                    <a:ext uri="{9D8B030D-6E8A-4147-A177-3AD203B41FA5}">
                      <a16:colId xmlns:a16="http://schemas.microsoft.com/office/drawing/2014/main" val="478704694"/>
                    </a:ext>
                  </a:extLst>
                </a:gridCol>
              </a:tblGrid>
              <a:tr h="370840">
                <a:tc>
                  <a:txBody>
                    <a:bodyPr/>
                    <a:lstStyle/>
                    <a:p>
                      <a:r>
                        <a:rPr lang="en-GB" sz="1600" b="0" i="0" baseline="0" dirty="0">
                          <a:solidFill>
                            <a:schemeClr val="tx1"/>
                          </a:solidFill>
                        </a:rPr>
                        <a:t>PAS</a:t>
                      </a:r>
                    </a:p>
                  </a:txBody>
                  <a:tcPr/>
                </a:tc>
                <a:tc>
                  <a:txBody>
                    <a:bodyPr/>
                    <a:lstStyle/>
                    <a:p>
                      <a:r>
                        <a:rPr lang="en-GB" sz="1600" b="0" i="0" baseline="0" dirty="0">
                          <a:solidFill>
                            <a:schemeClr val="tx1"/>
                          </a:solidFill>
                        </a:rPr>
                        <a:t>Title</a:t>
                      </a:r>
                    </a:p>
                  </a:txBody>
                  <a:tcPr/>
                </a:tc>
                <a:tc>
                  <a:txBody>
                    <a:bodyPr/>
                    <a:lstStyle/>
                    <a:p>
                      <a:endParaRPr lang="en-GB" sz="1600" b="0" i="0" baseline="0" dirty="0">
                        <a:solidFill>
                          <a:schemeClr val="tx1"/>
                        </a:solidFill>
                      </a:endParaRPr>
                    </a:p>
                  </a:txBody>
                  <a:tcPr/>
                </a:tc>
                <a:extLst>
                  <a:ext uri="{0D108BD9-81ED-4DB2-BD59-A6C34878D82A}">
                    <a16:rowId xmlns:a16="http://schemas.microsoft.com/office/drawing/2014/main" val="1366158173"/>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i="0" baseline="0" dirty="0"/>
                        <a:t>PAS 2035/2030:</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i="0" baseline="0" dirty="0"/>
                        <a:t>2019</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1" kern="1200" baseline="0" dirty="0">
                          <a:solidFill>
                            <a:schemeClr val="dk1"/>
                          </a:solidFill>
                          <a:effectLst/>
                          <a:latin typeface="+mn-lt"/>
                          <a:ea typeface="+mn-ea"/>
                          <a:cs typeface="+mn-cs"/>
                        </a:rPr>
                        <a:t>Retrofitting dwellings for improved energy efficiency. Specification and guidance</a:t>
                      </a:r>
                    </a:p>
                  </a:txBody>
                  <a:tcPr/>
                </a:tc>
                <a:tc>
                  <a:txBody>
                    <a:bodyPr/>
                    <a:lstStyle/>
                    <a:p>
                      <a:r>
                        <a:rPr lang="en-US" sz="1600" b="0" i="0" kern="1200" baseline="0" dirty="0">
                          <a:solidFill>
                            <a:schemeClr val="dk1"/>
                          </a:solidFill>
                          <a:effectLst/>
                          <a:latin typeface="+mn-lt"/>
                          <a:ea typeface="+mn-ea"/>
                          <a:cs typeface="+mn-cs"/>
                        </a:rPr>
                        <a:t>Key document in a framework of new and existing standards on how to conduct effective energy retrofits of existing buildings</a:t>
                      </a:r>
                      <a:endParaRPr lang="en-GB" sz="1600" b="0" i="0" baseline="0" dirty="0"/>
                    </a:p>
                  </a:txBody>
                  <a:tcPr/>
                </a:tc>
                <a:extLst>
                  <a:ext uri="{0D108BD9-81ED-4DB2-BD59-A6C34878D82A}">
                    <a16:rowId xmlns:a16="http://schemas.microsoft.com/office/drawing/2014/main" val="312749038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i="0" baseline="0" dirty="0"/>
                        <a:t>PAS 2038: 2021</a:t>
                      </a:r>
                    </a:p>
                  </a:txBody>
                  <a:tcPr/>
                </a:tc>
                <a:tc>
                  <a:txBody>
                    <a:bodyPr/>
                    <a:lstStyle/>
                    <a:p>
                      <a:r>
                        <a:rPr lang="en-US" sz="1600" b="0" i="1" kern="1200" dirty="0">
                          <a:solidFill>
                            <a:schemeClr val="dk1"/>
                          </a:solidFill>
                          <a:effectLst/>
                          <a:latin typeface="+mn-lt"/>
                          <a:ea typeface="+mn-ea"/>
                          <a:cs typeface="+mn-cs"/>
                        </a:rPr>
                        <a:t>Retrofitting non-domestic buildings for improved energy efficiency – specification</a:t>
                      </a:r>
                      <a:endParaRPr lang="en-GB" sz="1600" b="0" i="1" baseline="0" dirty="0"/>
                    </a:p>
                  </a:txBody>
                  <a:tcPr/>
                </a:tc>
                <a:tc>
                  <a:txBody>
                    <a:bodyPr/>
                    <a:lstStyle/>
                    <a:p>
                      <a:r>
                        <a:rPr lang="en-GB" sz="1600" b="0" i="0" baseline="0" dirty="0"/>
                        <a:t>Draft of </a:t>
                      </a:r>
                      <a:r>
                        <a:rPr lang="en-GB" sz="1600" dirty="0"/>
                        <a:t>‘whole-building’ retrofit work specification, aiming towards zero carbon buildings</a:t>
                      </a:r>
                      <a:endParaRPr lang="en-GB" sz="1600" b="0" i="0" baseline="0" dirty="0"/>
                    </a:p>
                  </a:txBody>
                  <a:tcPr/>
                </a:tc>
                <a:extLst>
                  <a:ext uri="{0D108BD9-81ED-4DB2-BD59-A6C34878D82A}">
                    <a16:rowId xmlns:a16="http://schemas.microsoft.com/office/drawing/2014/main" val="3785832510"/>
                  </a:ext>
                </a:extLst>
              </a:tr>
            </a:tbl>
          </a:graphicData>
        </a:graphic>
      </p:graphicFrame>
      <p:sp>
        <p:nvSpPr>
          <p:cNvPr id="4" name="TextBox 3">
            <a:extLst>
              <a:ext uri="{FF2B5EF4-FFF2-40B4-BE49-F238E27FC236}">
                <a16:creationId xmlns:a16="http://schemas.microsoft.com/office/drawing/2014/main" id="{CA2B55AD-E6C4-6140-88AC-F952806AD793}"/>
              </a:ext>
            </a:extLst>
          </p:cNvPr>
          <p:cNvSpPr txBox="1"/>
          <p:nvPr/>
        </p:nvSpPr>
        <p:spPr>
          <a:xfrm>
            <a:off x="3409528" y="4077072"/>
            <a:ext cx="2592288" cy="156966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600" i="0" dirty="0">
                <a:effectLst/>
              </a:rPr>
              <a:t>The Retrofit Academy Centre of Excellence aims to support industry growth and raise standards:</a:t>
            </a:r>
          </a:p>
          <a:p>
            <a:r>
              <a:rPr lang="en-GB" sz="1600" dirty="0">
                <a:hlinkClick r:id="rId2"/>
              </a:rPr>
              <a:t>https://www.retrofitacademy.org/</a:t>
            </a:r>
            <a:endParaRPr lang="en-GB" sz="1600" dirty="0"/>
          </a:p>
        </p:txBody>
      </p:sp>
    </p:spTree>
    <p:extLst>
      <p:ext uri="{BB962C8B-B14F-4D97-AF65-F5344CB8AC3E}">
        <p14:creationId xmlns:p14="http://schemas.microsoft.com/office/powerpoint/2010/main" val="3047001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B7973-7BEB-4F34-B3F9-1FEC5EB89850}"/>
              </a:ext>
            </a:extLst>
          </p:cNvPr>
          <p:cNvSpPr>
            <a:spLocks noGrp="1"/>
          </p:cNvSpPr>
          <p:nvPr>
            <p:ph type="title"/>
          </p:nvPr>
        </p:nvSpPr>
        <p:spPr/>
        <p:txBody>
          <a:bodyPr/>
          <a:lstStyle/>
          <a:p>
            <a:r>
              <a:rPr lang="en-GB" dirty="0"/>
              <a:t>Other PAS documents</a:t>
            </a:r>
          </a:p>
        </p:txBody>
      </p:sp>
      <p:graphicFrame>
        <p:nvGraphicFramePr>
          <p:cNvPr id="4" name="Table 4">
            <a:extLst>
              <a:ext uri="{FF2B5EF4-FFF2-40B4-BE49-F238E27FC236}">
                <a16:creationId xmlns:a16="http://schemas.microsoft.com/office/drawing/2014/main" id="{041B48F2-F5B2-4771-8184-BF429FEDE202}"/>
              </a:ext>
            </a:extLst>
          </p:cNvPr>
          <p:cNvGraphicFramePr>
            <a:graphicFrameLocks noGrp="1"/>
          </p:cNvGraphicFramePr>
          <p:nvPr>
            <p:ph sz="quarter" idx="10"/>
            <p:extLst>
              <p:ext uri="{D42A27DB-BD31-4B8C-83A1-F6EECF244321}">
                <p14:modId xmlns:p14="http://schemas.microsoft.com/office/powerpoint/2010/main" val="1461687260"/>
              </p:ext>
            </p:extLst>
          </p:nvPr>
        </p:nvGraphicFramePr>
        <p:xfrm>
          <a:off x="457200" y="1881677"/>
          <a:ext cx="8229600" cy="3958415"/>
        </p:xfrm>
        <a:graphic>
          <a:graphicData uri="http://schemas.openxmlformats.org/drawingml/2006/table">
            <a:tbl>
              <a:tblPr firstRow="1" bandRow="1">
                <a:tableStyleId>{5C22544A-7EE6-4342-B048-85BDC9FD1C3A}</a:tableStyleId>
              </a:tblPr>
              <a:tblGrid>
                <a:gridCol w="1594520">
                  <a:extLst>
                    <a:ext uri="{9D8B030D-6E8A-4147-A177-3AD203B41FA5}">
                      <a16:colId xmlns:a16="http://schemas.microsoft.com/office/drawing/2014/main" val="795445405"/>
                    </a:ext>
                  </a:extLst>
                </a:gridCol>
                <a:gridCol w="2304256">
                  <a:extLst>
                    <a:ext uri="{9D8B030D-6E8A-4147-A177-3AD203B41FA5}">
                      <a16:colId xmlns:a16="http://schemas.microsoft.com/office/drawing/2014/main" val="2827184571"/>
                    </a:ext>
                  </a:extLst>
                </a:gridCol>
                <a:gridCol w="4330824">
                  <a:extLst>
                    <a:ext uri="{9D8B030D-6E8A-4147-A177-3AD203B41FA5}">
                      <a16:colId xmlns:a16="http://schemas.microsoft.com/office/drawing/2014/main" val="4249584563"/>
                    </a:ext>
                  </a:extLst>
                </a:gridCol>
              </a:tblGrid>
              <a:tr h="367065">
                <a:tc>
                  <a:txBody>
                    <a:bodyPr/>
                    <a:lstStyle/>
                    <a:p>
                      <a:r>
                        <a:rPr lang="en-GB" dirty="0">
                          <a:solidFill>
                            <a:schemeClr val="tx1"/>
                          </a:solidFill>
                        </a:rPr>
                        <a:t>PAS</a:t>
                      </a:r>
                    </a:p>
                  </a:txBody>
                  <a:tcPr/>
                </a:tc>
                <a:tc>
                  <a:txBody>
                    <a:bodyPr/>
                    <a:lstStyle/>
                    <a:p>
                      <a:r>
                        <a:rPr lang="en-GB" dirty="0">
                          <a:solidFill>
                            <a:schemeClr val="tx1"/>
                          </a:solidFill>
                        </a:rPr>
                        <a:t>Title</a:t>
                      </a:r>
                    </a:p>
                  </a:txBody>
                  <a:tcPr/>
                </a:tc>
                <a:tc>
                  <a:txBody>
                    <a:bodyPr/>
                    <a:lstStyle/>
                    <a:p>
                      <a:r>
                        <a:rPr lang="en-GB" dirty="0">
                          <a:solidFill>
                            <a:schemeClr val="tx1"/>
                          </a:solidFill>
                        </a:rPr>
                        <a:t>Purpose</a:t>
                      </a:r>
                    </a:p>
                  </a:txBody>
                  <a:tcPr/>
                </a:tc>
                <a:extLst>
                  <a:ext uri="{0D108BD9-81ED-4DB2-BD59-A6C34878D82A}">
                    <a16:rowId xmlns:a16="http://schemas.microsoft.com/office/drawing/2014/main" val="797475451"/>
                  </a:ext>
                </a:extLst>
              </a:tr>
              <a:tr h="974571">
                <a:tc>
                  <a:txBody>
                    <a:bodyPr/>
                    <a:lstStyle/>
                    <a:p>
                      <a:r>
                        <a:rPr lang="en-GB" sz="1600" b="0" i="0" baseline="0" dirty="0"/>
                        <a:t>PAS 91:2013</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i="1" kern="1200" baseline="0" dirty="0">
                          <a:solidFill>
                            <a:schemeClr val="dk1"/>
                          </a:solidFill>
                          <a:effectLst/>
                          <a:latin typeface="+mn-lt"/>
                          <a:ea typeface="+mn-ea"/>
                          <a:cs typeface="+mn-cs"/>
                        </a:rPr>
                        <a:t>Construction prequalification questionnaires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kern="1200" baseline="0" dirty="0">
                          <a:solidFill>
                            <a:schemeClr val="dk1"/>
                          </a:solidFill>
                          <a:effectLst/>
                          <a:latin typeface="+mn-lt"/>
                          <a:ea typeface="+mn-ea"/>
                          <a:cs typeface="+mn-cs"/>
                        </a:rPr>
                        <a:t>Provides a standard list of questions typically asked of suppliers at the prequalification stage of construction tendering</a:t>
                      </a:r>
                      <a:endParaRPr lang="en-GB" sz="1600" b="0" i="0" kern="1200" baseline="0" dirty="0">
                        <a:solidFill>
                          <a:schemeClr val="dk1"/>
                        </a:solidFill>
                        <a:effectLst/>
                        <a:latin typeface="+mn-lt"/>
                        <a:ea typeface="+mn-ea"/>
                        <a:cs typeface="+mn-cs"/>
                      </a:endParaRPr>
                    </a:p>
                  </a:txBody>
                  <a:tcPr/>
                </a:tc>
                <a:extLst>
                  <a:ext uri="{0D108BD9-81ED-4DB2-BD59-A6C34878D82A}">
                    <a16:rowId xmlns:a16="http://schemas.microsoft.com/office/drawing/2014/main" val="4165313667"/>
                  </a:ext>
                </a:extLst>
              </a:tr>
              <a:tr h="1440160">
                <a:tc>
                  <a:txBody>
                    <a:bodyPr/>
                    <a:lstStyle/>
                    <a:p>
                      <a:r>
                        <a:rPr lang="en-GB" sz="1600" dirty="0"/>
                        <a:t>PAS 2080</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i="1" baseline="0" dirty="0"/>
                        <a:t>Carbon management in infrastructure verification</a:t>
                      </a:r>
                    </a:p>
                    <a:p>
                      <a:endParaRPr lang="en-GB"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As infrastructure is responsible for over 50% of the UK’s carbon emissions, this is designed to specifically address the management of carbon in infrastructure</a:t>
                      </a:r>
                    </a:p>
                    <a:p>
                      <a:endParaRPr lang="en-GB" sz="1600" dirty="0"/>
                    </a:p>
                  </a:txBody>
                  <a:tcPr/>
                </a:tc>
                <a:extLst>
                  <a:ext uri="{0D108BD9-81ED-4DB2-BD59-A6C34878D82A}">
                    <a16:rowId xmlns:a16="http://schemas.microsoft.com/office/drawing/2014/main" val="3779391433"/>
                  </a:ext>
                </a:extLst>
              </a:tr>
              <a:tr h="117661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i="0" baseline="0" dirty="0"/>
                        <a:t>PAS 8811:2017</a:t>
                      </a:r>
                    </a:p>
                    <a:p>
                      <a:endParaRPr lang="en-GB" sz="1600" dirty="0"/>
                    </a:p>
                  </a:txBody>
                  <a:tcPr/>
                </a:tc>
                <a:tc>
                  <a:txBody>
                    <a:bodyPr/>
                    <a:lstStyle/>
                    <a:p>
                      <a:r>
                        <a:rPr lang="en-US" sz="1600" b="0" i="1" kern="1200" dirty="0">
                          <a:solidFill>
                            <a:schemeClr val="dk1"/>
                          </a:solidFill>
                          <a:effectLst/>
                          <a:latin typeface="+mn-lt"/>
                          <a:ea typeface="+mn-ea"/>
                          <a:cs typeface="+mn-cs"/>
                        </a:rPr>
                        <a:t>Temporary works – major infrastructure client procedures – code of practice</a:t>
                      </a:r>
                      <a:endParaRPr lang="en-GB" sz="1600" dirty="0"/>
                    </a:p>
                  </a:txBody>
                  <a:tcPr/>
                </a:tc>
                <a:tc>
                  <a:txBody>
                    <a:bodyPr/>
                    <a:lstStyle/>
                    <a:p>
                      <a:r>
                        <a:rPr lang="en-US" sz="1600" b="0" i="0" kern="1200" dirty="0">
                          <a:solidFill>
                            <a:schemeClr val="dk1"/>
                          </a:solidFill>
                          <a:effectLst/>
                          <a:latin typeface="+mn-lt"/>
                          <a:ea typeface="+mn-ea"/>
                          <a:cs typeface="+mn-cs"/>
                        </a:rPr>
                        <a:t>Recommendations on major infrastructure client procedures for temporary works, eg processes, roles, responsibilities and competences</a:t>
                      </a:r>
                      <a:endParaRPr lang="en-GB" sz="1600" dirty="0"/>
                    </a:p>
                  </a:txBody>
                  <a:tcPr/>
                </a:tc>
                <a:extLst>
                  <a:ext uri="{0D108BD9-81ED-4DB2-BD59-A6C34878D82A}">
                    <a16:rowId xmlns:a16="http://schemas.microsoft.com/office/drawing/2014/main" val="661368045"/>
                  </a:ext>
                </a:extLst>
              </a:tr>
            </a:tbl>
          </a:graphicData>
        </a:graphic>
      </p:graphicFrame>
      <p:sp>
        <p:nvSpPr>
          <p:cNvPr id="5" name="TextBox 4">
            <a:extLst>
              <a:ext uri="{FF2B5EF4-FFF2-40B4-BE49-F238E27FC236}">
                <a16:creationId xmlns:a16="http://schemas.microsoft.com/office/drawing/2014/main" id="{A37D9104-2507-4550-9845-F4F823304331}"/>
              </a:ext>
            </a:extLst>
          </p:cNvPr>
          <p:cNvSpPr txBox="1"/>
          <p:nvPr/>
        </p:nvSpPr>
        <p:spPr>
          <a:xfrm>
            <a:off x="395536" y="1436077"/>
            <a:ext cx="8229600" cy="400110"/>
          </a:xfrm>
          <a:prstGeom prst="rect">
            <a:avLst/>
          </a:prstGeom>
          <a:noFill/>
        </p:spPr>
        <p:txBody>
          <a:bodyPr wrap="square" rtlCol="0">
            <a:spAutoFit/>
          </a:bodyPr>
          <a:lstStyle/>
          <a:p>
            <a:r>
              <a:rPr lang="en-GB" dirty="0"/>
              <a:t>You should also be familiar with these documents.</a:t>
            </a:r>
          </a:p>
        </p:txBody>
      </p:sp>
    </p:spTree>
    <p:extLst>
      <p:ext uri="{BB962C8B-B14F-4D97-AF65-F5344CB8AC3E}">
        <p14:creationId xmlns:p14="http://schemas.microsoft.com/office/powerpoint/2010/main" val="27008549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Quality management systems </a:t>
            </a:r>
          </a:p>
        </p:txBody>
      </p:sp>
      <p:sp>
        <p:nvSpPr>
          <p:cNvPr id="4" name="TextBox 3"/>
          <p:cNvSpPr txBox="1"/>
          <p:nvPr/>
        </p:nvSpPr>
        <p:spPr>
          <a:xfrm>
            <a:off x="419472" y="1783082"/>
            <a:ext cx="8602555" cy="400110"/>
          </a:xfrm>
          <a:prstGeom prst="rect">
            <a:avLst/>
          </a:prstGeom>
          <a:noFill/>
        </p:spPr>
        <p:txBody>
          <a:bodyPr wrap="square" rtlCol="0">
            <a:spAutoFit/>
          </a:bodyPr>
          <a:lstStyle/>
          <a:p>
            <a:r>
              <a:rPr lang="en-GB" dirty="0"/>
              <a:t>QMS refers to quality planning, quality assurance and quality control. </a:t>
            </a:r>
          </a:p>
        </p:txBody>
      </p:sp>
      <p:sp>
        <p:nvSpPr>
          <p:cNvPr id="6" name="TextBox 5"/>
          <p:cNvSpPr txBox="1"/>
          <p:nvPr/>
        </p:nvSpPr>
        <p:spPr>
          <a:xfrm>
            <a:off x="419473" y="2417050"/>
            <a:ext cx="4224536" cy="2554545"/>
          </a:xfrm>
          <a:prstGeom prst="rect">
            <a:avLst/>
          </a:prstGeom>
          <a:noFill/>
        </p:spPr>
        <p:txBody>
          <a:bodyPr wrap="square" rtlCol="0">
            <a:spAutoFit/>
          </a:bodyPr>
          <a:lstStyle/>
          <a:p>
            <a:r>
              <a:rPr lang="en-GB" b="1" dirty="0"/>
              <a:t>ISO 9001 </a:t>
            </a:r>
            <a:r>
              <a:rPr lang="en-GB" dirty="0"/>
              <a:t>–</a:t>
            </a:r>
            <a:r>
              <a:rPr lang="en-GB" b="1" dirty="0"/>
              <a:t> </a:t>
            </a:r>
            <a:r>
              <a:rPr lang="en-GB" dirty="0"/>
              <a:t>the international standard that specifies requirements for quality management systems. The purpose of ISO 9001 is to help organisations meet the needs of their clients and stakeholders more effectively. </a:t>
            </a:r>
          </a:p>
        </p:txBody>
      </p:sp>
      <p:sp>
        <p:nvSpPr>
          <p:cNvPr id="7" name="Rectangle 6"/>
          <p:cNvSpPr/>
          <p:nvPr/>
        </p:nvSpPr>
        <p:spPr>
          <a:xfrm>
            <a:off x="333450" y="5313237"/>
            <a:ext cx="8046640" cy="400110"/>
          </a:xfrm>
          <a:prstGeom prst="rect">
            <a:avLst/>
          </a:prstGeom>
        </p:spPr>
        <p:txBody>
          <a:bodyPr wrap="square">
            <a:spAutoFit/>
          </a:bodyPr>
          <a:lstStyle/>
          <a:p>
            <a:r>
              <a:rPr lang="en-GB" dirty="0">
                <a:hlinkClick r:id="rId2"/>
              </a:rPr>
              <a:t>Implementing ISO 9001 | BSI (bsigroup.com)</a:t>
            </a:r>
            <a:endParaRPr lang="en-GB" dirty="0"/>
          </a:p>
        </p:txBody>
      </p:sp>
      <p:pic>
        <p:nvPicPr>
          <p:cNvPr id="5" name="Picture 4">
            <a:extLst>
              <a:ext uri="{FF2B5EF4-FFF2-40B4-BE49-F238E27FC236}">
                <a16:creationId xmlns:a16="http://schemas.microsoft.com/office/drawing/2014/main" id="{428AB716-FCEB-4E81-A01C-95824960606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92080" y="2196018"/>
            <a:ext cx="3024336" cy="3117220"/>
          </a:xfrm>
          <a:prstGeom prst="rect">
            <a:avLst/>
          </a:prstGeom>
        </p:spPr>
      </p:pic>
    </p:spTree>
    <p:extLst>
      <p:ext uri="{BB962C8B-B14F-4D97-AF65-F5344CB8AC3E}">
        <p14:creationId xmlns:p14="http://schemas.microsoft.com/office/powerpoint/2010/main" val="117007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Standards</a:t>
            </a:r>
            <a:r>
              <a:rPr lang="en-GB" u="sng" dirty="0"/>
              <a:t> </a:t>
            </a:r>
          </a:p>
        </p:txBody>
      </p:sp>
      <p:sp>
        <p:nvSpPr>
          <p:cNvPr id="3" name="Content Placeholder 2"/>
          <p:cNvSpPr>
            <a:spLocks noGrp="1"/>
          </p:cNvSpPr>
          <p:nvPr>
            <p:ph sz="quarter" idx="10"/>
          </p:nvPr>
        </p:nvSpPr>
        <p:spPr>
          <a:xfrm>
            <a:off x="457200" y="1556792"/>
            <a:ext cx="8229600" cy="4248000"/>
          </a:xfrm>
        </p:spPr>
        <p:txBody>
          <a:bodyPr/>
          <a:lstStyle/>
          <a:p>
            <a:r>
              <a:rPr lang="en-GB" dirty="0"/>
              <a:t>In the construction sector, the term ‘standards’ refers to published documents that are issued to define the common specifications, methods and procedures used in the industry. </a:t>
            </a:r>
          </a:p>
          <a:p>
            <a:r>
              <a:rPr lang="en-GB" dirty="0"/>
              <a:t>Providing standards promotes:</a:t>
            </a:r>
          </a:p>
          <a:p>
            <a:pPr marL="342900" indent="-342900">
              <a:buClr>
                <a:srgbClr val="0077E3"/>
              </a:buClr>
              <a:buFont typeface="Arial" panose="020B0604020202020204" pitchFamily="34" charset="0"/>
              <a:buChar char="•"/>
            </a:pPr>
            <a:r>
              <a:rPr lang="en-GB" dirty="0"/>
              <a:t>quality assurance </a:t>
            </a:r>
          </a:p>
          <a:p>
            <a:pPr marL="342900" indent="-342900">
              <a:buClr>
                <a:srgbClr val="0077E3"/>
              </a:buClr>
              <a:buFont typeface="Arial" panose="020B0604020202020204" pitchFamily="34" charset="0"/>
              <a:buChar char="•"/>
            </a:pPr>
            <a:r>
              <a:rPr lang="en-GB" dirty="0"/>
              <a:t>reliability </a:t>
            </a:r>
          </a:p>
          <a:p>
            <a:pPr marL="342900" indent="-342900">
              <a:buClr>
                <a:srgbClr val="0077E3"/>
              </a:buClr>
              <a:buFont typeface="Arial" panose="020B0604020202020204" pitchFamily="34" charset="0"/>
              <a:buChar char="•"/>
            </a:pPr>
            <a:r>
              <a:rPr lang="en-GB" dirty="0"/>
              <a:t>consistency.</a:t>
            </a:r>
            <a:r>
              <a:rPr lang="en-GB" b="1" dirty="0"/>
              <a:t> </a:t>
            </a:r>
          </a:p>
          <a:p>
            <a:endParaRPr lang="en-GB" dirty="0"/>
          </a:p>
        </p:txBody>
      </p:sp>
    </p:spTree>
    <p:extLst>
      <p:ext uri="{BB962C8B-B14F-4D97-AF65-F5344CB8AC3E}">
        <p14:creationId xmlns:p14="http://schemas.microsoft.com/office/powerpoint/2010/main" val="26283488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250" y="1048943"/>
            <a:ext cx="8229600" cy="382588"/>
          </a:xfrm>
        </p:spPr>
        <p:txBody>
          <a:bodyPr/>
          <a:lstStyle/>
          <a:p>
            <a:r>
              <a:rPr lang="en-GB" dirty="0"/>
              <a:t>Management of information (BIM)</a:t>
            </a:r>
          </a:p>
        </p:txBody>
      </p:sp>
      <p:sp>
        <p:nvSpPr>
          <p:cNvPr id="4" name="TextBox 3"/>
          <p:cNvSpPr txBox="1"/>
          <p:nvPr/>
        </p:nvSpPr>
        <p:spPr>
          <a:xfrm>
            <a:off x="254358" y="1537967"/>
            <a:ext cx="4402832" cy="1631216"/>
          </a:xfrm>
          <a:prstGeom prst="rect">
            <a:avLst/>
          </a:prstGeom>
          <a:noFill/>
        </p:spPr>
        <p:txBody>
          <a:bodyPr wrap="square" rtlCol="0">
            <a:spAutoFit/>
          </a:bodyPr>
          <a:lstStyle/>
          <a:p>
            <a:r>
              <a:rPr lang="en-GB" b="1" dirty="0"/>
              <a:t>IS0 19650 </a:t>
            </a:r>
            <a:r>
              <a:rPr lang="en-GB" dirty="0"/>
              <a:t>– an international standard for the management of information over the whole life cycle of a built asset using building information modelling (BIM). </a:t>
            </a:r>
          </a:p>
        </p:txBody>
      </p:sp>
      <p:sp>
        <p:nvSpPr>
          <p:cNvPr id="5" name="Rectangle 4"/>
          <p:cNvSpPr/>
          <p:nvPr/>
        </p:nvSpPr>
        <p:spPr>
          <a:xfrm>
            <a:off x="271947" y="5613243"/>
            <a:ext cx="7110536" cy="338554"/>
          </a:xfrm>
          <a:prstGeom prst="rect">
            <a:avLst/>
          </a:prstGeom>
        </p:spPr>
        <p:txBody>
          <a:bodyPr wrap="square">
            <a:spAutoFit/>
          </a:bodyPr>
          <a:lstStyle/>
          <a:p>
            <a:r>
              <a:rPr lang="en-GB" sz="1600" dirty="0">
                <a:hlinkClick r:id="rId2"/>
              </a:rPr>
              <a:t>BIM - Building Information Modelling - ISO 19650 | BSI (bsigroup.com)</a:t>
            </a:r>
            <a:endParaRPr lang="en-GB" sz="1600"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2613" y="1537967"/>
            <a:ext cx="2602632" cy="2065198"/>
          </a:xfrm>
          <a:prstGeom prst="rect">
            <a:avLst/>
          </a:prstGeom>
        </p:spPr>
      </p:pic>
      <p:sp>
        <p:nvSpPr>
          <p:cNvPr id="7" name="TextBox 6"/>
          <p:cNvSpPr txBox="1"/>
          <p:nvPr/>
        </p:nvSpPr>
        <p:spPr>
          <a:xfrm>
            <a:off x="294847" y="3228166"/>
            <a:ext cx="4425280" cy="1323439"/>
          </a:xfrm>
          <a:prstGeom prst="rect">
            <a:avLst/>
          </a:prstGeom>
          <a:noFill/>
        </p:spPr>
        <p:txBody>
          <a:bodyPr wrap="square" rtlCol="0">
            <a:spAutoFit/>
          </a:bodyPr>
          <a:lstStyle/>
          <a:p>
            <a:r>
              <a:rPr lang="en-GB" b="1" dirty="0"/>
              <a:t>BS 1192-4:2014 </a:t>
            </a:r>
            <a:r>
              <a:rPr lang="en-GB" dirty="0"/>
              <a:t>– defines the expectations for the exchange of information throughout the lifecycle of a facility. </a:t>
            </a:r>
          </a:p>
        </p:txBody>
      </p:sp>
      <p:sp>
        <p:nvSpPr>
          <p:cNvPr id="8" name="Rectangle 7"/>
          <p:cNvSpPr/>
          <p:nvPr/>
        </p:nvSpPr>
        <p:spPr>
          <a:xfrm>
            <a:off x="289315" y="4610589"/>
            <a:ext cx="8327470" cy="707886"/>
          </a:xfrm>
          <a:prstGeom prst="rect">
            <a:avLst/>
          </a:prstGeom>
        </p:spPr>
        <p:txBody>
          <a:bodyPr wrap="square">
            <a:spAutoFit/>
          </a:bodyPr>
          <a:lstStyle/>
          <a:p>
            <a:r>
              <a:rPr lang="en-GB" b="1" dirty="0">
                <a:solidFill>
                  <a:srgbClr val="202124"/>
                </a:solidFill>
                <a:latin typeface="arial" panose="020B0604020202020204" pitchFamily="34" charset="0"/>
              </a:rPr>
              <a:t>BS</a:t>
            </a:r>
            <a:r>
              <a:rPr lang="en-GB" dirty="0">
                <a:solidFill>
                  <a:srgbClr val="202124"/>
                </a:solidFill>
                <a:latin typeface="arial" panose="020B0604020202020204" pitchFamily="34" charset="0"/>
              </a:rPr>
              <a:t> </a:t>
            </a:r>
            <a:r>
              <a:rPr lang="en-GB" b="1" dirty="0">
                <a:solidFill>
                  <a:srgbClr val="202124"/>
                </a:solidFill>
                <a:latin typeface="arial" panose="020B0604020202020204" pitchFamily="34" charset="0"/>
              </a:rPr>
              <a:t>EN ISO 19650-3:2020</a:t>
            </a:r>
            <a:r>
              <a:rPr lang="en-GB" dirty="0">
                <a:solidFill>
                  <a:srgbClr val="202124"/>
                </a:solidFill>
                <a:latin typeface="arial" panose="020B0604020202020204" pitchFamily="34" charset="0"/>
              </a:rPr>
              <a:t> – covers organisation and digititisation of information about building works including BIM.</a:t>
            </a:r>
            <a:endParaRPr lang="en-GB" dirty="0"/>
          </a:p>
        </p:txBody>
      </p:sp>
    </p:spTree>
    <p:extLst>
      <p:ext uri="{BB962C8B-B14F-4D97-AF65-F5344CB8AC3E}">
        <p14:creationId xmlns:p14="http://schemas.microsoft.com/office/powerpoint/2010/main" val="4089783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E1957-C8B8-4F90-88EB-F2B7316919A5}"/>
              </a:ext>
            </a:extLst>
          </p:cNvPr>
          <p:cNvSpPr>
            <a:spLocks noGrp="1"/>
          </p:cNvSpPr>
          <p:nvPr>
            <p:ph type="title"/>
          </p:nvPr>
        </p:nvSpPr>
        <p:spPr/>
        <p:txBody>
          <a:bodyPr/>
          <a:lstStyle/>
          <a:p>
            <a:r>
              <a:rPr lang="en-GB" b="1" i="0" dirty="0">
                <a:effectLst/>
                <a:latin typeface="Arial" panose="020B0604020202020204" pitchFamily="34" charset="0"/>
              </a:rPr>
              <a:t>PD 7503:2003: </a:t>
            </a:r>
            <a:r>
              <a:rPr lang="en-US" b="1" dirty="0">
                <a:latin typeface="Arial" panose="020B0604020202020204" pitchFamily="34" charset="0"/>
              </a:rPr>
              <a:t>i</a:t>
            </a:r>
            <a:r>
              <a:rPr lang="en-US" i="0" dirty="0">
                <a:effectLst/>
                <a:latin typeface="Arial" panose="020B0604020202020204" pitchFamily="34" charset="0"/>
              </a:rPr>
              <a:t>ntroduction to knowledge management in construction</a:t>
            </a:r>
            <a:br>
              <a:rPr lang="en-US" b="0" i="0" dirty="0">
                <a:solidFill>
                  <a:srgbClr val="333333"/>
                </a:solidFill>
                <a:effectLst/>
                <a:latin typeface="Arial" panose="020B0604020202020204" pitchFamily="34" charset="0"/>
              </a:rPr>
            </a:br>
            <a:br>
              <a:rPr lang="en-GB" b="1" i="0" dirty="0">
                <a:solidFill>
                  <a:srgbClr val="000000"/>
                </a:solidFill>
                <a:effectLst/>
                <a:latin typeface="Arial" panose="020B0604020202020204" pitchFamily="34" charset="0"/>
              </a:rPr>
            </a:br>
            <a:endParaRPr lang="en-GB" dirty="0"/>
          </a:p>
        </p:txBody>
      </p:sp>
      <p:sp>
        <p:nvSpPr>
          <p:cNvPr id="3" name="Content Placeholder 2">
            <a:extLst>
              <a:ext uri="{FF2B5EF4-FFF2-40B4-BE49-F238E27FC236}">
                <a16:creationId xmlns:a16="http://schemas.microsoft.com/office/drawing/2014/main" id="{85F2729B-458E-47FB-97E8-B20E9C2F538B}"/>
              </a:ext>
            </a:extLst>
          </p:cNvPr>
          <p:cNvSpPr>
            <a:spLocks noGrp="1"/>
          </p:cNvSpPr>
          <p:nvPr>
            <p:ph sz="quarter" idx="10"/>
          </p:nvPr>
        </p:nvSpPr>
        <p:spPr>
          <a:xfrm>
            <a:off x="463207" y="1844824"/>
            <a:ext cx="4900881" cy="4248000"/>
          </a:xfrm>
        </p:spPr>
        <p:txBody>
          <a:bodyPr/>
          <a:lstStyle/>
          <a:p>
            <a:r>
              <a:rPr lang="en-US" dirty="0">
                <a:solidFill>
                  <a:srgbClr val="222222"/>
                </a:solidFill>
              </a:rPr>
              <a:t>A</a:t>
            </a:r>
            <a:r>
              <a:rPr lang="en-US" b="0" i="0" dirty="0">
                <a:solidFill>
                  <a:srgbClr val="222222"/>
                </a:solidFill>
                <a:effectLst/>
              </a:rPr>
              <a:t>n introductory guide on how to manage the wealth of knowledge involved in a construction project, so that it is properly communicated and applied.</a:t>
            </a:r>
          </a:p>
          <a:p>
            <a:r>
              <a:rPr lang="en-US" dirty="0">
                <a:solidFill>
                  <a:srgbClr val="222222"/>
                </a:solidFill>
              </a:rPr>
              <a:t>For more information, see:</a:t>
            </a:r>
          </a:p>
          <a:p>
            <a:pPr marL="342900" indent="-342900">
              <a:buClr>
                <a:srgbClr val="0077E3"/>
              </a:buClr>
              <a:buFont typeface="Arial" panose="020B0604020202020204" pitchFamily="34" charset="0"/>
              <a:buChar char="•"/>
            </a:pPr>
            <a:r>
              <a:rPr lang="en-US" dirty="0">
                <a:hlinkClick r:id="rId2"/>
              </a:rPr>
              <a:t>PD 7503:2003 Introduction to knowledge management in construction - Designing Buildings Wiki</a:t>
            </a:r>
            <a:endParaRPr lang="en-US" dirty="0">
              <a:solidFill>
                <a:srgbClr val="222222"/>
              </a:solidFill>
            </a:endParaRPr>
          </a:p>
          <a:p>
            <a:pPr marL="342900" indent="-342900">
              <a:buClr>
                <a:srgbClr val="0077E3"/>
              </a:buClr>
              <a:buFont typeface="Arial" panose="020B0604020202020204" pitchFamily="34" charset="0"/>
              <a:buChar char="•"/>
            </a:pPr>
            <a:r>
              <a:rPr lang="en-GB" dirty="0">
                <a:hlinkClick r:id="rId3"/>
              </a:rPr>
              <a:t>PD 7503:2003 (bsigroup.com)</a:t>
            </a:r>
            <a:endParaRPr lang="en-US" b="0" i="0" dirty="0">
              <a:solidFill>
                <a:srgbClr val="222222"/>
              </a:solidFill>
              <a:effectLst/>
            </a:endParaRPr>
          </a:p>
          <a:p>
            <a:pPr marL="342900" indent="-342900">
              <a:buFont typeface="Arial" panose="020B0604020202020204" pitchFamily="34" charset="0"/>
              <a:buChar char="•"/>
            </a:pPr>
            <a:endParaRPr lang="en-US" b="0" i="0" dirty="0">
              <a:solidFill>
                <a:srgbClr val="222222"/>
              </a:solidFill>
              <a:effectLst/>
            </a:endParaRPr>
          </a:p>
          <a:p>
            <a:pPr marL="342900" indent="-342900">
              <a:buFont typeface="Arial" panose="020B0604020202020204" pitchFamily="34" charset="0"/>
              <a:buChar char="•"/>
            </a:pPr>
            <a:endParaRPr lang="en-GB" dirty="0"/>
          </a:p>
        </p:txBody>
      </p:sp>
      <p:pic>
        <p:nvPicPr>
          <p:cNvPr id="5" name="Picture 4" descr="A picture containing indoor, person, table, worktable&#10;&#10;Description automatically generated">
            <a:extLst>
              <a:ext uri="{FF2B5EF4-FFF2-40B4-BE49-F238E27FC236}">
                <a16:creationId xmlns:a16="http://schemas.microsoft.com/office/drawing/2014/main" id="{46F9E8A0-7C6E-4ABD-99A3-A71C673FC4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43699" y="2564904"/>
            <a:ext cx="3048000" cy="2033016"/>
          </a:xfrm>
          <a:prstGeom prst="rect">
            <a:avLst/>
          </a:prstGeom>
        </p:spPr>
      </p:pic>
    </p:spTree>
    <p:extLst>
      <p:ext uri="{BB962C8B-B14F-4D97-AF65-F5344CB8AC3E}">
        <p14:creationId xmlns:p14="http://schemas.microsoft.com/office/powerpoint/2010/main" val="3886795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Historic buildings</a:t>
            </a:r>
            <a:r>
              <a:rPr lang="en-GB" u="sng" dirty="0"/>
              <a:t> </a:t>
            </a:r>
          </a:p>
        </p:txBody>
      </p:sp>
      <p:sp>
        <p:nvSpPr>
          <p:cNvPr id="3" name="Content Placeholder 2"/>
          <p:cNvSpPr>
            <a:spLocks noGrp="1"/>
          </p:cNvSpPr>
          <p:nvPr>
            <p:ph sz="quarter" idx="10"/>
          </p:nvPr>
        </p:nvSpPr>
        <p:spPr>
          <a:xfrm>
            <a:off x="457200" y="1772816"/>
            <a:ext cx="3970784" cy="4248000"/>
          </a:xfrm>
        </p:spPr>
        <p:txBody>
          <a:bodyPr/>
          <a:lstStyle/>
          <a:p>
            <a:r>
              <a:rPr lang="en-GB" b="1" dirty="0"/>
              <a:t>BS 7913</a:t>
            </a:r>
            <a:r>
              <a:rPr lang="en-GB" dirty="0"/>
              <a:t> outlines and describes best practice in the management and treatment of historic buildings. It applies to historic buildings with or without historic protection (those with historic protection are known commonly as ‘listed buildings’). This is the only UK-wide standard of this type. </a:t>
            </a:r>
          </a:p>
        </p:txBody>
      </p:sp>
      <p:pic>
        <p:nvPicPr>
          <p:cNvPr id="6" name="Picture 5" descr="A large brick building with a sign on it&#10;&#10;Description automatically generated with low confidence">
            <a:extLst>
              <a:ext uri="{FF2B5EF4-FFF2-40B4-BE49-F238E27FC236}">
                <a16:creationId xmlns:a16="http://schemas.microsoft.com/office/drawing/2014/main" id="{816CF29F-FFF3-4A51-82A8-1FD9D4E3075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8024" y="1628800"/>
            <a:ext cx="4066306" cy="2700027"/>
          </a:xfrm>
          <a:prstGeom prst="rect">
            <a:avLst/>
          </a:prstGeom>
        </p:spPr>
      </p:pic>
    </p:spTree>
    <p:extLst>
      <p:ext uri="{BB962C8B-B14F-4D97-AF65-F5344CB8AC3E}">
        <p14:creationId xmlns:p14="http://schemas.microsoft.com/office/powerpoint/2010/main" val="2094470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Design management </a:t>
            </a:r>
          </a:p>
        </p:txBody>
      </p:sp>
      <p:sp>
        <p:nvSpPr>
          <p:cNvPr id="4" name="TextBox 3"/>
          <p:cNvSpPr txBox="1"/>
          <p:nvPr/>
        </p:nvSpPr>
        <p:spPr>
          <a:xfrm>
            <a:off x="457200" y="1772816"/>
            <a:ext cx="4258816" cy="1631216"/>
          </a:xfrm>
          <a:prstGeom prst="rect">
            <a:avLst/>
          </a:prstGeom>
          <a:noFill/>
        </p:spPr>
        <p:txBody>
          <a:bodyPr wrap="square" rtlCol="0">
            <a:spAutoFit/>
          </a:bodyPr>
          <a:lstStyle/>
          <a:p>
            <a:r>
              <a:rPr lang="en-GB" b="1" dirty="0"/>
              <a:t>BS 7000 </a:t>
            </a:r>
            <a:r>
              <a:rPr lang="en-GB" dirty="0"/>
              <a:t>– </a:t>
            </a:r>
            <a:r>
              <a:rPr lang="en-GB" i="1" dirty="0"/>
              <a:t>Design Management Systems</a:t>
            </a:r>
            <a:r>
              <a:rPr lang="en-GB" dirty="0"/>
              <a:t>, provides guidance on the management of the construction design process at all levels for all organisations and types of project.  </a:t>
            </a:r>
          </a:p>
        </p:txBody>
      </p:sp>
      <p:sp>
        <p:nvSpPr>
          <p:cNvPr id="6" name="Rectangle 5"/>
          <p:cNvSpPr/>
          <p:nvPr/>
        </p:nvSpPr>
        <p:spPr>
          <a:xfrm>
            <a:off x="457200" y="4725144"/>
            <a:ext cx="6400800" cy="707886"/>
          </a:xfrm>
          <a:prstGeom prst="rect">
            <a:avLst/>
          </a:prstGeom>
        </p:spPr>
        <p:txBody>
          <a:bodyPr wrap="square">
            <a:spAutoFit/>
          </a:bodyPr>
          <a:lstStyle/>
          <a:p>
            <a:r>
              <a:rPr lang="en-GB" dirty="0">
                <a:hlinkClick r:id="rId2"/>
              </a:rPr>
              <a:t>BS 7000 Series – Design Management Systems - BSI Shop (bsigroup.com)</a:t>
            </a:r>
            <a:endParaRPr lang="en-GB" dirty="0"/>
          </a:p>
        </p:txBody>
      </p:sp>
      <p:pic>
        <p:nvPicPr>
          <p:cNvPr id="7" name="Picture 6" descr="Calendar&#10;&#10;Description automatically generated with low confidence">
            <a:extLst>
              <a:ext uri="{FF2B5EF4-FFF2-40B4-BE49-F238E27FC236}">
                <a16:creationId xmlns:a16="http://schemas.microsoft.com/office/drawing/2014/main" id="{5A193C28-DDE8-4F92-8623-1AACCDE418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4048" y="2060848"/>
            <a:ext cx="3803240" cy="2160240"/>
          </a:xfrm>
          <a:prstGeom prst="rect">
            <a:avLst/>
          </a:prstGeom>
        </p:spPr>
      </p:pic>
    </p:spTree>
    <p:extLst>
      <p:ext uri="{BB962C8B-B14F-4D97-AF65-F5344CB8AC3E}">
        <p14:creationId xmlns:p14="http://schemas.microsoft.com/office/powerpoint/2010/main" val="3133727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BIM Level 2</a:t>
            </a:r>
            <a:r>
              <a:rPr lang="en-GB" u="sng" dirty="0"/>
              <a:t> </a:t>
            </a:r>
          </a:p>
        </p:txBody>
      </p:sp>
      <p:sp>
        <p:nvSpPr>
          <p:cNvPr id="5" name="TextBox 4"/>
          <p:cNvSpPr txBox="1"/>
          <p:nvPr/>
        </p:nvSpPr>
        <p:spPr>
          <a:xfrm>
            <a:off x="457200" y="1556792"/>
            <a:ext cx="4906888" cy="4401205"/>
          </a:xfrm>
          <a:prstGeom prst="rect">
            <a:avLst/>
          </a:prstGeom>
          <a:noFill/>
        </p:spPr>
        <p:txBody>
          <a:bodyPr wrap="square" rtlCol="0">
            <a:spAutoFit/>
          </a:bodyPr>
          <a:lstStyle/>
          <a:p>
            <a:r>
              <a:rPr lang="en-GB" dirty="0"/>
              <a:t>BIM Level 2 is now a requirement on all government-funded construction projects. Organisations tendering and working on government-funded projects must demonstrate compliance. </a:t>
            </a:r>
          </a:p>
          <a:p>
            <a:endParaRPr lang="en-GB" dirty="0"/>
          </a:p>
          <a:p>
            <a:r>
              <a:rPr lang="en-GB" dirty="0"/>
              <a:t>The government is seeking to drive the UK construction industry to be more efficient and promote collaborative working practices. The implementation of BIM Level 2 should help designers identify design issues and clashes at an earlier stage and reduce the need for expensive refits. </a:t>
            </a:r>
          </a:p>
        </p:txBody>
      </p:sp>
      <p:sp>
        <p:nvSpPr>
          <p:cNvPr id="6" name="Rectangle 5"/>
          <p:cNvSpPr/>
          <p:nvPr/>
        </p:nvSpPr>
        <p:spPr>
          <a:xfrm>
            <a:off x="5724126" y="1988840"/>
            <a:ext cx="3058193" cy="255454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dirty="0">
                <a:hlinkClick r:id="rId2"/>
              </a:rPr>
              <a:t>What is BIM Level 2? (autodesk.com)</a:t>
            </a:r>
            <a:endParaRPr lang="en-GB" dirty="0"/>
          </a:p>
          <a:p>
            <a:endParaRPr lang="en-GB" dirty="0"/>
          </a:p>
          <a:p>
            <a:endParaRPr lang="en-GB" dirty="0"/>
          </a:p>
          <a:p>
            <a:endParaRPr lang="en-GB" dirty="0"/>
          </a:p>
          <a:p>
            <a:endParaRPr lang="en-GB" dirty="0"/>
          </a:p>
          <a:p>
            <a:endParaRPr lang="en-GB" dirty="0"/>
          </a:p>
          <a:p>
            <a:endParaRPr lang="en-GB" dirty="0"/>
          </a:p>
        </p:txBody>
      </p:sp>
      <p:pic>
        <p:nvPicPr>
          <p:cNvPr id="4" name="Picture 3" descr="A picture containing bubble, projector&#10;&#10;Description automatically generated">
            <a:extLst>
              <a:ext uri="{FF2B5EF4-FFF2-40B4-BE49-F238E27FC236}">
                <a16:creationId xmlns:a16="http://schemas.microsoft.com/office/drawing/2014/main" id="{436E83D3-890F-4DA0-BD71-6BEC9C3E6E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4766" y="2852936"/>
            <a:ext cx="2636911" cy="1371194"/>
          </a:xfrm>
          <a:prstGeom prst="rect">
            <a:avLst/>
          </a:prstGeom>
        </p:spPr>
      </p:pic>
    </p:spTree>
    <p:extLst>
      <p:ext uri="{BB962C8B-B14F-4D97-AF65-F5344CB8AC3E}">
        <p14:creationId xmlns:p14="http://schemas.microsoft.com/office/powerpoint/2010/main" val="901295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Manufacturers’ instructions </a:t>
            </a:r>
          </a:p>
        </p:txBody>
      </p:sp>
      <p:sp>
        <p:nvSpPr>
          <p:cNvPr id="3" name="Content Placeholder 2"/>
          <p:cNvSpPr>
            <a:spLocks noGrp="1"/>
          </p:cNvSpPr>
          <p:nvPr>
            <p:ph sz="quarter" idx="10"/>
          </p:nvPr>
        </p:nvSpPr>
        <p:spPr>
          <a:xfrm>
            <a:off x="457200" y="1628800"/>
            <a:ext cx="8229600" cy="4248000"/>
          </a:xfrm>
        </p:spPr>
        <p:txBody>
          <a:bodyPr/>
          <a:lstStyle/>
          <a:p>
            <a:r>
              <a:rPr lang="en-GB" dirty="0"/>
              <a:t>Manufacturers’ instructions are technical information documents providing the correct usage and/or installation instructions for a piece of equipment. They will also include technical specifications along with detailed diagrams and instructions to assist with the installation process. They are written by the manufacturers themselves and often based around BSI and CEN standards and regulations. </a:t>
            </a:r>
          </a:p>
          <a:p>
            <a:r>
              <a:rPr lang="en-GB" dirty="0"/>
              <a:t>Failure to abide by manufacturers’ instructions can often void warranties and cause potential defects. </a:t>
            </a:r>
          </a:p>
          <a:p>
            <a:endParaRPr lang="en-GB" dirty="0"/>
          </a:p>
        </p:txBody>
      </p:sp>
    </p:spTree>
    <p:extLst>
      <p:ext uri="{BB962C8B-B14F-4D97-AF65-F5344CB8AC3E}">
        <p14:creationId xmlns:p14="http://schemas.microsoft.com/office/powerpoint/2010/main" val="22402108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Manufacturers’ instructions</a:t>
            </a:r>
            <a:r>
              <a:rPr lang="en-GB" u="sng" dirty="0"/>
              <a:t> </a:t>
            </a:r>
          </a:p>
        </p:txBody>
      </p:sp>
      <p:sp>
        <p:nvSpPr>
          <p:cNvPr id="3" name="Content Placeholder 2"/>
          <p:cNvSpPr>
            <a:spLocks noGrp="1"/>
          </p:cNvSpPr>
          <p:nvPr>
            <p:ph sz="quarter" idx="10"/>
          </p:nvPr>
        </p:nvSpPr>
        <p:spPr/>
        <p:txBody>
          <a:bodyPr/>
          <a:lstStyle/>
          <a:p>
            <a:r>
              <a:rPr lang="en-GB" dirty="0"/>
              <a:t>As well as installation and service information, there will be detailed instructions on the safe use and maintenance of the product. This can range from personal protective equipment (PPE) requirements while using the product to safety matters such as the replacement of cutting blades and visual checks. </a:t>
            </a:r>
          </a:p>
        </p:txBody>
      </p:sp>
      <p:sp>
        <p:nvSpPr>
          <p:cNvPr id="4" name="TextBox 3"/>
          <p:cNvSpPr txBox="1"/>
          <p:nvPr/>
        </p:nvSpPr>
        <p:spPr>
          <a:xfrm>
            <a:off x="354360" y="3284984"/>
            <a:ext cx="8435280" cy="1015663"/>
          </a:xfrm>
          <a:prstGeom prst="rect">
            <a:avLst/>
          </a:prstGeom>
          <a:noFill/>
        </p:spPr>
        <p:txBody>
          <a:bodyPr wrap="square" rtlCol="0">
            <a:spAutoFit/>
          </a:bodyPr>
          <a:lstStyle/>
          <a:p>
            <a:r>
              <a:rPr lang="en-GB" dirty="0"/>
              <a:t>The technical information provided in manufacturers’ instructions can be used to help develop risk assessments and select suitable control measures to improve health and safety compliance. </a:t>
            </a:r>
          </a:p>
        </p:txBody>
      </p:sp>
    </p:spTree>
    <p:extLst>
      <p:ext uri="{BB962C8B-B14F-4D97-AF65-F5344CB8AC3E}">
        <p14:creationId xmlns:p14="http://schemas.microsoft.com/office/powerpoint/2010/main" val="2906111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European standards</a:t>
            </a:r>
            <a:r>
              <a:rPr lang="en-GB" u="sng" dirty="0"/>
              <a:t> </a:t>
            </a:r>
          </a:p>
        </p:txBody>
      </p:sp>
      <p:sp>
        <p:nvSpPr>
          <p:cNvPr id="3" name="Content Placeholder 2"/>
          <p:cNvSpPr>
            <a:spLocks noGrp="1"/>
          </p:cNvSpPr>
          <p:nvPr>
            <p:ph sz="quarter" idx="10"/>
          </p:nvPr>
        </p:nvSpPr>
        <p:spPr>
          <a:xfrm>
            <a:off x="457200" y="1628800"/>
            <a:ext cx="8229600" cy="4248000"/>
          </a:xfrm>
        </p:spPr>
        <p:txBody>
          <a:bodyPr/>
          <a:lstStyle/>
          <a:p>
            <a:r>
              <a:rPr lang="en-GB" dirty="0"/>
              <a:t>European standards are documents that have been created by one of three European standards organisations: </a:t>
            </a:r>
          </a:p>
          <a:p>
            <a:pPr marL="342900" indent="-342900">
              <a:buClr>
                <a:srgbClr val="0077E3"/>
              </a:buClr>
              <a:buFont typeface="Arial" panose="020B0604020202020204" pitchFamily="34" charset="0"/>
              <a:buChar char="•"/>
            </a:pPr>
            <a:r>
              <a:rPr lang="en-GB" dirty="0"/>
              <a:t>CEN – the European Committee for Standardisation</a:t>
            </a:r>
          </a:p>
          <a:p>
            <a:pPr marL="342900" indent="-342900">
              <a:buClr>
                <a:srgbClr val="0077E3"/>
              </a:buClr>
              <a:buFont typeface="Arial" panose="020B0604020202020204" pitchFamily="34" charset="0"/>
              <a:buChar char="•"/>
            </a:pPr>
            <a:r>
              <a:rPr lang="en-GB" dirty="0"/>
              <a:t>CENELEC – the European Committee for Electrotechnical Standardisation </a:t>
            </a:r>
          </a:p>
          <a:p>
            <a:pPr marL="342900" indent="-342900">
              <a:buClr>
                <a:srgbClr val="0077E3"/>
              </a:buClr>
              <a:buFont typeface="Arial" panose="020B0604020202020204" pitchFamily="34" charset="0"/>
              <a:buChar char="•"/>
            </a:pPr>
            <a:r>
              <a:rPr lang="en-GB" dirty="0"/>
              <a:t>ETSI – the European Telecommunications Standards Institute. </a:t>
            </a:r>
          </a:p>
          <a:p>
            <a:endParaRPr lang="en-GB" dirty="0"/>
          </a:p>
          <a:p>
            <a:endParaRPr lang="en-GB" dirty="0"/>
          </a:p>
          <a:p>
            <a:endParaRPr lang="en-GB" dirty="0"/>
          </a:p>
        </p:txBody>
      </p:sp>
    </p:spTree>
    <p:extLst>
      <p:ext uri="{BB962C8B-B14F-4D97-AF65-F5344CB8AC3E}">
        <p14:creationId xmlns:p14="http://schemas.microsoft.com/office/powerpoint/2010/main" val="3851786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British standards</a:t>
            </a:r>
            <a:r>
              <a:rPr lang="en-GB" u="sng" dirty="0"/>
              <a:t> </a:t>
            </a:r>
          </a:p>
        </p:txBody>
      </p:sp>
      <p:sp>
        <p:nvSpPr>
          <p:cNvPr id="5" name="TextBox 4"/>
          <p:cNvSpPr txBox="1"/>
          <p:nvPr/>
        </p:nvSpPr>
        <p:spPr>
          <a:xfrm>
            <a:off x="323528" y="1700808"/>
            <a:ext cx="8064896" cy="1938992"/>
          </a:xfrm>
          <a:prstGeom prst="rect">
            <a:avLst/>
          </a:prstGeom>
          <a:noFill/>
        </p:spPr>
        <p:txBody>
          <a:bodyPr wrap="square" rtlCol="0">
            <a:spAutoFit/>
          </a:bodyPr>
          <a:lstStyle/>
          <a:p>
            <a:r>
              <a:rPr lang="en-GB" dirty="0"/>
              <a:t>The British Standards Institution (BSI) defines a standard as something that is </a:t>
            </a:r>
            <a:r>
              <a:rPr lang="en-GB" b="1" dirty="0"/>
              <a:t>generally acceptable</a:t>
            </a:r>
            <a:r>
              <a:rPr lang="en-GB" dirty="0"/>
              <a:t>. BSI publications are technical specifications that are used as guidance for the production of a product, process or service. The building services sector is very highly regulated and controlled and there are over 9,000 standards related to the construction and built environment industry. </a:t>
            </a:r>
          </a:p>
        </p:txBody>
      </p:sp>
      <p:sp>
        <p:nvSpPr>
          <p:cNvPr id="7" name="TextBox 6"/>
          <p:cNvSpPr txBox="1"/>
          <p:nvPr/>
        </p:nvSpPr>
        <p:spPr>
          <a:xfrm>
            <a:off x="323528" y="3774232"/>
            <a:ext cx="4824536" cy="1631216"/>
          </a:xfrm>
          <a:prstGeom prst="rect">
            <a:avLst/>
          </a:prstGeom>
          <a:noFill/>
        </p:spPr>
        <p:txBody>
          <a:bodyPr wrap="square" rtlCol="0">
            <a:spAutoFit/>
          </a:bodyPr>
          <a:lstStyle/>
          <a:p>
            <a:r>
              <a:rPr lang="en-GB" dirty="0"/>
              <a:t>The BSI Kitemark was first introduced in 1903 and is found on a range of construction products. The Kitemark shows that a product has been tested and complies with BSI standards. </a:t>
            </a:r>
          </a:p>
        </p:txBody>
      </p:sp>
      <p:sp>
        <p:nvSpPr>
          <p:cNvPr id="8" name="TextBox 7">
            <a:extLst>
              <a:ext uri="{FF2B5EF4-FFF2-40B4-BE49-F238E27FC236}">
                <a16:creationId xmlns:a16="http://schemas.microsoft.com/office/drawing/2014/main" id="{D43DFC2A-2D9D-42D9-A832-6E45CD505881}"/>
              </a:ext>
            </a:extLst>
          </p:cNvPr>
          <p:cNvSpPr txBox="1"/>
          <p:nvPr/>
        </p:nvSpPr>
        <p:spPr>
          <a:xfrm>
            <a:off x="5796136" y="4005064"/>
            <a:ext cx="2304256"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800" dirty="0">
                <a:hlinkClick r:id="rId2"/>
              </a:rPr>
              <a:t>BSI Kitemark - UK Product and Service Quality Certification Mark | BSI (bsigroup.com)</a:t>
            </a:r>
            <a:endParaRPr lang="en-US" sz="1800" dirty="0"/>
          </a:p>
        </p:txBody>
      </p:sp>
    </p:spTree>
    <p:extLst>
      <p:ext uri="{BB962C8B-B14F-4D97-AF65-F5344CB8AC3E}">
        <p14:creationId xmlns:p14="http://schemas.microsoft.com/office/powerpoint/2010/main" val="3192035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BSI</a:t>
            </a:r>
          </a:p>
        </p:txBody>
      </p:sp>
      <p:sp>
        <p:nvSpPr>
          <p:cNvPr id="3" name="Content Placeholder 2"/>
          <p:cNvSpPr>
            <a:spLocks noGrp="1"/>
          </p:cNvSpPr>
          <p:nvPr>
            <p:ph sz="quarter" idx="10"/>
          </p:nvPr>
        </p:nvSpPr>
        <p:spPr>
          <a:xfrm>
            <a:off x="457200" y="1700808"/>
            <a:ext cx="5842992" cy="4248000"/>
          </a:xfrm>
        </p:spPr>
        <p:txBody>
          <a:bodyPr/>
          <a:lstStyle/>
          <a:p>
            <a:r>
              <a:rPr lang="en-GB" dirty="0"/>
              <a:t>The BSI:</a:t>
            </a:r>
            <a:endParaRPr lang="en-GB" sz="2400" dirty="0"/>
          </a:p>
          <a:p>
            <a:pPr marL="342900" indent="-342900">
              <a:buClr>
                <a:srgbClr val="0077E3"/>
              </a:buClr>
              <a:buFont typeface="Arial" panose="020B0604020202020204" pitchFamily="34" charset="0"/>
              <a:buChar char="•"/>
            </a:pPr>
            <a:r>
              <a:rPr lang="en-GB" dirty="0"/>
              <a:t>publishes standards </a:t>
            </a:r>
          </a:p>
          <a:p>
            <a:pPr marL="342900" indent="-342900">
              <a:buClr>
                <a:srgbClr val="0077E3"/>
              </a:buClr>
              <a:buFont typeface="Arial" panose="020B0604020202020204" pitchFamily="34" charset="0"/>
              <a:buChar char="•"/>
            </a:pPr>
            <a:r>
              <a:rPr lang="en-GB" dirty="0"/>
              <a:t>provides written guidance (books etc) </a:t>
            </a:r>
          </a:p>
          <a:p>
            <a:pPr marL="342900" indent="-342900">
              <a:buClr>
                <a:srgbClr val="0077E3"/>
              </a:buClr>
              <a:buFont typeface="Arial" panose="020B0604020202020204" pitchFamily="34" charset="0"/>
              <a:buChar char="•"/>
            </a:pPr>
            <a:r>
              <a:rPr lang="en-GB" dirty="0"/>
              <a:t>creates self-assessment tools </a:t>
            </a:r>
          </a:p>
          <a:p>
            <a:pPr marL="342900" indent="-342900">
              <a:buClr>
                <a:srgbClr val="0077E3"/>
              </a:buClr>
              <a:buFont typeface="Arial" panose="020B0604020202020204" pitchFamily="34" charset="0"/>
              <a:buChar char="•"/>
            </a:pPr>
            <a:r>
              <a:rPr lang="en-GB" dirty="0"/>
              <a:t>hosts conferences </a:t>
            </a:r>
          </a:p>
          <a:p>
            <a:pPr marL="342900" indent="-342900">
              <a:buClr>
                <a:srgbClr val="0077E3"/>
              </a:buClr>
              <a:buFont typeface="Arial" panose="020B0604020202020204" pitchFamily="34" charset="0"/>
              <a:buChar char="•"/>
            </a:pPr>
            <a:r>
              <a:rPr lang="en-GB" dirty="0"/>
              <a:t>provides training services. </a:t>
            </a:r>
          </a:p>
        </p:txBody>
      </p:sp>
      <p:sp>
        <p:nvSpPr>
          <p:cNvPr id="6" name="TextBox 5">
            <a:extLst>
              <a:ext uri="{FF2B5EF4-FFF2-40B4-BE49-F238E27FC236}">
                <a16:creationId xmlns:a16="http://schemas.microsoft.com/office/drawing/2014/main" id="{E1603C8A-37D1-4AC1-A8A0-BB9FF25685D9}"/>
              </a:ext>
            </a:extLst>
          </p:cNvPr>
          <p:cNvSpPr txBox="1"/>
          <p:nvPr/>
        </p:nvSpPr>
        <p:spPr>
          <a:xfrm>
            <a:off x="5374432" y="3429000"/>
            <a:ext cx="3312368" cy="132343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dirty="0">
                <a:hlinkClick r:id="rId2"/>
              </a:rPr>
              <a:t>Standards, Training, Testing, Assessment and Certification | BSI (bsigroup.com)</a:t>
            </a:r>
            <a:endParaRPr lang="en-US" dirty="0"/>
          </a:p>
        </p:txBody>
      </p:sp>
    </p:spTree>
    <p:extLst>
      <p:ext uri="{BB962C8B-B14F-4D97-AF65-F5344CB8AC3E}">
        <p14:creationId xmlns:p14="http://schemas.microsoft.com/office/powerpoint/2010/main" val="2001148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BS numbers </a:t>
            </a:r>
          </a:p>
        </p:txBody>
      </p:sp>
      <p:sp>
        <p:nvSpPr>
          <p:cNvPr id="6" name="TextBox 5"/>
          <p:cNvSpPr txBox="1"/>
          <p:nvPr/>
        </p:nvSpPr>
        <p:spPr>
          <a:xfrm>
            <a:off x="480797" y="1701049"/>
            <a:ext cx="7979636" cy="1015663"/>
          </a:xfrm>
          <a:prstGeom prst="rect">
            <a:avLst/>
          </a:prstGeom>
          <a:noFill/>
        </p:spPr>
        <p:txBody>
          <a:bodyPr wrap="square" rtlCol="0">
            <a:spAutoFit/>
          </a:bodyPr>
          <a:lstStyle/>
          <a:p>
            <a:r>
              <a:rPr lang="en-GB" b="1" dirty="0"/>
              <a:t>BS 5906:2005 </a:t>
            </a:r>
            <a:r>
              <a:rPr lang="en-GB" dirty="0"/>
              <a:t>covers waste management relating to storage, collection and segregation of waste from residential and non-residential buildings. </a:t>
            </a:r>
          </a:p>
        </p:txBody>
      </p:sp>
      <p:sp>
        <p:nvSpPr>
          <p:cNvPr id="7" name="TextBox 6"/>
          <p:cNvSpPr txBox="1"/>
          <p:nvPr/>
        </p:nvSpPr>
        <p:spPr>
          <a:xfrm>
            <a:off x="513991" y="3117136"/>
            <a:ext cx="4402832" cy="1015663"/>
          </a:xfrm>
          <a:prstGeom prst="rect">
            <a:avLst/>
          </a:prstGeom>
          <a:noFill/>
        </p:spPr>
        <p:txBody>
          <a:bodyPr wrap="square" rtlCol="0">
            <a:spAutoFit/>
          </a:bodyPr>
          <a:lstStyle/>
          <a:p>
            <a:r>
              <a:rPr lang="en-GB" b="1" dirty="0"/>
              <a:t>BS 9999 </a:t>
            </a:r>
            <a:r>
              <a:rPr lang="en-GB" dirty="0"/>
              <a:t>covers fire safety. It is intended to help people put suitable fire safety measures in place. </a:t>
            </a:r>
          </a:p>
        </p:txBody>
      </p:sp>
      <p:pic>
        <p:nvPicPr>
          <p:cNvPr id="5" name="Picture 4">
            <a:extLst>
              <a:ext uri="{FF2B5EF4-FFF2-40B4-BE49-F238E27FC236}">
                <a16:creationId xmlns:a16="http://schemas.microsoft.com/office/drawing/2014/main" id="{3129BC24-F502-4F55-B311-CBE8950C57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3117136"/>
            <a:ext cx="3058194" cy="2039815"/>
          </a:xfrm>
          <a:prstGeom prst="rect">
            <a:avLst/>
          </a:prstGeom>
        </p:spPr>
      </p:pic>
    </p:spTree>
    <p:extLst>
      <p:ext uri="{BB962C8B-B14F-4D97-AF65-F5344CB8AC3E}">
        <p14:creationId xmlns:p14="http://schemas.microsoft.com/office/powerpoint/2010/main" val="392920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International Organization for Standardization</a:t>
            </a:r>
            <a:br>
              <a:rPr lang="en-GB" u="sng" dirty="0"/>
            </a:br>
            <a:endParaRPr lang="en-GB" u="sng" dirty="0"/>
          </a:p>
        </p:txBody>
      </p:sp>
      <p:sp>
        <p:nvSpPr>
          <p:cNvPr id="4" name="TextBox 3"/>
          <p:cNvSpPr txBox="1"/>
          <p:nvPr/>
        </p:nvSpPr>
        <p:spPr>
          <a:xfrm>
            <a:off x="359969" y="1628800"/>
            <a:ext cx="8424057" cy="1938992"/>
          </a:xfrm>
          <a:prstGeom prst="rect">
            <a:avLst/>
          </a:prstGeom>
          <a:noFill/>
        </p:spPr>
        <p:txBody>
          <a:bodyPr wrap="square" rtlCol="0">
            <a:spAutoFit/>
          </a:bodyPr>
          <a:lstStyle/>
          <a:p>
            <a:r>
              <a:rPr lang="en-GB" dirty="0"/>
              <a:t>The ISO is an independent organisation responsible for the production of voluntary international standards. </a:t>
            </a:r>
          </a:p>
          <a:p>
            <a:endParaRPr lang="en-GB" dirty="0"/>
          </a:p>
          <a:p>
            <a:r>
              <a:rPr lang="en-GB" dirty="0"/>
              <a:t>The standards ensure consistency of materials, processes, products and services. They can assist governments in the formation of new policies and initiatives. </a:t>
            </a:r>
          </a:p>
        </p:txBody>
      </p:sp>
      <p:pic>
        <p:nvPicPr>
          <p:cNvPr id="6" name="Picture 5">
            <a:extLst>
              <a:ext uri="{FF2B5EF4-FFF2-40B4-BE49-F238E27FC236}">
                <a16:creationId xmlns:a16="http://schemas.microsoft.com/office/drawing/2014/main" id="{E635DF91-316E-4828-A390-264E1DDC55C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85862" y="3933056"/>
            <a:ext cx="2572276" cy="172219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Common Minimum Standards</a:t>
            </a:r>
            <a:r>
              <a:rPr lang="en-GB" u="sng" dirty="0"/>
              <a:t> </a:t>
            </a:r>
          </a:p>
        </p:txBody>
      </p:sp>
      <p:sp>
        <p:nvSpPr>
          <p:cNvPr id="3" name="Content Placeholder 2"/>
          <p:cNvSpPr>
            <a:spLocks noGrp="1"/>
          </p:cNvSpPr>
          <p:nvPr>
            <p:ph sz="quarter" idx="10"/>
          </p:nvPr>
        </p:nvSpPr>
        <p:spPr>
          <a:xfrm>
            <a:off x="442934" y="1556792"/>
            <a:ext cx="8229600" cy="4248000"/>
          </a:xfrm>
        </p:spPr>
        <p:txBody>
          <a:bodyPr/>
          <a:lstStyle/>
          <a:p>
            <a:r>
              <a:rPr lang="en-GB" dirty="0"/>
              <a:t>The ‘Common Minimum Standards’ (CMS) are used for public sector projects. Their aim is to provide guidance to ensure consistency, quality assurance and clear policies to be adhered to in the construction and renovation of buildings. </a:t>
            </a:r>
          </a:p>
          <a:p>
            <a:r>
              <a:rPr lang="en-GB" dirty="0"/>
              <a:t>For more information see the </a:t>
            </a:r>
            <a:r>
              <a:rPr lang="en-GB" i="1" dirty="0"/>
              <a:t>Common Minimum Standards</a:t>
            </a:r>
            <a:r>
              <a:rPr lang="en-GB" dirty="0"/>
              <a:t> for </a:t>
            </a:r>
            <a:r>
              <a:rPr lang="en-GB" i="1" dirty="0"/>
              <a:t>Construction</a:t>
            </a:r>
            <a:r>
              <a:rPr lang="en-GB" dirty="0"/>
              <a:t>, here:</a:t>
            </a:r>
          </a:p>
          <a:p>
            <a:r>
              <a:rPr lang="en-GB" dirty="0"/>
              <a:t> </a:t>
            </a:r>
            <a:r>
              <a:rPr lang="en-US" dirty="0">
                <a:hlinkClick r:id="rId2"/>
              </a:rPr>
              <a:t>https://assets.publishing.service.gov.uk/government/uploads/system/uploads/attachment_data/file/600885/2017-03-15_Construction_Common__Minimum_Standards__final___1_.pdf</a:t>
            </a:r>
            <a:endParaRPr lang="en-GB" dirty="0"/>
          </a:p>
          <a:p>
            <a:endParaRPr lang="en-GB" dirty="0"/>
          </a:p>
          <a:p>
            <a:endParaRPr lang="en-GB" dirty="0"/>
          </a:p>
          <a:p>
            <a:endParaRPr lang="en-GB" dirty="0"/>
          </a:p>
        </p:txBody>
      </p:sp>
    </p:spTree>
    <p:extLst>
      <p:ext uri="{BB962C8B-B14F-4D97-AF65-F5344CB8AC3E}">
        <p14:creationId xmlns:p14="http://schemas.microsoft.com/office/powerpoint/2010/main" val="4131546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2736"/>
            <a:ext cx="8229600" cy="382588"/>
          </a:xfrm>
        </p:spPr>
        <p:txBody>
          <a:bodyPr/>
          <a:lstStyle/>
          <a:p>
            <a:r>
              <a:rPr lang="en-GB" i="1" dirty="0"/>
              <a:t>Common Minimum Standards for Construction</a:t>
            </a:r>
            <a:r>
              <a:rPr lang="en-GB" u="sng" dirty="0"/>
              <a:t> </a:t>
            </a:r>
          </a:p>
        </p:txBody>
      </p:sp>
      <p:sp>
        <p:nvSpPr>
          <p:cNvPr id="3" name="Content Placeholder 2"/>
          <p:cNvSpPr>
            <a:spLocks noGrp="1"/>
          </p:cNvSpPr>
          <p:nvPr>
            <p:ph sz="quarter" idx="10"/>
          </p:nvPr>
        </p:nvSpPr>
        <p:spPr>
          <a:xfrm>
            <a:off x="457200" y="3429000"/>
            <a:ext cx="8229600" cy="2519808"/>
          </a:xfrm>
        </p:spPr>
        <p:txBody>
          <a:bodyPr numCol="2"/>
          <a:lstStyle/>
          <a:p>
            <a:pPr marL="342900" indent="-342900">
              <a:buClr>
                <a:srgbClr val="0077E3"/>
              </a:buClr>
              <a:buFont typeface="Arial" panose="020B0604020202020204" pitchFamily="34" charset="0"/>
              <a:buChar char="•"/>
            </a:pPr>
            <a:r>
              <a:rPr lang="en-GB" dirty="0"/>
              <a:t>health and safety </a:t>
            </a:r>
          </a:p>
          <a:p>
            <a:pPr marL="342900" indent="-342900">
              <a:buClr>
                <a:srgbClr val="0077E3"/>
              </a:buClr>
              <a:buFont typeface="Arial" panose="020B0604020202020204" pitchFamily="34" charset="0"/>
              <a:buChar char="•"/>
            </a:pPr>
            <a:r>
              <a:rPr lang="en-GB" dirty="0"/>
              <a:t>design</a:t>
            </a:r>
          </a:p>
          <a:p>
            <a:pPr marL="342900" indent="-342900">
              <a:buClr>
                <a:srgbClr val="0077E3"/>
              </a:buClr>
              <a:buFont typeface="Arial" panose="020B0604020202020204" pitchFamily="34" charset="0"/>
              <a:buChar char="•"/>
            </a:pPr>
            <a:r>
              <a:rPr lang="en-GB" dirty="0"/>
              <a:t>general standards </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project procurement</a:t>
            </a:r>
          </a:p>
          <a:p>
            <a:pPr marL="342900" indent="-342900">
              <a:buClr>
                <a:srgbClr val="0077E3"/>
              </a:buClr>
              <a:buFont typeface="Arial" panose="020B0604020202020204" pitchFamily="34" charset="0"/>
              <a:buChar char="•"/>
            </a:pPr>
            <a:r>
              <a:rPr lang="en-GB" dirty="0"/>
              <a:t>sustainability </a:t>
            </a:r>
          </a:p>
          <a:p>
            <a:pPr marL="342900" indent="-342900">
              <a:buClr>
                <a:srgbClr val="0077E3"/>
              </a:buClr>
              <a:buFont typeface="Arial" panose="020B0604020202020204" pitchFamily="34" charset="0"/>
              <a:buChar char="•"/>
            </a:pPr>
            <a:r>
              <a:rPr lang="en-GB" dirty="0"/>
              <a:t>historic estate. </a:t>
            </a:r>
          </a:p>
          <a:p>
            <a:r>
              <a:rPr lang="en-GB" dirty="0"/>
              <a:t> </a:t>
            </a:r>
          </a:p>
          <a:p>
            <a:endParaRPr lang="en-GB" dirty="0"/>
          </a:p>
          <a:p>
            <a:r>
              <a:rPr lang="en-GB" dirty="0"/>
              <a:t> </a:t>
            </a:r>
          </a:p>
        </p:txBody>
      </p:sp>
      <p:sp>
        <p:nvSpPr>
          <p:cNvPr id="5" name="TextBox 4">
            <a:extLst>
              <a:ext uri="{FF2B5EF4-FFF2-40B4-BE49-F238E27FC236}">
                <a16:creationId xmlns:a16="http://schemas.microsoft.com/office/drawing/2014/main" id="{9D338F31-E473-460B-B7D0-F36D24210BFC}"/>
              </a:ext>
            </a:extLst>
          </p:cNvPr>
          <p:cNvSpPr txBox="1"/>
          <p:nvPr/>
        </p:nvSpPr>
        <p:spPr>
          <a:xfrm>
            <a:off x="457200" y="1763828"/>
            <a:ext cx="7992888" cy="1323439"/>
          </a:xfrm>
          <a:prstGeom prst="rect">
            <a:avLst/>
          </a:prstGeom>
          <a:noFill/>
        </p:spPr>
        <p:txBody>
          <a:bodyPr wrap="square">
            <a:spAutoFit/>
          </a:bodyPr>
          <a:lstStyle/>
          <a:p>
            <a:r>
              <a:rPr lang="en-GB" dirty="0"/>
              <a:t>The </a:t>
            </a:r>
            <a:r>
              <a:rPr lang="en-GB" i="1" dirty="0"/>
              <a:t>Common Minimum Standards for Construction</a:t>
            </a:r>
            <a:r>
              <a:rPr lang="en-GB" dirty="0"/>
              <a:t> summarises government policy on construction. The CMS is a 17-page document that can be downloaded from the .gov website. The CMS provides guidance on: </a:t>
            </a:r>
          </a:p>
        </p:txBody>
      </p:sp>
    </p:spTree>
    <p:extLst>
      <p:ext uri="{BB962C8B-B14F-4D97-AF65-F5344CB8AC3E}">
        <p14:creationId xmlns:p14="http://schemas.microsoft.com/office/powerpoint/2010/main" val="35550155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TotalTime>
  <Words>1586</Words>
  <Application>Microsoft Office PowerPoint</Application>
  <PresentationFormat>On-screen Show (4:3)</PresentationFormat>
  <Paragraphs>165</Paragraphs>
  <Slides>27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Arial</vt:lpstr>
      <vt:lpstr>Lucida Grande</vt:lpstr>
      <vt:lpstr>Times New Roman</vt:lpstr>
      <vt:lpstr>1_Default Design</vt:lpstr>
      <vt:lpstr>PowerPoint 6: Building standards and  manufacturers’ instructions </vt:lpstr>
      <vt:lpstr>Standards </vt:lpstr>
      <vt:lpstr>European standards </vt:lpstr>
      <vt:lpstr>British standards </vt:lpstr>
      <vt:lpstr>The BSI</vt:lpstr>
      <vt:lpstr>BS numbers </vt:lpstr>
      <vt:lpstr>International Organization for Standardization </vt:lpstr>
      <vt:lpstr>Common Minimum Standards </vt:lpstr>
      <vt:lpstr>Common Minimum Standards for Construction </vt:lpstr>
      <vt:lpstr>Operational and maintenance manuals</vt:lpstr>
      <vt:lpstr>O&amp;M content </vt:lpstr>
      <vt:lpstr>Facilities management </vt:lpstr>
      <vt:lpstr>Publicly Available Specification (PAS)</vt:lpstr>
      <vt:lpstr>Smart cities</vt:lpstr>
      <vt:lpstr>PAS and smart cities</vt:lpstr>
      <vt:lpstr>Smart cities: a closer look </vt:lpstr>
      <vt:lpstr>PAS: retrofitting for energy efficiency</vt:lpstr>
      <vt:lpstr>Other PAS documents</vt:lpstr>
      <vt:lpstr>Quality management systems </vt:lpstr>
      <vt:lpstr>Management of information (BIM)</vt:lpstr>
      <vt:lpstr>PD 7503:2003: introduction to knowledge management in construction  </vt:lpstr>
      <vt:lpstr>Historic buildings </vt:lpstr>
      <vt:lpstr>Design management </vt:lpstr>
      <vt:lpstr>BIM Level 2 </vt:lpstr>
      <vt:lpstr>Manufacturers’ instructions </vt:lpstr>
      <vt:lpstr>Manufacturers’ instructions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204</cp:revision>
  <dcterms:created xsi:type="dcterms:W3CDTF">2013-05-28T00:38:54Z</dcterms:created>
  <dcterms:modified xsi:type="dcterms:W3CDTF">2021-07-30T13:07:41Z</dcterms:modified>
</cp:coreProperties>
</file>