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3" r:id="rId4"/>
  </p:sldMasterIdLst>
  <p:notesMasterIdLst>
    <p:notesMasterId r:id="rId19"/>
  </p:notesMasterIdLst>
  <p:handoutMasterIdLst>
    <p:handoutMasterId r:id="rId20"/>
  </p:handoutMasterIdLst>
  <p:sldIdLst>
    <p:sldId id="256" r:id="rId5"/>
    <p:sldId id="270" r:id="rId6"/>
    <p:sldId id="279" r:id="rId7"/>
    <p:sldId id="269" r:id="rId8"/>
    <p:sldId id="272" r:id="rId9"/>
    <p:sldId id="280" r:id="rId10"/>
    <p:sldId id="274" r:id="rId11"/>
    <p:sldId id="278" r:id="rId12"/>
    <p:sldId id="277" r:id="rId13"/>
    <p:sldId id="282" r:id="rId14"/>
    <p:sldId id="273" r:id="rId15"/>
    <p:sldId id="285" r:id="rId16"/>
    <p:sldId id="286" r:id="rId17"/>
    <p:sldId id="267" r:id="rId18"/>
  </p:sldIdLst>
  <p:sldSz cx="9144000" cy="6858000" type="screen4x3"/>
  <p:notesSz cx="6858000" cy="9144000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6722CB0-A525-44E6-8AA5-E0EF882C51A2}" v="1" dt="2021-09-28T11:37:51.9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55"/>
    <p:restoredTop sz="86803"/>
  </p:normalViewPr>
  <p:slideViewPr>
    <p:cSldViewPr showGuides="1">
      <p:cViewPr varScale="1">
        <p:scale>
          <a:sx n="58" d="100"/>
          <a:sy n="58" d="100"/>
        </p:scale>
        <p:origin x="98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3" d="100"/>
        <a:sy n="123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F4B521EE-F1A6-4D87-8F93-2BD181A5025A}"/>
    <pc:docChg chg="undo custSel addSld delSld modSld">
      <pc:chgData name="Caroline Prodger" userId="e4ef2e75-b60b-401b-8ebe-291bdcf405f4" providerId="ADAL" clId="{F4B521EE-F1A6-4D87-8F93-2BD181A5025A}" dt="2021-09-14T16:39:51.193" v="2355" actId="20577"/>
      <pc:docMkLst>
        <pc:docMk/>
      </pc:docMkLst>
      <pc:sldChg chg="addSp delSp modSp mod">
        <pc:chgData name="Caroline Prodger" userId="e4ef2e75-b60b-401b-8ebe-291bdcf405f4" providerId="ADAL" clId="{F4B521EE-F1A6-4D87-8F93-2BD181A5025A}" dt="2021-09-14T16:39:51.193" v="2355" actId="20577"/>
        <pc:sldMkLst>
          <pc:docMk/>
          <pc:sldMk cId="0" sldId="256"/>
        </pc:sldMkLst>
        <pc:spChg chg="add del mod">
          <ac:chgData name="Caroline Prodger" userId="e4ef2e75-b60b-401b-8ebe-291bdcf405f4" providerId="ADAL" clId="{F4B521EE-F1A6-4D87-8F93-2BD181A5025A}" dt="2021-09-14T16:39:27.757" v="2309" actId="21"/>
          <ac:spMkLst>
            <pc:docMk/>
            <pc:sldMk cId="0" sldId="256"/>
            <ac:spMk id="3" creationId="{D3EDA4E9-CA56-4E71-9968-EDFD93ECDCFF}"/>
          </ac:spMkLst>
        </pc:spChg>
        <pc:spChg chg="del mod">
          <ac:chgData name="Caroline Prodger" userId="e4ef2e75-b60b-401b-8ebe-291bdcf405f4" providerId="ADAL" clId="{F4B521EE-F1A6-4D87-8F93-2BD181A5025A}" dt="2021-09-14T16:39:25.713" v="2308" actId="21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42.921" v="235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F4B521EE-F1A6-4D87-8F93-2BD181A5025A}" dt="2021-09-14T16:39:51.193" v="2355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1:29:09.958" v="638" actId="1076"/>
        <pc:sldMkLst>
          <pc:docMk/>
          <pc:sldMk cId="1912279038" sldId="269"/>
        </pc:sldMkLst>
        <pc:spChg chg="add mod">
          <ac:chgData name="Caroline Prodger" userId="e4ef2e75-b60b-401b-8ebe-291bdcf405f4" providerId="ADAL" clId="{F4B521EE-F1A6-4D87-8F93-2BD181A5025A}" dt="2021-09-10T11:29:09.405" v="637" actId="1076"/>
          <ac:spMkLst>
            <pc:docMk/>
            <pc:sldMk cId="1912279038" sldId="269"/>
            <ac:spMk id="11" creationId="{960AA004-4AF1-41C0-829D-03593A7E5E02}"/>
          </ac:spMkLst>
        </pc:spChg>
        <pc:spChg chg="add mod">
          <ac:chgData name="Caroline Prodger" userId="e4ef2e75-b60b-401b-8ebe-291bdcf405f4" providerId="ADAL" clId="{F4B521EE-F1A6-4D87-8F93-2BD181A5025A}" dt="2021-09-10T11:26:23.807" v="562" actId="14100"/>
          <ac:spMkLst>
            <pc:docMk/>
            <pc:sldMk cId="1912279038" sldId="269"/>
            <ac:spMk id="13" creationId="{A760C56A-A7DC-4EE0-A9B6-5B4431E07739}"/>
          </ac:spMkLst>
        </pc:spChg>
        <pc:spChg chg="add mod">
          <ac:chgData name="Caroline Prodger" userId="e4ef2e75-b60b-401b-8ebe-291bdcf405f4" providerId="ADAL" clId="{F4B521EE-F1A6-4D87-8F93-2BD181A5025A}" dt="2021-09-10T11:26:53.919" v="577" actId="20577"/>
          <ac:spMkLst>
            <pc:docMk/>
            <pc:sldMk cId="1912279038" sldId="269"/>
            <ac:spMk id="14" creationId="{D8D7CCE8-637A-4A1D-AD9D-43C24E0A02E4}"/>
          </ac:spMkLst>
        </pc:spChg>
        <pc:spChg chg="add mod">
          <ac:chgData name="Caroline Prodger" userId="e4ef2e75-b60b-401b-8ebe-291bdcf405f4" providerId="ADAL" clId="{F4B521EE-F1A6-4D87-8F93-2BD181A5025A}" dt="2021-09-10T11:28:09.325" v="620" actId="14100"/>
          <ac:spMkLst>
            <pc:docMk/>
            <pc:sldMk cId="1912279038" sldId="269"/>
            <ac:spMk id="15" creationId="{97E2220D-F089-4415-84A3-8CB3DB53067E}"/>
          </ac:spMkLst>
        </pc:spChg>
        <pc:spChg chg="add mod">
          <ac:chgData name="Caroline Prodger" userId="e4ef2e75-b60b-401b-8ebe-291bdcf405f4" providerId="ADAL" clId="{F4B521EE-F1A6-4D87-8F93-2BD181A5025A}" dt="2021-09-10T11:28:58.651" v="634" actId="255"/>
          <ac:spMkLst>
            <pc:docMk/>
            <pc:sldMk cId="1912279038" sldId="269"/>
            <ac:spMk id="18" creationId="{CCFD4821-E01B-42A4-AB3C-4334225A1D9B}"/>
          </ac:spMkLst>
        </pc:spChg>
        <pc:picChg chg="add del mod">
          <ac:chgData name="Caroline Prodger" userId="e4ef2e75-b60b-401b-8ebe-291bdcf405f4" providerId="ADAL" clId="{F4B521EE-F1A6-4D87-8F93-2BD181A5025A}" dt="2021-09-10T10:57:18.134" v="499" actId="21"/>
          <ac:picMkLst>
            <pc:docMk/>
            <pc:sldMk cId="1912279038" sldId="269"/>
            <ac:picMk id="3" creationId="{61FDB9B2-6055-4CD5-847C-B88505DF4FC0}"/>
          </ac:picMkLst>
        </pc:picChg>
        <pc:picChg chg="add del mod">
          <ac:chgData name="Caroline Prodger" userId="e4ef2e75-b60b-401b-8ebe-291bdcf405f4" providerId="ADAL" clId="{F4B521EE-F1A6-4D87-8F93-2BD181A5025A}" dt="2021-09-10T11:15:36.063" v="520" actId="478"/>
          <ac:picMkLst>
            <pc:docMk/>
            <pc:sldMk cId="1912279038" sldId="269"/>
            <ac:picMk id="5" creationId="{CA7067C8-CA6B-4CCF-987D-0348F6A2BDDC}"/>
          </ac:picMkLst>
        </pc:picChg>
        <pc:picChg chg="del">
          <ac:chgData name="Caroline Prodger" userId="e4ef2e75-b60b-401b-8ebe-291bdcf405f4" providerId="ADAL" clId="{F4B521EE-F1A6-4D87-8F93-2BD181A5025A}" dt="2021-09-10T10:54:41.935" v="495" actId="478"/>
          <ac:picMkLst>
            <pc:docMk/>
            <pc:sldMk cId="1912279038" sldId="269"/>
            <ac:picMk id="7" creationId="{8213F419-34F5-2741-A667-87BAE9A19BE1}"/>
          </ac:picMkLst>
        </pc:picChg>
        <pc:picChg chg="add del mod">
          <ac:chgData name="Caroline Prodger" userId="e4ef2e75-b60b-401b-8ebe-291bdcf405f4" providerId="ADAL" clId="{F4B521EE-F1A6-4D87-8F93-2BD181A5025A}" dt="2021-09-10T11:25:07.536" v="524" actId="478"/>
          <ac:picMkLst>
            <pc:docMk/>
            <pc:sldMk cId="1912279038" sldId="269"/>
            <ac:picMk id="8" creationId="{2714F52E-6506-486D-8AEB-79C5A519638C}"/>
          </ac:picMkLst>
        </pc:picChg>
        <pc:picChg chg="add mod">
          <ac:chgData name="Caroline Prodger" userId="e4ef2e75-b60b-401b-8ebe-291bdcf405f4" providerId="ADAL" clId="{F4B521EE-F1A6-4D87-8F93-2BD181A5025A}" dt="2021-09-10T11:29:09.958" v="638" actId="1076"/>
          <ac:picMkLst>
            <pc:docMk/>
            <pc:sldMk cId="1912279038" sldId="269"/>
            <ac:picMk id="10" creationId="{3E37EB09-E1C8-46B8-B668-BB2039FB5215}"/>
          </ac:picMkLst>
        </pc:picChg>
        <pc:picChg chg="add del mod">
          <ac:chgData name="Caroline Prodger" userId="e4ef2e75-b60b-401b-8ebe-291bdcf405f4" providerId="ADAL" clId="{F4B521EE-F1A6-4D87-8F93-2BD181A5025A}" dt="2021-09-10T11:27:23.658" v="581"/>
          <ac:picMkLst>
            <pc:docMk/>
            <pc:sldMk cId="1912279038" sldId="269"/>
            <ac:picMk id="12" creationId="{485108AA-A228-42DE-9085-18823FDF5AFC}"/>
          </ac:picMkLst>
        </pc:picChg>
      </pc:sldChg>
      <pc:sldChg chg="modSp mod">
        <pc:chgData name="Caroline Prodger" userId="e4ef2e75-b60b-401b-8ebe-291bdcf405f4" providerId="ADAL" clId="{F4B521EE-F1A6-4D87-8F93-2BD181A5025A}" dt="2021-09-10T12:03:48.847" v="1455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F4B521EE-F1A6-4D87-8F93-2BD181A5025A}" dt="2021-09-10T12:03:48.847" v="1455" actId="20577"/>
          <ac:spMkLst>
            <pc:docMk/>
            <pc:sldMk cId="4191894021" sldId="270"/>
            <ac:spMk id="5" creationId="{49BBD383-172C-2E4B-9F03-3406D0B63D07}"/>
          </ac:spMkLst>
        </pc:spChg>
      </pc:sldChg>
      <pc:sldChg chg="modSp mod">
        <pc:chgData name="Caroline Prodger" userId="e4ef2e75-b60b-401b-8ebe-291bdcf405f4" providerId="ADAL" clId="{F4B521EE-F1A6-4D87-8F93-2BD181A5025A}" dt="2021-09-10T11:53:27.025" v="1029" actId="21"/>
        <pc:sldMkLst>
          <pc:docMk/>
          <pc:sldMk cId="76338198" sldId="272"/>
        </pc:sldMkLst>
        <pc:spChg chg="mod">
          <ac:chgData name="Caroline Prodger" userId="e4ef2e75-b60b-401b-8ebe-291bdcf405f4" providerId="ADAL" clId="{F4B521EE-F1A6-4D87-8F93-2BD181A5025A}" dt="2021-09-10T11:53:27.025" v="1029" actId="21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Caroline Prodger" userId="e4ef2e75-b60b-401b-8ebe-291bdcf405f4" providerId="ADAL" clId="{F4B521EE-F1A6-4D87-8F93-2BD181A5025A}" dt="2021-09-10T11:58:00.613" v="1231" actId="20577"/>
        <pc:sldMkLst>
          <pc:docMk/>
          <pc:sldMk cId="1943491161" sldId="273"/>
        </pc:sldMkLst>
        <pc:spChg chg="mod">
          <ac:chgData name="Caroline Prodger" userId="e4ef2e75-b60b-401b-8ebe-291bdcf405f4" providerId="ADAL" clId="{F4B521EE-F1A6-4D87-8F93-2BD181A5025A}" dt="2021-09-10T11:58:00.613" v="1231" actId="20577"/>
          <ac:spMkLst>
            <pc:docMk/>
            <pc:sldMk cId="1943491161" sldId="273"/>
            <ac:spMk id="3" creationId="{B8080D42-86AE-3649-8EB1-5FBE6F97274E}"/>
          </ac:spMkLst>
        </pc:spChg>
      </pc:sldChg>
      <pc:sldChg chg="addSp delSp modSp mod">
        <pc:chgData name="Caroline Prodger" userId="e4ef2e75-b60b-401b-8ebe-291bdcf405f4" providerId="ADAL" clId="{F4B521EE-F1A6-4D87-8F93-2BD181A5025A}" dt="2021-09-10T12:01:21.808" v="1343" actId="20577"/>
        <pc:sldMkLst>
          <pc:docMk/>
          <pc:sldMk cId="470796580" sldId="274"/>
        </pc:sldMkLst>
        <pc:spChg chg="mod">
          <ac:chgData name="Caroline Prodger" userId="e4ef2e75-b60b-401b-8ebe-291bdcf405f4" providerId="ADAL" clId="{F4B521EE-F1A6-4D87-8F93-2BD181A5025A}" dt="2021-09-10T12:00:49.872" v="1339" actId="20577"/>
          <ac:spMkLst>
            <pc:docMk/>
            <pc:sldMk cId="470796580" sldId="274"/>
            <ac:spMk id="2" creationId="{66E0CA72-849D-AF47-844A-C2E23F62FAA3}"/>
          </ac:spMkLst>
        </pc:spChg>
        <pc:spChg chg="add mod">
          <ac:chgData name="Caroline Prodger" userId="e4ef2e75-b60b-401b-8ebe-291bdcf405f4" providerId="ADAL" clId="{F4B521EE-F1A6-4D87-8F93-2BD181A5025A}" dt="2021-09-10T12:01:09.647" v="1340" actId="1076"/>
          <ac:spMkLst>
            <pc:docMk/>
            <pc:sldMk cId="470796580" sldId="274"/>
            <ac:spMk id="6" creationId="{A3F5C8A2-06EE-4418-BAE7-F26947CD83A2}"/>
          </ac:spMkLst>
        </pc:spChg>
        <pc:spChg chg="add mod">
          <ac:chgData name="Caroline Prodger" userId="e4ef2e75-b60b-401b-8ebe-291bdcf405f4" providerId="ADAL" clId="{F4B521EE-F1A6-4D87-8F93-2BD181A5025A}" dt="2021-09-10T12:01:21.808" v="1343" actId="20577"/>
          <ac:spMkLst>
            <pc:docMk/>
            <pc:sldMk cId="470796580" sldId="274"/>
            <ac:spMk id="8" creationId="{4A5F08E3-BAD6-46E5-8D06-383D02E9F523}"/>
          </ac:spMkLst>
        </pc:spChg>
        <pc:picChg chg="del">
          <ac:chgData name="Caroline Prodger" userId="e4ef2e75-b60b-401b-8ebe-291bdcf405f4" providerId="ADAL" clId="{F4B521EE-F1A6-4D87-8F93-2BD181A5025A}" dt="2021-09-10T11:42:14.742" v="781" actId="21"/>
          <ac:picMkLst>
            <pc:docMk/>
            <pc:sldMk cId="470796580" sldId="274"/>
            <ac:picMk id="5" creationId="{06978C3D-14CF-F842-A0FE-BAC6FF40B50D}"/>
          </ac:picMkLst>
        </pc:picChg>
      </pc:sldChg>
      <pc:sldChg chg="modSp mod">
        <pc:chgData name="Caroline Prodger" userId="e4ef2e75-b60b-401b-8ebe-291bdcf405f4" providerId="ADAL" clId="{F4B521EE-F1A6-4D87-8F93-2BD181A5025A}" dt="2021-09-10T12:04:58.161" v="1509" actId="20577"/>
        <pc:sldMkLst>
          <pc:docMk/>
          <pc:sldMk cId="3178109095" sldId="277"/>
        </pc:sldMkLst>
        <pc:spChg chg="mod">
          <ac:chgData name="Caroline Prodger" userId="e4ef2e75-b60b-401b-8ebe-291bdcf405f4" providerId="ADAL" clId="{F4B521EE-F1A6-4D87-8F93-2BD181A5025A}" dt="2021-09-10T12:04:58.161" v="1509" actId="20577"/>
          <ac:spMkLst>
            <pc:docMk/>
            <pc:sldMk cId="3178109095" sldId="277"/>
            <ac:spMk id="2" creationId="{9CB8D84C-6101-4D43-B437-BE48F8D92181}"/>
          </ac:spMkLst>
        </pc:spChg>
      </pc:sldChg>
      <pc:sldChg chg="modSp mod">
        <pc:chgData name="Caroline Prodger" userId="e4ef2e75-b60b-401b-8ebe-291bdcf405f4" providerId="ADAL" clId="{F4B521EE-F1A6-4D87-8F93-2BD181A5025A}" dt="2021-09-10T12:04:23.701" v="1459" actId="12"/>
        <pc:sldMkLst>
          <pc:docMk/>
          <pc:sldMk cId="1321338157" sldId="278"/>
        </pc:sldMkLst>
        <pc:spChg chg="mod">
          <ac:chgData name="Caroline Prodger" userId="e4ef2e75-b60b-401b-8ebe-291bdcf405f4" providerId="ADAL" clId="{F4B521EE-F1A6-4D87-8F93-2BD181A5025A}" dt="2021-09-10T12:04:23.701" v="1459" actId="12"/>
          <ac:spMkLst>
            <pc:docMk/>
            <pc:sldMk cId="1321338157" sldId="278"/>
            <ac:spMk id="2" creationId="{6BE0E55A-6F1E-443B-83EC-C9118538FB8B}"/>
          </ac:spMkLst>
        </pc:spChg>
      </pc:sldChg>
      <pc:sldChg chg="addSp modSp mod">
        <pc:chgData name="Caroline Prodger" userId="e4ef2e75-b60b-401b-8ebe-291bdcf405f4" providerId="ADAL" clId="{F4B521EE-F1A6-4D87-8F93-2BD181A5025A}" dt="2021-09-10T12:06:00.757" v="1511"/>
        <pc:sldMkLst>
          <pc:docMk/>
          <pc:sldMk cId="2260734964" sldId="279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F4B521EE-F1A6-4D87-8F93-2BD181A5025A}" dt="2021-09-10T10:57:46.116" v="506" actId="14100"/>
          <ac:spMkLst>
            <pc:docMk/>
            <pc:sldMk cId="2260734964" sldId="279"/>
            <ac:spMk id="3" creationId="{00885B76-81FD-4C96-8A24-5228EACE410F}"/>
          </ac:spMkLst>
        </pc:spChg>
        <pc:spChg chg="add mod">
          <ac:chgData name="Caroline Prodger" userId="e4ef2e75-b60b-401b-8ebe-291bdcf405f4" providerId="ADAL" clId="{F4B521EE-F1A6-4D87-8F93-2BD181A5025A}" dt="2021-09-10T10:58:14.700" v="515" actId="1076"/>
          <ac:spMkLst>
            <pc:docMk/>
            <pc:sldMk cId="2260734964" sldId="279"/>
            <ac:spMk id="6" creationId="{03DC1268-C41A-473F-8121-417A56896E39}"/>
          </ac:spMkLst>
        </pc:spChg>
        <pc:picChg chg="add mod">
          <ac:chgData name="Caroline Prodger" userId="e4ef2e75-b60b-401b-8ebe-291bdcf405f4" providerId="ADAL" clId="{F4B521EE-F1A6-4D87-8F93-2BD181A5025A}" dt="2021-09-10T10:58:01.461" v="510" actId="1076"/>
          <ac:picMkLst>
            <pc:docMk/>
            <pc:sldMk cId="2260734964" sldId="279"/>
            <ac:picMk id="4" creationId="{FEC0A765-4CB2-467C-8CAC-1AF37364EB65}"/>
          </ac:picMkLst>
        </pc:picChg>
      </pc:sldChg>
      <pc:sldChg chg="modSp mod">
        <pc:chgData name="Caroline Prodger" userId="e4ef2e75-b60b-401b-8ebe-291bdcf405f4" providerId="ADAL" clId="{F4B521EE-F1A6-4D87-8F93-2BD181A5025A}" dt="2021-09-10T12:06:00.757" v="1511"/>
        <pc:sldMkLst>
          <pc:docMk/>
          <pc:sldMk cId="3479555221" sldId="280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3479555221" sldId="280"/>
            <ac:spMk id="2" creationId="{24D42B41-81F2-4CCA-9892-CFC86C7B7A9E}"/>
          </ac:spMkLst>
        </pc:spChg>
      </pc:sldChg>
      <pc:sldChg chg="del">
        <pc:chgData name="Caroline Prodger" userId="e4ef2e75-b60b-401b-8ebe-291bdcf405f4" providerId="ADAL" clId="{F4B521EE-F1A6-4D87-8F93-2BD181A5025A}" dt="2021-09-10T11:46:19.071" v="862" actId="2696"/>
        <pc:sldMkLst>
          <pc:docMk/>
          <pc:sldMk cId="3107659889" sldId="281"/>
        </pc:sldMkLst>
      </pc:sldChg>
      <pc:sldChg chg="addSp delSp modSp mod">
        <pc:chgData name="Caroline Prodger" userId="e4ef2e75-b60b-401b-8ebe-291bdcf405f4" providerId="ADAL" clId="{F4B521EE-F1A6-4D87-8F93-2BD181A5025A}" dt="2021-09-10T12:05:29.503" v="1510" actId="12"/>
        <pc:sldMkLst>
          <pc:docMk/>
          <pc:sldMk cId="2077285408" sldId="282"/>
        </pc:sldMkLst>
        <pc:spChg chg="del mod">
          <ac:chgData name="Caroline Prodger" userId="e4ef2e75-b60b-401b-8ebe-291bdcf405f4" providerId="ADAL" clId="{F4B521EE-F1A6-4D87-8F93-2BD181A5025A}" dt="2021-09-10T11:52:32.568" v="1021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Caroline Prodger" userId="e4ef2e75-b60b-401b-8ebe-291bdcf405f4" providerId="ADAL" clId="{F4B521EE-F1A6-4D87-8F93-2BD181A5025A}" dt="2021-09-10T12:05:29.503" v="1510" actId="12"/>
          <ac:spMkLst>
            <pc:docMk/>
            <pc:sldMk cId="2077285408" sldId="282"/>
            <ac:spMk id="6" creationId="{C37D3118-38D7-3243-B764-5A5A8E9676D6}"/>
          </ac:spMkLst>
        </pc:spChg>
        <pc:picChg chg="add mod">
          <ac:chgData name="Caroline Prodger" userId="e4ef2e75-b60b-401b-8ebe-291bdcf405f4" providerId="ADAL" clId="{F4B521EE-F1A6-4D87-8F93-2BD181A5025A}" dt="2021-09-10T11:59:26.331" v="1281" actId="1076"/>
          <ac:picMkLst>
            <pc:docMk/>
            <pc:sldMk cId="2077285408" sldId="282"/>
            <ac:picMk id="7" creationId="{FED3EC38-E9DD-4DF7-8554-849417CC3B73}"/>
          </ac:picMkLst>
        </pc:picChg>
      </pc:sldChg>
      <pc:sldChg chg="delSp del mod">
        <pc:chgData name="Caroline Prodger" userId="e4ef2e75-b60b-401b-8ebe-291bdcf405f4" providerId="ADAL" clId="{F4B521EE-F1A6-4D87-8F93-2BD181A5025A}" dt="2021-09-10T11:53:06.594" v="1028" actId="2696"/>
        <pc:sldMkLst>
          <pc:docMk/>
          <pc:sldMk cId="3033196472" sldId="283"/>
        </pc:sldMkLst>
        <pc:picChg chg="del">
          <ac:chgData name="Caroline Prodger" userId="e4ef2e75-b60b-401b-8ebe-291bdcf405f4" providerId="ADAL" clId="{F4B521EE-F1A6-4D87-8F93-2BD181A5025A}" dt="2021-09-10T11:52:54.408" v="1024" actId="21"/>
          <ac:picMkLst>
            <pc:docMk/>
            <pc:sldMk cId="3033196472" sldId="283"/>
            <ac:picMk id="5" creationId="{10E9A0E9-0698-D740-8F01-2277BF63CAD9}"/>
          </ac:picMkLst>
        </pc:picChg>
      </pc:sldChg>
      <pc:sldChg chg="addSp modSp new mod">
        <pc:chgData name="Caroline Prodger" userId="e4ef2e75-b60b-401b-8ebe-291bdcf405f4" providerId="ADAL" clId="{F4B521EE-F1A6-4D87-8F93-2BD181A5025A}" dt="2021-09-10T12:11:32.784" v="1566" actId="1076"/>
        <pc:sldMkLst>
          <pc:docMk/>
          <pc:sldMk cId="2445911551" sldId="284"/>
        </pc:sldMkLst>
        <pc:spChg chg="mod">
          <ac:chgData name="Caroline Prodger" userId="e4ef2e75-b60b-401b-8ebe-291bdcf405f4" providerId="ADAL" clId="{F4B521EE-F1A6-4D87-8F93-2BD181A5025A}" dt="2021-09-10T12:06:00.757" v="1511"/>
          <ac:spMkLst>
            <pc:docMk/>
            <pc:sldMk cId="2445911551" sldId="284"/>
            <ac:spMk id="2" creationId="{2E8E9AAC-2F22-4E8F-9EDB-070EE00CA335}"/>
          </ac:spMkLst>
        </pc:spChg>
        <pc:spChg chg="mod">
          <ac:chgData name="Caroline Prodger" userId="e4ef2e75-b60b-401b-8ebe-291bdcf405f4" providerId="ADAL" clId="{F4B521EE-F1A6-4D87-8F93-2BD181A5025A}" dt="2021-09-10T12:11:26.304" v="1565" actId="20577"/>
          <ac:spMkLst>
            <pc:docMk/>
            <pc:sldMk cId="2445911551" sldId="284"/>
            <ac:spMk id="3" creationId="{8324DE34-CABD-48D1-9C03-97925F929FC1}"/>
          </ac:spMkLst>
        </pc:spChg>
        <pc:picChg chg="add mod">
          <ac:chgData name="Caroline Prodger" userId="e4ef2e75-b60b-401b-8ebe-291bdcf405f4" providerId="ADAL" clId="{F4B521EE-F1A6-4D87-8F93-2BD181A5025A}" dt="2021-09-10T12:11:32.784" v="1566" actId="1076"/>
          <ac:picMkLst>
            <pc:docMk/>
            <pc:sldMk cId="2445911551" sldId="284"/>
            <ac:picMk id="5" creationId="{EDFEDFD4-6613-48A6-B38A-7823F070C611}"/>
          </ac:picMkLst>
        </pc:picChg>
      </pc:sldChg>
      <pc:sldChg chg="modSp new mod modNotesTx">
        <pc:chgData name="Caroline Prodger" userId="e4ef2e75-b60b-401b-8ebe-291bdcf405f4" providerId="ADAL" clId="{F4B521EE-F1A6-4D87-8F93-2BD181A5025A}" dt="2021-09-10T12:15:00.608" v="1636" actId="20577"/>
        <pc:sldMkLst>
          <pc:docMk/>
          <pc:sldMk cId="825142492" sldId="285"/>
        </pc:sldMkLst>
        <pc:spChg chg="mod">
          <ac:chgData name="Caroline Prodger" userId="e4ef2e75-b60b-401b-8ebe-291bdcf405f4" providerId="ADAL" clId="{F4B521EE-F1A6-4D87-8F93-2BD181A5025A}" dt="2021-09-10T12:11:51.583" v="1590" actId="20577"/>
          <ac:spMkLst>
            <pc:docMk/>
            <pc:sldMk cId="825142492" sldId="285"/>
            <ac:spMk id="2" creationId="{852DC59F-C3DE-4225-8D33-D116534FA819}"/>
          </ac:spMkLst>
        </pc:spChg>
        <pc:spChg chg="mod">
          <ac:chgData name="Caroline Prodger" userId="e4ef2e75-b60b-401b-8ebe-291bdcf405f4" providerId="ADAL" clId="{F4B521EE-F1A6-4D87-8F93-2BD181A5025A}" dt="2021-09-10T12:15:00.608" v="1636" actId="20577"/>
          <ac:spMkLst>
            <pc:docMk/>
            <pc:sldMk cId="825142492" sldId="285"/>
            <ac:spMk id="3" creationId="{6EB5E529-5DF3-4777-88B7-31E1E79B8A6D}"/>
          </ac:spMkLst>
        </pc:spChg>
      </pc:sldChg>
      <pc:sldChg chg="modSp new del mod">
        <pc:chgData name="Caroline Prodger" userId="e4ef2e75-b60b-401b-8ebe-291bdcf405f4" providerId="ADAL" clId="{F4B521EE-F1A6-4D87-8F93-2BD181A5025A}" dt="2021-09-10T10:53:46.450" v="445" actId="2696"/>
        <pc:sldMkLst>
          <pc:docMk/>
          <pc:sldMk cId="2321443313" sldId="285"/>
        </pc:sldMkLst>
        <pc:spChg chg="mod">
          <ac:chgData name="Caroline Prodger" userId="e4ef2e75-b60b-401b-8ebe-291bdcf405f4" providerId="ADAL" clId="{F4B521EE-F1A6-4D87-8F93-2BD181A5025A}" dt="2021-09-10T10:50:17.711" v="290" actId="20577"/>
          <ac:spMkLst>
            <pc:docMk/>
            <pc:sldMk cId="2321443313" sldId="285"/>
            <ac:spMk id="2" creationId="{2E0138BB-83E7-45E3-B57D-593534750FDB}"/>
          </ac:spMkLst>
        </pc:spChg>
      </pc:sldChg>
      <pc:sldChg chg="modSp new mod">
        <pc:chgData name="Caroline Prodger" userId="e4ef2e75-b60b-401b-8ebe-291bdcf405f4" providerId="ADAL" clId="{F4B521EE-F1A6-4D87-8F93-2BD181A5025A}" dt="2021-09-10T12:30:21.583" v="2307" actId="20577"/>
        <pc:sldMkLst>
          <pc:docMk/>
          <pc:sldMk cId="750002029" sldId="286"/>
        </pc:sldMkLst>
        <pc:spChg chg="mod">
          <ac:chgData name="Caroline Prodger" userId="e4ef2e75-b60b-401b-8ebe-291bdcf405f4" providerId="ADAL" clId="{F4B521EE-F1A6-4D87-8F93-2BD181A5025A}" dt="2021-09-10T12:20:55.392" v="1675" actId="20577"/>
          <ac:spMkLst>
            <pc:docMk/>
            <pc:sldMk cId="750002029" sldId="286"/>
            <ac:spMk id="2" creationId="{03FBD2BC-7101-4C55-8CD1-E6C8BEEB466C}"/>
          </ac:spMkLst>
        </pc:spChg>
        <pc:spChg chg="mod">
          <ac:chgData name="Caroline Prodger" userId="e4ef2e75-b60b-401b-8ebe-291bdcf405f4" providerId="ADAL" clId="{F4B521EE-F1A6-4D87-8F93-2BD181A5025A}" dt="2021-09-10T12:30:21.583" v="2307" actId="20577"/>
          <ac:spMkLst>
            <pc:docMk/>
            <pc:sldMk cId="750002029" sldId="286"/>
            <ac:spMk id="3" creationId="{8DF91108-AD5B-451F-8270-6EE3D0121C5B}"/>
          </ac:spMkLst>
        </pc:spChg>
      </pc:sldChg>
    </pc:docChg>
  </pc:docChgLst>
  <pc:docChgLst>
    <pc:chgData name="Tommy ." userId="1be9750d281bf5b3" providerId="LiveId" clId="{4914427F-6BB9-41CE-A106-389BA1A441C1}"/>
    <pc:docChg chg="custSel delSld modSld">
      <pc:chgData name="Tommy ." userId="1be9750d281bf5b3" providerId="LiveId" clId="{4914427F-6BB9-41CE-A106-389BA1A441C1}" dt="2021-07-22T13:56:29.613" v="88" actId="5793"/>
      <pc:docMkLst>
        <pc:docMk/>
      </pc:docMkLst>
      <pc:sldChg chg="modSp del mod">
        <pc:chgData name="Tommy ." userId="1be9750d281bf5b3" providerId="LiveId" clId="{4914427F-6BB9-41CE-A106-389BA1A441C1}" dt="2021-07-22T13:50:06.875" v="4" actId="2696"/>
        <pc:sldMkLst>
          <pc:docMk/>
          <pc:sldMk cId="775062513" sldId="268"/>
        </pc:sldMkLst>
        <pc:graphicFrameChg chg="mod">
          <ac:chgData name="Tommy ." userId="1be9750d281bf5b3" providerId="LiveId" clId="{4914427F-6BB9-41CE-A106-389BA1A441C1}" dt="2021-07-22T13:49:46.581" v="3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Tommy ." userId="1be9750d281bf5b3" providerId="LiveId" clId="{4914427F-6BB9-41CE-A106-389BA1A441C1}" dt="2021-07-22T13:48:59.218" v="0" actId="255"/>
        <pc:sldMkLst>
          <pc:docMk/>
          <pc:sldMk cId="4191894021" sldId="270"/>
        </pc:sldMkLst>
        <pc:spChg chg="mod">
          <ac:chgData name="Tommy ." userId="1be9750d281bf5b3" providerId="LiveId" clId="{4914427F-6BB9-41CE-A106-389BA1A441C1}" dt="2021-07-22T13:48:59.218" v="0" actId="255"/>
          <ac:spMkLst>
            <pc:docMk/>
            <pc:sldMk cId="4191894021" sldId="270"/>
            <ac:spMk id="2050" creationId="{00000000-0000-0000-0000-000000000000}"/>
          </ac:spMkLst>
        </pc:spChg>
      </pc:sldChg>
      <pc:sldChg chg="modSp mod">
        <pc:chgData name="Tommy ." userId="1be9750d281bf5b3" providerId="LiveId" clId="{4914427F-6BB9-41CE-A106-389BA1A441C1}" dt="2021-07-22T13:50:41.769" v="11" actId="20577"/>
        <pc:sldMkLst>
          <pc:docMk/>
          <pc:sldMk cId="76338198" sldId="272"/>
        </pc:sldMkLst>
        <pc:spChg chg="mod">
          <ac:chgData name="Tommy ." userId="1be9750d281bf5b3" providerId="LiveId" clId="{4914427F-6BB9-41CE-A106-389BA1A441C1}" dt="2021-07-22T13:50:41.769" v="11" actId="20577"/>
          <ac:spMkLst>
            <pc:docMk/>
            <pc:sldMk cId="76338198" sldId="272"/>
            <ac:spMk id="7" creationId="{BE53C081-53A5-EF47-AFA1-9FEA354B2F56}"/>
          </ac:spMkLst>
        </pc:spChg>
      </pc:sldChg>
      <pc:sldChg chg="modSp mod">
        <pc:chgData name="Tommy ." userId="1be9750d281bf5b3" providerId="LiveId" clId="{4914427F-6BB9-41CE-A106-389BA1A441C1}" dt="2021-07-22T13:56:29.613" v="88" actId="5793"/>
        <pc:sldMkLst>
          <pc:docMk/>
          <pc:sldMk cId="1943491161" sldId="273"/>
        </pc:sldMkLst>
        <pc:spChg chg="mod">
          <ac:chgData name="Tommy ." userId="1be9750d281bf5b3" providerId="LiveId" clId="{4914427F-6BB9-41CE-A106-389BA1A441C1}" dt="2021-07-22T13:56:29.613" v="88" actId="5793"/>
          <ac:spMkLst>
            <pc:docMk/>
            <pc:sldMk cId="1943491161" sldId="273"/>
            <ac:spMk id="3" creationId="{B8080D42-86AE-3649-8EB1-5FBE6F97274E}"/>
          </ac:spMkLst>
        </pc:spChg>
      </pc:sldChg>
      <pc:sldChg chg="modSp mod">
        <pc:chgData name="Tommy ." userId="1be9750d281bf5b3" providerId="LiveId" clId="{4914427F-6BB9-41CE-A106-389BA1A441C1}" dt="2021-07-22T13:52:01.384" v="29" actId="1076"/>
        <pc:sldMkLst>
          <pc:docMk/>
          <pc:sldMk cId="470796580" sldId="274"/>
        </pc:sldMkLst>
        <pc:spChg chg="mod">
          <ac:chgData name="Tommy ." userId="1be9750d281bf5b3" providerId="LiveId" clId="{4914427F-6BB9-41CE-A106-389BA1A441C1}" dt="2021-07-22T13:51:55.494" v="26" actId="20577"/>
          <ac:spMkLst>
            <pc:docMk/>
            <pc:sldMk cId="470796580" sldId="274"/>
            <ac:spMk id="2" creationId="{66E0CA72-849D-AF47-844A-C2E23F62FAA3}"/>
          </ac:spMkLst>
        </pc:spChg>
        <pc:picChg chg="mod">
          <ac:chgData name="Tommy ." userId="1be9750d281bf5b3" providerId="LiveId" clId="{4914427F-6BB9-41CE-A106-389BA1A441C1}" dt="2021-07-22T13:52:01.384" v="29" actId="1076"/>
          <ac:picMkLst>
            <pc:docMk/>
            <pc:sldMk cId="470796580" sldId="274"/>
            <ac:picMk id="5" creationId="{06978C3D-14CF-F842-A0FE-BAC6FF40B50D}"/>
          </ac:picMkLst>
        </pc:picChg>
      </pc:sldChg>
      <pc:sldChg chg="delSp modSp mod">
        <pc:chgData name="Tommy ." userId="1be9750d281bf5b3" providerId="LiveId" clId="{4914427F-6BB9-41CE-A106-389BA1A441C1}" dt="2021-07-22T13:53:57.186" v="57"/>
        <pc:sldMkLst>
          <pc:docMk/>
          <pc:sldMk cId="3178109095" sldId="277"/>
        </pc:sldMkLst>
        <pc:spChg chg="mod">
          <ac:chgData name="Tommy ." userId="1be9750d281bf5b3" providerId="LiveId" clId="{4914427F-6BB9-41CE-A106-389BA1A441C1}" dt="2021-07-22T13:53:50.034" v="49" actId="2711"/>
          <ac:spMkLst>
            <pc:docMk/>
            <pc:sldMk cId="3178109095" sldId="277"/>
            <ac:spMk id="2" creationId="{9CB8D84C-6101-4D43-B437-BE48F8D92181}"/>
          </ac:spMkLst>
        </pc:spChg>
        <pc:spChg chg="del mod">
          <ac:chgData name="Tommy ." userId="1be9750d281bf5b3" providerId="LiveId" clId="{4914427F-6BB9-41CE-A106-389BA1A441C1}" dt="2021-07-22T13:53:57.186" v="57"/>
          <ac:spMkLst>
            <pc:docMk/>
            <pc:sldMk cId="3178109095" sldId="277"/>
            <ac:spMk id="3" creationId="{4CF22621-66D6-8B49-B150-96EEBA723C4C}"/>
          </ac:spMkLst>
        </pc:spChg>
        <pc:spChg chg="del mod">
          <ac:chgData name="Tommy ." userId="1be9750d281bf5b3" providerId="LiveId" clId="{4914427F-6BB9-41CE-A106-389BA1A441C1}" dt="2021-07-22T13:53:57.186" v="55"/>
          <ac:spMkLst>
            <pc:docMk/>
            <pc:sldMk cId="3178109095" sldId="277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3:57.186" v="53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Tommy ." userId="1be9750d281bf5b3" providerId="LiveId" clId="{4914427F-6BB9-41CE-A106-389BA1A441C1}" dt="2021-07-22T13:53:56.152" v="51" actId="20577"/>
          <ac:spMkLst>
            <pc:docMk/>
            <pc:sldMk cId="3178109095" sldId="277"/>
            <ac:spMk id="2053" creationId="{00000000-0000-0000-0000-000000000000}"/>
          </ac:spMkLst>
        </pc:spChg>
        <pc:picChg chg="del">
          <ac:chgData name="Tommy ." userId="1be9750d281bf5b3" providerId="LiveId" clId="{4914427F-6BB9-41CE-A106-389BA1A441C1}" dt="2021-07-22T13:53:24.933" v="43" actId="478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mod">
        <pc:chgData name="Tommy ." userId="1be9750d281bf5b3" providerId="LiveId" clId="{4914427F-6BB9-41CE-A106-389BA1A441C1}" dt="2021-07-22T13:53:09.393" v="42" actId="14100"/>
        <pc:sldMkLst>
          <pc:docMk/>
          <pc:sldMk cId="1321338157" sldId="278"/>
        </pc:sldMkLst>
        <pc:spChg chg="add mod">
          <ac:chgData name="Tommy ." userId="1be9750d281bf5b3" providerId="LiveId" clId="{4914427F-6BB9-41CE-A106-389BA1A441C1}" dt="2021-07-22T13:53:03.318" v="39" actId="113"/>
          <ac:spMkLst>
            <pc:docMk/>
            <pc:sldMk cId="1321338157" sldId="278"/>
            <ac:spMk id="2" creationId="{6BE0E55A-6F1E-443B-83EC-C9118538FB8B}"/>
          </ac:spMkLst>
        </pc:spChg>
        <pc:spChg chg="del mod">
          <ac:chgData name="Tommy ." userId="1be9750d281bf5b3" providerId="LiveId" clId="{4914427F-6BB9-41CE-A106-389BA1A441C1}" dt="2021-07-22T13:52:34.494" v="33" actId="478"/>
          <ac:spMkLst>
            <pc:docMk/>
            <pc:sldMk cId="1321338157" sldId="278"/>
            <ac:spMk id="6" creationId="{90E1C288-3450-1642-B3CB-B819B5C1839E}"/>
          </ac:spMkLst>
        </pc:spChg>
        <pc:picChg chg="mod">
          <ac:chgData name="Tommy ." userId="1be9750d281bf5b3" providerId="LiveId" clId="{4914427F-6BB9-41CE-A106-389BA1A441C1}" dt="2021-07-22T13:53:09.393" v="42" actId="14100"/>
          <ac:picMkLst>
            <pc:docMk/>
            <pc:sldMk cId="1321338157" sldId="278"/>
            <ac:picMk id="4" creationId="{0C89A19A-9E19-E449-932C-20AD06AE6561}"/>
          </ac:picMkLst>
        </pc:picChg>
      </pc:sldChg>
      <pc:sldChg chg="modSp mod">
        <pc:chgData name="Tommy ." userId="1be9750d281bf5b3" providerId="LiveId" clId="{4914427F-6BB9-41CE-A106-389BA1A441C1}" dt="2021-07-22T13:49:07.697" v="1" actId="255"/>
        <pc:sldMkLst>
          <pc:docMk/>
          <pc:sldMk cId="2260734964" sldId="279"/>
        </pc:sldMkLst>
        <pc:spChg chg="mod">
          <ac:chgData name="Tommy ." userId="1be9750d281bf5b3" providerId="LiveId" clId="{4914427F-6BB9-41CE-A106-389BA1A441C1}" dt="2021-07-22T13:49:07.697" v="1" actId="255"/>
          <ac:spMkLst>
            <pc:docMk/>
            <pc:sldMk cId="2260734964" sldId="279"/>
            <ac:spMk id="3" creationId="{00885B76-81FD-4C96-8A24-5228EACE410F}"/>
          </ac:spMkLst>
        </pc:spChg>
      </pc:sldChg>
      <pc:sldChg chg="modSp mod">
        <pc:chgData name="Tommy ." userId="1be9750d281bf5b3" providerId="LiveId" clId="{4914427F-6BB9-41CE-A106-389BA1A441C1}" dt="2021-07-22T13:50:51.114" v="12" actId="14100"/>
        <pc:sldMkLst>
          <pc:docMk/>
          <pc:sldMk cId="3479555221" sldId="280"/>
        </pc:sldMkLst>
        <pc:picChg chg="mod">
          <ac:chgData name="Tommy ." userId="1be9750d281bf5b3" providerId="LiveId" clId="{4914427F-6BB9-41CE-A106-389BA1A441C1}" dt="2021-07-22T13:50:51.114" v="12" actId="14100"/>
          <ac:picMkLst>
            <pc:docMk/>
            <pc:sldMk cId="3479555221" sldId="280"/>
            <ac:picMk id="4" creationId="{179D853D-07A4-424D-90F3-BE7862F353DF}"/>
          </ac:picMkLst>
        </pc:picChg>
      </pc:sldChg>
      <pc:sldChg chg="delSp modSp del mod">
        <pc:chgData name="Tommy ." userId="1be9750d281bf5b3" providerId="LiveId" clId="{4914427F-6BB9-41CE-A106-389BA1A441C1}" dt="2021-07-22T13:52:18.423" v="30" actId="2696"/>
        <pc:sldMkLst>
          <pc:docMk/>
          <pc:sldMk cId="3517475317" sldId="281"/>
        </pc:sldMkLst>
        <pc:spChg chg="mod">
          <ac:chgData name="Tommy ." userId="1be9750d281bf5b3" providerId="LiveId" clId="{4914427F-6BB9-41CE-A106-389BA1A441C1}" dt="2021-07-22T13:51:47.525" v="25" actId="20577"/>
          <ac:spMkLst>
            <pc:docMk/>
            <pc:sldMk cId="3517475317" sldId="281"/>
            <ac:spMk id="6" creationId="{90E1C288-3450-1642-B3CB-B819B5C1839E}"/>
          </ac:spMkLst>
        </pc:spChg>
        <pc:picChg chg="del">
          <ac:chgData name="Tommy ." userId="1be9750d281bf5b3" providerId="LiveId" clId="{4914427F-6BB9-41CE-A106-389BA1A441C1}" dt="2021-07-22T13:51:32.224" v="20" actId="478"/>
          <ac:picMkLst>
            <pc:docMk/>
            <pc:sldMk cId="3517475317" sldId="281"/>
            <ac:picMk id="4" creationId="{0C89A19A-9E19-E449-932C-20AD06AE6561}"/>
          </ac:picMkLst>
        </pc:picChg>
      </pc:sldChg>
      <pc:sldChg chg="delSp modSp mod">
        <pc:chgData name="Tommy ." userId="1be9750d281bf5b3" providerId="LiveId" clId="{4914427F-6BB9-41CE-A106-389BA1A441C1}" dt="2021-07-22T13:55:54.946" v="78" actId="1076"/>
        <pc:sldMkLst>
          <pc:docMk/>
          <pc:sldMk cId="2077285408" sldId="282"/>
        </pc:sldMkLst>
        <pc:spChg chg="mod">
          <ac:chgData name="Tommy ." userId="1be9750d281bf5b3" providerId="LiveId" clId="{4914427F-6BB9-41CE-A106-389BA1A441C1}" dt="2021-07-22T13:54:03.379" v="58" actId="20577"/>
          <ac:spMkLst>
            <pc:docMk/>
            <pc:sldMk cId="2077285408" sldId="282"/>
            <ac:spMk id="2" creationId="{9CB8D84C-6101-4D43-B437-BE48F8D92181}"/>
          </ac:spMkLst>
        </pc:spChg>
        <pc:spChg chg="mod">
          <ac:chgData name="Tommy ." userId="1be9750d281bf5b3" providerId="LiveId" clId="{4914427F-6BB9-41CE-A106-389BA1A441C1}" dt="2021-07-22T13:55:40.674" v="74" actId="122"/>
          <ac:spMkLst>
            <pc:docMk/>
            <pc:sldMk cId="2077285408" sldId="282"/>
            <ac:spMk id="3" creationId="{4CF22621-66D6-8B49-B150-96EEBA723C4C}"/>
          </ac:spMkLst>
        </pc:spChg>
        <pc:spChg chg="mod">
          <ac:chgData name="Tommy ." userId="1be9750d281bf5b3" providerId="LiveId" clId="{4914427F-6BB9-41CE-A106-389BA1A441C1}" dt="2021-07-22T13:55:54.946" v="78" actId="1076"/>
          <ac:spMkLst>
            <pc:docMk/>
            <pc:sldMk cId="2077285408" sldId="282"/>
            <ac:spMk id="6" creationId="{C37D3118-38D7-3243-B764-5A5A8E9676D6}"/>
          </ac:spMkLst>
        </pc:spChg>
        <pc:spChg chg="del mod">
          <ac:chgData name="Tommy ." userId="1be9750d281bf5b3" providerId="LiveId" clId="{4914427F-6BB9-41CE-A106-389BA1A441C1}" dt="2021-07-22T13:55:43.110" v="76"/>
          <ac:spMkLst>
            <pc:docMk/>
            <pc:sldMk cId="2077285408" sldId="282"/>
            <ac:spMk id="7" creationId="{8D4F549D-55BC-B74F-AAAB-F30D60832FF5}"/>
          </ac:spMkLst>
        </pc:spChg>
        <pc:picChg chg="del mod">
          <ac:chgData name="Tommy ." userId="1be9750d281bf5b3" providerId="LiveId" clId="{4914427F-6BB9-41CE-A106-389BA1A441C1}" dt="2021-07-22T13:55:49.248" v="77" actId="478"/>
          <ac:picMkLst>
            <pc:docMk/>
            <pc:sldMk cId="2077285408" sldId="282"/>
            <ac:picMk id="5" creationId="{10E9A0E9-0698-D740-8F01-2277BF63CAD9}"/>
          </ac:picMkLst>
        </pc:picChg>
      </pc:sldChg>
      <pc:sldChg chg="delSp modSp mod">
        <pc:chgData name="Tommy ." userId="1be9750d281bf5b3" providerId="LiveId" clId="{4914427F-6BB9-41CE-A106-389BA1A441C1}" dt="2021-07-22T13:56:08.266" v="83" actId="1076"/>
        <pc:sldMkLst>
          <pc:docMk/>
          <pc:sldMk cId="3033196472" sldId="283"/>
        </pc:sldMkLst>
        <pc:spChg chg="del">
          <ac:chgData name="Tommy ." userId="1be9750d281bf5b3" providerId="LiveId" clId="{4914427F-6BB9-41CE-A106-389BA1A441C1}" dt="2021-07-22T13:56:02.941" v="80" actId="478"/>
          <ac:spMkLst>
            <pc:docMk/>
            <pc:sldMk cId="3033196472" sldId="283"/>
            <ac:spMk id="3" creationId="{4CF22621-66D6-8B49-B150-96EEBA723C4C}"/>
          </ac:spMkLst>
        </pc:spChg>
        <pc:spChg chg="del">
          <ac:chgData name="Tommy ." userId="1be9750d281bf5b3" providerId="LiveId" clId="{4914427F-6BB9-41CE-A106-389BA1A441C1}" dt="2021-07-22T13:56:00.784" v="79" actId="478"/>
          <ac:spMkLst>
            <pc:docMk/>
            <pc:sldMk cId="3033196472" sldId="283"/>
            <ac:spMk id="6" creationId="{C37D3118-38D7-3243-B764-5A5A8E9676D6}"/>
          </ac:spMkLst>
        </pc:spChg>
        <pc:picChg chg="mod">
          <ac:chgData name="Tommy ." userId="1be9750d281bf5b3" providerId="LiveId" clId="{4914427F-6BB9-41CE-A106-389BA1A441C1}" dt="2021-07-22T13:56:08.266" v="83" actId="1076"/>
          <ac:picMkLst>
            <pc:docMk/>
            <pc:sldMk cId="3033196472" sldId="283"/>
            <ac:picMk id="5" creationId="{10E9A0E9-0698-D740-8F01-2277BF63CAD9}"/>
          </ac:picMkLst>
        </pc:picChg>
      </pc:sldChg>
    </pc:docChg>
  </pc:docChgLst>
  <pc:docChgLst>
    <pc:chgData name="Caroline Prodger" userId="e4ef2e75-b60b-401b-8ebe-291bdcf405f4" providerId="ADAL" clId="{66E0610F-774B-4233-9328-9977BCBD0103}"/>
    <pc:docChg chg="custSel addSld modSld">
      <pc:chgData name="Caroline Prodger" userId="e4ef2e75-b60b-401b-8ebe-291bdcf405f4" providerId="ADAL" clId="{66E0610F-774B-4233-9328-9977BCBD0103}" dt="2021-04-08T15:56:00.440" v="104" actId="5793"/>
      <pc:docMkLst>
        <pc:docMk/>
      </pc:docMkLst>
      <pc:sldChg chg="modSp mod">
        <pc:chgData name="Caroline Prodger" userId="e4ef2e75-b60b-401b-8ebe-291bdcf405f4" providerId="ADAL" clId="{66E0610F-774B-4233-9328-9977BCBD0103}" dt="2021-04-08T15:47:59.141" v="21" actId="20577"/>
        <pc:sldMkLst>
          <pc:docMk/>
          <pc:sldMk cId="0" sldId="256"/>
        </pc:sldMkLst>
        <pc:spChg chg="mod">
          <ac:chgData name="Caroline Prodger" userId="e4ef2e75-b60b-401b-8ebe-291bdcf405f4" providerId="ADAL" clId="{66E0610F-774B-4233-9328-9977BCBD0103}" dt="2021-04-08T15:47:59.141" v="2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 addCm modCm">
        <pc:chgData name="Caroline Prodger" userId="e4ef2e75-b60b-401b-8ebe-291bdcf405f4" providerId="ADAL" clId="{66E0610F-774B-4233-9328-9977BCBD0103}" dt="2021-04-08T15:52:18.710" v="72"/>
        <pc:sldMkLst>
          <pc:docMk/>
          <pc:sldMk cId="775062513" sldId="268"/>
        </pc:sldMkLst>
        <pc:graphicFrameChg chg="mod">
          <ac:chgData name="Caroline Prodger" userId="e4ef2e75-b60b-401b-8ebe-291bdcf405f4" providerId="ADAL" clId="{66E0610F-774B-4233-9328-9977BCBD0103}" dt="2021-04-08T15:50:49.091" v="70" actId="1076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modSp mod">
        <pc:chgData name="Caroline Prodger" userId="e4ef2e75-b60b-401b-8ebe-291bdcf405f4" providerId="ADAL" clId="{66E0610F-774B-4233-9328-9977BCBD0103}" dt="2021-04-08T15:49:00.021" v="28" actId="20577"/>
        <pc:sldMkLst>
          <pc:docMk/>
          <pc:sldMk cId="4191894021" sldId="270"/>
        </pc:sldMkLst>
        <pc:spChg chg="mod">
          <ac:chgData name="Caroline Prodger" userId="e4ef2e75-b60b-401b-8ebe-291bdcf405f4" providerId="ADAL" clId="{66E0610F-774B-4233-9328-9977BCBD0103}" dt="2021-04-08T15:49:00.021" v="28" actId="20577"/>
          <ac:spMkLst>
            <pc:docMk/>
            <pc:sldMk cId="4191894021" sldId="270"/>
            <ac:spMk id="2050" creationId="{00000000-0000-0000-0000-000000000000}"/>
          </ac:spMkLst>
        </pc:spChg>
      </pc:sldChg>
      <pc:sldChg chg="delSp modSp mod">
        <pc:chgData name="Caroline Prodger" userId="e4ef2e75-b60b-401b-8ebe-291bdcf405f4" providerId="ADAL" clId="{66E0610F-774B-4233-9328-9977BCBD0103}" dt="2021-04-08T15:55:31.741" v="103"/>
        <pc:sldMkLst>
          <pc:docMk/>
          <pc:sldMk cId="76338198" sldId="272"/>
        </pc:sldMkLst>
        <pc:spChg chg="del mod">
          <ac:chgData name="Caroline Prodger" userId="e4ef2e75-b60b-401b-8ebe-291bdcf405f4" providerId="ADAL" clId="{66E0610F-774B-4233-9328-9977BCBD0103}" dt="2021-04-08T15:55:31.741" v="103"/>
          <ac:spMkLst>
            <pc:docMk/>
            <pc:sldMk cId="76338198" sldId="272"/>
            <ac:spMk id="5" creationId="{CA8ADE2F-2D94-6944-8766-6A1B5E3D5379}"/>
          </ac:spMkLst>
        </pc:spChg>
        <pc:spChg chg="del">
          <ac:chgData name="Caroline Prodger" userId="e4ef2e75-b60b-401b-8ebe-291bdcf405f4" providerId="ADAL" clId="{66E0610F-774B-4233-9328-9977BCBD0103}" dt="2021-04-08T15:54:00.564" v="81" actId="21"/>
          <ac:spMkLst>
            <pc:docMk/>
            <pc:sldMk cId="76338198" sldId="272"/>
            <ac:spMk id="6" creationId="{6C1F1432-351E-DE4E-8C9C-5F2A5BE9D60A}"/>
          </ac:spMkLst>
        </pc:spChg>
        <pc:spChg chg="mod">
          <ac:chgData name="Caroline Prodger" userId="e4ef2e75-b60b-401b-8ebe-291bdcf405f4" providerId="ADAL" clId="{66E0610F-774B-4233-9328-9977BCBD0103}" dt="2021-04-08T15:55:13.415" v="101" actId="113"/>
          <ac:spMkLst>
            <pc:docMk/>
            <pc:sldMk cId="76338198" sldId="272"/>
            <ac:spMk id="7" creationId="{BE53C081-53A5-EF47-AFA1-9FEA354B2F56}"/>
          </ac:spMkLst>
        </pc:spChg>
        <pc:spChg chg="del mod">
          <ac:chgData name="Caroline Prodger" userId="e4ef2e75-b60b-401b-8ebe-291bdcf405f4" providerId="ADAL" clId="{66E0610F-774B-4233-9328-9977BCBD0103}" dt="2021-04-08T15:54:23.738" v="89"/>
          <ac:spMkLst>
            <pc:docMk/>
            <pc:sldMk cId="76338198" sldId="272"/>
            <ac:spMk id="8" creationId="{365E38FE-370F-5348-80D7-5AB19D29B73F}"/>
          </ac:spMkLst>
        </pc:spChg>
        <pc:spChg chg="del mod">
          <ac:chgData name="Caroline Prodger" userId="e4ef2e75-b60b-401b-8ebe-291bdcf405f4" providerId="ADAL" clId="{66E0610F-774B-4233-9328-9977BCBD0103}" dt="2021-04-08T15:53:52.598" v="79"/>
          <ac:spMkLst>
            <pc:docMk/>
            <pc:sldMk cId="76338198" sldId="272"/>
            <ac:spMk id="20" creationId="{EBE96916-3BCC-B148-AA14-3A20599D2781}"/>
          </ac:spMkLst>
        </pc:spChg>
        <pc:picChg chg="del mod">
          <ac:chgData name="Caroline Prodger" userId="e4ef2e75-b60b-401b-8ebe-291bdcf405f4" providerId="ADAL" clId="{66E0610F-774B-4233-9328-9977BCBD0103}" dt="2021-04-08T15:53:42.848" v="75" actId="21"/>
          <ac:picMkLst>
            <pc:docMk/>
            <pc:sldMk cId="76338198" sldId="272"/>
            <ac:picMk id="10" creationId="{511DBAEB-683C-9D4D-B7A3-EA7A3C42F5CE}"/>
          </ac:picMkLst>
        </pc:picChg>
      </pc:sldChg>
      <pc:sldChg chg="modSp mod">
        <pc:chgData name="Caroline Prodger" userId="e4ef2e75-b60b-401b-8ebe-291bdcf405f4" providerId="ADAL" clId="{66E0610F-774B-4233-9328-9977BCBD0103}" dt="2021-04-08T15:56:00.440" v="104" actId="5793"/>
        <pc:sldMkLst>
          <pc:docMk/>
          <pc:sldMk cId="1321338157" sldId="278"/>
        </pc:sldMkLst>
        <pc:spChg chg="mod">
          <ac:chgData name="Caroline Prodger" userId="e4ef2e75-b60b-401b-8ebe-291bdcf405f4" providerId="ADAL" clId="{66E0610F-774B-4233-9328-9977BCBD0103}" dt="2021-04-08T15:56:00.440" v="104" actId="5793"/>
          <ac:spMkLst>
            <pc:docMk/>
            <pc:sldMk cId="1321338157" sldId="278"/>
            <ac:spMk id="6" creationId="{90E1C288-3450-1642-B3CB-B819B5C1839E}"/>
          </ac:spMkLst>
        </pc:spChg>
      </pc:sldChg>
      <pc:sldChg chg="modSp new mod">
        <pc:chgData name="Caroline Prodger" userId="e4ef2e75-b60b-401b-8ebe-291bdcf405f4" providerId="ADAL" clId="{66E0610F-774B-4233-9328-9977BCBD0103}" dt="2021-04-08T15:50:12.868" v="69" actId="20577"/>
        <pc:sldMkLst>
          <pc:docMk/>
          <pc:sldMk cId="2260734964" sldId="279"/>
        </pc:sldMkLst>
        <pc:spChg chg="mod">
          <ac:chgData name="Caroline Prodger" userId="e4ef2e75-b60b-401b-8ebe-291bdcf405f4" providerId="ADAL" clId="{66E0610F-774B-4233-9328-9977BCBD0103}" dt="2021-04-08T15:49:31.173" v="55" actId="20577"/>
          <ac:spMkLst>
            <pc:docMk/>
            <pc:sldMk cId="2260734964" sldId="279"/>
            <ac:spMk id="2" creationId="{4356CADE-4731-4F78-9845-AC91E04894E8}"/>
          </ac:spMkLst>
        </pc:spChg>
        <pc:spChg chg="mod">
          <ac:chgData name="Caroline Prodger" userId="e4ef2e75-b60b-401b-8ebe-291bdcf405f4" providerId="ADAL" clId="{66E0610F-774B-4233-9328-9977BCBD0103}" dt="2021-04-08T15:50:12.868" v="69" actId="20577"/>
          <ac:spMkLst>
            <pc:docMk/>
            <pc:sldMk cId="2260734964" sldId="279"/>
            <ac:spMk id="3" creationId="{00885B76-81FD-4C96-8A24-5228EACE410F}"/>
          </ac:spMkLst>
        </pc:spChg>
      </pc:sldChg>
      <pc:sldChg chg="addSp delSp modSp new mod">
        <pc:chgData name="Caroline Prodger" userId="e4ef2e75-b60b-401b-8ebe-291bdcf405f4" providerId="ADAL" clId="{66E0610F-774B-4233-9328-9977BCBD0103}" dt="2021-04-08T15:54:06.516" v="82"/>
        <pc:sldMkLst>
          <pc:docMk/>
          <pc:sldMk cId="3479555221" sldId="280"/>
        </pc:sldMkLst>
        <pc:spChg chg="mod">
          <ac:chgData name="Caroline Prodger" userId="e4ef2e75-b60b-401b-8ebe-291bdcf405f4" providerId="ADAL" clId="{66E0610F-774B-4233-9328-9977BCBD0103}" dt="2021-04-08T15:53:54.566" v="80"/>
          <ac:spMkLst>
            <pc:docMk/>
            <pc:sldMk cId="3479555221" sldId="280"/>
            <ac:spMk id="2" creationId="{24D42B41-81F2-4CCA-9892-CFC86C7B7A9E}"/>
          </ac:spMkLst>
        </pc:spChg>
        <pc:spChg chg="del">
          <ac:chgData name="Caroline Prodger" userId="e4ef2e75-b60b-401b-8ebe-291bdcf405f4" providerId="ADAL" clId="{66E0610F-774B-4233-9328-9977BCBD0103}" dt="2021-04-08T15:53:45.593" v="76"/>
          <ac:spMkLst>
            <pc:docMk/>
            <pc:sldMk cId="3479555221" sldId="280"/>
            <ac:spMk id="3" creationId="{5B47EEF2-C484-4F56-B623-C6FFA90A7827}"/>
          </ac:spMkLst>
        </pc:spChg>
        <pc:spChg chg="add mod">
          <ac:chgData name="Caroline Prodger" userId="e4ef2e75-b60b-401b-8ebe-291bdcf405f4" providerId="ADAL" clId="{66E0610F-774B-4233-9328-9977BCBD0103}" dt="2021-04-08T15:54:06.516" v="82"/>
          <ac:spMkLst>
            <pc:docMk/>
            <pc:sldMk cId="3479555221" sldId="280"/>
            <ac:spMk id="5" creationId="{A3818CF1-6F34-4138-B0CD-02C5B52F259E}"/>
          </ac:spMkLst>
        </pc:spChg>
        <pc:picChg chg="add mod">
          <ac:chgData name="Caroline Prodger" userId="e4ef2e75-b60b-401b-8ebe-291bdcf405f4" providerId="ADAL" clId="{66E0610F-774B-4233-9328-9977BCBD0103}" dt="2021-04-08T15:53:45.593" v="76"/>
          <ac:picMkLst>
            <pc:docMk/>
            <pc:sldMk cId="3479555221" sldId="280"/>
            <ac:picMk id="4" creationId="{179D853D-07A4-424D-90F3-BE7862F353DF}"/>
          </ac:picMkLst>
        </pc:picChg>
      </pc:sldChg>
    </pc:docChg>
  </pc:docChgLst>
  <pc:docChgLst>
    <pc:chgData name="Caroline Prodger" userId="e4ef2e75-b60b-401b-8ebe-291bdcf405f4" providerId="ADAL" clId="{C6722CB0-A525-44E6-8AA5-E0EF882C51A2}"/>
    <pc:docChg chg="custSel modSld">
      <pc:chgData name="Caroline Prodger" userId="e4ef2e75-b60b-401b-8ebe-291bdcf405f4" providerId="ADAL" clId="{C6722CB0-A525-44E6-8AA5-E0EF882C51A2}" dt="2021-09-28T11:36:48.729" v="27" actId="1076"/>
      <pc:docMkLst>
        <pc:docMk/>
      </pc:docMkLst>
      <pc:sldChg chg="addSp delSp modSp mod">
        <pc:chgData name="Caroline Prodger" userId="e4ef2e75-b60b-401b-8ebe-291bdcf405f4" providerId="ADAL" clId="{C6722CB0-A525-44E6-8AA5-E0EF882C51A2}" dt="2021-09-28T11:34:05.538" v="5" actId="1076"/>
        <pc:sldMkLst>
          <pc:docMk/>
          <pc:sldMk cId="1912279038" sldId="269"/>
        </pc:sldMkLst>
        <pc:picChg chg="add mod">
          <ac:chgData name="Caroline Prodger" userId="e4ef2e75-b60b-401b-8ebe-291bdcf405f4" providerId="ADAL" clId="{C6722CB0-A525-44E6-8AA5-E0EF882C51A2}" dt="2021-09-28T11:34:05.538" v="5" actId="1076"/>
          <ac:picMkLst>
            <pc:docMk/>
            <pc:sldMk cId="1912279038" sldId="269"/>
            <ac:picMk id="3" creationId="{538266C2-8FA0-4965-91A8-AED0B9AC9722}"/>
          </ac:picMkLst>
        </pc:picChg>
        <pc:picChg chg="del">
          <ac:chgData name="Caroline Prodger" userId="e4ef2e75-b60b-401b-8ebe-291bdcf405f4" providerId="ADAL" clId="{C6722CB0-A525-44E6-8AA5-E0EF882C51A2}" dt="2021-09-28T11:33:20.350" v="0" actId="478"/>
          <ac:picMkLst>
            <pc:docMk/>
            <pc:sldMk cId="1912279038" sldId="269"/>
            <ac:picMk id="10" creationId="{3E37EB09-E1C8-46B8-B668-BB2039FB5215}"/>
          </ac:picMkLst>
        </pc:picChg>
      </pc:sldChg>
      <pc:sldChg chg="addSp delSp modSp mod">
        <pc:chgData name="Caroline Prodger" userId="e4ef2e75-b60b-401b-8ebe-291bdcf405f4" providerId="ADAL" clId="{C6722CB0-A525-44E6-8AA5-E0EF882C51A2}" dt="2021-09-28T11:36:48.729" v="27" actId="1076"/>
        <pc:sldMkLst>
          <pc:docMk/>
          <pc:sldMk cId="1321338157" sldId="278"/>
        </pc:sldMkLst>
        <pc:picChg chg="del">
          <ac:chgData name="Caroline Prodger" userId="e4ef2e75-b60b-401b-8ebe-291bdcf405f4" providerId="ADAL" clId="{C6722CB0-A525-44E6-8AA5-E0EF882C51A2}" dt="2021-09-28T11:35:33.404" v="11" actId="478"/>
          <ac:picMkLst>
            <pc:docMk/>
            <pc:sldMk cId="1321338157" sldId="278"/>
            <ac:picMk id="4" creationId="{0C89A19A-9E19-E449-932C-20AD06AE6561}"/>
          </ac:picMkLst>
        </pc:picChg>
        <pc:picChg chg="add mod">
          <ac:chgData name="Caroline Prodger" userId="e4ef2e75-b60b-401b-8ebe-291bdcf405f4" providerId="ADAL" clId="{C6722CB0-A525-44E6-8AA5-E0EF882C51A2}" dt="2021-09-28T11:36:48.729" v="27" actId="1076"/>
          <ac:picMkLst>
            <pc:docMk/>
            <pc:sldMk cId="1321338157" sldId="278"/>
            <ac:picMk id="5" creationId="{0D2390C4-FFC0-4990-9742-0566BE927C8E}"/>
          </ac:picMkLst>
        </pc:picChg>
      </pc:sldChg>
      <pc:sldChg chg="addSp delSp modSp mod">
        <pc:chgData name="Caroline Prodger" userId="e4ef2e75-b60b-401b-8ebe-291bdcf405f4" providerId="ADAL" clId="{C6722CB0-A525-44E6-8AA5-E0EF882C51A2}" dt="2021-09-28T11:35:02.577" v="10" actId="1076"/>
        <pc:sldMkLst>
          <pc:docMk/>
          <pc:sldMk cId="3479555221" sldId="280"/>
        </pc:sldMkLst>
        <pc:spChg chg="add del mod">
          <ac:chgData name="Caroline Prodger" userId="e4ef2e75-b60b-401b-8ebe-291bdcf405f4" providerId="ADAL" clId="{C6722CB0-A525-44E6-8AA5-E0EF882C51A2}" dt="2021-09-28T11:34:57.999" v="9" actId="21"/>
          <ac:spMkLst>
            <pc:docMk/>
            <pc:sldMk cId="3479555221" sldId="280"/>
            <ac:spMk id="5" creationId="{611B93B4-5B17-418D-AC7C-E35427FF87B0}"/>
          </ac:spMkLst>
        </pc:spChg>
        <pc:picChg chg="del">
          <ac:chgData name="Caroline Prodger" userId="e4ef2e75-b60b-401b-8ebe-291bdcf405f4" providerId="ADAL" clId="{C6722CB0-A525-44E6-8AA5-E0EF882C51A2}" dt="2021-09-28T11:34:16.925" v="6" actId="478"/>
          <ac:picMkLst>
            <pc:docMk/>
            <pc:sldMk cId="3479555221" sldId="280"/>
            <ac:picMk id="4" creationId="{179D853D-07A4-424D-90F3-BE7862F353DF}"/>
          </ac:picMkLst>
        </pc:picChg>
        <pc:picChg chg="add mod">
          <ac:chgData name="Caroline Prodger" userId="e4ef2e75-b60b-401b-8ebe-291bdcf405f4" providerId="ADAL" clId="{C6722CB0-A525-44E6-8AA5-E0EF882C51A2}" dt="2021-09-28T11:35:02.577" v="10" actId="1076"/>
          <ac:picMkLst>
            <pc:docMk/>
            <pc:sldMk cId="3479555221" sldId="280"/>
            <ac:picMk id="7" creationId="{A99E6400-3D0A-4F14-A05C-82BADEF38631}"/>
          </ac:picMkLst>
        </pc:picChg>
      </pc:sldChg>
      <pc:sldChg chg="addSp delSp modSp mod">
        <pc:chgData name="Caroline Prodger" userId="e4ef2e75-b60b-401b-8ebe-291bdcf405f4" providerId="ADAL" clId="{C6722CB0-A525-44E6-8AA5-E0EF882C51A2}" dt="2021-09-28T11:36:40.288" v="26" actId="1076"/>
        <pc:sldMkLst>
          <pc:docMk/>
          <pc:sldMk cId="2077285408" sldId="282"/>
        </pc:sldMkLst>
        <pc:picChg chg="add mod ord">
          <ac:chgData name="Caroline Prodger" userId="e4ef2e75-b60b-401b-8ebe-291bdcf405f4" providerId="ADAL" clId="{C6722CB0-A525-44E6-8AA5-E0EF882C51A2}" dt="2021-09-28T11:36:40.288" v="26" actId="1076"/>
          <ac:picMkLst>
            <pc:docMk/>
            <pc:sldMk cId="2077285408" sldId="282"/>
            <ac:picMk id="4" creationId="{06BEA66D-857C-4C10-852E-13B007A12B9B}"/>
          </ac:picMkLst>
        </pc:picChg>
        <pc:picChg chg="del">
          <ac:chgData name="Caroline Prodger" userId="e4ef2e75-b60b-401b-8ebe-291bdcf405f4" providerId="ADAL" clId="{C6722CB0-A525-44E6-8AA5-E0EF882C51A2}" dt="2021-09-28T11:35:46.300" v="15" actId="478"/>
          <ac:picMkLst>
            <pc:docMk/>
            <pc:sldMk cId="2077285408" sldId="282"/>
            <ac:picMk id="7" creationId="{FED3EC38-E9DD-4DF7-8554-849417CC3B73}"/>
          </ac:picMkLst>
        </pc:picChg>
      </pc:sldChg>
    </pc:docChg>
  </pc:docChgLst>
  <pc:docChgLst>
    <pc:chgData name="Sheila Holmes" userId="6e7462e7-2d5c-446e-98fb-109e4125352a" providerId="ADAL" clId="{7271079F-25BB-AE45-8CB5-015437DA8F30}"/>
    <pc:docChg chg="undo custSel addSld delSld modSld sldOrd">
      <pc:chgData name="Sheila Holmes" userId="6e7462e7-2d5c-446e-98fb-109e4125352a" providerId="ADAL" clId="{7271079F-25BB-AE45-8CB5-015437DA8F30}" dt="2021-03-07T21:27:43.406" v="1653" actId="2696"/>
      <pc:docMkLst>
        <pc:docMk/>
      </pc:docMkLst>
      <pc:sldChg chg="modSp mod">
        <pc:chgData name="Sheila Holmes" userId="6e7462e7-2d5c-446e-98fb-109e4125352a" providerId="ADAL" clId="{7271079F-25BB-AE45-8CB5-015437DA8F30}" dt="2021-03-06T21:27:25.113" v="2" actId="20577"/>
        <pc:sldMkLst>
          <pc:docMk/>
          <pc:sldMk cId="0" sldId="256"/>
        </pc:sldMkLst>
        <pc:spChg chg="mod">
          <ac:chgData name="Sheila Holmes" userId="6e7462e7-2d5c-446e-98fb-109e4125352a" providerId="ADAL" clId="{7271079F-25BB-AE45-8CB5-015437DA8F30}" dt="2021-03-06T21:27:25.113" v="2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6T23:30:34.264" v="395" actId="478"/>
        <pc:sldMkLst>
          <pc:docMk/>
          <pc:sldMk cId="775062513" sldId="268"/>
        </pc:sldMkLst>
        <pc:spChg chg="del">
          <ac:chgData name="Sheila Holmes" userId="6e7462e7-2d5c-446e-98fb-109e4125352a" providerId="ADAL" clId="{7271079F-25BB-AE45-8CB5-015437DA8F30}" dt="2021-03-06T23:30:26.119" v="392" actId="478"/>
          <ac:spMkLst>
            <pc:docMk/>
            <pc:sldMk cId="775062513" sldId="268"/>
            <ac:spMk id="2050" creationId="{00000000-0000-0000-0000-000000000000}"/>
          </ac:spMkLst>
        </pc:spChg>
        <pc:spChg chg="mod">
          <ac:chgData name="Sheila Holmes" userId="6e7462e7-2d5c-446e-98fb-109e4125352a" providerId="ADAL" clId="{7271079F-25BB-AE45-8CB5-015437DA8F30}" dt="2021-03-06T23:30:32.428" v="394" actId="14100"/>
          <ac:spMkLst>
            <pc:docMk/>
            <pc:sldMk cId="775062513" sldId="268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3:30:34.264" v="395" actId="478"/>
          <ac:spMkLst>
            <pc:docMk/>
            <pc:sldMk cId="775062513" sldId="268"/>
            <ac:spMk id="2054" creationId="{00000000-0000-0000-0000-000000000000}"/>
          </ac:spMkLst>
        </pc:spChg>
        <pc:graphicFrameChg chg="add mod">
          <ac:chgData name="Sheila Holmes" userId="6e7462e7-2d5c-446e-98fb-109e4125352a" providerId="ADAL" clId="{7271079F-25BB-AE45-8CB5-015437DA8F30}" dt="2021-03-06T23:30:16.169" v="391"/>
          <ac:graphicFrameMkLst>
            <pc:docMk/>
            <pc:sldMk cId="775062513" sldId="268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6T22:52:29.911" v="390" actId="1076"/>
        <pc:sldMkLst>
          <pc:docMk/>
          <pc:sldMk cId="1912279038" sldId="269"/>
        </pc:sldMkLst>
        <pc:spChg chg="add del mod">
          <ac:chgData name="Sheila Holmes" userId="6e7462e7-2d5c-446e-98fb-109e4125352a" providerId="ADAL" clId="{7271079F-25BB-AE45-8CB5-015437DA8F30}" dt="2021-03-06T22:52:16.589" v="387" actId="478"/>
          <ac:spMkLst>
            <pc:docMk/>
            <pc:sldMk cId="1912279038" sldId="269"/>
            <ac:spMk id="3" creationId="{ACE6176F-C2D2-B742-8639-3708058AC48F}"/>
          </ac:spMkLst>
        </pc:spChg>
        <pc:spChg chg="del mod">
          <ac:chgData name="Sheila Holmes" userId="6e7462e7-2d5c-446e-98fb-109e4125352a" providerId="ADAL" clId="{7271079F-25BB-AE45-8CB5-015437DA8F30}" dt="2021-03-06T22:51:59.874" v="383" actId="478"/>
          <ac:spMkLst>
            <pc:docMk/>
            <pc:sldMk cId="1912279038" sldId="269"/>
            <ac:spMk id="2053" creationId="{00000000-0000-0000-0000-000000000000}"/>
          </ac:spMkLst>
        </pc:spChg>
        <pc:spChg chg="del">
          <ac:chgData name="Sheila Holmes" userId="6e7462e7-2d5c-446e-98fb-109e4125352a" providerId="ADAL" clId="{7271079F-25BB-AE45-8CB5-015437DA8F30}" dt="2021-03-06T22:52:01.401" v="384" actId="478"/>
          <ac:spMkLst>
            <pc:docMk/>
            <pc:sldMk cId="1912279038" sldId="269"/>
            <ac:spMk id="2054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6T22:52:29.911" v="390" actId="1076"/>
          <ac:picMkLst>
            <pc:docMk/>
            <pc:sldMk cId="1912279038" sldId="269"/>
            <ac:picMk id="7" creationId="{8213F419-34F5-2741-A667-87BAE9A19BE1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3:42.361" v="1650" actId="20577"/>
        <pc:sldMkLst>
          <pc:docMk/>
          <pc:sldMk cId="4191894021" sldId="270"/>
        </pc:sldMkLst>
        <pc:spChg chg="add del mod">
          <ac:chgData name="Sheila Holmes" userId="6e7462e7-2d5c-446e-98fb-109e4125352a" providerId="ADAL" clId="{7271079F-25BB-AE45-8CB5-015437DA8F30}" dt="2021-03-06T22:17:32.037" v="350" actId="478"/>
          <ac:spMkLst>
            <pc:docMk/>
            <pc:sldMk cId="4191894021" sldId="270"/>
            <ac:spMk id="3" creationId="{3233A055-863A-7F45-A074-5DCEC1A06761}"/>
          </ac:spMkLst>
        </pc:spChg>
        <pc:spChg chg="add del mod">
          <ac:chgData name="Sheila Holmes" userId="6e7462e7-2d5c-446e-98fb-109e4125352a" providerId="ADAL" clId="{7271079F-25BB-AE45-8CB5-015437DA8F30}" dt="2021-03-06T22:17:37.275" v="351" actId="1076"/>
          <ac:spMkLst>
            <pc:docMk/>
            <pc:sldMk cId="4191894021" sldId="270"/>
            <ac:spMk id="5" creationId="{49BBD383-172C-2E4B-9F03-3406D0B63D07}"/>
          </ac:spMkLst>
        </pc:spChg>
        <pc:spChg chg="mod">
          <ac:chgData name="Sheila Holmes" userId="6e7462e7-2d5c-446e-98fb-109e4125352a" providerId="ADAL" clId="{7271079F-25BB-AE45-8CB5-015437DA8F30}" dt="2021-03-07T13:23:42.361" v="1650" actId="20577"/>
          <ac:spMkLst>
            <pc:docMk/>
            <pc:sldMk cId="4191894021" sldId="270"/>
            <ac:spMk id="2050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2:17:19.741" v="346" actId="478"/>
          <ac:spMkLst>
            <pc:docMk/>
            <pc:sldMk cId="4191894021" sldId="270"/>
            <ac:spMk id="2053" creationId="{00000000-0000-0000-0000-000000000000}"/>
          </ac:spMkLst>
        </pc:spChg>
        <pc:spChg chg="del mod">
          <ac:chgData name="Sheila Holmes" userId="6e7462e7-2d5c-446e-98fb-109e4125352a" providerId="ADAL" clId="{7271079F-25BB-AE45-8CB5-015437DA8F30}" dt="2021-03-06T21:42:14.737" v="36" actId="478"/>
          <ac:spMkLst>
            <pc:docMk/>
            <pc:sldMk cId="4191894021" sldId="270"/>
            <ac:spMk id="2054" creationId="{00000000-0000-0000-0000-000000000000}"/>
          </ac:spMkLst>
        </pc:spChg>
      </pc:sldChg>
      <pc:sldChg chg="addSp delSp modSp add del mod">
        <pc:chgData name="Sheila Holmes" userId="6e7462e7-2d5c-446e-98fb-109e4125352a" providerId="ADAL" clId="{7271079F-25BB-AE45-8CB5-015437DA8F30}" dt="2021-03-07T13:22:36.535" v="1647" actId="2696"/>
        <pc:sldMkLst>
          <pc:docMk/>
          <pc:sldMk cId="135607417" sldId="271"/>
        </pc:sldMkLst>
        <pc:picChg chg="add del mod">
          <ac:chgData name="Sheila Holmes" userId="6e7462e7-2d5c-446e-98fb-109e4125352a" providerId="ADAL" clId="{7271079F-25BB-AE45-8CB5-015437DA8F30}" dt="2021-03-06T22:51:54.944" v="382" actId="21"/>
          <ac:picMkLst>
            <pc:docMk/>
            <pc:sldMk cId="135607417" sldId="271"/>
            <ac:picMk id="3" creationId="{3E494DEC-CB56-C04B-BC89-376FDA5E1E88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09:17:38.767" v="1237" actId="255"/>
        <pc:sldMkLst>
          <pc:docMk/>
          <pc:sldMk cId="76338198" sldId="272"/>
        </pc:sldMkLst>
        <pc:spChg chg="add del mod">
          <ac:chgData name="Sheila Holmes" userId="6e7462e7-2d5c-446e-98fb-109e4125352a" providerId="ADAL" clId="{7271079F-25BB-AE45-8CB5-015437DA8F30}" dt="2021-03-07T07:23:37.425" v="404"/>
          <ac:spMkLst>
            <pc:docMk/>
            <pc:sldMk cId="76338198" sldId="272"/>
            <ac:spMk id="3" creationId="{EE9F2285-8CE3-AE42-A49B-3CF74B0955BA}"/>
          </ac:spMkLst>
        </pc:spChg>
        <pc:spChg chg="add mod">
          <ac:chgData name="Sheila Holmes" userId="6e7462e7-2d5c-446e-98fb-109e4125352a" providerId="ADAL" clId="{7271079F-25BB-AE45-8CB5-015437DA8F30}" dt="2021-03-07T09:17:18.276" v="1236" actId="123"/>
          <ac:spMkLst>
            <pc:docMk/>
            <pc:sldMk cId="76338198" sldId="272"/>
            <ac:spMk id="5" creationId="{CA8ADE2F-2D94-6944-8766-6A1B5E3D5379}"/>
          </ac:spMkLst>
        </pc:spChg>
        <pc:spChg chg="add mod">
          <ac:chgData name="Sheila Holmes" userId="6e7462e7-2d5c-446e-98fb-109e4125352a" providerId="ADAL" clId="{7271079F-25BB-AE45-8CB5-015437DA8F30}" dt="2021-03-07T09:17:38.767" v="1237" actId="255"/>
          <ac:spMkLst>
            <pc:docMk/>
            <pc:sldMk cId="76338198" sldId="272"/>
            <ac:spMk id="6" creationId="{6C1F1432-351E-DE4E-8C9C-5F2A5BE9D60A}"/>
          </ac:spMkLst>
        </pc:spChg>
        <pc:spChg chg="add mod">
          <ac:chgData name="Sheila Holmes" userId="6e7462e7-2d5c-446e-98fb-109e4125352a" providerId="ADAL" clId="{7271079F-25BB-AE45-8CB5-015437DA8F30}" dt="2021-03-07T09:17:15.761" v="1235" actId="123"/>
          <ac:spMkLst>
            <pc:docMk/>
            <pc:sldMk cId="76338198" sldId="272"/>
            <ac:spMk id="7" creationId="{BE53C081-53A5-EF47-AFA1-9FEA354B2F56}"/>
          </ac:spMkLst>
        </pc:spChg>
        <pc:spChg chg="add mod">
          <ac:chgData name="Sheila Holmes" userId="6e7462e7-2d5c-446e-98fb-109e4125352a" providerId="ADAL" clId="{7271079F-25BB-AE45-8CB5-015437DA8F30}" dt="2021-03-07T09:15:35.066" v="1173" actId="1076"/>
          <ac:spMkLst>
            <pc:docMk/>
            <pc:sldMk cId="76338198" sldId="272"/>
            <ac:spMk id="8" creationId="{365E38FE-370F-5348-80D7-5AB19D29B73F}"/>
          </ac:spMkLst>
        </pc:spChg>
        <pc:spChg chg="add mod">
          <ac:chgData name="Sheila Holmes" userId="6e7462e7-2d5c-446e-98fb-109e4125352a" providerId="ADAL" clId="{7271079F-25BB-AE45-8CB5-015437DA8F30}" dt="2021-03-07T09:17:08.186" v="1234" actId="1076"/>
          <ac:spMkLst>
            <pc:docMk/>
            <pc:sldMk cId="76338198" sldId="272"/>
            <ac:spMk id="20" creationId="{EBE96916-3BCC-B148-AA14-3A20599D2781}"/>
          </ac:spMkLst>
        </pc:spChg>
        <pc:spChg chg="mod">
          <ac:chgData name="Sheila Holmes" userId="6e7462e7-2d5c-446e-98fb-109e4125352a" providerId="ADAL" clId="{7271079F-25BB-AE45-8CB5-015437DA8F30}" dt="2021-03-07T07:49:18.720" v="588" actId="20577"/>
          <ac:spMkLst>
            <pc:docMk/>
            <pc:sldMk cId="76338198" sldId="272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10.933" v="399" actId="478"/>
          <ac:graphicFrameMkLst>
            <pc:docMk/>
            <pc:sldMk cId="76338198" sldId="272"/>
            <ac:graphicFrameMk id="2" creationId="{08877E3A-DDCB-EF49-A319-96E8FD589E89}"/>
          </ac:graphicFrameMkLst>
        </pc:graphicFrameChg>
        <pc:graphicFrameChg chg="add del mod modGraphic">
          <ac:chgData name="Sheila Holmes" userId="6e7462e7-2d5c-446e-98fb-109e4125352a" providerId="ADAL" clId="{7271079F-25BB-AE45-8CB5-015437DA8F30}" dt="2021-03-07T07:27:18.904" v="427" actId="21"/>
          <ac:graphicFrameMkLst>
            <pc:docMk/>
            <pc:sldMk cId="76338198" sldId="272"/>
            <ac:graphicFrameMk id="4" creationId="{EE261371-E2D8-584C-9C75-173A5EAE56FE}"/>
          </ac:graphicFrameMkLst>
        </pc:graphicFrameChg>
        <pc:picChg chg="add mod">
          <ac:chgData name="Sheila Holmes" userId="6e7462e7-2d5c-446e-98fb-109e4125352a" providerId="ADAL" clId="{7271079F-25BB-AE45-8CB5-015437DA8F30}" dt="2021-03-07T09:15:58.692" v="1179" actId="1076"/>
          <ac:picMkLst>
            <pc:docMk/>
            <pc:sldMk cId="76338198" sldId="272"/>
            <ac:picMk id="10" creationId="{511DBAEB-683C-9D4D-B7A3-EA7A3C42F5CE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6" creationId="{66883B42-D644-9145-937E-2645212A132B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7" creationId="{6D8C1DDE-2D24-A64C-87F5-ABBB2D3584C9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28" creationId="{EC8E7E91-A0E3-664F-A1FA-0C0999760A37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29" creationId="{1DD399B6-5CB8-8E4D-9CEC-882668DF8DA0}"/>
          </ac:picMkLst>
        </pc:picChg>
        <pc:picChg chg="add del mod">
          <ac:chgData name="Sheila Holmes" userId="6e7462e7-2d5c-446e-98fb-109e4125352a" providerId="ADAL" clId="{7271079F-25BB-AE45-8CB5-015437DA8F30}" dt="2021-03-07T07:26:59.113" v="426" actId="21"/>
          <ac:picMkLst>
            <pc:docMk/>
            <pc:sldMk cId="76338198" sldId="272"/>
            <ac:picMk id="1030" creationId="{4EE269E5-A186-4F4B-85B0-65D2B49E05A1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1" creationId="{D1F8B5D8-F667-9441-ABEA-D98A4B3896E4}"/>
          </ac:picMkLst>
        </pc:picChg>
        <pc:picChg chg="add del mod">
          <ac:chgData name="Sheila Holmes" userId="6e7462e7-2d5c-446e-98fb-109e4125352a" providerId="ADAL" clId="{7271079F-25BB-AE45-8CB5-015437DA8F30}" dt="2021-03-07T07:27:34.472" v="428" actId="21"/>
          <ac:picMkLst>
            <pc:docMk/>
            <pc:sldMk cId="76338198" sldId="272"/>
            <ac:picMk id="1032" creationId="{4B42CB16-BF4D-A44A-BDFA-56F91C9863FB}"/>
          </ac:picMkLst>
        </pc:picChg>
        <pc:picChg chg="add del mod">
          <ac:chgData name="Sheila Holmes" userId="6e7462e7-2d5c-446e-98fb-109e4125352a" providerId="ADAL" clId="{7271079F-25BB-AE45-8CB5-015437DA8F30}" dt="2021-03-07T07:27:18.904" v="427" actId="21"/>
          <ac:picMkLst>
            <pc:docMk/>
            <pc:sldMk cId="76338198" sldId="272"/>
            <ac:picMk id="1033" creationId="{3276189E-94FA-024C-9226-8E31FA99BBBB}"/>
          </ac:picMkLst>
        </pc:picChg>
      </pc:sldChg>
      <pc:sldChg chg="addSp delSp modSp add mod ord">
        <pc:chgData name="Sheila Holmes" userId="6e7462e7-2d5c-446e-98fb-109e4125352a" providerId="ADAL" clId="{7271079F-25BB-AE45-8CB5-015437DA8F30}" dt="2021-03-07T10:21:43.326" v="1525" actId="14100"/>
        <pc:sldMkLst>
          <pc:docMk/>
          <pc:sldMk cId="1943491161" sldId="273"/>
        </pc:sldMkLst>
        <pc:spChg chg="add mod">
          <ac:chgData name="Sheila Holmes" userId="6e7462e7-2d5c-446e-98fb-109e4125352a" providerId="ADAL" clId="{7271079F-25BB-AE45-8CB5-015437DA8F30}" dt="2021-03-07T10:21:43.326" v="1525" actId="14100"/>
          <ac:spMkLst>
            <pc:docMk/>
            <pc:sldMk cId="1943491161" sldId="273"/>
            <ac:spMk id="3" creationId="{B8080D42-86AE-3649-8EB1-5FBE6F97274E}"/>
          </ac:spMkLst>
        </pc:spChg>
        <pc:spChg chg="mod">
          <ac:chgData name="Sheila Holmes" userId="6e7462e7-2d5c-446e-98fb-109e4125352a" providerId="ADAL" clId="{7271079F-25BB-AE45-8CB5-015437DA8F30}" dt="2021-03-07T07:57:58.264" v="672" actId="14100"/>
          <ac:spMkLst>
            <pc:docMk/>
            <pc:sldMk cId="1943491161" sldId="273"/>
            <ac:spMk id="2053" creationId="{00000000-0000-0000-0000-000000000000}"/>
          </ac:spMkLst>
        </pc:spChg>
        <pc:graphicFrameChg chg="del">
          <ac:chgData name="Sheila Holmes" userId="6e7462e7-2d5c-446e-98fb-109e4125352a" providerId="ADAL" clId="{7271079F-25BB-AE45-8CB5-015437DA8F30}" dt="2021-03-06T23:37:08.760" v="398" actId="478"/>
          <ac:graphicFrameMkLst>
            <pc:docMk/>
            <pc:sldMk cId="1943491161" sldId="273"/>
            <ac:graphicFrameMk id="2" creationId="{08877E3A-DDCB-EF49-A319-96E8FD589E89}"/>
          </ac:graphicFrameMkLst>
        </pc:graphicFrameChg>
      </pc:sldChg>
      <pc:sldChg chg="addSp delSp modSp add mod">
        <pc:chgData name="Sheila Holmes" userId="6e7462e7-2d5c-446e-98fb-109e4125352a" providerId="ADAL" clId="{7271079F-25BB-AE45-8CB5-015437DA8F30}" dt="2021-03-07T08:35:18.545" v="870" actId="1035"/>
        <pc:sldMkLst>
          <pc:docMk/>
          <pc:sldMk cId="470796580" sldId="274"/>
        </pc:sldMkLst>
        <pc:spChg chg="add mod">
          <ac:chgData name="Sheila Holmes" userId="6e7462e7-2d5c-446e-98fb-109e4125352a" providerId="ADAL" clId="{7271079F-25BB-AE45-8CB5-015437DA8F30}" dt="2021-03-07T08:22:13.754" v="755" actId="1076"/>
          <ac:spMkLst>
            <pc:docMk/>
            <pc:sldMk cId="470796580" sldId="274"/>
            <ac:spMk id="2" creationId="{66E0CA72-849D-AF47-844A-C2E23F62FAA3}"/>
          </ac:spMkLst>
        </pc:spChg>
        <pc:spChg chg="add del mod">
          <ac:chgData name="Sheila Holmes" userId="6e7462e7-2d5c-446e-98fb-109e4125352a" providerId="ADAL" clId="{7271079F-25BB-AE45-8CB5-015437DA8F30}" dt="2021-03-07T08:20:07.368" v="743" actId="21"/>
          <ac:spMkLst>
            <pc:docMk/>
            <pc:sldMk cId="470796580" sldId="274"/>
            <ac:spMk id="3" creationId="{A4C367A0-383E-1546-B84A-6D7C3AE98F55}"/>
          </ac:spMkLst>
        </pc:spChg>
        <pc:spChg chg="mod">
          <ac:chgData name="Sheila Holmes" userId="6e7462e7-2d5c-446e-98fb-109e4125352a" providerId="ADAL" clId="{7271079F-25BB-AE45-8CB5-015437DA8F30}" dt="2021-03-07T08:35:14.255" v="869" actId="20577"/>
          <ac:spMkLst>
            <pc:docMk/>
            <pc:sldMk cId="470796580" sldId="274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5:18.545" v="870" actId="1035"/>
          <ac:picMkLst>
            <pc:docMk/>
            <pc:sldMk cId="470796580" sldId="274"/>
            <ac:picMk id="5" creationId="{06978C3D-14CF-F842-A0FE-BAC6FF40B50D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57190999" sldId="275"/>
        </pc:sldMkLst>
        <pc:spChg chg="add mod">
          <ac:chgData name="Sheila Holmes" userId="6e7462e7-2d5c-446e-98fb-109e4125352a" providerId="ADAL" clId="{7271079F-25BB-AE45-8CB5-015437DA8F30}" dt="2021-03-07T09:58:21.201" v="1389" actId="255"/>
          <ac:spMkLst>
            <pc:docMk/>
            <pc:sldMk cId="357190999" sldId="275"/>
            <ac:spMk id="2" creationId="{7B045539-0771-2948-B92C-6292A0501929}"/>
          </ac:spMkLst>
        </pc:spChg>
        <pc:spChg chg="add mod">
          <ac:chgData name="Sheila Holmes" userId="6e7462e7-2d5c-446e-98fb-109e4125352a" providerId="ADAL" clId="{7271079F-25BB-AE45-8CB5-015437DA8F30}" dt="2021-03-07T09:57:28.099" v="1376" actId="1076"/>
          <ac:spMkLst>
            <pc:docMk/>
            <pc:sldMk cId="357190999" sldId="275"/>
            <ac:spMk id="3" creationId="{6A4BA9FD-4EF0-854D-8A66-D947483F3ADE}"/>
          </ac:spMkLst>
        </pc:spChg>
        <pc:spChg chg="mod">
          <ac:chgData name="Sheila Holmes" userId="6e7462e7-2d5c-446e-98fb-109e4125352a" providerId="ADAL" clId="{7271079F-25BB-AE45-8CB5-015437DA8F30}" dt="2021-03-07T09:22:59.477" v="1265" actId="20577"/>
          <ac:spMkLst>
            <pc:docMk/>
            <pc:sldMk cId="357190999" sldId="275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57:48.271" v="1379" actId="1076"/>
          <ac:picMkLst>
            <pc:docMk/>
            <pc:sldMk cId="357190999" sldId="275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09:57:41.204" v="1378" actId="1076"/>
          <ac:picMkLst>
            <pc:docMk/>
            <pc:sldMk cId="357190999" sldId="275"/>
            <ac:picMk id="7" creationId="{B8B3A3E9-77A2-384C-9C3C-71BD23FAEEC7}"/>
          </ac:picMkLst>
        </pc:picChg>
      </pc:sldChg>
      <pc:sldChg chg="addSp modSp add del mod">
        <pc:chgData name="Sheila Holmes" userId="6e7462e7-2d5c-446e-98fb-109e4125352a" providerId="ADAL" clId="{7271079F-25BB-AE45-8CB5-015437DA8F30}" dt="2021-03-07T09:11:08.024" v="1165" actId="2696"/>
        <pc:sldMkLst>
          <pc:docMk/>
          <pc:sldMk cId="1946403229" sldId="276"/>
        </pc:sldMkLst>
        <pc:spChg chg="add mod">
          <ac:chgData name="Sheila Holmes" userId="6e7462e7-2d5c-446e-98fb-109e4125352a" providerId="ADAL" clId="{7271079F-25BB-AE45-8CB5-015437DA8F30}" dt="2021-03-07T09:10:31.465" v="1164" actId="1076"/>
          <ac:spMkLst>
            <pc:docMk/>
            <pc:sldMk cId="1946403229" sldId="276"/>
            <ac:spMk id="2" creationId="{D82DF139-A065-C04E-A52C-2B7336F75570}"/>
          </ac:spMkLst>
        </pc:spChg>
      </pc:sldChg>
      <pc:sldChg chg="addSp delSp modSp add mod">
        <pc:chgData name="Sheila Holmes" userId="6e7462e7-2d5c-446e-98fb-109e4125352a" providerId="ADAL" clId="{7271079F-25BB-AE45-8CB5-015437DA8F30}" dt="2021-03-07T13:28:33.202" v="1652"/>
        <pc:sldMkLst>
          <pc:docMk/>
          <pc:sldMk cId="3178109095" sldId="277"/>
        </pc:sldMkLst>
        <pc:spChg chg="add mod">
          <ac:chgData name="Sheila Holmes" userId="6e7462e7-2d5c-446e-98fb-109e4125352a" providerId="ADAL" clId="{7271079F-25BB-AE45-8CB5-015437DA8F30}" dt="2021-03-07T09:09:08.420" v="1160" actId="1076"/>
          <ac:spMkLst>
            <pc:docMk/>
            <pc:sldMk cId="3178109095" sldId="277"/>
            <ac:spMk id="2" creationId="{9CB8D84C-6101-4D43-B437-BE48F8D92181}"/>
          </ac:spMkLst>
        </pc:spChg>
        <pc:spChg chg="add mod">
          <ac:chgData name="Sheila Holmes" userId="6e7462e7-2d5c-446e-98fb-109e4125352a" providerId="ADAL" clId="{7271079F-25BB-AE45-8CB5-015437DA8F30}" dt="2021-03-07T09:07:59.852" v="1143" actId="14100"/>
          <ac:spMkLst>
            <pc:docMk/>
            <pc:sldMk cId="3178109095" sldId="277"/>
            <ac:spMk id="3" creationId="{4CF22621-66D6-8B49-B150-96EEBA723C4C}"/>
          </ac:spMkLst>
        </pc:spChg>
        <pc:spChg chg="add mod">
          <ac:chgData name="Sheila Holmes" userId="6e7462e7-2d5c-446e-98fb-109e4125352a" providerId="ADAL" clId="{7271079F-25BB-AE45-8CB5-015437DA8F30}" dt="2021-03-07T09:08:13.905" v="1145" actId="21"/>
          <ac:spMkLst>
            <pc:docMk/>
            <pc:sldMk cId="3178109095" sldId="277"/>
            <ac:spMk id="6" creationId="{C37D3118-38D7-3243-B764-5A5A8E9676D6}"/>
          </ac:spMkLst>
        </pc:spChg>
        <pc:spChg chg="add del mod">
          <ac:chgData name="Sheila Holmes" userId="6e7462e7-2d5c-446e-98fb-109e4125352a" providerId="ADAL" clId="{7271079F-25BB-AE45-8CB5-015437DA8F30}" dt="2021-03-07T09:08:47.562" v="1156" actId="1076"/>
          <ac:spMkLst>
            <pc:docMk/>
            <pc:sldMk cId="3178109095" sldId="277"/>
            <ac:spMk id="7" creationId="{8D4F549D-55BC-B74F-AAAB-F30D60832FF5}"/>
          </ac:spMkLst>
        </pc:spChg>
        <pc:spChg chg="mod">
          <ac:chgData name="Sheila Holmes" userId="6e7462e7-2d5c-446e-98fb-109e4125352a" providerId="ADAL" clId="{7271079F-25BB-AE45-8CB5-015437DA8F30}" dt="2021-03-07T13:28:33.202" v="1652"/>
          <ac:spMkLst>
            <pc:docMk/>
            <pc:sldMk cId="3178109095" sldId="277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9:09:14.454" v="1161" actId="1076"/>
          <ac:picMkLst>
            <pc:docMk/>
            <pc:sldMk cId="3178109095" sldId="277"/>
            <ac:picMk id="5" creationId="{10E9A0E9-0698-D740-8F01-2277BF63CAD9}"/>
          </ac:picMkLst>
        </pc:picChg>
      </pc:sldChg>
      <pc:sldChg chg="addSp delSp modSp add mod">
        <pc:chgData name="Sheila Holmes" userId="6e7462e7-2d5c-446e-98fb-109e4125352a" providerId="ADAL" clId="{7271079F-25BB-AE45-8CB5-015437DA8F30}" dt="2021-03-07T13:28:17.145" v="1651"/>
        <pc:sldMkLst>
          <pc:docMk/>
          <pc:sldMk cId="1321338157" sldId="278"/>
        </pc:sldMkLst>
        <pc:spChg chg="del">
          <ac:chgData name="Sheila Holmes" userId="6e7462e7-2d5c-446e-98fb-109e4125352a" providerId="ADAL" clId="{7271079F-25BB-AE45-8CB5-015437DA8F30}" dt="2021-03-07T08:20:33.175" v="750" actId="478"/>
          <ac:spMkLst>
            <pc:docMk/>
            <pc:sldMk cId="1321338157" sldId="278"/>
            <ac:spMk id="2" creationId="{66E0CA72-849D-AF47-844A-C2E23F62FAA3}"/>
          </ac:spMkLst>
        </pc:spChg>
        <pc:spChg chg="add mod">
          <ac:chgData name="Sheila Holmes" userId="6e7462e7-2d5c-446e-98fb-109e4125352a" providerId="ADAL" clId="{7271079F-25BB-AE45-8CB5-015437DA8F30}" dt="2021-03-07T08:51:27.521" v="1006" actId="255"/>
          <ac:spMkLst>
            <pc:docMk/>
            <pc:sldMk cId="1321338157" sldId="278"/>
            <ac:spMk id="6" creationId="{90E1C288-3450-1642-B3CB-B819B5C1839E}"/>
          </ac:spMkLst>
        </pc:spChg>
        <pc:spChg chg="mod">
          <ac:chgData name="Sheila Holmes" userId="6e7462e7-2d5c-446e-98fb-109e4125352a" providerId="ADAL" clId="{7271079F-25BB-AE45-8CB5-015437DA8F30}" dt="2021-03-07T13:28:17.145" v="1651"/>
          <ac:spMkLst>
            <pc:docMk/>
            <pc:sldMk cId="1321338157" sldId="278"/>
            <ac:spMk id="2053" creationId="{00000000-0000-0000-0000-000000000000}"/>
          </ac:spMkLst>
        </pc:spChg>
        <pc:picChg chg="add mod">
          <ac:chgData name="Sheila Holmes" userId="6e7462e7-2d5c-446e-98fb-109e4125352a" providerId="ADAL" clId="{7271079F-25BB-AE45-8CB5-015437DA8F30}" dt="2021-03-07T08:32:28.286" v="812" actId="1076"/>
          <ac:picMkLst>
            <pc:docMk/>
            <pc:sldMk cId="1321338157" sldId="278"/>
            <ac:picMk id="4" creationId="{0C89A19A-9E19-E449-932C-20AD06AE6561}"/>
          </ac:picMkLst>
        </pc:picChg>
        <pc:picChg chg="del">
          <ac:chgData name="Sheila Holmes" userId="6e7462e7-2d5c-446e-98fb-109e4125352a" providerId="ADAL" clId="{7271079F-25BB-AE45-8CB5-015437DA8F30}" dt="2021-03-07T08:20:18.832" v="747" actId="478"/>
          <ac:picMkLst>
            <pc:docMk/>
            <pc:sldMk cId="1321338157" sldId="278"/>
            <ac:picMk id="5" creationId="{06978C3D-14CF-F842-A0FE-BAC6FF40B50D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326809860" sldId="279"/>
        </pc:sldMkLst>
        <pc:spChg chg="del mod">
          <ac:chgData name="Sheila Holmes" userId="6e7462e7-2d5c-446e-98fb-109e4125352a" providerId="ADAL" clId="{7271079F-25BB-AE45-8CB5-015437DA8F30}" dt="2021-03-07T10:00:14.647" v="1396" actId="478"/>
          <ac:spMkLst>
            <pc:docMk/>
            <pc:sldMk cId="3326809860" sldId="279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00:08.260" v="1394" actId="478"/>
          <ac:spMkLst>
            <pc:docMk/>
            <pc:sldMk cId="3326809860" sldId="279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1:05.473" v="1522" actId="123"/>
          <ac:spMkLst>
            <pc:docMk/>
            <pc:sldMk cId="3326809860" sldId="279"/>
            <ac:spMk id="10" creationId="{59B8BA1C-BF0A-3949-9A8E-BD482BB098C8}"/>
          </ac:spMkLst>
        </pc:spChg>
        <pc:spChg chg="add mod">
          <ac:chgData name="Sheila Holmes" userId="6e7462e7-2d5c-446e-98fb-109e4125352a" providerId="ADAL" clId="{7271079F-25BB-AE45-8CB5-015437DA8F30}" dt="2021-03-07T10:11:15.205" v="1482" actId="1076"/>
          <ac:spMkLst>
            <pc:docMk/>
            <pc:sldMk cId="3326809860" sldId="279"/>
            <ac:spMk id="11" creationId="{438798BC-B608-B741-962E-69F6285CF285}"/>
          </ac:spMkLst>
        </pc:spChg>
        <pc:spChg chg="add del mod">
          <ac:chgData name="Sheila Holmes" userId="6e7462e7-2d5c-446e-98fb-109e4125352a" providerId="ADAL" clId="{7271079F-25BB-AE45-8CB5-015437DA8F30}" dt="2021-03-07T10:09:53.372" v="1467" actId="478"/>
          <ac:spMkLst>
            <pc:docMk/>
            <pc:sldMk cId="3326809860" sldId="279"/>
            <ac:spMk id="12" creationId="{F6C23314-90C1-0047-B9AB-3E6055B398AA}"/>
          </ac:spMkLst>
        </pc:spChg>
        <pc:spChg chg="add del mod">
          <ac:chgData name="Sheila Holmes" userId="6e7462e7-2d5c-446e-98fb-109e4125352a" providerId="ADAL" clId="{7271079F-25BB-AE45-8CB5-015437DA8F30}" dt="2021-03-07T10:09:54.854" v="1468" actId="478"/>
          <ac:spMkLst>
            <pc:docMk/>
            <pc:sldMk cId="3326809860" sldId="279"/>
            <ac:spMk id="13" creationId="{520B9827-9D3A-414F-9542-2DEB4D007208}"/>
          </ac:spMkLst>
        </pc:spChg>
        <pc:picChg chg="add del mod">
          <ac:chgData name="Sheila Holmes" userId="6e7462e7-2d5c-446e-98fb-109e4125352a" providerId="ADAL" clId="{7271079F-25BB-AE45-8CB5-015437DA8F30}" dt="2021-03-07T10:09:49.304" v="1464" actId="478"/>
          <ac:picMkLst>
            <pc:docMk/>
            <pc:sldMk cId="3326809860" sldId="279"/>
            <ac:picMk id="4" creationId="{6360A497-BE6F-E24F-90A5-D61630F195FF}"/>
          </ac:picMkLst>
        </pc:picChg>
        <pc:picChg chg="del">
          <ac:chgData name="Sheila Holmes" userId="6e7462e7-2d5c-446e-98fb-109e4125352a" providerId="ADAL" clId="{7271079F-25BB-AE45-8CB5-015437DA8F30}" dt="2021-03-07T10:00:01.492" v="1392" actId="478"/>
          <ac:picMkLst>
            <pc:docMk/>
            <pc:sldMk cId="3326809860" sldId="279"/>
            <ac:picMk id="5" creationId="{CBA85395-9829-2746-86C4-E69BF8707A0D}"/>
          </ac:picMkLst>
        </pc:picChg>
        <pc:picChg chg="add del mod">
          <ac:chgData name="Sheila Holmes" userId="6e7462e7-2d5c-446e-98fb-109e4125352a" providerId="ADAL" clId="{7271079F-25BB-AE45-8CB5-015437DA8F30}" dt="2021-03-07T10:09:50.856" v="1465" actId="478"/>
          <ac:picMkLst>
            <pc:docMk/>
            <pc:sldMk cId="3326809860" sldId="279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0:03.406" v="1393" actId="478"/>
          <ac:picMkLst>
            <pc:docMk/>
            <pc:sldMk cId="3326809860" sldId="279"/>
            <ac:picMk id="7" creationId="{B8B3A3E9-77A2-384C-9C3C-71BD23FAEEC7}"/>
          </ac:picMkLst>
        </pc:picChg>
        <pc:picChg chg="add mod">
          <ac:chgData name="Sheila Holmes" userId="6e7462e7-2d5c-446e-98fb-109e4125352a" providerId="ADAL" clId="{7271079F-25BB-AE45-8CB5-015437DA8F30}" dt="2021-03-07T10:11:11.551" v="1481" actId="1076"/>
          <ac:picMkLst>
            <pc:docMk/>
            <pc:sldMk cId="3326809860" sldId="279"/>
            <ac:picMk id="8" creationId="{26010A87-3C6B-B845-B8E8-81D8E6B5DFE0}"/>
          </ac:picMkLst>
        </pc:picChg>
        <pc:picChg chg="add mod">
          <ac:chgData name="Sheila Holmes" userId="6e7462e7-2d5c-446e-98fb-109e4125352a" providerId="ADAL" clId="{7271079F-25BB-AE45-8CB5-015437DA8F30}" dt="2021-03-07T10:10:54.402" v="1479" actId="1076"/>
          <ac:picMkLst>
            <pc:docMk/>
            <pc:sldMk cId="3326809860" sldId="279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496829570" sldId="280"/>
        </pc:sldMkLst>
        <pc:spChg chg="del">
          <ac:chgData name="Sheila Holmes" userId="6e7462e7-2d5c-446e-98fb-109e4125352a" providerId="ADAL" clId="{7271079F-25BB-AE45-8CB5-015437DA8F30}" dt="2021-03-07T10:14:52.250" v="1485" actId="478"/>
          <ac:spMkLst>
            <pc:docMk/>
            <pc:sldMk cId="496829570" sldId="280"/>
            <ac:spMk id="2" creationId="{7B045539-0771-2948-B92C-6292A0501929}"/>
          </ac:spMkLst>
        </pc:spChg>
        <pc:spChg chg="del">
          <ac:chgData name="Sheila Holmes" userId="6e7462e7-2d5c-446e-98fb-109e4125352a" providerId="ADAL" clId="{7271079F-25BB-AE45-8CB5-015437DA8F30}" dt="2021-03-07T10:18:49.405" v="1506" actId="478"/>
          <ac:spMkLst>
            <pc:docMk/>
            <pc:sldMk cId="496829570" sldId="280"/>
            <ac:spMk id="3" creationId="{6A4BA9FD-4EF0-854D-8A66-D947483F3ADE}"/>
          </ac:spMkLst>
        </pc:spChg>
        <pc:spChg chg="add mod">
          <ac:chgData name="Sheila Holmes" userId="6e7462e7-2d5c-446e-98fb-109e4125352a" providerId="ADAL" clId="{7271079F-25BB-AE45-8CB5-015437DA8F30}" dt="2021-03-07T10:20:33.601" v="1521" actId="1076"/>
          <ac:spMkLst>
            <pc:docMk/>
            <pc:sldMk cId="496829570" sldId="280"/>
            <ac:spMk id="8" creationId="{2C7C01E9-5D53-464E-9F17-B174A93E723A}"/>
          </ac:spMkLst>
        </pc:spChg>
        <pc:spChg chg="add mod">
          <ac:chgData name="Sheila Holmes" userId="6e7462e7-2d5c-446e-98fb-109e4125352a" providerId="ADAL" clId="{7271079F-25BB-AE45-8CB5-015437DA8F30}" dt="2021-03-07T10:20:19.432" v="1518" actId="123"/>
          <ac:spMkLst>
            <pc:docMk/>
            <pc:sldMk cId="496829570" sldId="280"/>
            <ac:spMk id="9" creationId="{F57707C2-A520-8143-AEDB-9C94FA39D88C}"/>
          </ac:spMkLst>
        </pc:spChg>
        <pc:picChg chg="add mod">
          <ac:chgData name="Sheila Holmes" userId="6e7462e7-2d5c-446e-98fb-109e4125352a" providerId="ADAL" clId="{7271079F-25BB-AE45-8CB5-015437DA8F30}" dt="2021-03-07T10:20:29.685" v="1520" actId="1076"/>
          <ac:picMkLst>
            <pc:docMk/>
            <pc:sldMk cId="496829570" sldId="280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14:49.402" v="1483" actId="478"/>
          <ac:picMkLst>
            <pc:docMk/>
            <pc:sldMk cId="496829570" sldId="280"/>
            <ac:picMk id="5" creationId="{CBA85395-9829-2746-86C4-E69BF8707A0D}"/>
          </ac:picMkLst>
        </pc:picChg>
        <pc:picChg chg="add mod">
          <ac:chgData name="Sheila Holmes" userId="6e7462e7-2d5c-446e-98fb-109e4125352a" providerId="ADAL" clId="{7271079F-25BB-AE45-8CB5-015437DA8F30}" dt="2021-03-07T10:20:10.470" v="1516" actId="1076"/>
          <ac:picMkLst>
            <pc:docMk/>
            <pc:sldMk cId="496829570" sldId="280"/>
            <ac:picMk id="6" creationId="{B23EB036-8EA6-514D-96BD-59ECE1B19B43}"/>
          </ac:picMkLst>
        </pc:picChg>
        <pc:picChg chg="del">
          <ac:chgData name="Sheila Holmes" userId="6e7462e7-2d5c-446e-98fb-109e4125352a" providerId="ADAL" clId="{7271079F-25BB-AE45-8CB5-015437DA8F30}" dt="2021-03-07T10:14:50.461" v="1484" actId="478"/>
          <ac:picMkLst>
            <pc:docMk/>
            <pc:sldMk cId="496829570" sldId="280"/>
            <ac:picMk id="7" creationId="{B8B3A3E9-77A2-384C-9C3C-71BD23FAEEC7}"/>
          </ac:picMkLst>
        </pc:picChg>
      </pc:sldChg>
      <pc:sldChg chg="delSp modSp add del mod ord">
        <pc:chgData name="Sheila Holmes" userId="6e7462e7-2d5c-446e-98fb-109e4125352a" providerId="ADAL" clId="{7271079F-25BB-AE45-8CB5-015437DA8F30}" dt="2021-03-07T21:27:43.406" v="1653" actId="2696"/>
        <pc:sldMkLst>
          <pc:docMk/>
          <pc:sldMk cId="1209931492" sldId="281"/>
        </pc:sldMkLst>
        <pc:spChg chg="del mod">
          <ac:chgData name="Sheila Holmes" userId="6e7462e7-2d5c-446e-98fb-109e4125352a" providerId="ADAL" clId="{7271079F-25BB-AE45-8CB5-015437DA8F30}" dt="2021-03-07T10:06:34.420" v="1436"/>
          <ac:spMkLst>
            <pc:docMk/>
            <pc:sldMk cId="1209931492" sldId="281"/>
            <ac:spMk id="10" creationId="{59B8BA1C-BF0A-3949-9A8E-BD482BB098C8}"/>
          </ac:spMkLst>
        </pc:spChg>
        <pc:spChg chg="del mod">
          <ac:chgData name="Sheila Holmes" userId="6e7462e7-2d5c-446e-98fb-109e4125352a" providerId="ADAL" clId="{7271079F-25BB-AE45-8CB5-015437DA8F30}" dt="2021-03-07T10:06:28.539" v="1432" actId="478"/>
          <ac:spMkLst>
            <pc:docMk/>
            <pc:sldMk cId="1209931492" sldId="281"/>
            <ac:spMk id="11" creationId="{438798BC-B608-B741-962E-69F6285CF285}"/>
          </ac:spMkLst>
        </pc:spChg>
        <pc:spChg chg="mod">
          <ac:chgData name="Sheila Holmes" userId="6e7462e7-2d5c-446e-98fb-109e4125352a" providerId="ADAL" clId="{7271079F-25BB-AE45-8CB5-015437DA8F30}" dt="2021-03-07T10:09:24.644" v="1461" actId="1076"/>
          <ac:spMkLst>
            <pc:docMk/>
            <pc:sldMk cId="1209931492" sldId="281"/>
            <ac:spMk id="12" creationId="{F6C23314-90C1-0047-B9AB-3E6055B398AA}"/>
          </ac:spMkLst>
        </pc:spChg>
        <pc:spChg chg="mod">
          <ac:chgData name="Sheila Holmes" userId="6e7462e7-2d5c-446e-98fb-109e4125352a" providerId="ADAL" clId="{7271079F-25BB-AE45-8CB5-015437DA8F30}" dt="2021-03-07T10:21:21.070" v="1524" actId="123"/>
          <ac:spMkLst>
            <pc:docMk/>
            <pc:sldMk cId="1209931492" sldId="281"/>
            <ac:spMk id="13" creationId="{520B9827-9D3A-414F-9542-2DEB4D007208}"/>
          </ac:spMkLst>
        </pc:spChg>
        <pc:picChg chg="mod">
          <ac:chgData name="Sheila Holmes" userId="6e7462e7-2d5c-446e-98fb-109e4125352a" providerId="ADAL" clId="{7271079F-25BB-AE45-8CB5-015437DA8F30}" dt="2021-03-07T10:08:16.937" v="1453" actId="1076"/>
          <ac:picMkLst>
            <pc:docMk/>
            <pc:sldMk cId="1209931492" sldId="281"/>
            <ac:picMk id="4" creationId="{6360A497-BE6F-E24F-90A5-D61630F195FF}"/>
          </ac:picMkLst>
        </pc:picChg>
        <pc:picChg chg="mod">
          <ac:chgData name="Sheila Holmes" userId="6e7462e7-2d5c-446e-98fb-109e4125352a" providerId="ADAL" clId="{7271079F-25BB-AE45-8CB5-015437DA8F30}" dt="2021-03-07T10:09:14.466" v="1460" actId="1076"/>
          <ac:picMkLst>
            <pc:docMk/>
            <pc:sldMk cId="1209931492" sldId="281"/>
            <ac:picMk id="6" creationId="{BDEC0CEC-FA40-3A4F-981F-D8FE58417B16}"/>
          </ac:picMkLst>
        </pc:picChg>
        <pc:picChg chg="del">
          <ac:chgData name="Sheila Holmes" userId="6e7462e7-2d5c-446e-98fb-109e4125352a" providerId="ADAL" clId="{7271079F-25BB-AE45-8CB5-015437DA8F30}" dt="2021-03-07T10:06:33.322" v="1434" actId="478"/>
          <ac:picMkLst>
            <pc:docMk/>
            <pc:sldMk cId="1209931492" sldId="281"/>
            <ac:picMk id="8" creationId="{26010A87-3C6B-B845-B8E8-81D8E6B5DFE0}"/>
          </ac:picMkLst>
        </pc:picChg>
        <pc:picChg chg="del">
          <ac:chgData name="Sheila Holmes" userId="6e7462e7-2d5c-446e-98fb-109e4125352a" providerId="ADAL" clId="{7271079F-25BB-AE45-8CB5-015437DA8F30}" dt="2021-03-07T10:06:31.912" v="1433" actId="478"/>
          <ac:picMkLst>
            <pc:docMk/>
            <pc:sldMk cId="1209931492" sldId="281"/>
            <ac:picMk id="9" creationId="{64A46225-6A08-FB4F-AB3C-AB6A032FD209}"/>
          </ac:picMkLst>
        </pc:picChg>
      </pc:sldChg>
      <pc:sldChg chg="addSp delSp modSp add del mod">
        <pc:chgData name="Sheila Holmes" userId="6e7462e7-2d5c-446e-98fb-109e4125352a" providerId="ADAL" clId="{7271079F-25BB-AE45-8CB5-015437DA8F30}" dt="2021-03-07T21:27:43.406" v="1653" actId="2696"/>
        <pc:sldMkLst>
          <pc:docMk/>
          <pc:sldMk cId="3005279145" sldId="282"/>
        </pc:sldMkLst>
        <pc:spChg chg="add mod">
          <ac:chgData name="Sheila Holmes" userId="6e7462e7-2d5c-446e-98fb-109e4125352a" providerId="ADAL" clId="{7271079F-25BB-AE45-8CB5-015437DA8F30}" dt="2021-03-07T10:44:15.368" v="1646" actId="20577"/>
          <ac:spMkLst>
            <pc:docMk/>
            <pc:sldMk cId="3005279145" sldId="282"/>
            <ac:spMk id="2" creationId="{482A0EE3-5F14-1E41-9C2D-F5C6902FFD47}"/>
          </ac:spMkLst>
        </pc:spChg>
        <pc:spChg chg="del">
          <ac:chgData name="Sheila Holmes" userId="6e7462e7-2d5c-446e-98fb-109e4125352a" providerId="ADAL" clId="{7271079F-25BB-AE45-8CB5-015437DA8F30}" dt="2021-03-07T10:26:04.906" v="1531" actId="478"/>
          <ac:spMkLst>
            <pc:docMk/>
            <pc:sldMk cId="3005279145" sldId="282"/>
            <ac:spMk id="8" creationId="{2C7C01E9-5D53-464E-9F17-B174A93E723A}"/>
          </ac:spMkLst>
        </pc:spChg>
        <pc:spChg chg="del mod">
          <ac:chgData name="Sheila Holmes" userId="6e7462e7-2d5c-446e-98fb-109e4125352a" providerId="ADAL" clId="{7271079F-25BB-AE45-8CB5-015437DA8F30}" dt="2021-03-07T10:26:03.488" v="1530" actId="478"/>
          <ac:spMkLst>
            <pc:docMk/>
            <pc:sldMk cId="3005279145" sldId="282"/>
            <ac:spMk id="9" creationId="{F57707C2-A520-8143-AEDB-9C94FA39D88C}"/>
          </ac:spMkLst>
        </pc:spChg>
        <pc:spChg chg="mod">
          <ac:chgData name="Sheila Holmes" userId="6e7462e7-2d5c-446e-98fb-109e4125352a" providerId="ADAL" clId="{7271079F-25BB-AE45-8CB5-015437DA8F30}" dt="2021-03-07T10:34:54.997" v="1586" actId="20577"/>
          <ac:spMkLst>
            <pc:docMk/>
            <pc:sldMk cId="3005279145" sldId="282"/>
            <ac:spMk id="2053" creationId="{00000000-0000-0000-0000-000000000000}"/>
          </ac:spMkLst>
        </pc:spChg>
        <pc:picChg chg="del">
          <ac:chgData name="Sheila Holmes" userId="6e7462e7-2d5c-446e-98fb-109e4125352a" providerId="ADAL" clId="{7271079F-25BB-AE45-8CB5-015437DA8F30}" dt="2021-03-07T10:26:00.200" v="1527" actId="478"/>
          <ac:picMkLst>
            <pc:docMk/>
            <pc:sldMk cId="3005279145" sldId="282"/>
            <ac:picMk id="4" creationId="{2E8D035D-24D5-1C4D-9423-C5FA891F9BF6}"/>
          </ac:picMkLst>
        </pc:picChg>
        <pc:picChg chg="del">
          <ac:chgData name="Sheila Holmes" userId="6e7462e7-2d5c-446e-98fb-109e4125352a" providerId="ADAL" clId="{7271079F-25BB-AE45-8CB5-015437DA8F30}" dt="2021-03-07T10:26:00.969" v="1528" actId="478"/>
          <ac:picMkLst>
            <pc:docMk/>
            <pc:sldMk cId="3005279145" sldId="282"/>
            <ac:picMk id="6" creationId="{B23EB036-8EA6-514D-96BD-59ECE1B19B43}"/>
          </ac:picMkLst>
        </pc:picChg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0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0" sldId="33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578126251" sldId="34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08517740" sldId="344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685832594" sldId="346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785044714" sldId="347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1523845818" sldId="348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2094279704" sldId="349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4082945609" sldId="351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885224536" sldId="352"/>
        </pc:sldMkLst>
      </pc:sldChg>
      <pc:sldChg chg="del">
        <pc:chgData name="Sheila Holmes" userId="6e7462e7-2d5c-446e-98fb-109e4125352a" providerId="ADAL" clId="{7271079F-25BB-AE45-8CB5-015437DA8F30}" dt="2021-03-06T20:35:06.691" v="0" actId="2696"/>
        <pc:sldMkLst>
          <pc:docMk/>
          <pc:sldMk cId="3996578255" sldId="35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10/15/2021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nvironmentjournal.online/articles/emissions-from-the-construction-industry-reach-highest-levels/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more information see </a:t>
            </a:r>
            <a:r>
              <a:rPr lang="en-US" dirty="0">
                <a:hlinkClick r:id="rId3"/>
              </a:rPr>
              <a:t>Construction industry accounts for 38% of CO2 emissions – EnvironmentJournal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8958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7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9007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2" r:id="rId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ov.uk/government/statistics/final-uk-greenhouse-gas-emissions-national-statistics-1990-to-2019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717032"/>
            <a:ext cx="8363272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Gantt charts and critical path networks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400"/>
              </a:spcAft>
            </a:pPr>
            <a:r>
              <a:rPr lang="en-GB" sz="2400" b="1" dirty="0"/>
              <a:t>8. Construction information and data principles</a:t>
            </a:r>
          </a:p>
          <a:p>
            <a:pPr>
              <a:spcAft>
                <a:spcPts val="400"/>
              </a:spcAft>
            </a:pPr>
            <a:r>
              <a:rPr lang="en-GB" sz="2400" b="1" dirty="0"/>
              <a:t>8.2 Sources of information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6BEA66D-857C-4C10-852E-13B007A12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3429000"/>
            <a:ext cx="6085704" cy="2848084"/>
          </a:xfrm>
          <a:prstGeom prst="rect">
            <a:avLst/>
          </a:prstGeom>
        </p:spPr>
      </p:pic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59520" y="1422068"/>
            <a:ext cx="836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800" b="1" dirty="0"/>
          </a:p>
          <a:p>
            <a:r>
              <a:rPr lang="en-GB" sz="1800" b="1" dirty="0"/>
              <a:t>Step 5: Identify the critical path</a:t>
            </a:r>
            <a:r>
              <a:rPr lang="en-GB" sz="1600" b="1" dirty="0"/>
              <a:t> </a:t>
            </a:r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7D3118-38D7-3243-B764-5A5A8E9676D6}"/>
              </a:ext>
            </a:extLst>
          </p:cNvPr>
          <p:cNvSpPr txBox="1"/>
          <p:nvPr/>
        </p:nvSpPr>
        <p:spPr>
          <a:xfrm>
            <a:off x="359520" y="1941739"/>
            <a:ext cx="8111232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Your network diagram shows the longest path throughout the network (by adding the days noted in the boxes). If you have multiple critical paths, you will run into </a:t>
            </a:r>
            <a:r>
              <a:rPr lang="en-GB" sz="1800" b="1" dirty="0">
                <a:latin typeface="+mn-lt"/>
              </a:rPr>
              <a:t>network sensitivity</a:t>
            </a:r>
            <a:r>
              <a:rPr lang="en-GB" sz="1800" dirty="0">
                <a:latin typeface="+mn-lt"/>
              </a:rPr>
              <a:t>, meaning that the critical path is likely to change once the project begins. The more critical paths in a project, the higher the probability of a change in schedule. </a:t>
            </a:r>
          </a:p>
          <a:p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077285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369332"/>
          </a:xfrm>
        </p:spPr>
        <p:txBody>
          <a:bodyPr anchor="t"/>
          <a:lstStyle/>
          <a:p>
            <a:pPr eaLnBrk="1" hangingPunct="1"/>
            <a:r>
              <a:rPr lang="en-GB" dirty="0"/>
              <a:t>Benefits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of CPM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8080D42-86AE-3649-8EB1-5FBE6F97274E}"/>
              </a:ext>
            </a:extLst>
          </p:cNvPr>
          <p:cNvSpPr txBox="1"/>
          <p:nvPr/>
        </p:nvSpPr>
        <p:spPr>
          <a:xfrm>
            <a:off x="457200" y="1566952"/>
            <a:ext cx="8229004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Identifies the most important tasks: </a:t>
            </a:r>
            <a:r>
              <a:rPr lang="en-GB" sz="1800" dirty="0">
                <a:latin typeface="+mn-lt"/>
              </a:rPr>
              <a:t>allows you to identify the key milestones in a project.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Reduces risk and uncertainty: </a:t>
            </a:r>
            <a:r>
              <a:rPr lang="en-GB" sz="1800" dirty="0">
                <a:latin typeface="+mn-lt"/>
              </a:rPr>
              <a:t>calculating the shortest and longest completion time of each activity and considering unexpected factors identifies the risks to be managed. </a:t>
            </a:r>
            <a:endParaRPr lang="en-GB" sz="1800" dirty="0"/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Helps reduce timelines: </a:t>
            </a:r>
            <a:r>
              <a:rPr lang="en-GB" sz="1800" dirty="0">
                <a:latin typeface="+mn-lt"/>
              </a:rPr>
              <a:t>it is easy to identify where the tasks fall in the overall timeframe which provides a new level of insight into your project’s timeline.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latin typeface="+mn-lt"/>
              </a:rPr>
              <a:t>Compares planned with actual: </a:t>
            </a:r>
            <a:r>
              <a:rPr lang="en-GB" sz="1800" dirty="0">
                <a:latin typeface="+mn-lt"/>
              </a:rPr>
              <a:t>the baseline schedule developed from the initial critical path analysis can be used to track schedule progress. A project manager can identify tasks completed, predict durations for in-progress tasks, and anticipate changes to future task sequences and durations.  </a:t>
            </a:r>
            <a:r>
              <a:rPr lang="en-GB" sz="1400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43491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DC59F-C3DE-4225-8D33-D116534FA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Carbon emission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B5E529-5DF3-4777-88B7-31E1E79B8A6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i="0" dirty="0">
                <a:effectLst/>
              </a:rPr>
              <a:t>Emissions from the construction industry reached the highest ever level in 2019, according to a report published by the United Nations Environment Programme. 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According to the report, energy-related carbon emissions increased by 9.95 gigatonnes in 2019.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When adding emissions from the building construction industry on top of operational emissions, the sector accounted for 38% of total global energy-related emissions.</a:t>
            </a:r>
          </a:p>
          <a:p>
            <a:pPr marL="285750" indent="-285750" algn="l">
              <a:lnSpc>
                <a:spcPct val="100000"/>
              </a:lnSpc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effectLst/>
              </a:rPr>
              <a:t>In order to reach net zero, the International Energy Agency (IEA) has estimated that </a:t>
            </a:r>
            <a:r>
              <a:rPr lang="en-US" sz="1800" b="1" i="0" dirty="0">
                <a:effectLst/>
              </a:rPr>
              <a:t>emissions generated by the building industry need to fall by 50% by 2030</a:t>
            </a:r>
            <a:r>
              <a:rPr lang="en-US" sz="1800" b="0" i="0" dirty="0">
                <a:effectLst/>
              </a:rPr>
              <a:t>. This equates to around 6% per year.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514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FBD2BC-7101-4C55-8CD1-E6C8BEEB4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Understanding carbon emission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91108-AD5B-451F-8270-6EE3D0121C5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77E3"/>
              </a:buClr>
            </a:pPr>
            <a:r>
              <a:rPr lang="en-US" sz="1800" b="0" i="0" dirty="0">
                <a:effectLst/>
              </a:rPr>
              <a:t>Six materials cause 70% of carbon emissions. For example, the 4 billion tonnes of cement produced each year for concrete construction accounts for 8% of total global carbon emissions.</a:t>
            </a:r>
          </a:p>
          <a:p>
            <a:pPr>
              <a:buClr>
                <a:srgbClr val="0077E3"/>
              </a:buClr>
            </a:pPr>
            <a:r>
              <a:rPr lang="en-US" sz="1800" dirty="0"/>
              <a:t>It is therefore important to be able to understand the data on carbon emissions to be fully informed. To look at the latest emissions data, see </a:t>
            </a:r>
            <a:r>
              <a:rPr lang="en-US" sz="18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Final UK greenhouse gas emissions national statistics: 1990 to 2019 - GOV.UK (www.gov.uk)</a:t>
            </a:r>
            <a:r>
              <a:rPr lang="en-US" sz="1800" dirty="0"/>
              <a:t>.</a:t>
            </a:r>
          </a:p>
          <a:p>
            <a:pPr>
              <a:buClr>
                <a:srgbClr val="0077E3"/>
              </a:buClr>
            </a:pPr>
            <a:r>
              <a:rPr lang="en-US" sz="1800" dirty="0"/>
              <a:t>It is also important to identify carbon-embodied materials and analyse product data to select lower carbon alternatives if available. 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750002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71489" y="1500200"/>
            <a:ext cx="7772919" cy="4521088"/>
          </a:xfrm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en-US" sz="1800" dirty="0">
                <a:solidFill>
                  <a:srgbClr val="0C1014"/>
                </a:solidFill>
              </a:rPr>
              <a:t>Named after </a:t>
            </a:r>
            <a:r>
              <a:rPr lang="en-GB" sz="1800" dirty="0"/>
              <a:t>Henry Gantt, an American mechanical engineer and social scientist, a </a:t>
            </a:r>
            <a:r>
              <a:rPr lang="en-GB" sz="1800" b="1" dirty="0"/>
              <a:t>Gantt chart </a:t>
            </a:r>
            <a:r>
              <a:rPr lang="en-US" altLang="en-US" sz="1800" dirty="0">
                <a:solidFill>
                  <a:srgbClr val="0C1014"/>
                </a:solidFill>
              </a:rPr>
              <a:t>is a horizontal bar chart used in project management to visually represent a project plan over time. A quick glance at a Gantt chart typically shows the timeline and status for each task in a project:</a:t>
            </a: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en-US" sz="1800" dirty="0">
              <a:solidFill>
                <a:srgbClr val="373636"/>
              </a:solidFill>
            </a:endParaRP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when each task will begin and end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long each task will take 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who is assigned to each task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tasks relate to and depend on each other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how work is progressing in a project</a:t>
            </a:r>
          </a:p>
          <a:p>
            <a:pPr marL="342900" indent="-342900"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/>
              <a:t>the full project schedule from start to finish.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endParaRPr lang="en-US" altLang="en-US" sz="1800" dirty="0">
              <a:solidFill>
                <a:srgbClr val="0C1014"/>
              </a:solidFill>
            </a:endParaRP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>
                <a:srgbClr val="0077E3"/>
              </a:buClr>
            </a:pPr>
            <a:r>
              <a:rPr lang="en-US" altLang="en-US" sz="1800" dirty="0">
                <a:solidFill>
                  <a:srgbClr val="0C1014"/>
                </a:solidFill>
              </a:rPr>
              <a:t>This is a way to communicate what it will take to deliver a project on time and on budget. </a:t>
            </a:r>
          </a:p>
          <a:p>
            <a:pPr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altLang="en-US" sz="1600" dirty="0">
              <a:solidFill>
                <a:srgbClr val="0C1014"/>
              </a:solidFill>
            </a:endParaRPr>
          </a:p>
        </p:txBody>
      </p:sp>
      <p:sp>
        <p:nvSpPr>
          <p:cNvPr id="5" name="Rectangle 15">
            <a:extLst>
              <a:ext uri="{FF2B5EF4-FFF2-40B4-BE49-F238E27FC236}">
                <a16:creationId xmlns:a16="http://schemas.microsoft.com/office/drawing/2014/main" id="{49BBD383-172C-2E4B-9F03-3406D0B63D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097" y="1016001"/>
            <a:ext cx="8363272" cy="4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dirty="0">
                <a:latin typeface="+mn-lt"/>
              </a:rPr>
              <a:t>What is a Gantt chart?</a:t>
            </a:r>
            <a:endParaRPr lang="en-GB" kern="0" dirty="0">
              <a:latin typeface="+mn-lt"/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9D27D1FA-0222-F540-829E-5C8CA515974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4712" y="2852936"/>
            <a:ext cx="2327920" cy="155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894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6CADE-4731-4F78-9845-AC91E0489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of Gantt charts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885B76-81FD-4C96-8A24-5228EACE410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698976" cy="1772984"/>
          </a:xfrm>
        </p:spPr>
        <p:txBody>
          <a:bodyPr/>
          <a:lstStyle/>
          <a:p>
            <a:r>
              <a:rPr lang="en-US" altLang="en-US" sz="1800" dirty="0">
                <a:solidFill>
                  <a:srgbClr val="0C1014"/>
                </a:solidFill>
              </a:rPr>
              <a:t>Gantt charts are used for planning and scheduling projects in project management. A Gantt chart is incredibly useful because it allows you to:</a:t>
            </a:r>
          </a:p>
          <a:p>
            <a:endParaRPr lang="en-GB" dirty="0"/>
          </a:p>
        </p:txBody>
      </p:sp>
      <p:pic>
        <p:nvPicPr>
          <p:cNvPr id="4" name="Picture 3" descr="Timeline&#10;&#10;Description automatically generated">
            <a:extLst>
              <a:ext uri="{FF2B5EF4-FFF2-40B4-BE49-F238E27FC236}">
                <a16:creationId xmlns:a16="http://schemas.microsoft.com/office/drawing/2014/main" id="{FEC0A765-4CB2-467C-8CAC-1AF37364EB6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9487" y="2412492"/>
            <a:ext cx="3048000" cy="20330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3DC1268-C41A-473F-8121-417A56896E39}"/>
              </a:ext>
            </a:extLst>
          </p:cNvPr>
          <p:cNvSpPr txBox="1"/>
          <p:nvPr/>
        </p:nvSpPr>
        <p:spPr>
          <a:xfrm>
            <a:off x="356513" y="2636912"/>
            <a:ext cx="5151591" cy="3016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simplify complex projects into an easy-to-follow, colour-coded plan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track the status of tasks as work progresses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altLang="en-US" sz="1800" dirty="0">
                <a:solidFill>
                  <a:srgbClr val="0C1014"/>
                </a:solidFill>
              </a:rPr>
              <a:t>help keep track of project deadlines, milestones and hours worked so you can spot and address delays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0C1014"/>
                </a:solidFill>
                <a:ea typeface="ＭＳ Ｐゴシック" pitchFamily="-105" charset="-128"/>
                <a:cs typeface="ＭＳ Ｐゴシック" pitchFamily="-105" charset="-128"/>
              </a:rPr>
              <a:t>add detail such as the team responsible for each stage, links or interdependencies between stages (shown with interconnecting lines), and key project milestones.</a:t>
            </a:r>
            <a:endParaRPr lang="en-US" sz="18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0734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CFD4821-E01B-42A4-AB3C-4334225A1D9B}"/>
              </a:ext>
            </a:extLst>
          </p:cNvPr>
          <p:cNvSpPr txBox="1"/>
          <p:nvPr/>
        </p:nvSpPr>
        <p:spPr>
          <a:xfrm>
            <a:off x="561067" y="955448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Gantt chart example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8266C2-8FA0-4965-91A8-AED0B9AC97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556792"/>
            <a:ext cx="7718837" cy="4256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279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Critical path method (CPM)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E53C081-53A5-EF47-AFA1-9FEA354B2F56}"/>
              </a:ext>
            </a:extLst>
          </p:cNvPr>
          <p:cNvSpPr txBox="1"/>
          <p:nvPr/>
        </p:nvSpPr>
        <p:spPr>
          <a:xfrm>
            <a:off x="390364" y="1556792"/>
            <a:ext cx="8363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latin typeface="+mn-lt"/>
              </a:rPr>
              <a:t>The </a:t>
            </a:r>
            <a:r>
              <a:rPr lang="en-GB" b="1" dirty="0">
                <a:latin typeface="+mn-lt"/>
              </a:rPr>
              <a:t>critical path method (CPM) </a:t>
            </a:r>
            <a:r>
              <a:rPr lang="en-GB" dirty="0">
                <a:latin typeface="+mn-lt"/>
              </a:rPr>
              <a:t>dates from the 1950s but is still widely used. A critical path is a visual representation of project tasks and the time required to complete each one. 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Each task can be represented by a </a:t>
            </a:r>
            <a:r>
              <a:rPr lang="en-GB" b="1" dirty="0">
                <a:latin typeface="+mn-lt"/>
              </a:rPr>
              <a:t>node </a:t>
            </a:r>
            <a:r>
              <a:rPr lang="en-GB" dirty="0">
                <a:latin typeface="+mn-lt"/>
              </a:rPr>
              <a:t>(shape). Nodes are tied together with </a:t>
            </a:r>
            <a:r>
              <a:rPr lang="en-GB" b="1" dirty="0">
                <a:latin typeface="+mn-lt"/>
              </a:rPr>
              <a:t>lines </a:t>
            </a:r>
            <a:r>
              <a:rPr lang="en-GB" dirty="0">
                <a:latin typeface="+mn-lt"/>
              </a:rPr>
              <a:t>or</a:t>
            </a:r>
            <a:r>
              <a:rPr lang="en-GB" b="1" dirty="0">
                <a:latin typeface="+mn-lt"/>
              </a:rPr>
              <a:t> arrows </a:t>
            </a:r>
            <a:r>
              <a:rPr lang="en-GB" dirty="0">
                <a:latin typeface="+mn-lt"/>
              </a:rPr>
              <a:t>representing the sequence between tasks. This approach is referred to as the </a:t>
            </a:r>
            <a:r>
              <a:rPr lang="en-GB" b="1" dirty="0">
                <a:latin typeface="+mn-lt"/>
              </a:rPr>
              <a:t>activity-on-node</a:t>
            </a:r>
            <a:r>
              <a:rPr lang="en-GB" dirty="0">
                <a:latin typeface="+mn-lt"/>
              </a:rPr>
              <a:t> </a:t>
            </a:r>
            <a:r>
              <a:rPr lang="en-GB" b="1" dirty="0">
                <a:latin typeface="+mn-lt"/>
              </a:rPr>
              <a:t>(AON)</a:t>
            </a:r>
            <a:r>
              <a:rPr lang="en-GB" dirty="0">
                <a:latin typeface="+mn-lt"/>
              </a:rPr>
              <a:t>.</a:t>
            </a:r>
            <a:r>
              <a:rPr lang="en-GB" b="1" dirty="0">
                <a:latin typeface="+mn-lt"/>
              </a:rPr>
              <a:t> 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CPM is a step-by-step project management technique to identify activities on the critical path. It breaks a project into work tasks in a flow chart, and calculates the project duration based on estimated time frames for each task. It also identifies tasks that are</a:t>
            </a:r>
            <a:r>
              <a:rPr lang="en-GB" b="1" dirty="0">
                <a:latin typeface="+mn-lt"/>
              </a:rPr>
              <a:t> time critical</a:t>
            </a:r>
            <a:r>
              <a:rPr lang="en-GB" dirty="0">
                <a:latin typeface="+mn-lt"/>
              </a:rPr>
              <a:t>.</a:t>
            </a:r>
          </a:p>
          <a:p>
            <a:pPr algn="just"/>
            <a:endParaRPr lang="en-GB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6338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42B41-81F2-4CCA-9892-CFC86C7B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/>
              <a:t>CPM example: assembling a train set</a:t>
            </a:r>
            <a:br>
              <a:rPr lang="en-GB" sz="2400" dirty="0"/>
            </a:br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9E6400-3D0A-4F14-A05C-82BADEF38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58" y="1436506"/>
            <a:ext cx="6681044" cy="441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55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Steps to 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6E0CA72-849D-AF47-844A-C2E23F62FAA3}"/>
              </a:ext>
            </a:extLst>
          </p:cNvPr>
          <p:cNvSpPr txBox="1"/>
          <p:nvPr/>
        </p:nvSpPr>
        <p:spPr>
          <a:xfrm>
            <a:off x="451186" y="1499861"/>
            <a:ext cx="8229600" cy="18056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1: Specify each activity</a:t>
            </a:r>
          </a:p>
          <a:p>
            <a:endParaRPr lang="en-GB" sz="1800" b="1" dirty="0">
              <a:latin typeface="+mn-lt"/>
            </a:endParaRP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Identify the main deliverables of a project and each activity (or task) involved in the project. This list should only include higher-level activities so the critical path is not too detailed and complex to manage. </a:t>
            </a:r>
          </a:p>
          <a:p>
            <a:pPr marL="285750" indent="-28575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Display your work breakdown as a tree structure, lists or tables. </a:t>
            </a:r>
            <a:endParaRPr lang="en-GB" sz="1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F5C8A2-06EE-4418-BAE7-F26947CD83A2}"/>
              </a:ext>
            </a:extLst>
          </p:cNvPr>
          <p:cNvSpPr txBox="1"/>
          <p:nvPr/>
        </p:nvSpPr>
        <p:spPr>
          <a:xfrm>
            <a:off x="424143" y="3367851"/>
            <a:ext cx="744134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latin typeface="+mn-lt"/>
              </a:rPr>
              <a:t>Step 2: Establish dependencies (activity sequence)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5F08E3-BAD6-46E5-8D06-383D02E9F523}"/>
              </a:ext>
            </a:extLst>
          </p:cNvPr>
          <p:cNvSpPr txBox="1"/>
          <p:nvPr/>
        </p:nvSpPr>
        <p:spPr>
          <a:xfrm>
            <a:off x="465762" y="3799550"/>
            <a:ext cx="8532454" cy="2010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latin typeface="+mn-lt"/>
              </a:rPr>
              <a:t>Some activities depend on the completion of others. To correctly identify activities and their precedence, ask yourself these three questions for each activity on your list: 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 should take place before this task happens?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be finished at the same time as this task?</a:t>
            </a:r>
          </a:p>
          <a:p>
            <a:pPr marL="285750" indent="-285750">
              <a:spcBef>
                <a:spcPts val="400"/>
              </a:spcBef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+mn-lt"/>
              </a:rPr>
              <a:t>Which tasks should happen right after this task?</a:t>
            </a:r>
          </a:p>
        </p:txBody>
      </p:sp>
    </p:spTree>
    <p:extLst>
      <p:ext uri="{BB962C8B-B14F-4D97-AF65-F5344CB8AC3E}">
        <p14:creationId xmlns:p14="http://schemas.microsoft.com/office/powerpoint/2010/main" val="470796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432048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				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E0E55A-6F1E-443B-83EC-C9118538FB8B}"/>
              </a:ext>
            </a:extLst>
          </p:cNvPr>
          <p:cNvSpPr txBox="1"/>
          <p:nvPr/>
        </p:nvSpPr>
        <p:spPr>
          <a:xfrm>
            <a:off x="457200" y="1628800"/>
            <a:ext cx="83632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3: Draw the network diagram</a:t>
            </a:r>
          </a:p>
          <a:p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Once the activities and their dependencies have been identified, the </a:t>
            </a:r>
            <a:r>
              <a:rPr lang="en-GB" sz="1800" b="1" dirty="0">
                <a:latin typeface="+mn-lt"/>
              </a:rPr>
              <a:t>critical path analysis chart (CPA)</a:t>
            </a:r>
            <a:r>
              <a:rPr lang="en-GB" sz="1800" dirty="0">
                <a:latin typeface="+mn-lt"/>
              </a:rPr>
              <a:t>, known as the </a:t>
            </a:r>
            <a:r>
              <a:rPr lang="en-GB" sz="1800" b="1" dirty="0">
                <a:latin typeface="+mn-lt"/>
              </a:rPr>
              <a:t>network diagram </a:t>
            </a:r>
            <a:r>
              <a:rPr lang="en-GB" sz="1800" dirty="0">
                <a:latin typeface="+mn-lt"/>
              </a:rPr>
              <a:t>can be drawn. There are software programs that can create this diagram.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2390C4-FFC0-4990-9742-0566BE927C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3250144"/>
            <a:ext cx="5941350" cy="2866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338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1052736"/>
            <a:ext cx="8363272" cy="738664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Drawing the critical path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B8D84C-6101-4D43-B437-BE48F8D92181}"/>
              </a:ext>
            </a:extLst>
          </p:cNvPr>
          <p:cNvSpPr txBox="1"/>
          <p:nvPr/>
        </p:nvSpPr>
        <p:spPr>
          <a:xfrm>
            <a:off x="390364" y="1628800"/>
            <a:ext cx="8363272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>
                <a:latin typeface="+mn-lt"/>
              </a:rPr>
              <a:t>Step 4: Estimate activity completion time</a:t>
            </a:r>
          </a:p>
          <a:p>
            <a:pPr algn="just"/>
            <a:endParaRPr lang="en-GB" sz="1800" dirty="0">
              <a:latin typeface="+mn-lt"/>
            </a:endParaRPr>
          </a:p>
          <a:p>
            <a:pPr>
              <a:buClr>
                <a:srgbClr val="0077E3"/>
              </a:buClr>
            </a:pPr>
            <a:r>
              <a:rPr lang="en-GB" sz="1800" dirty="0">
                <a:latin typeface="+mn-lt"/>
              </a:rPr>
              <a:t>Depending in the project, tasks can be estimated in weeks or days. To ensure accuracy, the three-point estimation method requires three time estimates for every task, based on prior experience or best guesses. </a:t>
            </a:r>
          </a:p>
          <a:p>
            <a:pPr algn="just">
              <a:buClr>
                <a:srgbClr val="0077E3"/>
              </a:buClr>
            </a:pPr>
            <a:endParaRPr lang="en-GB" sz="1800" dirty="0"/>
          </a:p>
          <a:p>
            <a:pPr algn="ctr">
              <a:spcAft>
                <a:spcPts val="400"/>
              </a:spcAft>
            </a:pPr>
            <a:r>
              <a:rPr lang="en-GB" sz="1800" dirty="0"/>
              <a:t>E stands for estimate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a = the best-case estimate (eg 2 days)</a:t>
            </a:r>
            <a:br>
              <a:rPr lang="en-GB" sz="1800" dirty="0"/>
            </a:br>
            <a:r>
              <a:rPr lang="en-GB" sz="1800" dirty="0"/>
              <a:t>m = the most likely estimate (eg 4 days)</a:t>
            </a:r>
            <a:br>
              <a:rPr lang="en-GB" sz="1800" dirty="0"/>
            </a:br>
            <a:r>
              <a:rPr lang="en-GB" sz="1800" dirty="0"/>
              <a:t>b = the worst-case estimate (eg 6 days)</a:t>
            </a:r>
          </a:p>
          <a:p>
            <a:pPr algn="ctr">
              <a:spcAft>
                <a:spcPts val="400"/>
              </a:spcAft>
            </a:pPr>
            <a:r>
              <a:rPr lang="en-GB" sz="1800" dirty="0"/>
              <a:t>Divide by 3 (the three-point estimation method)</a:t>
            </a:r>
          </a:p>
          <a:p>
            <a:pPr algn="ctr"/>
            <a:r>
              <a:rPr lang="en-GB" sz="1800" b="1" dirty="0"/>
              <a:t>E = (a + m + b)/3</a:t>
            </a:r>
          </a:p>
          <a:p>
            <a:pPr algn="ctr"/>
            <a:r>
              <a:rPr lang="en-GB" sz="1800" b="1" dirty="0"/>
              <a:t>E= (2 days + 4 days + 6 days)/3</a:t>
            </a:r>
          </a:p>
          <a:p>
            <a:pPr algn="ctr"/>
            <a:r>
              <a:rPr lang="en-GB" sz="1800" b="1" dirty="0"/>
              <a:t>E = 4 days</a:t>
            </a:r>
          </a:p>
          <a:p>
            <a:pPr marL="285750" indent="-285750" algn="just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sz="1800" dirty="0">
              <a:latin typeface="+mn-lt"/>
            </a:endParaRPr>
          </a:p>
          <a:p>
            <a:endParaRPr lang="en-GB" sz="800" b="1" dirty="0"/>
          </a:p>
          <a:p>
            <a:br>
              <a:rPr lang="en-GB" sz="1400" b="1" dirty="0"/>
            </a:br>
            <a:r>
              <a:rPr lang="en-GB" sz="1400" b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178109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481E6BA-3A6B-4294-9BA4-63AA129BB4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AEF530B-58B9-4CB3-814F-6A93B8871FF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832FCB5-E184-4522-B591-042A7080E7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4093</TotalTime>
  <Words>1147</Words>
  <Application>Microsoft Office PowerPoint</Application>
  <PresentationFormat>On-screen Show (4:3)</PresentationFormat>
  <Paragraphs>81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Lucida Grande</vt:lpstr>
      <vt:lpstr>Times New Roman</vt:lpstr>
      <vt:lpstr>1_Default Design</vt:lpstr>
      <vt:lpstr>PowerPoint 7: Gantt charts and critical path networks     </vt:lpstr>
      <vt:lpstr>PowerPoint Presentation</vt:lpstr>
      <vt:lpstr>Use of Gantt charts</vt:lpstr>
      <vt:lpstr>PowerPoint Presentation</vt:lpstr>
      <vt:lpstr>Critical path method (CPM)     </vt:lpstr>
      <vt:lpstr>CPM example: assembling a train set </vt:lpstr>
      <vt:lpstr>Steps to drawing the critical path     </vt:lpstr>
      <vt:lpstr>Drawing the critical path     </vt:lpstr>
      <vt:lpstr>Drawing the critical path  </vt:lpstr>
      <vt:lpstr>Drawing the critical path</vt:lpstr>
      <vt:lpstr>Benefits of CPM     </vt:lpstr>
      <vt:lpstr>Carbon emission data</vt:lpstr>
      <vt:lpstr>Understanding carbon emission data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134</cp:revision>
  <dcterms:created xsi:type="dcterms:W3CDTF">2013-05-28T00:38:54Z</dcterms:created>
  <dcterms:modified xsi:type="dcterms:W3CDTF">2021-10-15T09:27:40Z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