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7"/>
  </p:notesMasterIdLst>
  <p:handoutMasterIdLst>
    <p:handoutMasterId r:id="rId18"/>
  </p:handoutMasterIdLst>
  <p:sldIdLst>
    <p:sldId id="256" r:id="rId5"/>
    <p:sldId id="357" r:id="rId6"/>
    <p:sldId id="352" r:id="rId7"/>
    <p:sldId id="361" r:id="rId8"/>
    <p:sldId id="353" r:id="rId9"/>
    <p:sldId id="355" r:id="rId10"/>
    <p:sldId id="356" r:id="rId11"/>
    <p:sldId id="354" r:id="rId12"/>
    <p:sldId id="358" r:id="rId13"/>
    <p:sldId id="360" r:id="rId14"/>
    <p:sldId id="332" r:id="rId15"/>
    <p:sldId id="362"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B15AA20-D438-4BB4-A36E-BB0DD2CB4F79}" v="2" dt="2021-09-28T12:26:36.27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86259"/>
  </p:normalViewPr>
  <p:slideViewPr>
    <p:cSldViewPr showGuides="1">
      <p:cViewPr varScale="1">
        <p:scale>
          <a:sx n="57" d="100"/>
          <a:sy n="57" d="100"/>
        </p:scale>
        <p:origin x="9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85" d="100"/>
        <a:sy n="85"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1297F69-5EBE-4017-8B82-B9B38585AE5C}"/>
    <pc:docChg chg="undo custSel addSld modSld addMainMaster">
      <pc:chgData name="Caroline Prodger" userId="e4ef2e75-b60b-401b-8ebe-291bdcf405f4" providerId="ADAL" clId="{D1297F69-5EBE-4017-8B82-B9B38585AE5C}" dt="2021-09-14T16:50:29.865" v="374" actId="20577"/>
      <pc:docMkLst>
        <pc:docMk/>
      </pc:docMkLst>
      <pc:sldChg chg="modSp mod">
        <pc:chgData name="Caroline Prodger" userId="e4ef2e75-b60b-401b-8ebe-291bdcf405f4" providerId="ADAL" clId="{D1297F69-5EBE-4017-8B82-B9B38585AE5C}" dt="2021-09-14T16:50:29.865" v="374" actId="20577"/>
        <pc:sldMkLst>
          <pc:docMk/>
          <pc:sldMk cId="0" sldId="256"/>
        </pc:sldMkLst>
        <pc:spChg chg="mod">
          <ac:chgData name="Caroline Prodger" userId="e4ef2e75-b60b-401b-8ebe-291bdcf405f4" providerId="ADAL" clId="{D1297F69-5EBE-4017-8B82-B9B38585AE5C}" dt="2021-09-14T13:03:28.238" v="368" actId="20577"/>
          <ac:spMkLst>
            <pc:docMk/>
            <pc:sldMk cId="0" sldId="256"/>
            <ac:spMk id="2050" creationId="{00000000-0000-0000-0000-000000000000}"/>
          </ac:spMkLst>
        </pc:spChg>
        <pc:spChg chg="mod">
          <ac:chgData name="Caroline Prodger" userId="e4ef2e75-b60b-401b-8ebe-291bdcf405f4" providerId="ADAL" clId="{D1297F69-5EBE-4017-8B82-B9B38585AE5C}" dt="2021-09-14T16:50:29.865" v="374" actId="20577"/>
          <ac:spMkLst>
            <pc:docMk/>
            <pc:sldMk cId="0" sldId="256"/>
            <ac:spMk id="2054" creationId="{00000000-0000-0000-0000-000000000000}"/>
          </ac:spMkLst>
        </pc:spChg>
      </pc:sldChg>
      <pc:sldChg chg="delSp modSp mod">
        <pc:chgData name="Caroline Prodger" userId="e4ef2e75-b60b-401b-8ebe-291bdcf405f4" providerId="ADAL" clId="{D1297F69-5EBE-4017-8B82-B9B38585AE5C}" dt="2021-09-14T13:03:19.548" v="367"/>
        <pc:sldMkLst>
          <pc:docMk/>
          <pc:sldMk cId="2516352281" sldId="332"/>
        </pc:sldMkLst>
        <pc:spChg chg="mod">
          <ac:chgData name="Caroline Prodger" userId="e4ef2e75-b60b-401b-8ebe-291bdcf405f4" providerId="ADAL" clId="{D1297F69-5EBE-4017-8B82-B9B38585AE5C}" dt="2021-09-14T13:03:19.548" v="367"/>
          <ac:spMkLst>
            <pc:docMk/>
            <pc:sldMk cId="2516352281" sldId="332"/>
            <ac:spMk id="2" creationId="{00000000-0000-0000-0000-000000000000}"/>
          </ac:spMkLst>
        </pc:spChg>
        <pc:spChg chg="mod">
          <ac:chgData name="Caroline Prodger" userId="e4ef2e75-b60b-401b-8ebe-291bdcf405f4" providerId="ADAL" clId="{D1297F69-5EBE-4017-8B82-B9B38585AE5C}" dt="2021-09-14T11:51:48.268" v="318" actId="12"/>
          <ac:spMkLst>
            <pc:docMk/>
            <pc:sldMk cId="2516352281" sldId="332"/>
            <ac:spMk id="3" creationId="{00000000-0000-0000-0000-000000000000}"/>
          </ac:spMkLst>
        </pc:spChg>
        <pc:spChg chg="mod">
          <ac:chgData name="Caroline Prodger" userId="e4ef2e75-b60b-401b-8ebe-291bdcf405f4" providerId="ADAL" clId="{D1297F69-5EBE-4017-8B82-B9B38585AE5C}" dt="2021-09-14T11:52:35.341" v="324" actId="113"/>
          <ac:spMkLst>
            <pc:docMk/>
            <pc:sldMk cId="2516352281" sldId="332"/>
            <ac:spMk id="6" creationId="{61C10000-9E1B-AC4C-BA85-1C4B19C96216}"/>
          </ac:spMkLst>
        </pc:spChg>
        <pc:spChg chg="del">
          <ac:chgData name="Caroline Prodger" userId="e4ef2e75-b60b-401b-8ebe-291bdcf405f4" providerId="ADAL" clId="{D1297F69-5EBE-4017-8B82-B9B38585AE5C}" dt="2021-09-14T11:50:46.730" v="295" actId="478"/>
          <ac:spMkLst>
            <pc:docMk/>
            <pc:sldMk cId="2516352281" sldId="332"/>
            <ac:spMk id="8" creationId="{0CEF0227-3912-8141-8C30-0751CB35BA81}"/>
          </ac:spMkLst>
        </pc:spChg>
        <pc:picChg chg="del">
          <ac:chgData name="Caroline Prodger" userId="e4ef2e75-b60b-401b-8ebe-291bdcf405f4" providerId="ADAL" clId="{D1297F69-5EBE-4017-8B82-B9B38585AE5C}" dt="2021-09-14T11:50:45.321" v="294" actId="478"/>
          <ac:picMkLst>
            <pc:docMk/>
            <pc:sldMk cId="2516352281" sldId="332"/>
            <ac:picMk id="5" creationId="{50E4CB3F-AC58-3746-9382-F0BE7ECC70FE}"/>
          </ac:picMkLst>
        </pc:picChg>
      </pc:sldChg>
      <pc:sldChg chg="addSp delSp modSp mod">
        <pc:chgData name="Caroline Prodger" userId="e4ef2e75-b60b-401b-8ebe-291bdcf405f4" providerId="ADAL" clId="{D1297F69-5EBE-4017-8B82-B9B38585AE5C}" dt="2021-09-14T13:03:19.548" v="367"/>
        <pc:sldMkLst>
          <pc:docMk/>
          <pc:sldMk cId="1663291568" sldId="352"/>
        </pc:sldMkLst>
        <pc:spChg chg="mod">
          <ac:chgData name="Caroline Prodger" userId="e4ef2e75-b60b-401b-8ebe-291bdcf405f4" providerId="ADAL" clId="{D1297F69-5EBE-4017-8B82-B9B38585AE5C}" dt="2021-09-14T13:03:19.548" v="367"/>
          <ac:spMkLst>
            <pc:docMk/>
            <pc:sldMk cId="1663291568" sldId="352"/>
            <ac:spMk id="2" creationId="{6CBA9175-B7D9-48B0-887A-17DA988BFB33}"/>
          </ac:spMkLst>
        </pc:spChg>
        <pc:spChg chg="mod">
          <ac:chgData name="Caroline Prodger" userId="e4ef2e75-b60b-401b-8ebe-291bdcf405f4" providerId="ADAL" clId="{D1297F69-5EBE-4017-8B82-B9B38585AE5C}" dt="2021-09-14T13:03:19.548" v="367"/>
          <ac:spMkLst>
            <pc:docMk/>
            <pc:sldMk cId="1663291568" sldId="352"/>
            <ac:spMk id="3" creationId="{EC1C787C-AE8C-4BFB-9C37-B8A64701980E}"/>
          </ac:spMkLst>
        </pc:spChg>
        <pc:picChg chg="del">
          <ac:chgData name="Caroline Prodger" userId="e4ef2e75-b60b-401b-8ebe-291bdcf405f4" providerId="ADAL" clId="{D1297F69-5EBE-4017-8B82-B9B38585AE5C}" dt="2021-09-14T11:21:42.142" v="9" actId="21"/>
          <ac:picMkLst>
            <pc:docMk/>
            <pc:sldMk cId="1663291568" sldId="352"/>
            <ac:picMk id="5" creationId="{506B7772-FCC1-41FE-84EA-AE083CAFEDD3}"/>
          </ac:picMkLst>
        </pc:picChg>
        <pc:picChg chg="add mod">
          <ac:chgData name="Caroline Prodger" userId="e4ef2e75-b60b-401b-8ebe-291bdcf405f4" providerId="ADAL" clId="{D1297F69-5EBE-4017-8B82-B9B38585AE5C}" dt="2021-09-14T11:23:29.491" v="15" actId="1076"/>
          <ac:picMkLst>
            <pc:docMk/>
            <pc:sldMk cId="1663291568" sldId="352"/>
            <ac:picMk id="6" creationId="{A661A5A7-E15A-4161-836B-674E797BD60E}"/>
          </ac:picMkLst>
        </pc:picChg>
      </pc:sldChg>
      <pc:sldChg chg="addSp delSp modSp mod">
        <pc:chgData name="Caroline Prodger" userId="e4ef2e75-b60b-401b-8ebe-291bdcf405f4" providerId="ADAL" clId="{D1297F69-5EBE-4017-8B82-B9B38585AE5C}" dt="2021-09-14T13:03:19.548" v="367"/>
        <pc:sldMkLst>
          <pc:docMk/>
          <pc:sldMk cId="3559427345" sldId="353"/>
        </pc:sldMkLst>
        <pc:spChg chg="mod">
          <ac:chgData name="Caroline Prodger" userId="e4ef2e75-b60b-401b-8ebe-291bdcf405f4" providerId="ADAL" clId="{D1297F69-5EBE-4017-8B82-B9B38585AE5C}" dt="2021-09-14T13:03:19.548" v="367"/>
          <ac:spMkLst>
            <pc:docMk/>
            <pc:sldMk cId="3559427345" sldId="353"/>
            <ac:spMk id="2" creationId="{13EC5E11-DE8A-4F91-A7C1-A2FAA347459C}"/>
          </ac:spMkLst>
        </pc:spChg>
        <pc:spChg chg="del">
          <ac:chgData name="Caroline Prodger" userId="e4ef2e75-b60b-401b-8ebe-291bdcf405f4" providerId="ADAL" clId="{D1297F69-5EBE-4017-8B82-B9B38585AE5C}" dt="2021-09-14T11:23:49.625" v="17" actId="21"/>
          <ac:spMkLst>
            <pc:docMk/>
            <pc:sldMk cId="3559427345" sldId="353"/>
            <ac:spMk id="3" creationId="{9483A935-C4D6-4BCC-90FB-7B40F19F8A6B}"/>
          </ac:spMkLst>
        </pc:spChg>
        <pc:spChg chg="mod">
          <ac:chgData name="Caroline Prodger" userId="e4ef2e75-b60b-401b-8ebe-291bdcf405f4" providerId="ADAL" clId="{D1297F69-5EBE-4017-8B82-B9B38585AE5C}" dt="2021-09-14T11:25:42.866" v="33" actId="1076"/>
          <ac:spMkLst>
            <pc:docMk/>
            <pc:sldMk cId="3559427345" sldId="353"/>
            <ac:spMk id="5" creationId="{BE3DD8E3-029F-4570-AC38-CA42E0B74C16}"/>
          </ac:spMkLst>
        </pc:spChg>
        <pc:spChg chg="add mod">
          <ac:chgData name="Caroline Prodger" userId="e4ef2e75-b60b-401b-8ebe-291bdcf405f4" providerId="ADAL" clId="{D1297F69-5EBE-4017-8B82-B9B38585AE5C}" dt="2021-09-14T11:25:37.713" v="32" actId="14100"/>
          <ac:spMkLst>
            <pc:docMk/>
            <pc:sldMk cId="3559427345" sldId="353"/>
            <ac:spMk id="9" creationId="{70E0F2FC-8E7E-4052-840D-4044D5A7870C}"/>
          </ac:spMkLst>
        </pc:spChg>
        <pc:picChg chg="del">
          <ac:chgData name="Caroline Prodger" userId="e4ef2e75-b60b-401b-8ebe-291bdcf405f4" providerId="ADAL" clId="{D1297F69-5EBE-4017-8B82-B9B38585AE5C}" dt="2021-09-14T11:23:46.675" v="16" actId="21"/>
          <ac:picMkLst>
            <pc:docMk/>
            <pc:sldMk cId="3559427345" sldId="353"/>
            <ac:picMk id="4" creationId="{B98F839E-C718-45E6-92A3-4D31593143B2}"/>
          </ac:picMkLst>
        </pc:picChg>
        <pc:picChg chg="add mod">
          <ac:chgData name="Caroline Prodger" userId="e4ef2e75-b60b-401b-8ebe-291bdcf405f4" providerId="ADAL" clId="{D1297F69-5EBE-4017-8B82-B9B38585AE5C}" dt="2021-09-14T11:25:45.804" v="34" actId="1076"/>
          <ac:picMkLst>
            <pc:docMk/>
            <pc:sldMk cId="3559427345" sldId="353"/>
            <ac:picMk id="7" creationId="{4FCA06A3-4155-4C58-BAE5-725C46135306}"/>
          </ac:picMkLst>
        </pc:picChg>
      </pc:sldChg>
      <pc:sldChg chg="addSp delSp modSp mod">
        <pc:chgData name="Caroline Prodger" userId="e4ef2e75-b60b-401b-8ebe-291bdcf405f4" providerId="ADAL" clId="{D1297F69-5EBE-4017-8B82-B9B38585AE5C}" dt="2021-09-14T13:03:19.548" v="367"/>
        <pc:sldMkLst>
          <pc:docMk/>
          <pc:sldMk cId="1350885391" sldId="354"/>
        </pc:sldMkLst>
        <pc:spChg chg="mod">
          <ac:chgData name="Caroline Prodger" userId="e4ef2e75-b60b-401b-8ebe-291bdcf405f4" providerId="ADAL" clId="{D1297F69-5EBE-4017-8B82-B9B38585AE5C}" dt="2021-09-14T13:03:19.548" v="367"/>
          <ac:spMkLst>
            <pc:docMk/>
            <pc:sldMk cId="1350885391" sldId="354"/>
            <ac:spMk id="2" creationId="{A4885C8A-8750-4EDA-9B67-407729C53947}"/>
          </ac:spMkLst>
        </pc:spChg>
        <pc:spChg chg="mod">
          <ac:chgData name="Caroline Prodger" userId="e4ef2e75-b60b-401b-8ebe-291bdcf405f4" providerId="ADAL" clId="{D1297F69-5EBE-4017-8B82-B9B38585AE5C}" dt="2021-09-14T11:56:27.209" v="334" actId="113"/>
          <ac:spMkLst>
            <pc:docMk/>
            <pc:sldMk cId="1350885391" sldId="354"/>
            <ac:spMk id="3" creationId="{5E8A9B37-5447-4E86-8FC8-58F427C7EDCB}"/>
          </ac:spMkLst>
        </pc:spChg>
        <pc:spChg chg="del mod">
          <ac:chgData name="Caroline Prodger" userId="e4ef2e75-b60b-401b-8ebe-291bdcf405f4" providerId="ADAL" clId="{D1297F69-5EBE-4017-8B82-B9B38585AE5C}" dt="2021-09-14T11:33:29.594" v="141" actId="21"/>
          <ac:spMkLst>
            <pc:docMk/>
            <pc:sldMk cId="1350885391" sldId="354"/>
            <ac:spMk id="5" creationId="{14316AAA-9CCF-4D88-B645-93817468488B}"/>
          </ac:spMkLst>
        </pc:spChg>
        <pc:spChg chg="add mod">
          <ac:chgData name="Caroline Prodger" userId="e4ef2e75-b60b-401b-8ebe-291bdcf405f4" providerId="ADAL" clId="{D1297F69-5EBE-4017-8B82-B9B38585AE5C}" dt="2021-09-14T11:32:22.464" v="55"/>
          <ac:spMkLst>
            <pc:docMk/>
            <pc:sldMk cId="1350885391" sldId="354"/>
            <ac:spMk id="6" creationId="{0C81E40D-3BA0-4B98-BC5A-36AEEF6DAC7F}"/>
          </ac:spMkLst>
        </pc:spChg>
        <pc:spChg chg="add mod">
          <ac:chgData name="Caroline Prodger" userId="e4ef2e75-b60b-401b-8ebe-291bdcf405f4" providerId="ADAL" clId="{D1297F69-5EBE-4017-8B82-B9B38585AE5C}" dt="2021-09-14T11:33:58.763" v="150" actId="1076"/>
          <ac:spMkLst>
            <pc:docMk/>
            <pc:sldMk cId="1350885391" sldId="354"/>
            <ac:spMk id="7" creationId="{264FBF28-FEBC-454E-A3E4-A359BF43D2BA}"/>
          </ac:spMkLst>
        </pc:spChg>
        <pc:picChg chg="del">
          <ac:chgData name="Caroline Prodger" userId="e4ef2e75-b60b-401b-8ebe-291bdcf405f4" providerId="ADAL" clId="{D1297F69-5EBE-4017-8B82-B9B38585AE5C}" dt="2021-09-14T11:32:36.869" v="57" actId="21"/>
          <ac:picMkLst>
            <pc:docMk/>
            <pc:sldMk cId="1350885391" sldId="354"/>
            <ac:picMk id="4" creationId="{A768C6AA-7F67-4E12-B46F-1C6E5E7661C9}"/>
          </ac:picMkLst>
        </pc:picChg>
      </pc:sldChg>
      <pc:sldChg chg="modSp">
        <pc:chgData name="Caroline Prodger" userId="e4ef2e75-b60b-401b-8ebe-291bdcf405f4" providerId="ADAL" clId="{D1297F69-5EBE-4017-8B82-B9B38585AE5C}" dt="2021-09-14T13:03:19.548" v="367"/>
        <pc:sldMkLst>
          <pc:docMk/>
          <pc:sldMk cId="3404889228" sldId="355"/>
        </pc:sldMkLst>
        <pc:spChg chg="mod">
          <ac:chgData name="Caroline Prodger" userId="e4ef2e75-b60b-401b-8ebe-291bdcf405f4" providerId="ADAL" clId="{D1297F69-5EBE-4017-8B82-B9B38585AE5C}" dt="2021-09-14T13:03:19.548" v="367"/>
          <ac:spMkLst>
            <pc:docMk/>
            <pc:sldMk cId="3404889228" sldId="355"/>
            <ac:spMk id="2" creationId="{13EC5E11-DE8A-4F91-A7C1-A2FAA347459C}"/>
          </ac:spMkLst>
        </pc:spChg>
        <pc:spChg chg="mod">
          <ac:chgData name="Caroline Prodger" userId="e4ef2e75-b60b-401b-8ebe-291bdcf405f4" providerId="ADAL" clId="{D1297F69-5EBE-4017-8B82-B9B38585AE5C}" dt="2021-09-14T13:03:19.548" v="367"/>
          <ac:spMkLst>
            <pc:docMk/>
            <pc:sldMk cId="3404889228" sldId="355"/>
            <ac:spMk id="3" creationId="{9483A935-C4D6-4BCC-90FB-7B40F19F8A6B}"/>
          </ac:spMkLst>
        </pc:spChg>
      </pc:sldChg>
      <pc:sldChg chg="modSp mod">
        <pc:chgData name="Caroline Prodger" userId="e4ef2e75-b60b-401b-8ebe-291bdcf405f4" providerId="ADAL" clId="{D1297F69-5EBE-4017-8B82-B9B38585AE5C}" dt="2021-09-14T13:03:19.548" v="367"/>
        <pc:sldMkLst>
          <pc:docMk/>
          <pc:sldMk cId="2164426490" sldId="356"/>
        </pc:sldMkLst>
        <pc:spChg chg="mod">
          <ac:chgData name="Caroline Prodger" userId="e4ef2e75-b60b-401b-8ebe-291bdcf405f4" providerId="ADAL" clId="{D1297F69-5EBE-4017-8B82-B9B38585AE5C}" dt="2021-09-14T13:03:19.548" v="367"/>
          <ac:spMkLst>
            <pc:docMk/>
            <pc:sldMk cId="2164426490" sldId="356"/>
            <ac:spMk id="2" creationId="{13EC5E11-DE8A-4F91-A7C1-A2FAA347459C}"/>
          </ac:spMkLst>
        </pc:spChg>
        <pc:spChg chg="mod">
          <ac:chgData name="Caroline Prodger" userId="e4ef2e75-b60b-401b-8ebe-291bdcf405f4" providerId="ADAL" clId="{D1297F69-5EBE-4017-8B82-B9B38585AE5C}" dt="2021-09-14T11:31:45.533" v="53" actId="255"/>
          <ac:spMkLst>
            <pc:docMk/>
            <pc:sldMk cId="2164426490" sldId="356"/>
            <ac:spMk id="3" creationId="{9483A935-C4D6-4BCC-90FB-7B40F19F8A6B}"/>
          </ac:spMkLst>
        </pc:spChg>
      </pc:sldChg>
      <pc:sldChg chg="modSp mod">
        <pc:chgData name="Caroline Prodger" userId="e4ef2e75-b60b-401b-8ebe-291bdcf405f4" providerId="ADAL" clId="{D1297F69-5EBE-4017-8B82-B9B38585AE5C}" dt="2021-09-14T13:03:19.548" v="367"/>
        <pc:sldMkLst>
          <pc:docMk/>
          <pc:sldMk cId="3138733908" sldId="357"/>
        </pc:sldMkLst>
        <pc:spChg chg="mod">
          <ac:chgData name="Caroline Prodger" userId="e4ef2e75-b60b-401b-8ebe-291bdcf405f4" providerId="ADAL" clId="{D1297F69-5EBE-4017-8B82-B9B38585AE5C}" dt="2021-09-14T13:03:19.548" v="367"/>
          <ac:spMkLst>
            <pc:docMk/>
            <pc:sldMk cId="3138733908" sldId="357"/>
            <ac:spMk id="2" creationId="{6CBA9175-B7D9-48B0-887A-17DA988BFB33}"/>
          </ac:spMkLst>
        </pc:spChg>
        <pc:spChg chg="mod">
          <ac:chgData name="Caroline Prodger" userId="e4ef2e75-b60b-401b-8ebe-291bdcf405f4" providerId="ADAL" clId="{D1297F69-5EBE-4017-8B82-B9B38585AE5C}" dt="2021-09-14T11:19:34.832" v="6" actId="113"/>
          <ac:spMkLst>
            <pc:docMk/>
            <pc:sldMk cId="3138733908" sldId="357"/>
            <ac:spMk id="4" creationId="{68B0B03F-576A-4063-9AAB-3EAFF98227B3}"/>
          </ac:spMkLst>
        </pc:spChg>
        <pc:spChg chg="mod">
          <ac:chgData name="Caroline Prodger" userId="e4ef2e75-b60b-401b-8ebe-291bdcf405f4" providerId="ADAL" clId="{D1297F69-5EBE-4017-8B82-B9B38585AE5C}" dt="2021-09-14T11:19:40.063" v="8" actId="113"/>
          <ac:spMkLst>
            <pc:docMk/>
            <pc:sldMk cId="3138733908" sldId="357"/>
            <ac:spMk id="5" creationId="{20818ABD-78A2-4928-A567-9723E3E275DA}"/>
          </ac:spMkLst>
        </pc:spChg>
        <pc:spChg chg="mod">
          <ac:chgData name="Caroline Prodger" userId="e4ef2e75-b60b-401b-8ebe-291bdcf405f4" providerId="ADAL" clId="{D1297F69-5EBE-4017-8B82-B9B38585AE5C}" dt="2021-09-14T11:13:03.589" v="3" actId="13822"/>
          <ac:spMkLst>
            <pc:docMk/>
            <pc:sldMk cId="3138733908" sldId="357"/>
            <ac:spMk id="6" creationId="{DE8EB659-E163-41D3-A578-0931256F5106}"/>
          </ac:spMkLst>
        </pc:spChg>
      </pc:sldChg>
      <pc:sldChg chg="addSp modSp mod">
        <pc:chgData name="Caroline Prodger" userId="e4ef2e75-b60b-401b-8ebe-291bdcf405f4" providerId="ADAL" clId="{D1297F69-5EBE-4017-8B82-B9B38585AE5C}" dt="2021-09-14T13:03:45.387" v="371" actId="20577"/>
        <pc:sldMkLst>
          <pc:docMk/>
          <pc:sldMk cId="3343269290" sldId="358"/>
        </pc:sldMkLst>
        <pc:spChg chg="mod">
          <ac:chgData name="Caroline Prodger" userId="e4ef2e75-b60b-401b-8ebe-291bdcf405f4" providerId="ADAL" clId="{D1297F69-5EBE-4017-8B82-B9B38585AE5C}" dt="2021-09-14T13:03:19.548" v="367"/>
          <ac:spMkLst>
            <pc:docMk/>
            <pc:sldMk cId="3343269290" sldId="358"/>
            <ac:spMk id="2" creationId="{A4885C8A-8750-4EDA-9B67-407729C53947}"/>
          </ac:spMkLst>
        </pc:spChg>
        <pc:spChg chg="mod">
          <ac:chgData name="Caroline Prodger" userId="e4ef2e75-b60b-401b-8ebe-291bdcf405f4" providerId="ADAL" clId="{D1297F69-5EBE-4017-8B82-B9B38585AE5C}" dt="2021-09-14T13:03:19.548" v="367"/>
          <ac:spMkLst>
            <pc:docMk/>
            <pc:sldMk cId="3343269290" sldId="358"/>
            <ac:spMk id="3" creationId="{5E8A9B37-5447-4E86-8FC8-58F427C7EDCB}"/>
          </ac:spMkLst>
        </pc:spChg>
        <pc:spChg chg="add mod">
          <ac:chgData name="Caroline Prodger" userId="e4ef2e75-b60b-401b-8ebe-291bdcf405f4" providerId="ADAL" clId="{D1297F69-5EBE-4017-8B82-B9B38585AE5C}" dt="2021-09-14T13:03:45.387" v="371" actId="20577"/>
          <ac:spMkLst>
            <pc:docMk/>
            <pc:sldMk cId="3343269290" sldId="358"/>
            <ac:spMk id="4" creationId="{FD6155F6-D7A7-4215-BB20-1EC6E2153A76}"/>
          </ac:spMkLst>
        </pc:spChg>
      </pc:sldChg>
      <pc:sldChg chg="addSp modSp mod">
        <pc:chgData name="Caroline Prodger" userId="e4ef2e75-b60b-401b-8ebe-291bdcf405f4" providerId="ADAL" clId="{D1297F69-5EBE-4017-8B82-B9B38585AE5C}" dt="2021-09-14T13:03:19.548" v="367"/>
        <pc:sldMkLst>
          <pc:docMk/>
          <pc:sldMk cId="1593104335" sldId="359"/>
        </pc:sldMkLst>
        <pc:spChg chg="mod">
          <ac:chgData name="Caroline Prodger" userId="e4ef2e75-b60b-401b-8ebe-291bdcf405f4" providerId="ADAL" clId="{D1297F69-5EBE-4017-8B82-B9B38585AE5C}" dt="2021-09-14T13:03:19.548" v="367"/>
          <ac:spMkLst>
            <pc:docMk/>
            <pc:sldMk cId="1593104335" sldId="359"/>
            <ac:spMk id="2" creationId="{A4885C8A-8750-4EDA-9B67-407729C53947}"/>
          </ac:spMkLst>
        </pc:spChg>
        <pc:spChg chg="mod">
          <ac:chgData name="Caroline Prodger" userId="e4ef2e75-b60b-401b-8ebe-291bdcf405f4" providerId="ADAL" clId="{D1297F69-5EBE-4017-8B82-B9B38585AE5C}" dt="2021-09-14T13:03:19.548" v="367"/>
          <ac:spMkLst>
            <pc:docMk/>
            <pc:sldMk cId="1593104335" sldId="359"/>
            <ac:spMk id="3" creationId="{5E8A9B37-5447-4E86-8FC8-58F427C7EDCB}"/>
          </ac:spMkLst>
        </pc:spChg>
        <pc:picChg chg="add mod">
          <ac:chgData name="Caroline Prodger" userId="e4ef2e75-b60b-401b-8ebe-291bdcf405f4" providerId="ADAL" clId="{D1297F69-5EBE-4017-8B82-B9B38585AE5C}" dt="2021-09-14T11:35:20.884" v="162" actId="1076"/>
          <ac:picMkLst>
            <pc:docMk/>
            <pc:sldMk cId="1593104335" sldId="359"/>
            <ac:picMk id="5" creationId="{138A9D5A-7923-480D-B068-6D828A3F3F44}"/>
          </ac:picMkLst>
        </pc:picChg>
      </pc:sldChg>
      <pc:sldChg chg="delSp modSp mod">
        <pc:chgData name="Caroline Prodger" userId="e4ef2e75-b60b-401b-8ebe-291bdcf405f4" providerId="ADAL" clId="{D1297F69-5EBE-4017-8B82-B9B38585AE5C}" dt="2021-09-14T13:03:19.548" v="367"/>
        <pc:sldMkLst>
          <pc:docMk/>
          <pc:sldMk cId="4048755013" sldId="360"/>
        </pc:sldMkLst>
        <pc:spChg chg="mod">
          <ac:chgData name="Caroline Prodger" userId="e4ef2e75-b60b-401b-8ebe-291bdcf405f4" providerId="ADAL" clId="{D1297F69-5EBE-4017-8B82-B9B38585AE5C}" dt="2021-09-14T13:03:19.548" v="367"/>
          <ac:spMkLst>
            <pc:docMk/>
            <pc:sldMk cId="4048755013" sldId="360"/>
            <ac:spMk id="2" creationId="{A4885C8A-8750-4EDA-9B67-407729C53947}"/>
          </ac:spMkLst>
        </pc:spChg>
        <pc:spChg chg="mod">
          <ac:chgData name="Caroline Prodger" userId="e4ef2e75-b60b-401b-8ebe-291bdcf405f4" providerId="ADAL" clId="{D1297F69-5EBE-4017-8B82-B9B38585AE5C}" dt="2021-09-14T11:48:13.515" v="281" actId="20577"/>
          <ac:spMkLst>
            <pc:docMk/>
            <pc:sldMk cId="4048755013" sldId="360"/>
            <ac:spMk id="3" creationId="{5E8A9B37-5447-4E86-8FC8-58F427C7EDCB}"/>
          </ac:spMkLst>
        </pc:spChg>
        <pc:spChg chg="mod">
          <ac:chgData name="Caroline Prodger" userId="e4ef2e75-b60b-401b-8ebe-291bdcf405f4" providerId="ADAL" clId="{D1297F69-5EBE-4017-8B82-B9B38585AE5C}" dt="2021-09-14T11:48:48.507" v="293" actId="1076"/>
          <ac:spMkLst>
            <pc:docMk/>
            <pc:sldMk cId="4048755013" sldId="360"/>
            <ac:spMk id="7" creationId="{BB9953C5-BEF5-4747-8127-7FDC04D71DC5}"/>
          </ac:spMkLst>
        </pc:spChg>
        <pc:spChg chg="del mod">
          <ac:chgData name="Caroline Prodger" userId="e4ef2e75-b60b-401b-8ebe-291bdcf405f4" providerId="ADAL" clId="{D1297F69-5EBE-4017-8B82-B9B38585AE5C}" dt="2021-09-14T11:48:00.776" v="278" actId="21"/>
          <ac:spMkLst>
            <pc:docMk/>
            <pc:sldMk cId="4048755013" sldId="360"/>
            <ac:spMk id="9" creationId="{15A66F2F-4D80-4332-B954-D622E55859C1}"/>
          </ac:spMkLst>
        </pc:spChg>
        <pc:spChg chg="del">
          <ac:chgData name="Caroline Prodger" userId="e4ef2e75-b60b-401b-8ebe-291bdcf405f4" providerId="ADAL" clId="{D1297F69-5EBE-4017-8B82-B9B38585AE5C}" dt="2021-09-14T11:46:42.362" v="264" actId="478"/>
          <ac:spMkLst>
            <pc:docMk/>
            <pc:sldMk cId="4048755013" sldId="360"/>
            <ac:spMk id="11" creationId="{FED4D666-7ED1-4424-B911-B43D417D3A3D}"/>
          </ac:spMkLst>
        </pc:spChg>
        <pc:picChg chg="del">
          <ac:chgData name="Caroline Prodger" userId="e4ef2e75-b60b-401b-8ebe-291bdcf405f4" providerId="ADAL" clId="{D1297F69-5EBE-4017-8B82-B9B38585AE5C}" dt="2021-09-14T11:43:37.498" v="252" actId="478"/>
          <ac:picMkLst>
            <pc:docMk/>
            <pc:sldMk cId="4048755013" sldId="360"/>
            <ac:picMk id="4" creationId="{95A67191-2C47-4152-BF0E-59431268A49F}"/>
          </ac:picMkLst>
        </pc:picChg>
        <pc:picChg chg="del">
          <ac:chgData name="Caroline Prodger" userId="e4ef2e75-b60b-401b-8ebe-291bdcf405f4" providerId="ADAL" clId="{D1297F69-5EBE-4017-8B82-B9B38585AE5C}" dt="2021-09-14T11:46:32.474" v="260" actId="478"/>
          <ac:picMkLst>
            <pc:docMk/>
            <pc:sldMk cId="4048755013" sldId="360"/>
            <ac:picMk id="5" creationId="{0AB4C533-FB03-4DFF-8E08-7DE35B22BFDF}"/>
          </ac:picMkLst>
        </pc:picChg>
      </pc:sldChg>
      <pc:sldChg chg="addSp modSp mod">
        <pc:chgData name="Caroline Prodger" userId="e4ef2e75-b60b-401b-8ebe-291bdcf405f4" providerId="ADAL" clId="{D1297F69-5EBE-4017-8B82-B9B38585AE5C}" dt="2021-09-14T13:03:19.548" v="367"/>
        <pc:sldMkLst>
          <pc:docMk/>
          <pc:sldMk cId="3186087911" sldId="361"/>
        </pc:sldMkLst>
        <pc:spChg chg="mod">
          <ac:chgData name="Caroline Prodger" userId="e4ef2e75-b60b-401b-8ebe-291bdcf405f4" providerId="ADAL" clId="{D1297F69-5EBE-4017-8B82-B9B38585AE5C}" dt="2021-09-14T13:03:19.548" v="367"/>
          <ac:spMkLst>
            <pc:docMk/>
            <pc:sldMk cId="3186087911" sldId="361"/>
            <ac:spMk id="2" creationId="{6CBA9175-B7D9-48B0-887A-17DA988BFB33}"/>
          </ac:spMkLst>
        </pc:spChg>
        <pc:spChg chg="mod">
          <ac:chgData name="Caroline Prodger" userId="e4ef2e75-b60b-401b-8ebe-291bdcf405f4" providerId="ADAL" clId="{D1297F69-5EBE-4017-8B82-B9B38585AE5C}" dt="2021-09-14T13:03:19.548" v="367"/>
          <ac:spMkLst>
            <pc:docMk/>
            <pc:sldMk cId="3186087911" sldId="361"/>
            <ac:spMk id="3" creationId="{EC1C787C-AE8C-4BFB-9C37-B8A64701980E}"/>
          </ac:spMkLst>
        </pc:spChg>
        <pc:picChg chg="add mod">
          <ac:chgData name="Caroline Prodger" userId="e4ef2e75-b60b-401b-8ebe-291bdcf405f4" providerId="ADAL" clId="{D1297F69-5EBE-4017-8B82-B9B38585AE5C}" dt="2021-09-14T11:55:44.660" v="333" actId="1076"/>
          <ac:picMkLst>
            <pc:docMk/>
            <pc:sldMk cId="3186087911" sldId="361"/>
            <ac:picMk id="5" creationId="{E6B0325C-65D7-451B-AE5E-36679322A065}"/>
          </ac:picMkLst>
        </pc:picChg>
      </pc:sldChg>
      <pc:sldChg chg="add">
        <pc:chgData name="Caroline Prodger" userId="e4ef2e75-b60b-401b-8ebe-291bdcf405f4" providerId="ADAL" clId="{D1297F69-5EBE-4017-8B82-B9B38585AE5C}" dt="2021-09-14T11:14:29.606" v="5"/>
        <pc:sldMkLst>
          <pc:docMk/>
          <pc:sldMk cId="932113153" sldId="362"/>
        </pc:sldMkLst>
      </pc:sldChg>
      <pc:sldMasterChg chg="add addSldLayout">
        <pc:chgData name="Caroline Prodger" userId="e4ef2e75-b60b-401b-8ebe-291bdcf405f4" providerId="ADAL" clId="{D1297F69-5EBE-4017-8B82-B9B38585AE5C}" dt="2021-09-14T11:14:29.605" v="4" actId="27028"/>
        <pc:sldMasterMkLst>
          <pc:docMk/>
          <pc:sldMasterMk cId="0" sldId="2147483653"/>
        </pc:sldMasterMkLst>
        <pc:sldLayoutChg chg="add">
          <pc:chgData name="Caroline Prodger" userId="e4ef2e75-b60b-401b-8ebe-291bdcf405f4" providerId="ADAL" clId="{D1297F69-5EBE-4017-8B82-B9B38585AE5C}" dt="2021-09-14T11:14:29.605" v="4" actId="27028"/>
          <pc:sldLayoutMkLst>
            <pc:docMk/>
            <pc:sldMasterMk cId="824889537" sldId="2147483655"/>
            <pc:sldLayoutMk cId="0" sldId="2147483654"/>
          </pc:sldLayoutMkLst>
        </pc:sldLayoutChg>
      </pc:sldMasterChg>
    </pc:docChg>
  </pc:docChgLst>
  <pc:docChgLst>
    <pc:chgData name="Caroline Prodger" userId="e4ef2e75-b60b-401b-8ebe-291bdcf405f4" providerId="ADAL" clId="{CB15AA20-D438-4BB4-A36E-BB0DD2CB4F79}"/>
    <pc:docChg chg="custSel modSld">
      <pc:chgData name="Caroline Prodger" userId="e4ef2e75-b60b-401b-8ebe-291bdcf405f4" providerId="ADAL" clId="{CB15AA20-D438-4BB4-A36E-BB0DD2CB4F79}" dt="2021-09-28T12:26:08.345" v="153" actId="14100"/>
      <pc:docMkLst>
        <pc:docMk/>
      </pc:docMkLst>
      <pc:sldChg chg="delSp modSp mod modNotesTx">
        <pc:chgData name="Caroline Prodger" userId="e4ef2e75-b60b-401b-8ebe-291bdcf405f4" providerId="ADAL" clId="{CB15AA20-D438-4BB4-A36E-BB0DD2CB4F79}" dt="2021-09-28T12:26:08.345" v="153" actId="14100"/>
        <pc:sldMkLst>
          <pc:docMk/>
          <pc:sldMk cId="3559427345" sldId="353"/>
        </pc:sldMkLst>
        <pc:spChg chg="del mod">
          <ac:chgData name="Caroline Prodger" userId="e4ef2e75-b60b-401b-8ebe-291bdcf405f4" providerId="ADAL" clId="{CB15AA20-D438-4BB4-A36E-BB0DD2CB4F79}" dt="2021-09-28T12:25:34.861" v="144" actId="21"/>
          <ac:spMkLst>
            <pc:docMk/>
            <pc:sldMk cId="3559427345" sldId="353"/>
            <ac:spMk id="5" creationId="{BE3DD8E3-029F-4570-AC38-CA42E0B74C16}"/>
          </ac:spMkLst>
        </pc:spChg>
        <pc:spChg chg="mod">
          <ac:chgData name="Caroline Prodger" userId="e4ef2e75-b60b-401b-8ebe-291bdcf405f4" providerId="ADAL" clId="{CB15AA20-D438-4BB4-A36E-BB0DD2CB4F79}" dt="2021-09-28T12:26:00.686" v="151" actId="20577"/>
          <ac:spMkLst>
            <pc:docMk/>
            <pc:sldMk cId="3559427345" sldId="353"/>
            <ac:spMk id="9" creationId="{70E0F2FC-8E7E-4052-840D-4044D5A7870C}"/>
          </ac:spMkLst>
        </pc:spChg>
        <pc:picChg chg="mod">
          <ac:chgData name="Caroline Prodger" userId="e4ef2e75-b60b-401b-8ebe-291bdcf405f4" providerId="ADAL" clId="{CB15AA20-D438-4BB4-A36E-BB0DD2CB4F79}" dt="2021-09-28T12:26:08.345" v="153" actId="14100"/>
          <ac:picMkLst>
            <pc:docMk/>
            <pc:sldMk cId="3559427345" sldId="353"/>
            <ac:picMk id="7" creationId="{4FCA06A3-4155-4C58-BAE5-725C46135306}"/>
          </ac:picMkLst>
        </pc:picChg>
      </pc:sldChg>
    </pc:docChg>
  </pc:docChgLst>
  <pc:docChgLst>
    <pc:chgData name="Sheila Holmes" userId="6e7462e7-2d5c-446e-98fb-109e4125352a" providerId="ADAL" clId="{76C3BB5A-92DC-C345-87EC-540740275859}"/>
    <pc:docChg chg="undo custSel addSld delSld modSld sldOrd">
      <pc:chgData name="Sheila Holmes" userId="6e7462e7-2d5c-446e-98fb-109e4125352a" providerId="ADAL" clId="{76C3BB5A-92DC-C345-87EC-540740275859}" dt="2021-03-08T15:03:13.048" v="956" actId="2696"/>
      <pc:docMkLst>
        <pc:docMk/>
      </pc:docMkLst>
      <pc:sldChg chg="modSp mod">
        <pc:chgData name="Sheila Holmes" userId="6e7462e7-2d5c-446e-98fb-109e4125352a" providerId="ADAL" clId="{76C3BB5A-92DC-C345-87EC-540740275859}" dt="2021-03-08T08:17:08.852" v="15" actId="20577"/>
        <pc:sldMkLst>
          <pc:docMk/>
          <pc:sldMk cId="2122002001" sldId="348"/>
        </pc:sldMkLst>
        <pc:spChg chg="mod">
          <ac:chgData name="Sheila Holmes" userId="6e7462e7-2d5c-446e-98fb-109e4125352a" providerId="ADAL" clId="{76C3BB5A-92DC-C345-87EC-540740275859}" dt="2021-03-08T08:17:08.852" v="15" actId="20577"/>
          <ac:spMkLst>
            <pc:docMk/>
            <pc:sldMk cId="2122002001" sldId="348"/>
            <ac:spMk id="15" creationId="{5AF663ED-84B9-E844-8B69-7823E81ADF3C}"/>
          </ac:spMkLst>
        </pc:spChg>
      </pc:sldChg>
      <pc:sldChg chg="addSp delSp modSp mod">
        <pc:chgData name="Sheila Holmes" userId="6e7462e7-2d5c-446e-98fb-109e4125352a" providerId="ADAL" clId="{76C3BB5A-92DC-C345-87EC-540740275859}" dt="2021-03-08T14:36:32.560" v="867" actId="6549"/>
        <pc:sldMkLst>
          <pc:docMk/>
          <pc:sldMk cId="1277172641" sldId="349"/>
        </pc:sldMkLst>
        <pc:spChg chg="add del mod">
          <ac:chgData name="Sheila Holmes" userId="6e7462e7-2d5c-446e-98fb-109e4125352a" providerId="ADAL" clId="{76C3BB5A-92DC-C345-87EC-540740275859}" dt="2021-03-08T13:42:55.078" v="845"/>
          <ac:spMkLst>
            <pc:docMk/>
            <pc:sldMk cId="1277172641" sldId="349"/>
            <ac:spMk id="4" creationId="{431D6B08-404F-DF4F-9B3D-2F32B9B60378}"/>
          </ac:spMkLst>
        </pc:spChg>
        <pc:spChg chg="add del mod">
          <ac:chgData name="Sheila Holmes" userId="6e7462e7-2d5c-446e-98fb-109e4125352a" providerId="ADAL" clId="{76C3BB5A-92DC-C345-87EC-540740275859}" dt="2021-03-08T13:29:19.923" v="773" actId="21"/>
          <ac:spMkLst>
            <pc:docMk/>
            <pc:sldMk cId="1277172641" sldId="349"/>
            <ac:spMk id="5" creationId="{21070A75-C3C0-5F40-82E8-43415E406B8D}"/>
          </ac:spMkLst>
        </pc:spChg>
        <pc:spChg chg="add del mod">
          <ac:chgData name="Sheila Holmes" userId="6e7462e7-2d5c-446e-98fb-109e4125352a" providerId="ADAL" clId="{76C3BB5A-92DC-C345-87EC-540740275859}" dt="2021-03-08T10:20:00.174" v="645" actId="478"/>
          <ac:spMkLst>
            <pc:docMk/>
            <pc:sldMk cId="1277172641" sldId="349"/>
            <ac:spMk id="7" creationId="{97E414A5-20B2-894A-8E44-226F97A05ED1}"/>
          </ac:spMkLst>
        </pc:spChg>
        <pc:spChg chg="add mod">
          <ac:chgData name="Sheila Holmes" userId="6e7462e7-2d5c-446e-98fb-109e4125352a" providerId="ADAL" clId="{76C3BB5A-92DC-C345-87EC-540740275859}" dt="2021-03-08T13:41:33.482" v="831" actId="14100"/>
          <ac:spMkLst>
            <pc:docMk/>
            <pc:sldMk cId="1277172641" sldId="349"/>
            <ac:spMk id="8" creationId="{E67190D0-7832-3749-A9D4-0D2CEB987BBA}"/>
          </ac:spMkLst>
        </pc:spChg>
        <pc:spChg chg="mod">
          <ac:chgData name="Sheila Holmes" userId="6e7462e7-2d5c-446e-98fb-109e4125352a" providerId="ADAL" clId="{76C3BB5A-92DC-C345-87EC-540740275859}" dt="2021-03-08T13:42:24.605" v="838"/>
          <ac:spMkLst>
            <pc:docMk/>
            <pc:sldMk cId="1277172641" sldId="349"/>
            <ac:spMk id="10" creationId="{D8C7E8C4-C3DE-2641-96D3-23793D1C9B1F}"/>
          </ac:spMkLst>
        </pc:spChg>
        <pc:spChg chg="add mod">
          <ac:chgData name="Sheila Holmes" userId="6e7462e7-2d5c-446e-98fb-109e4125352a" providerId="ADAL" clId="{76C3BB5A-92DC-C345-87EC-540740275859}" dt="2021-03-08T14:35:41.372" v="855" actId="1076"/>
          <ac:spMkLst>
            <pc:docMk/>
            <pc:sldMk cId="1277172641" sldId="349"/>
            <ac:spMk id="12" creationId="{5AEC3818-31FF-DE42-9E5C-2DDDE2F9F12E}"/>
          </ac:spMkLst>
        </pc:spChg>
        <pc:spChg chg="mod">
          <ac:chgData name="Sheila Holmes" userId="6e7462e7-2d5c-446e-98fb-109e4125352a" providerId="ADAL" clId="{76C3BB5A-92DC-C345-87EC-540740275859}" dt="2021-03-08T09:05:03.262" v="255" actId="14100"/>
          <ac:spMkLst>
            <pc:docMk/>
            <pc:sldMk cId="1277172641" sldId="349"/>
            <ac:spMk id="2050" creationId="{00000000-0000-0000-0000-000000000000}"/>
          </ac:spMkLst>
        </pc:spChg>
        <pc:spChg chg="mod">
          <ac:chgData name="Sheila Holmes" userId="6e7462e7-2d5c-446e-98fb-109e4125352a" providerId="ADAL" clId="{76C3BB5A-92DC-C345-87EC-540740275859}" dt="2021-03-08T14:36:32.560" v="867" actId="6549"/>
          <ac:spMkLst>
            <pc:docMk/>
            <pc:sldMk cId="1277172641" sldId="349"/>
            <ac:spMk id="2054" creationId="{00000000-0000-0000-0000-000000000000}"/>
          </ac:spMkLst>
        </pc:spChg>
        <pc:picChg chg="add del mod">
          <ac:chgData name="Sheila Holmes" userId="6e7462e7-2d5c-446e-98fb-109e4125352a" providerId="ADAL" clId="{76C3BB5A-92DC-C345-87EC-540740275859}" dt="2021-03-08T14:35:48.121" v="856" actId="478"/>
          <ac:picMkLst>
            <pc:docMk/>
            <pc:sldMk cId="1277172641" sldId="349"/>
            <ac:picMk id="3" creationId="{95827C06-F04E-6D44-93A7-044D1689B703}"/>
          </ac:picMkLst>
        </pc:picChg>
        <pc:picChg chg="add mod">
          <ac:chgData name="Sheila Holmes" userId="6e7462e7-2d5c-446e-98fb-109e4125352a" providerId="ADAL" clId="{76C3BB5A-92DC-C345-87EC-540740275859}" dt="2021-03-08T14:32:27.116" v="851" actId="1076"/>
          <ac:picMkLst>
            <pc:docMk/>
            <pc:sldMk cId="1277172641" sldId="349"/>
            <ac:picMk id="11" creationId="{FB61723F-E188-B34A-8295-FB83D87ED27E}"/>
          </ac:picMkLst>
        </pc:picChg>
        <pc:picChg chg="add mod">
          <ac:chgData name="Sheila Holmes" userId="6e7462e7-2d5c-446e-98fb-109e4125352a" providerId="ADAL" clId="{76C3BB5A-92DC-C345-87EC-540740275859}" dt="2021-03-08T13:41:25.608" v="829" actId="1076"/>
          <ac:picMkLst>
            <pc:docMk/>
            <pc:sldMk cId="1277172641" sldId="349"/>
            <ac:picMk id="1026" creationId="{A753DA63-C105-BB44-98D6-AAD601F59822}"/>
          </ac:picMkLst>
        </pc:picChg>
      </pc:sldChg>
      <pc:sldChg chg="del">
        <pc:chgData name="Sheila Holmes" userId="6e7462e7-2d5c-446e-98fb-109e4125352a" providerId="ADAL" clId="{76C3BB5A-92DC-C345-87EC-540740275859}" dt="2021-03-08T14:37:42.435" v="871" actId="2696"/>
        <pc:sldMkLst>
          <pc:docMk/>
          <pc:sldMk cId="996516757" sldId="350"/>
        </pc:sldMkLst>
      </pc:sldChg>
      <pc:sldChg chg="addSp delSp modSp del mod ord">
        <pc:chgData name="Sheila Holmes" userId="6e7462e7-2d5c-446e-98fb-109e4125352a" providerId="ADAL" clId="{76C3BB5A-92DC-C345-87EC-540740275859}" dt="2021-03-08T15:03:13.048" v="956" actId="2696"/>
        <pc:sldMkLst>
          <pc:docMk/>
          <pc:sldMk cId="797446078" sldId="351"/>
        </pc:sldMkLst>
        <pc:spChg chg="mod">
          <ac:chgData name="Sheila Holmes" userId="6e7462e7-2d5c-446e-98fb-109e4125352a" providerId="ADAL" clId="{76C3BB5A-92DC-C345-87EC-540740275859}" dt="2021-03-08T09:24:50.858" v="382" actId="123"/>
          <ac:spMkLst>
            <pc:docMk/>
            <pc:sldMk cId="797446078" sldId="351"/>
            <ac:spMk id="4" creationId="{EC4AF6A3-2F37-5344-8BC1-11DBD6774F13}"/>
          </ac:spMkLst>
        </pc:spChg>
        <pc:spChg chg="add del mod">
          <ac:chgData name="Sheila Holmes" userId="6e7462e7-2d5c-446e-98fb-109e4125352a" providerId="ADAL" clId="{76C3BB5A-92DC-C345-87EC-540740275859}" dt="2021-03-08T15:01:26.306" v="945" actId="478"/>
          <ac:spMkLst>
            <pc:docMk/>
            <pc:sldMk cId="797446078" sldId="351"/>
            <ac:spMk id="6" creationId="{1C414F86-A3D9-3042-BA45-E44F384E125C}"/>
          </ac:spMkLst>
        </pc:spChg>
        <pc:spChg chg="add del mod">
          <ac:chgData name="Sheila Holmes" userId="6e7462e7-2d5c-446e-98fb-109e4125352a" providerId="ADAL" clId="{76C3BB5A-92DC-C345-87EC-540740275859}" dt="2021-03-08T13:27:48.766" v="770"/>
          <ac:spMkLst>
            <pc:docMk/>
            <pc:sldMk cId="797446078" sldId="351"/>
            <ac:spMk id="7" creationId="{B8C858A0-B979-FE40-9239-C2347BF12244}"/>
          </ac:spMkLst>
        </pc:spChg>
        <pc:spChg chg="add del mod">
          <ac:chgData name="Sheila Holmes" userId="6e7462e7-2d5c-446e-98fb-109e4125352a" providerId="ADAL" clId="{76C3BB5A-92DC-C345-87EC-540740275859}" dt="2021-03-08T15:01:12.845" v="943" actId="478"/>
          <ac:spMkLst>
            <pc:docMk/>
            <pc:sldMk cId="797446078" sldId="351"/>
            <ac:spMk id="9" creationId="{C991DB33-1E66-4541-940D-B51C969C82ED}"/>
          </ac:spMkLst>
        </pc:spChg>
        <pc:spChg chg="del mod">
          <ac:chgData name="Sheila Holmes" userId="6e7462e7-2d5c-446e-98fb-109e4125352a" providerId="ADAL" clId="{76C3BB5A-92DC-C345-87EC-540740275859}" dt="2021-03-08T15:02:10.528" v="948" actId="21"/>
          <ac:spMkLst>
            <pc:docMk/>
            <pc:sldMk cId="797446078" sldId="351"/>
            <ac:spMk id="2054" creationId="{00000000-0000-0000-0000-000000000000}"/>
          </ac:spMkLst>
        </pc:spChg>
        <pc:picChg chg="mod">
          <ac:chgData name="Sheila Holmes" userId="6e7462e7-2d5c-446e-98fb-109e4125352a" providerId="ADAL" clId="{76C3BB5A-92DC-C345-87EC-540740275859}" dt="2021-03-08T15:01:33.681" v="946" actId="1076"/>
          <ac:picMkLst>
            <pc:docMk/>
            <pc:sldMk cId="797446078" sldId="351"/>
            <ac:picMk id="5" creationId="{2283210B-1839-5644-8A01-8A4E91242908}"/>
          </ac:picMkLst>
        </pc:picChg>
      </pc:sldChg>
      <pc:sldChg chg="addSp delSp modSp mod ord">
        <pc:chgData name="Sheila Holmes" userId="6e7462e7-2d5c-446e-98fb-109e4125352a" providerId="ADAL" clId="{76C3BB5A-92DC-C345-87EC-540740275859}" dt="2021-03-08T13:27:09.332" v="764" actId="21"/>
        <pc:sldMkLst>
          <pc:docMk/>
          <pc:sldMk cId="347478726" sldId="352"/>
        </pc:sldMkLst>
        <pc:spChg chg="mod">
          <ac:chgData name="Sheila Holmes" userId="6e7462e7-2d5c-446e-98fb-109e4125352a" providerId="ADAL" clId="{76C3BB5A-92DC-C345-87EC-540740275859}" dt="2021-03-08T10:04:53.112" v="571" actId="1035"/>
          <ac:spMkLst>
            <pc:docMk/>
            <pc:sldMk cId="347478726" sldId="352"/>
            <ac:spMk id="2" creationId="{93BC1656-EDB1-0441-9A9F-61440201716C}"/>
          </ac:spMkLst>
        </pc:spChg>
        <pc:spChg chg="mod">
          <ac:chgData name="Sheila Holmes" userId="6e7462e7-2d5c-446e-98fb-109e4125352a" providerId="ADAL" clId="{76C3BB5A-92DC-C345-87EC-540740275859}" dt="2021-03-08T09:07:28.420" v="284" actId="6549"/>
          <ac:spMkLst>
            <pc:docMk/>
            <pc:sldMk cId="347478726" sldId="352"/>
            <ac:spMk id="3" creationId="{1AA35ABD-2961-284A-91CA-8EDF24A1B1C5}"/>
          </ac:spMkLst>
        </pc:spChg>
        <pc:spChg chg="add del mod">
          <ac:chgData name="Sheila Holmes" userId="6e7462e7-2d5c-446e-98fb-109e4125352a" providerId="ADAL" clId="{76C3BB5A-92DC-C345-87EC-540740275859}" dt="2021-03-08T09:51:06.087" v="451" actId="478"/>
          <ac:spMkLst>
            <pc:docMk/>
            <pc:sldMk cId="347478726" sldId="352"/>
            <ac:spMk id="6" creationId="{CE849835-F09D-5A45-82D9-BFEBC4A0E434}"/>
          </ac:spMkLst>
        </pc:spChg>
        <pc:spChg chg="add mod">
          <ac:chgData name="Sheila Holmes" userId="6e7462e7-2d5c-446e-98fb-109e4125352a" providerId="ADAL" clId="{76C3BB5A-92DC-C345-87EC-540740275859}" dt="2021-03-08T10:01:43.756" v="541" actId="1076"/>
          <ac:spMkLst>
            <pc:docMk/>
            <pc:sldMk cId="347478726" sldId="352"/>
            <ac:spMk id="9" creationId="{56A6CDDA-BD77-7549-9DF4-9C1431F5C317}"/>
          </ac:spMkLst>
        </pc:spChg>
        <pc:spChg chg="add mod">
          <ac:chgData name="Sheila Holmes" userId="6e7462e7-2d5c-446e-98fb-109e4125352a" providerId="ADAL" clId="{76C3BB5A-92DC-C345-87EC-540740275859}" dt="2021-03-08T10:06:06.068" v="592" actId="1076"/>
          <ac:spMkLst>
            <pc:docMk/>
            <pc:sldMk cId="347478726" sldId="352"/>
            <ac:spMk id="12" creationId="{1E8F2869-07B2-1542-8A78-5BC98C810BE4}"/>
          </ac:spMkLst>
        </pc:spChg>
        <pc:spChg chg="add del mod">
          <ac:chgData name="Sheila Holmes" userId="6e7462e7-2d5c-446e-98fb-109e4125352a" providerId="ADAL" clId="{76C3BB5A-92DC-C345-87EC-540740275859}" dt="2021-03-08T09:57:29.312" v="504" actId="478"/>
          <ac:spMkLst>
            <pc:docMk/>
            <pc:sldMk cId="347478726" sldId="352"/>
            <ac:spMk id="13" creationId="{D218ED78-44B0-BC41-B258-0F0300D7CD39}"/>
          </ac:spMkLst>
        </pc:spChg>
        <pc:spChg chg="add mod">
          <ac:chgData name="Sheila Holmes" userId="6e7462e7-2d5c-446e-98fb-109e4125352a" providerId="ADAL" clId="{76C3BB5A-92DC-C345-87EC-540740275859}" dt="2021-03-08T10:04:56.869" v="572" actId="1076"/>
          <ac:spMkLst>
            <pc:docMk/>
            <pc:sldMk cId="347478726" sldId="352"/>
            <ac:spMk id="14" creationId="{7D86F1EE-252A-5449-A02F-867FB3FFB50E}"/>
          </ac:spMkLst>
        </pc:spChg>
        <pc:spChg chg="add del mod">
          <ac:chgData name="Sheila Holmes" userId="6e7462e7-2d5c-446e-98fb-109e4125352a" providerId="ADAL" clId="{76C3BB5A-92DC-C345-87EC-540740275859}" dt="2021-03-08T09:58:44.900" v="514" actId="478"/>
          <ac:spMkLst>
            <pc:docMk/>
            <pc:sldMk cId="347478726" sldId="352"/>
            <ac:spMk id="15" creationId="{6DA712E4-EA41-734A-8E45-90457112C754}"/>
          </ac:spMkLst>
        </pc:spChg>
        <pc:spChg chg="add mod">
          <ac:chgData name="Sheila Holmes" userId="6e7462e7-2d5c-446e-98fb-109e4125352a" providerId="ADAL" clId="{76C3BB5A-92DC-C345-87EC-540740275859}" dt="2021-03-08T10:05:45.072" v="591" actId="1035"/>
          <ac:spMkLst>
            <pc:docMk/>
            <pc:sldMk cId="347478726" sldId="352"/>
            <ac:spMk id="16" creationId="{0FA72D3E-B386-4440-9D5B-65A8C21EC23F}"/>
          </ac:spMkLst>
        </pc:spChg>
        <pc:spChg chg="add del mod">
          <ac:chgData name="Sheila Holmes" userId="6e7462e7-2d5c-446e-98fb-109e4125352a" providerId="ADAL" clId="{76C3BB5A-92DC-C345-87EC-540740275859}" dt="2021-03-08T13:27:09.332" v="764" actId="21"/>
          <ac:spMkLst>
            <pc:docMk/>
            <pc:sldMk cId="347478726" sldId="352"/>
            <ac:spMk id="17" creationId="{3B8987DA-A594-064C-B921-B2E28EEDE2B8}"/>
          </ac:spMkLst>
        </pc:spChg>
        <pc:picChg chg="add del mod">
          <ac:chgData name="Sheila Holmes" userId="6e7462e7-2d5c-446e-98fb-109e4125352a" providerId="ADAL" clId="{76C3BB5A-92DC-C345-87EC-540740275859}" dt="2021-03-08T09:51:07.780" v="452" actId="478"/>
          <ac:picMkLst>
            <pc:docMk/>
            <pc:sldMk cId="347478726" sldId="352"/>
            <ac:picMk id="5" creationId="{A0CFA7E9-42AC-4D46-8EE8-C6F5CAFC4862}"/>
          </ac:picMkLst>
        </pc:picChg>
        <pc:picChg chg="add del mod">
          <ac:chgData name="Sheila Holmes" userId="6e7462e7-2d5c-446e-98fb-109e4125352a" providerId="ADAL" clId="{76C3BB5A-92DC-C345-87EC-540740275859}" dt="2021-03-08T10:00:14.839" v="521" actId="478"/>
          <ac:picMkLst>
            <pc:docMk/>
            <pc:sldMk cId="347478726" sldId="352"/>
            <ac:picMk id="8" creationId="{944CCDE4-03DE-2D49-89B4-7887C0606C5A}"/>
          </ac:picMkLst>
        </pc:picChg>
        <pc:picChg chg="add mod modCrop">
          <ac:chgData name="Sheila Holmes" userId="6e7462e7-2d5c-446e-98fb-109e4125352a" providerId="ADAL" clId="{76C3BB5A-92DC-C345-87EC-540740275859}" dt="2021-03-08T10:06:23.810" v="594" actId="1076"/>
          <ac:picMkLst>
            <pc:docMk/>
            <pc:sldMk cId="347478726" sldId="352"/>
            <ac:picMk id="11" creationId="{9201F6CF-A843-7A4E-B281-C24E4CADAD0F}"/>
          </ac:picMkLst>
        </pc:picChg>
      </pc:sldChg>
      <pc:sldChg chg="del">
        <pc:chgData name="Sheila Holmes" userId="6e7462e7-2d5c-446e-98fb-109e4125352a" providerId="ADAL" clId="{76C3BB5A-92DC-C345-87EC-540740275859}" dt="2021-03-08T13:26:16.313" v="762" actId="2696"/>
        <pc:sldMkLst>
          <pc:docMk/>
          <pc:sldMk cId="3720179706" sldId="353"/>
        </pc:sldMkLst>
      </pc:sldChg>
      <pc:sldChg chg="addSp delSp modSp mod">
        <pc:chgData name="Sheila Holmes" userId="6e7462e7-2d5c-446e-98fb-109e4125352a" providerId="ADAL" clId="{76C3BB5A-92DC-C345-87EC-540740275859}" dt="2021-03-08T09:35:48.467" v="417" actId="1076"/>
        <pc:sldMkLst>
          <pc:docMk/>
          <pc:sldMk cId="3722168293" sldId="354"/>
        </pc:sldMkLst>
        <pc:spChg chg="mod">
          <ac:chgData name="Sheila Holmes" userId="6e7462e7-2d5c-446e-98fb-109e4125352a" providerId="ADAL" clId="{76C3BB5A-92DC-C345-87EC-540740275859}" dt="2021-03-08T09:08:57.284" v="306" actId="20577"/>
          <ac:spMkLst>
            <pc:docMk/>
            <pc:sldMk cId="3722168293" sldId="354"/>
            <ac:spMk id="2" creationId="{09DBD1FF-160B-1E4B-8108-7A48031CB1E8}"/>
          </ac:spMkLst>
        </pc:spChg>
        <pc:spChg chg="mod">
          <ac:chgData name="Sheila Holmes" userId="6e7462e7-2d5c-446e-98fb-109e4125352a" providerId="ADAL" clId="{76C3BB5A-92DC-C345-87EC-540740275859}" dt="2021-03-08T09:35:40.864" v="415" actId="179"/>
          <ac:spMkLst>
            <pc:docMk/>
            <pc:sldMk cId="3722168293" sldId="354"/>
            <ac:spMk id="3" creationId="{F8132486-6B77-8B49-95E0-E94905B12828}"/>
          </ac:spMkLst>
        </pc:spChg>
        <pc:spChg chg="add del mod">
          <ac:chgData name="Sheila Holmes" userId="6e7462e7-2d5c-446e-98fb-109e4125352a" providerId="ADAL" clId="{76C3BB5A-92DC-C345-87EC-540740275859}" dt="2021-03-08T09:32:49.364" v="406"/>
          <ac:spMkLst>
            <pc:docMk/>
            <pc:sldMk cId="3722168293" sldId="354"/>
            <ac:spMk id="6" creationId="{479DF290-8E35-B54D-A03E-631D8A371CDF}"/>
          </ac:spMkLst>
        </pc:spChg>
        <pc:spChg chg="add del mod">
          <ac:chgData name="Sheila Holmes" userId="6e7462e7-2d5c-446e-98fb-109e4125352a" providerId="ADAL" clId="{76C3BB5A-92DC-C345-87EC-540740275859}" dt="2021-03-08T09:32:47.680" v="404" actId="478"/>
          <ac:spMkLst>
            <pc:docMk/>
            <pc:sldMk cId="3722168293" sldId="354"/>
            <ac:spMk id="7" creationId="{AE2461A7-1C73-FE47-80AA-F4C2BB67092E}"/>
          </ac:spMkLst>
        </pc:spChg>
        <pc:picChg chg="add mod">
          <ac:chgData name="Sheila Holmes" userId="6e7462e7-2d5c-446e-98fb-109e4125352a" providerId="ADAL" clId="{76C3BB5A-92DC-C345-87EC-540740275859}" dt="2021-03-08T09:35:48.467" v="417" actId="1076"/>
          <ac:picMkLst>
            <pc:docMk/>
            <pc:sldMk cId="3722168293" sldId="354"/>
            <ac:picMk id="5" creationId="{8C499A9E-8D11-FE41-AA9D-A10B60457D8D}"/>
          </ac:picMkLst>
        </pc:picChg>
      </pc:sldChg>
      <pc:sldChg chg="ord">
        <pc:chgData name="Sheila Holmes" userId="6e7462e7-2d5c-446e-98fb-109e4125352a" providerId="ADAL" clId="{76C3BB5A-92DC-C345-87EC-540740275859}" dt="2021-03-08T10:08:38.790" v="597" actId="20578"/>
        <pc:sldMkLst>
          <pc:docMk/>
          <pc:sldMk cId="2800425583" sldId="355"/>
        </pc:sldMkLst>
      </pc:sldChg>
      <pc:sldChg chg="addSp delSp modSp mod">
        <pc:chgData name="Sheila Holmes" userId="6e7462e7-2d5c-446e-98fb-109e4125352a" providerId="ADAL" clId="{76C3BB5A-92DC-C345-87EC-540740275859}" dt="2021-03-08T08:52:59.162" v="161" actId="20577"/>
        <pc:sldMkLst>
          <pc:docMk/>
          <pc:sldMk cId="1765752576" sldId="356"/>
        </pc:sldMkLst>
        <pc:spChg chg="add mod">
          <ac:chgData name="Sheila Holmes" userId="6e7462e7-2d5c-446e-98fb-109e4125352a" providerId="ADAL" clId="{76C3BB5A-92DC-C345-87EC-540740275859}" dt="2021-03-08T08:47:12.452" v="20" actId="1076"/>
          <ac:spMkLst>
            <pc:docMk/>
            <pc:sldMk cId="1765752576" sldId="356"/>
            <ac:spMk id="2" creationId="{14E98EE9-4A10-7B4B-94C8-E6738CD06789}"/>
          </ac:spMkLst>
        </pc:spChg>
        <pc:spChg chg="add mod">
          <ac:chgData name="Sheila Holmes" userId="6e7462e7-2d5c-446e-98fb-109e4125352a" providerId="ADAL" clId="{76C3BB5A-92DC-C345-87EC-540740275859}" dt="2021-03-08T08:47:33.839" v="33" actId="20577"/>
          <ac:spMkLst>
            <pc:docMk/>
            <pc:sldMk cId="1765752576" sldId="356"/>
            <ac:spMk id="14" creationId="{DAB82060-304D-CA4B-939E-ECC9E2857376}"/>
          </ac:spMkLst>
        </pc:spChg>
        <pc:spChg chg="add del mod">
          <ac:chgData name="Sheila Holmes" userId="6e7462e7-2d5c-446e-98fb-109e4125352a" providerId="ADAL" clId="{76C3BB5A-92DC-C345-87EC-540740275859}" dt="2021-03-08T08:50:06.795" v="97" actId="478"/>
          <ac:spMkLst>
            <pc:docMk/>
            <pc:sldMk cId="1765752576" sldId="356"/>
            <ac:spMk id="16" creationId="{A731691D-3113-9A45-AF6B-C85162F2DBDC}"/>
          </ac:spMkLst>
        </pc:spChg>
        <pc:spChg chg="add mod">
          <ac:chgData name="Sheila Holmes" userId="6e7462e7-2d5c-446e-98fb-109e4125352a" providerId="ADAL" clId="{76C3BB5A-92DC-C345-87EC-540740275859}" dt="2021-03-08T08:47:44.871" v="39" actId="20577"/>
          <ac:spMkLst>
            <pc:docMk/>
            <pc:sldMk cId="1765752576" sldId="356"/>
            <ac:spMk id="17" creationId="{FCDC0FCC-BAA1-4540-A36E-06468CC1B6BC}"/>
          </ac:spMkLst>
        </pc:spChg>
        <pc:spChg chg="add mod">
          <ac:chgData name="Sheila Holmes" userId="6e7462e7-2d5c-446e-98fb-109e4125352a" providerId="ADAL" clId="{76C3BB5A-92DC-C345-87EC-540740275859}" dt="2021-03-08T08:48:03.667" v="52" actId="20577"/>
          <ac:spMkLst>
            <pc:docMk/>
            <pc:sldMk cId="1765752576" sldId="356"/>
            <ac:spMk id="19" creationId="{654F7C38-8853-B544-BB0A-4AC49F6AAD0C}"/>
          </ac:spMkLst>
        </pc:spChg>
        <pc:spChg chg="add mod">
          <ac:chgData name="Sheila Holmes" userId="6e7462e7-2d5c-446e-98fb-109e4125352a" providerId="ADAL" clId="{76C3BB5A-92DC-C345-87EC-540740275859}" dt="2021-03-08T08:51:32.352" v="139" actId="20577"/>
          <ac:spMkLst>
            <pc:docMk/>
            <pc:sldMk cId="1765752576" sldId="356"/>
            <ac:spMk id="23" creationId="{93ADE853-B992-5248-83FB-30846C525CE9}"/>
          </ac:spMkLst>
        </pc:spChg>
        <pc:spChg chg="add mod">
          <ac:chgData name="Sheila Holmes" userId="6e7462e7-2d5c-446e-98fb-109e4125352a" providerId="ADAL" clId="{76C3BB5A-92DC-C345-87EC-540740275859}" dt="2021-03-08T08:49:29.911" v="87" actId="20577"/>
          <ac:spMkLst>
            <pc:docMk/>
            <pc:sldMk cId="1765752576" sldId="356"/>
            <ac:spMk id="24" creationId="{E3AF0D19-5E77-E342-9813-47FF45143287}"/>
          </ac:spMkLst>
        </pc:spChg>
        <pc:spChg chg="add mod">
          <ac:chgData name="Sheila Holmes" userId="6e7462e7-2d5c-446e-98fb-109e4125352a" providerId="ADAL" clId="{76C3BB5A-92DC-C345-87EC-540740275859}" dt="2021-03-08T08:52:22.436" v="143" actId="20577"/>
          <ac:spMkLst>
            <pc:docMk/>
            <pc:sldMk cId="1765752576" sldId="356"/>
            <ac:spMk id="25" creationId="{44FB588F-3F6C-A64A-A822-AFF8502653C1}"/>
          </ac:spMkLst>
        </pc:spChg>
        <pc:spChg chg="add mod">
          <ac:chgData name="Sheila Holmes" userId="6e7462e7-2d5c-446e-98fb-109e4125352a" providerId="ADAL" clId="{76C3BB5A-92DC-C345-87EC-540740275859}" dt="2021-03-08T08:49:03.448" v="73" actId="20577"/>
          <ac:spMkLst>
            <pc:docMk/>
            <pc:sldMk cId="1765752576" sldId="356"/>
            <ac:spMk id="26" creationId="{CAB4CFCF-2649-7542-ABC7-3BA96461AA95}"/>
          </ac:spMkLst>
        </pc:spChg>
        <pc:spChg chg="add mod">
          <ac:chgData name="Sheila Holmes" userId="6e7462e7-2d5c-446e-98fb-109e4125352a" providerId="ADAL" clId="{76C3BB5A-92DC-C345-87EC-540740275859}" dt="2021-03-08T08:52:33.750" v="148" actId="20577"/>
          <ac:spMkLst>
            <pc:docMk/>
            <pc:sldMk cId="1765752576" sldId="356"/>
            <ac:spMk id="27" creationId="{268F1BE6-A774-D94F-AF4B-514EEECE2896}"/>
          </ac:spMkLst>
        </pc:spChg>
        <pc:spChg chg="add mod">
          <ac:chgData name="Sheila Holmes" userId="6e7462e7-2d5c-446e-98fb-109e4125352a" providerId="ADAL" clId="{76C3BB5A-92DC-C345-87EC-540740275859}" dt="2021-03-08T08:52:59.162" v="161" actId="20577"/>
          <ac:spMkLst>
            <pc:docMk/>
            <pc:sldMk cId="1765752576" sldId="356"/>
            <ac:spMk id="28" creationId="{FCAF6176-C6AE-5A4A-92C7-0E32A19964B5}"/>
          </ac:spMkLst>
        </pc:spChg>
        <pc:picChg chg="mod">
          <ac:chgData name="Sheila Holmes" userId="6e7462e7-2d5c-446e-98fb-109e4125352a" providerId="ADAL" clId="{76C3BB5A-92DC-C345-87EC-540740275859}" dt="2021-03-08T08:50:23.359" v="101" actId="1076"/>
          <ac:picMkLst>
            <pc:docMk/>
            <pc:sldMk cId="1765752576" sldId="356"/>
            <ac:picMk id="11" creationId="{9683D9C0-2833-C741-B19B-C1B6072F59D4}"/>
          </ac:picMkLst>
        </pc:picChg>
      </pc:sldChg>
      <pc:sldChg chg="modSp mod">
        <pc:chgData name="Sheila Holmes" userId="6e7462e7-2d5c-446e-98fb-109e4125352a" providerId="ADAL" clId="{76C3BB5A-92DC-C345-87EC-540740275859}" dt="2021-03-08T09:38:09.379" v="425" actId="167"/>
        <pc:sldMkLst>
          <pc:docMk/>
          <pc:sldMk cId="3271996244" sldId="357"/>
        </pc:sldMkLst>
        <pc:spChg chg="mod">
          <ac:chgData name="Sheila Holmes" userId="6e7462e7-2d5c-446e-98fb-109e4125352a" providerId="ADAL" clId="{76C3BB5A-92DC-C345-87EC-540740275859}" dt="2021-03-08T09:37:53.566" v="422" actId="1076"/>
          <ac:spMkLst>
            <pc:docMk/>
            <pc:sldMk cId="3271996244" sldId="357"/>
            <ac:spMk id="3" creationId="{F8132486-6B77-8B49-95E0-E94905B12828}"/>
          </ac:spMkLst>
        </pc:spChg>
        <pc:picChg chg="mod">
          <ac:chgData name="Sheila Holmes" userId="6e7462e7-2d5c-446e-98fb-109e4125352a" providerId="ADAL" clId="{76C3BB5A-92DC-C345-87EC-540740275859}" dt="2021-03-08T09:38:09.379" v="425" actId="167"/>
          <ac:picMkLst>
            <pc:docMk/>
            <pc:sldMk cId="3271996244" sldId="357"/>
            <ac:picMk id="5" creationId="{0A5A90EA-A984-F043-8470-2985EA73D17C}"/>
          </ac:picMkLst>
        </pc:picChg>
      </pc:sldChg>
      <pc:sldChg chg="modSp mod">
        <pc:chgData name="Sheila Holmes" userId="6e7462e7-2d5c-446e-98fb-109e4125352a" providerId="ADAL" clId="{76C3BB5A-92DC-C345-87EC-540740275859}" dt="2021-03-08T09:38:57.830" v="430" actId="1076"/>
        <pc:sldMkLst>
          <pc:docMk/>
          <pc:sldMk cId="3697048190" sldId="358"/>
        </pc:sldMkLst>
        <pc:spChg chg="mod">
          <ac:chgData name="Sheila Holmes" userId="6e7462e7-2d5c-446e-98fb-109e4125352a" providerId="ADAL" clId="{76C3BB5A-92DC-C345-87EC-540740275859}" dt="2021-03-08T09:38:42.075" v="426" actId="948"/>
          <ac:spMkLst>
            <pc:docMk/>
            <pc:sldMk cId="3697048190" sldId="358"/>
            <ac:spMk id="3" creationId="{F8132486-6B77-8B49-95E0-E94905B12828}"/>
          </ac:spMkLst>
        </pc:spChg>
        <pc:picChg chg="mod">
          <ac:chgData name="Sheila Holmes" userId="6e7462e7-2d5c-446e-98fb-109e4125352a" providerId="ADAL" clId="{76C3BB5A-92DC-C345-87EC-540740275859}" dt="2021-03-08T09:38:57.830" v="430" actId="1076"/>
          <ac:picMkLst>
            <pc:docMk/>
            <pc:sldMk cId="3697048190" sldId="358"/>
            <ac:picMk id="5" creationId="{8B0B9F94-3F9A-CA40-87AD-F83FF70416B1}"/>
          </ac:picMkLst>
        </pc:picChg>
      </pc:sldChg>
      <pc:sldChg chg="addSp delSp modSp del mod ord">
        <pc:chgData name="Sheila Holmes" userId="6e7462e7-2d5c-446e-98fb-109e4125352a" providerId="ADAL" clId="{76C3BB5A-92DC-C345-87EC-540740275859}" dt="2021-03-08T10:14:51.137" v="619" actId="2696"/>
        <pc:sldMkLst>
          <pc:docMk/>
          <pc:sldMk cId="2500259267" sldId="360"/>
        </pc:sldMkLst>
        <pc:spChg chg="del mod">
          <ac:chgData name="Sheila Holmes" userId="6e7462e7-2d5c-446e-98fb-109e4125352a" providerId="ADAL" clId="{76C3BB5A-92DC-C345-87EC-540740275859}" dt="2021-03-08T10:14:47.450" v="618" actId="21"/>
          <ac:spMkLst>
            <pc:docMk/>
            <pc:sldMk cId="2500259267" sldId="360"/>
            <ac:spMk id="3" creationId="{F8132486-6B77-8B49-95E0-E94905B12828}"/>
          </ac:spMkLst>
        </pc:spChg>
        <pc:spChg chg="del mod">
          <ac:chgData name="Sheila Holmes" userId="6e7462e7-2d5c-446e-98fb-109e4125352a" providerId="ADAL" clId="{76C3BB5A-92DC-C345-87EC-540740275859}" dt="2021-03-08T09:29:21.714" v="398" actId="21"/>
          <ac:spMkLst>
            <pc:docMk/>
            <pc:sldMk cId="2500259267" sldId="360"/>
            <ac:spMk id="4" creationId="{ACF1059E-EF03-8A4C-8869-F2D01EFC4C19}"/>
          </ac:spMkLst>
        </pc:spChg>
        <pc:spChg chg="add mod">
          <ac:chgData name="Sheila Holmes" userId="6e7462e7-2d5c-446e-98fb-109e4125352a" providerId="ADAL" clId="{76C3BB5A-92DC-C345-87EC-540740275859}" dt="2021-03-08T10:14:47.450" v="618" actId="21"/>
          <ac:spMkLst>
            <pc:docMk/>
            <pc:sldMk cId="2500259267" sldId="360"/>
            <ac:spMk id="6" creationId="{9F1DE04A-43E6-5546-B5EF-5AF84C1BF097}"/>
          </ac:spMkLst>
        </pc:spChg>
      </pc:sldChg>
      <pc:sldChg chg="delSp modSp del mod ord">
        <pc:chgData name="Sheila Holmes" userId="6e7462e7-2d5c-446e-98fb-109e4125352a" providerId="ADAL" clId="{76C3BB5A-92DC-C345-87EC-540740275859}" dt="2021-03-08T13:24:06.913" v="753" actId="2696"/>
        <pc:sldMkLst>
          <pc:docMk/>
          <pc:sldMk cId="1156571085" sldId="361"/>
        </pc:sldMkLst>
        <pc:spChg chg="del">
          <ac:chgData name="Sheila Holmes" userId="6e7462e7-2d5c-446e-98fb-109e4125352a" providerId="ADAL" clId="{76C3BB5A-92DC-C345-87EC-540740275859}" dt="2021-03-08T09:08:40.721" v="305" actId="478"/>
          <ac:spMkLst>
            <pc:docMk/>
            <pc:sldMk cId="1156571085" sldId="361"/>
            <ac:spMk id="10" creationId="{D8C7E8C4-C3DE-2641-96D3-23793D1C9B1F}"/>
          </ac:spMkLst>
        </pc:spChg>
        <pc:spChg chg="del mod">
          <ac:chgData name="Sheila Holmes" userId="6e7462e7-2d5c-446e-98fb-109e4125352a" providerId="ADAL" clId="{76C3BB5A-92DC-C345-87EC-540740275859}" dt="2021-03-08T09:08:38.808" v="304" actId="478"/>
          <ac:spMkLst>
            <pc:docMk/>
            <pc:sldMk cId="1156571085" sldId="361"/>
            <ac:spMk id="2054" creationId="{00000000-0000-0000-0000-000000000000}"/>
          </ac:spMkLst>
        </pc:spChg>
      </pc:sldChg>
      <pc:sldChg chg="addSp delSp modSp mod ord">
        <pc:chgData name="Sheila Holmes" userId="6e7462e7-2d5c-446e-98fb-109e4125352a" providerId="ADAL" clId="{76C3BB5A-92DC-C345-87EC-540740275859}" dt="2021-03-08T15:03:02.849" v="955" actId="1076"/>
        <pc:sldMkLst>
          <pc:docMk/>
          <pc:sldMk cId="541268114" sldId="362"/>
        </pc:sldMkLst>
        <pc:spChg chg="mod">
          <ac:chgData name="Sheila Holmes" userId="6e7462e7-2d5c-446e-98fb-109e4125352a" providerId="ADAL" clId="{76C3BB5A-92DC-C345-87EC-540740275859}" dt="2021-03-08T14:43:16.580" v="937" actId="12"/>
          <ac:spMkLst>
            <pc:docMk/>
            <pc:sldMk cId="541268114" sldId="362"/>
            <ac:spMk id="7" creationId="{DA2D82A1-D590-9B4C-A093-3D4EA7B717D5}"/>
          </ac:spMkLst>
        </pc:spChg>
        <pc:spChg chg="add mod">
          <ac:chgData name="Sheila Holmes" userId="6e7462e7-2d5c-446e-98fb-109e4125352a" providerId="ADAL" clId="{76C3BB5A-92DC-C345-87EC-540740275859}" dt="2021-03-08T15:03:02.849" v="955" actId="1076"/>
          <ac:spMkLst>
            <pc:docMk/>
            <pc:sldMk cId="541268114" sldId="362"/>
            <ac:spMk id="8" creationId="{9506F6D6-2677-3141-9706-4C8E3DE2CAA8}"/>
          </ac:spMkLst>
        </pc:spChg>
        <pc:spChg chg="del mod">
          <ac:chgData name="Sheila Holmes" userId="6e7462e7-2d5c-446e-98fb-109e4125352a" providerId="ADAL" clId="{76C3BB5A-92DC-C345-87EC-540740275859}" dt="2021-03-08T13:25:37.843" v="756" actId="478"/>
          <ac:spMkLst>
            <pc:docMk/>
            <pc:sldMk cId="541268114" sldId="362"/>
            <ac:spMk id="2054" creationId="{00000000-0000-0000-0000-000000000000}"/>
          </ac:spMkLst>
        </pc:spChg>
        <pc:picChg chg="mod">
          <ac:chgData name="Sheila Holmes" userId="6e7462e7-2d5c-446e-98fb-109e4125352a" providerId="ADAL" clId="{76C3BB5A-92DC-C345-87EC-540740275859}" dt="2021-03-08T13:25:48.638" v="758" actId="14100"/>
          <ac:picMkLst>
            <pc:docMk/>
            <pc:sldMk cId="541268114" sldId="362"/>
            <ac:picMk id="5" creationId="{2283210B-1839-5644-8A01-8A4E91242908}"/>
          </ac:picMkLst>
        </pc:picChg>
      </pc:sldChg>
      <pc:sldChg chg="del">
        <pc:chgData name="Sheila Holmes" userId="6e7462e7-2d5c-446e-98fb-109e4125352a" providerId="ADAL" clId="{76C3BB5A-92DC-C345-87EC-540740275859}" dt="2021-03-08T08:53:18.483" v="162" actId="2696"/>
        <pc:sldMkLst>
          <pc:docMk/>
          <pc:sldMk cId="3202566613" sldId="363"/>
        </pc:sldMkLst>
      </pc:sldChg>
      <pc:sldChg chg="del">
        <pc:chgData name="Sheila Holmes" userId="6e7462e7-2d5c-446e-98fb-109e4125352a" providerId="ADAL" clId="{76C3BB5A-92DC-C345-87EC-540740275859}" dt="2021-03-08T08:53:30.994" v="163" actId="2696"/>
        <pc:sldMkLst>
          <pc:docMk/>
          <pc:sldMk cId="3658478139" sldId="364"/>
        </pc:sldMkLst>
      </pc:sldChg>
      <pc:sldChg chg="ord">
        <pc:chgData name="Sheila Holmes" userId="6e7462e7-2d5c-446e-98fb-109e4125352a" providerId="ADAL" clId="{76C3BB5A-92DC-C345-87EC-540740275859}" dt="2021-03-08T10:08:40.734" v="598" actId="20578"/>
        <pc:sldMkLst>
          <pc:docMk/>
          <pc:sldMk cId="1790782503" sldId="365"/>
        </pc:sldMkLst>
      </pc:sldChg>
      <pc:sldChg chg="del">
        <pc:chgData name="Sheila Holmes" userId="6e7462e7-2d5c-446e-98fb-109e4125352a" providerId="ADAL" clId="{76C3BB5A-92DC-C345-87EC-540740275859}" dt="2021-03-08T13:24:02.646" v="752" actId="2696"/>
        <pc:sldMkLst>
          <pc:docMk/>
          <pc:sldMk cId="3060728071" sldId="366"/>
        </pc:sldMkLst>
      </pc:sldChg>
      <pc:sldChg chg="delSp modSp mod ord">
        <pc:chgData name="Sheila Holmes" userId="6e7462e7-2d5c-446e-98fb-109e4125352a" providerId="ADAL" clId="{76C3BB5A-92DC-C345-87EC-540740275859}" dt="2021-03-08T14:43:52.516" v="939" actId="14100"/>
        <pc:sldMkLst>
          <pc:docMk/>
          <pc:sldMk cId="383397536" sldId="367"/>
        </pc:sldMkLst>
        <pc:spChg chg="del">
          <ac:chgData name="Sheila Holmes" userId="6e7462e7-2d5c-446e-98fb-109e4125352a" providerId="ADAL" clId="{76C3BB5A-92DC-C345-87EC-540740275859}" dt="2021-03-08T14:37:20.621" v="870" actId="478"/>
          <ac:spMkLst>
            <pc:docMk/>
            <pc:sldMk cId="383397536" sldId="367"/>
            <ac:spMk id="4" creationId="{D2AC6CA4-7EBD-6343-A995-ED3DAF6FE24F}"/>
          </ac:spMkLst>
        </pc:spChg>
        <pc:picChg chg="mod">
          <ac:chgData name="Sheila Holmes" userId="6e7462e7-2d5c-446e-98fb-109e4125352a" providerId="ADAL" clId="{76C3BB5A-92DC-C345-87EC-540740275859}" dt="2021-03-08T14:43:52.516" v="939" actId="14100"/>
          <ac:picMkLst>
            <pc:docMk/>
            <pc:sldMk cId="383397536" sldId="367"/>
            <ac:picMk id="17" creationId="{FD269571-3A1D-E444-B6DE-EC9C1ABECC68}"/>
          </ac:picMkLst>
        </pc:picChg>
      </pc:sldChg>
      <pc:sldChg chg="ord">
        <pc:chgData name="Sheila Holmes" userId="6e7462e7-2d5c-446e-98fb-109e4125352a" providerId="ADAL" clId="{76C3BB5A-92DC-C345-87EC-540740275859}" dt="2021-03-08T10:08:45.493" v="599" actId="20578"/>
        <pc:sldMkLst>
          <pc:docMk/>
          <pc:sldMk cId="180631309" sldId="368"/>
        </pc:sldMkLst>
      </pc:sldChg>
      <pc:sldChg chg="addSp delSp modSp del mod">
        <pc:chgData name="Sheila Holmes" userId="6e7462e7-2d5c-446e-98fb-109e4125352a" providerId="ADAL" clId="{76C3BB5A-92DC-C345-87EC-540740275859}" dt="2021-03-08T14:42:10.359" v="892" actId="2696"/>
        <pc:sldMkLst>
          <pc:docMk/>
          <pc:sldMk cId="158116960" sldId="369"/>
        </pc:sldMkLst>
        <pc:spChg chg="del mod">
          <ac:chgData name="Sheila Holmes" userId="6e7462e7-2d5c-446e-98fb-109e4125352a" providerId="ADAL" clId="{76C3BB5A-92DC-C345-87EC-540740275859}" dt="2021-03-08T14:42:02.540" v="891" actId="478"/>
          <ac:spMkLst>
            <pc:docMk/>
            <pc:sldMk cId="158116960" sldId="369"/>
            <ac:spMk id="5" creationId="{692C6BCE-5C0E-FA4E-98E6-7522CF4ADC23}"/>
          </ac:spMkLst>
        </pc:spChg>
        <pc:spChg chg="mod">
          <ac:chgData name="Sheila Holmes" userId="6e7462e7-2d5c-446e-98fb-109e4125352a" providerId="ADAL" clId="{76C3BB5A-92DC-C345-87EC-540740275859}" dt="2021-03-08T14:39:32.842" v="873" actId="1076"/>
          <ac:spMkLst>
            <pc:docMk/>
            <pc:sldMk cId="158116960" sldId="369"/>
            <ac:spMk id="2050" creationId="{00000000-0000-0000-0000-000000000000}"/>
          </ac:spMkLst>
        </pc:spChg>
        <pc:picChg chg="add del mod">
          <ac:chgData name="Sheila Holmes" userId="6e7462e7-2d5c-446e-98fb-109e4125352a" providerId="ADAL" clId="{76C3BB5A-92DC-C345-87EC-540740275859}" dt="2021-03-08T12:17:36.957" v="699" actId="21"/>
          <ac:picMkLst>
            <pc:docMk/>
            <pc:sldMk cId="158116960" sldId="369"/>
            <ac:picMk id="3" creationId="{EF41ED72-6AB5-AE46-BF75-B3584E9B349C}"/>
          </ac:picMkLst>
        </pc:picChg>
        <pc:picChg chg="mod">
          <ac:chgData name="Sheila Holmes" userId="6e7462e7-2d5c-446e-98fb-109e4125352a" providerId="ADAL" clId="{76C3BB5A-92DC-C345-87EC-540740275859}" dt="2021-03-08T14:39:21.717" v="872" actId="1076"/>
          <ac:picMkLst>
            <pc:docMk/>
            <pc:sldMk cId="158116960" sldId="369"/>
            <ac:picMk id="10" creationId="{8FC9B0D4-4762-8940-B544-34C10B5B3A26}"/>
          </ac:picMkLst>
        </pc:picChg>
      </pc:sldChg>
      <pc:sldChg chg="addSp delSp modSp add del mod ord">
        <pc:chgData name="Sheila Holmes" userId="6e7462e7-2d5c-446e-98fb-109e4125352a" providerId="ADAL" clId="{76C3BB5A-92DC-C345-87EC-540740275859}" dt="2021-03-08T14:37:01.716" v="869" actId="2696"/>
        <pc:sldMkLst>
          <pc:docMk/>
          <pc:sldMk cId="2894432910" sldId="370"/>
        </pc:sldMkLst>
        <pc:spChg chg="add del mod">
          <ac:chgData name="Sheila Holmes" userId="6e7462e7-2d5c-446e-98fb-109e4125352a" providerId="ADAL" clId="{76C3BB5A-92DC-C345-87EC-540740275859}" dt="2021-03-08T13:33:12.616" v="788" actId="478"/>
          <ac:spMkLst>
            <pc:docMk/>
            <pc:sldMk cId="2894432910" sldId="370"/>
            <ac:spMk id="7" creationId="{35B0B917-74FF-7B48-AB20-5FDF7AB96F9D}"/>
          </ac:spMkLst>
        </pc:spChg>
        <pc:spChg chg="del">
          <ac:chgData name="Sheila Holmes" userId="6e7462e7-2d5c-446e-98fb-109e4125352a" providerId="ADAL" clId="{76C3BB5A-92DC-C345-87EC-540740275859}" dt="2021-03-08T09:42:09.297" v="437" actId="478"/>
          <ac:spMkLst>
            <pc:docMk/>
            <pc:sldMk cId="2894432910" sldId="370"/>
            <ac:spMk id="10" creationId="{D8C7E8C4-C3DE-2641-96D3-23793D1C9B1F}"/>
          </ac:spMkLst>
        </pc:spChg>
        <pc:spChg chg="mod">
          <ac:chgData name="Sheila Holmes" userId="6e7462e7-2d5c-446e-98fb-109e4125352a" providerId="ADAL" clId="{76C3BB5A-92DC-C345-87EC-540740275859}" dt="2021-03-08T14:36:59.620" v="868" actId="1076"/>
          <ac:spMkLst>
            <pc:docMk/>
            <pc:sldMk cId="2894432910" sldId="370"/>
            <ac:spMk id="2050" creationId="{00000000-0000-0000-0000-000000000000}"/>
          </ac:spMkLst>
        </pc:spChg>
        <pc:spChg chg="mod">
          <ac:chgData name="Sheila Holmes" userId="6e7462e7-2d5c-446e-98fb-109e4125352a" providerId="ADAL" clId="{76C3BB5A-92DC-C345-87EC-540740275859}" dt="2021-03-08T13:13:12.152" v="714" actId="14100"/>
          <ac:spMkLst>
            <pc:docMk/>
            <pc:sldMk cId="2894432910" sldId="370"/>
            <ac:spMk id="2054" creationId="{00000000-0000-0000-0000-000000000000}"/>
          </ac:spMkLst>
        </pc:spChg>
      </pc:sldChg>
      <pc:sldChg chg="add del">
        <pc:chgData name="Sheila Holmes" userId="6e7462e7-2d5c-446e-98fb-109e4125352a" providerId="ADAL" clId="{76C3BB5A-92DC-C345-87EC-540740275859}" dt="2021-03-08T10:42:39.703" v="688" actId="2696"/>
        <pc:sldMkLst>
          <pc:docMk/>
          <pc:sldMk cId="1098775788" sldId="371"/>
        </pc:sldMkLst>
      </pc:sldChg>
      <pc:sldChg chg="addSp delSp modSp add del mod">
        <pc:chgData name="Sheila Holmes" userId="6e7462e7-2d5c-446e-98fb-109e4125352a" providerId="ADAL" clId="{76C3BB5A-92DC-C345-87EC-540740275859}" dt="2021-03-08T13:33:26.534" v="789" actId="2696"/>
        <pc:sldMkLst>
          <pc:docMk/>
          <pc:sldMk cId="3783691957" sldId="372"/>
        </pc:sldMkLst>
        <pc:spChg chg="add mod">
          <ac:chgData name="Sheila Holmes" userId="6e7462e7-2d5c-446e-98fb-109e4125352a" providerId="ADAL" clId="{76C3BB5A-92DC-C345-87EC-540740275859}" dt="2021-03-08T13:16:09.243" v="717"/>
          <ac:spMkLst>
            <pc:docMk/>
            <pc:sldMk cId="3783691957" sldId="372"/>
            <ac:spMk id="7" creationId="{E52A266F-B5C7-404E-8A62-708E892F0E79}"/>
          </ac:spMkLst>
        </pc:spChg>
        <pc:spChg chg="add del mod">
          <ac:chgData name="Sheila Holmes" userId="6e7462e7-2d5c-446e-98fb-109e4125352a" providerId="ADAL" clId="{76C3BB5A-92DC-C345-87EC-540740275859}" dt="2021-03-08T10:43:00.965" v="695" actId="1076"/>
          <ac:spMkLst>
            <pc:docMk/>
            <pc:sldMk cId="3783691957" sldId="372"/>
            <ac:spMk id="10" creationId="{D8C7E8C4-C3DE-2641-96D3-23793D1C9B1F}"/>
          </ac:spMkLst>
        </pc:spChg>
        <pc:spChg chg="del mod">
          <ac:chgData name="Sheila Holmes" userId="6e7462e7-2d5c-446e-98fb-109e4125352a" providerId="ADAL" clId="{76C3BB5A-92DC-C345-87EC-540740275859}" dt="2021-03-08T10:42:45.931" v="690" actId="478"/>
          <ac:spMkLst>
            <pc:docMk/>
            <pc:sldMk cId="3783691957" sldId="372"/>
            <ac:spMk id="2054" creationId="{00000000-0000-0000-0000-000000000000}"/>
          </ac:spMkLst>
        </pc:spChg>
        <pc:picChg chg="del mod">
          <ac:chgData name="Sheila Holmes" userId="6e7462e7-2d5c-446e-98fb-109e4125352a" providerId="ADAL" clId="{76C3BB5A-92DC-C345-87EC-540740275859}" dt="2021-03-08T10:42:46.916" v="691" actId="478"/>
          <ac:picMkLst>
            <pc:docMk/>
            <pc:sldMk cId="3783691957" sldId="372"/>
            <ac:picMk id="3" creationId="{95827C06-F04E-6D44-93A7-044D1689B703}"/>
          </ac:picMkLst>
        </pc:picChg>
      </pc:sldChg>
    </pc:docChg>
  </pc:docChgLst>
  <pc:docChgLst>
    <pc:chgData name="Caroline Prodger" userId="e4ef2e75-b60b-401b-8ebe-291bdcf405f4" providerId="ADAL" clId="{2FBDF723-8531-4849-8264-151724A7268D}"/>
    <pc:docChg chg="undo custSel addSld delSld modSld">
      <pc:chgData name="Caroline Prodger" userId="e4ef2e75-b60b-401b-8ebe-291bdcf405f4" providerId="ADAL" clId="{2FBDF723-8531-4849-8264-151724A7268D}" dt="2021-04-08T17:26:38.870" v="27"/>
      <pc:docMkLst>
        <pc:docMk/>
      </pc:docMkLst>
      <pc:sldChg chg="modSp mod">
        <pc:chgData name="Caroline Prodger" userId="e4ef2e75-b60b-401b-8ebe-291bdcf405f4" providerId="ADAL" clId="{2FBDF723-8531-4849-8264-151724A7268D}" dt="2021-04-08T17:15:50.902" v="2" actId="20577"/>
        <pc:sldMkLst>
          <pc:docMk/>
          <pc:sldMk cId="0" sldId="256"/>
        </pc:sldMkLst>
        <pc:spChg chg="mod">
          <ac:chgData name="Caroline Prodger" userId="e4ef2e75-b60b-401b-8ebe-291bdcf405f4" providerId="ADAL" clId="{2FBDF723-8531-4849-8264-151724A7268D}" dt="2021-04-08T17:15:50.902" v="2" actId="20577"/>
          <ac:spMkLst>
            <pc:docMk/>
            <pc:sldMk cId="0" sldId="256"/>
            <ac:spMk id="2053" creationId="{00000000-0000-0000-0000-000000000000}"/>
          </ac:spMkLst>
        </pc:spChg>
      </pc:sldChg>
      <pc:sldChg chg="addCm modCm">
        <pc:chgData name="Caroline Prodger" userId="e4ef2e75-b60b-401b-8ebe-291bdcf405f4" providerId="ADAL" clId="{2FBDF723-8531-4849-8264-151724A7268D}" dt="2021-04-08T17:17:07.848" v="4"/>
        <pc:sldMkLst>
          <pc:docMk/>
          <pc:sldMk cId="1277172641" sldId="349"/>
        </pc:sldMkLst>
      </pc:sldChg>
      <pc:sldChg chg="addCm modCm">
        <pc:chgData name="Caroline Prodger" userId="e4ef2e75-b60b-401b-8ebe-291bdcf405f4" providerId="ADAL" clId="{2FBDF723-8531-4849-8264-151724A7268D}" dt="2021-04-08T17:26:38.870" v="27"/>
        <pc:sldMkLst>
          <pc:docMk/>
          <pc:sldMk cId="347478726" sldId="352"/>
        </pc:sldMkLst>
      </pc:sldChg>
      <pc:sldChg chg="addCm modCm">
        <pc:chgData name="Caroline Prodger" userId="e4ef2e75-b60b-401b-8ebe-291bdcf405f4" providerId="ADAL" clId="{2FBDF723-8531-4849-8264-151724A7268D}" dt="2021-04-08T17:22:52.958" v="9"/>
        <pc:sldMkLst>
          <pc:docMk/>
          <pc:sldMk cId="2800425583" sldId="355"/>
        </pc:sldMkLst>
      </pc:sldChg>
      <pc:sldChg chg="addCm modCm">
        <pc:chgData name="Caroline Prodger" userId="e4ef2e75-b60b-401b-8ebe-291bdcf405f4" providerId="ADAL" clId="{2FBDF723-8531-4849-8264-151724A7268D}" dt="2021-04-08T17:26:27.295" v="25"/>
        <pc:sldMkLst>
          <pc:docMk/>
          <pc:sldMk cId="541268114" sldId="362"/>
        </pc:sldMkLst>
      </pc:sldChg>
      <pc:sldChg chg="modSp mod addCm modCm">
        <pc:chgData name="Caroline Prodger" userId="e4ef2e75-b60b-401b-8ebe-291bdcf405f4" providerId="ADAL" clId="{2FBDF723-8531-4849-8264-151724A7268D}" dt="2021-04-08T17:24:04.240" v="18"/>
        <pc:sldMkLst>
          <pc:docMk/>
          <pc:sldMk cId="1790782503" sldId="365"/>
        </pc:sldMkLst>
        <pc:spChg chg="mod">
          <ac:chgData name="Caroline Prodger" userId="e4ef2e75-b60b-401b-8ebe-291bdcf405f4" providerId="ADAL" clId="{2FBDF723-8531-4849-8264-151724A7268D}" dt="2021-04-08T17:23:20.694" v="16" actId="20577"/>
          <ac:spMkLst>
            <pc:docMk/>
            <pc:sldMk cId="1790782503" sldId="365"/>
            <ac:spMk id="4" creationId="{D2AC6CA4-7EBD-6343-A995-ED3DAF6FE24F}"/>
          </ac:spMkLst>
        </pc:spChg>
      </pc:sldChg>
      <pc:sldChg chg="addCm modCm">
        <pc:chgData name="Caroline Prodger" userId="e4ef2e75-b60b-401b-8ebe-291bdcf405f4" providerId="ADAL" clId="{2FBDF723-8531-4849-8264-151724A7268D}" dt="2021-04-08T17:25:04.806" v="23"/>
        <pc:sldMkLst>
          <pc:docMk/>
          <pc:sldMk cId="383397536" sldId="367"/>
        </pc:sldMkLst>
      </pc:sldChg>
      <pc:sldChg chg="addCm modCm">
        <pc:chgData name="Caroline Prodger" userId="e4ef2e75-b60b-401b-8ebe-291bdcf405f4" providerId="ADAL" clId="{2FBDF723-8531-4849-8264-151724A7268D}" dt="2021-04-08T17:24:33.471" v="21"/>
        <pc:sldMkLst>
          <pc:docMk/>
          <pc:sldMk cId="180631309" sldId="368"/>
        </pc:sldMkLst>
      </pc:sldChg>
      <pc:sldChg chg="new del">
        <pc:chgData name="Caroline Prodger" userId="e4ef2e75-b60b-401b-8ebe-291bdcf405f4" providerId="ADAL" clId="{2FBDF723-8531-4849-8264-151724A7268D}" dt="2021-04-08T17:21:38.260" v="6" actId="680"/>
        <pc:sldMkLst>
          <pc:docMk/>
          <pc:sldMk cId="4192412062" sldId="369"/>
        </pc:sldMkLst>
      </pc:sldChg>
    </pc:docChg>
  </pc:docChgLst>
  <pc:docChgLst>
    <pc:chgData name="Tommy ." userId="1be9750d281bf5b3" providerId="LiveId" clId="{1A1AB3DC-651C-45ED-9E39-C2C73742D9E1}"/>
    <pc:docChg chg="undo custSel addSld delSld modSld">
      <pc:chgData name="Tommy ." userId="1be9750d281bf5b3" providerId="LiveId" clId="{1A1AB3DC-651C-45ED-9E39-C2C73742D9E1}" dt="2021-07-22T19:57:07.779" v="1551" actId="20577"/>
      <pc:docMkLst>
        <pc:docMk/>
      </pc:docMkLst>
      <pc:sldChg chg="modSp mod">
        <pc:chgData name="Tommy ." userId="1be9750d281bf5b3" providerId="LiveId" clId="{1A1AB3DC-651C-45ED-9E39-C2C73742D9E1}" dt="2021-07-22T09:53:12.800" v="98" actId="20577"/>
        <pc:sldMkLst>
          <pc:docMk/>
          <pc:sldMk cId="0" sldId="256"/>
        </pc:sldMkLst>
        <pc:spChg chg="mod">
          <ac:chgData name="Tommy ." userId="1be9750d281bf5b3" providerId="LiveId" clId="{1A1AB3DC-651C-45ED-9E39-C2C73742D9E1}" dt="2021-07-22T09:53:12.800" v="98" actId="20577"/>
          <ac:spMkLst>
            <pc:docMk/>
            <pc:sldMk cId="0" sldId="256"/>
            <ac:spMk id="2053" creationId="{00000000-0000-0000-0000-000000000000}"/>
          </ac:spMkLst>
        </pc:spChg>
      </pc:sldChg>
      <pc:sldChg chg="del">
        <pc:chgData name="Tommy ." userId="1be9750d281bf5b3" providerId="LiveId" clId="{1A1AB3DC-651C-45ED-9E39-C2C73742D9E1}" dt="2021-07-22T09:53:18.006" v="99" actId="47"/>
        <pc:sldMkLst>
          <pc:docMk/>
          <pc:sldMk cId="0" sldId="267"/>
        </pc:sldMkLst>
      </pc:sldChg>
      <pc:sldChg chg="modSp add del mod">
        <pc:chgData name="Tommy ." userId="1be9750d281bf5b3" providerId="LiveId" clId="{1A1AB3DC-651C-45ED-9E39-C2C73742D9E1}" dt="2021-07-22T19:06:43.719" v="757" actId="14100"/>
        <pc:sldMkLst>
          <pc:docMk/>
          <pc:sldMk cId="2516352281" sldId="332"/>
        </pc:sldMkLst>
        <pc:spChg chg="mod">
          <ac:chgData name="Tommy ." userId="1be9750d281bf5b3" providerId="LiveId" clId="{1A1AB3DC-651C-45ED-9E39-C2C73742D9E1}" dt="2021-07-22T19:06:43.719" v="757" actId="14100"/>
          <ac:spMkLst>
            <pc:docMk/>
            <pc:sldMk cId="2516352281" sldId="332"/>
            <ac:spMk id="3" creationId="{00000000-0000-0000-0000-000000000000}"/>
          </ac:spMkLst>
        </pc:spChg>
        <pc:spChg chg="mod">
          <ac:chgData name="Tommy ." userId="1be9750d281bf5b3" providerId="LiveId" clId="{1A1AB3DC-651C-45ED-9E39-C2C73742D9E1}" dt="2021-07-22T19:06:35.020" v="756" actId="255"/>
          <ac:spMkLst>
            <pc:docMk/>
            <pc:sldMk cId="2516352281" sldId="332"/>
            <ac:spMk id="6" creationId="{61C10000-9E1B-AC4C-BA85-1C4B19C96216}"/>
          </ac:spMkLst>
        </pc:spChg>
        <pc:picChg chg="mod">
          <ac:chgData name="Tommy ." userId="1be9750d281bf5b3" providerId="LiveId" clId="{1A1AB3DC-651C-45ED-9E39-C2C73742D9E1}" dt="2021-07-22T19:06:28.481" v="755" actId="1076"/>
          <ac:picMkLst>
            <pc:docMk/>
            <pc:sldMk cId="2516352281" sldId="332"/>
            <ac:picMk id="5" creationId="{50E4CB3F-AC58-3746-9382-F0BE7ECC70FE}"/>
          </ac:picMkLst>
        </pc:picChg>
      </pc:sldChg>
      <pc:sldChg chg="delSp modSp del mod">
        <pc:chgData name="Tommy ." userId="1be9750d281bf5b3" providerId="LiveId" clId="{1A1AB3DC-651C-45ED-9E39-C2C73742D9E1}" dt="2021-07-22T19:05:40.136" v="751" actId="47"/>
        <pc:sldMkLst>
          <pc:docMk/>
          <pc:sldMk cId="3735125984" sldId="347"/>
        </pc:sldMkLst>
        <pc:spChg chg="mod">
          <ac:chgData name="Tommy ." userId="1be9750d281bf5b3" providerId="LiveId" clId="{1A1AB3DC-651C-45ED-9E39-C2C73742D9E1}" dt="2021-07-22T19:05:16.901" v="747" actId="21"/>
          <ac:spMkLst>
            <pc:docMk/>
            <pc:sldMk cId="3735125984" sldId="347"/>
            <ac:spMk id="5" creationId="{F8CB09F7-50ED-BE49-8FC0-8DEC19060C65}"/>
          </ac:spMkLst>
        </pc:spChg>
        <pc:picChg chg="del">
          <ac:chgData name="Tommy ." userId="1be9750d281bf5b3" providerId="LiveId" clId="{1A1AB3DC-651C-45ED-9E39-C2C73742D9E1}" dt="2021-07-22T19:03:16.845" v="724" actId="21"/>
          <ac:picMkLst>
            <pc:docMk/>
            <pc:sldMk cId="3735125984" sldId="347"/>
            <ac:picMk id="9" creationId="{82902DBF-692B-8044-B3FF-F1212D39B4DE}"/>
          </ac:picMkLst>
        </pc:picChg>
        <pc:picChg chg="del">
          <ac:chgData name="Tommy ." userId="1be9750d281bf5b3" providerId="LiveId" clId="{1A1AB3DC-651C-45ED-9E39-C2C73742D9E1}" dt="2021-07-22T19:03:07.380" v="721" actId="21"/>
          <ac:picMkLst>
            <pc:docMk/>
            <pc:sldMk cId="3735125984" sldId="347"/>
            <ac:picMk id="11" creationId="{7DC8DA56-5E2E-E340-989A-A8BBFE9EBB9D}"/>
          </ac:picMkLst>
        </pc:picChg>
      </pc:sldChg>
      <pc:sldChg chg="del">
        <pc:chgData name="Tommy ." userId="1be9750d281bf5b3" providerId="LiveId" clId="{1A1AB3DC-651C-45ED-9E39-C2C73742D9E1}" dt="2021-07-22T09:53:27.665" v="112" actId="47"/>
        <pc:sldMkLst>
          <pc:docMk/>
          <pc:sldMk cId="2122002001" sldId="348"/>
        </pc:sldMkLst>
      </pc:sldChg>
      <pc:sldChg chg="modSp del mod">
        <pc:chgData name="Tommy ." userId="1be9750d281bf5b3" providerId="LiveId" clId="{1A1AB3DC-651C-45ED-9E39-C2C73742D9E1}" dt="2021-07-22T19:01:33.097" v="702" actId="47"/>
        <pc:sldMkLst>
          <pc:docMk/>
          <pc:sldMk cId="2524661404" sldId="348"/>
        </pc:sldMkLst>
        <pc:spChg chg="mod">
          <ac:chgData name="Tommy ." userId="1be9750d281bf5b3" providerId="LiveId" clId="{1A1AB3DC-651C-45ED-9E39-C2C73742D9E1}" dt="2021-07-22T19:00:09.428" v="677" actId="21"/>
          <ac:spMkLst>
            <pc:docMk/>
            <pc:sldMk cId="2524661404" sldId="348"/>
            <ac:spMk id="5" creationId="{F8CB09F7-50ED-BE49-8FC0-8DEC19060C65}"/>
          </ac:spMkLst>
        </pc:spChg>
      </pc:sldChg>
      <pc:sldChg chg="del">
        <pc:chgData name="Tommy ." userId="1be9750d281bf5b3" providerId="LiveId" clId="{1A1AB3DC-651C-45ED-9E39-C2C73742D9E1}" dt="2021-07-22T09:53:25.177" v="110" actId="47"/>
        <pc:sldMkLst>
          <pc:docMk/>
          <pc:sldMk cId="1277172641" sldId="349"/>
        </pc:sldMkLst>
      </pc:sldChg>
      <pc:sldChg chg="del">
        <pc:chgData name="Tommy ." userId="1be9750d281bf5b3" providerId="LiveId" clId="{1A1AB3DC-651C-45ED-9E39-C2C73742D9E1}" dt="2021-07-22T18:47:39.920" v="159" actId="47"/>
        <pc:sldMkLst>
          <pc:docMk/>
          <pc:sldMk cId="2734803684" sldId="349"/>
        </pc:sldMkLst>
      </pc:sldChg>
      <pc:sldChg chg="delSp modSp del mod">
        <pc:chgData name="Tommy ." userId="1be9750d281bf5b3" providerId="LiveId" clId="{1A1AB3DC-651C-45ED-9E39-C2C73742D9E1}" dt="2021-07-22T19:00:00.847" v="676" actId="47"/>
        <pc:sldMkLst>
          <pc:docMk/>
          <pc:sldMk cId="2294491347" sldId="350"/>
        </pc:sldMkLst>
        <pc:spChg chg="mod">
          <ac:chgData name="Tommy ." userId="1be9750d281bf5b3" providerId="LiveId" clId="{1A1AB3DC-651C-45ED-9E39-C2C73742D9E1}" dt="2021-07-22T18:53:52.892" v="318" actId="14100"/>
          <ac:spMkLst>
            <pc:docMk/>
            <pc:sldMk cId="2294491347" sldId="350"/>
            <ac:spMk id="11" creationId="{AE89F865-89DD-0640-9C15-BD1EA3216068}"/>
          </ac:spMkLst>
        </pc:spChg>
        <pc:spChg chg="del mod">
          <ac:chgData name="Tommy ." userId="1be9750d281bf5b3" providerId="LiveId" clId="{1A1AB3DC-651C-45ED-9E39-C2C73742D9E1}" dt="2021-07-22T18:52:10.448" v="301"/>
          <ac:spMkLst>
            <pc:docMk/>
            <pc:sldMk cId="2294491347" sldId="350"/>
            <ac:spMk id="18" creationId="{4C51DE89-2A10-FE47-9302-F01992E6EE53}"/>
          </ac:spMkLst>
        </pc:spChg>
        <pc:picChg chg="del">
          <ac:chgData name="Tommy ." userId="1be9750d281bf5b3" providerId="LiveId" clId="{1A1AB3DC-651C-45ED-9E39-C2C73742D9E1}" dt="2021-07-22T18:52:46.972" v="306" actId="21"/>
          <ac:picMkLst>
            <pc:docMk/>
            <pc:sldMk cId="2294491347" sldId="350"/>
            <ac:picMk id="17" creationId="{7B420099-E531-3E41-B4F1-F3845CFFE1FD}"/>
          </ac:picMkLst>
        </pc:picChg>
      </pc:sldChg>
      <pc:sldChg chg="modSp del mod">
        <pc:chgData name="Tommy ." userId="1be9750d281bf5b3" providerId="LiveId" clId="{1A1AB3DC-651C-45ED-9E39-C2C73742D9E1}" dt="2021-07-22T18:50:44.646" v="291" actId="47"/>
        <pc:sldMkLst>
          <pc:docMk/>
          <pc:sldMk cId="4292653253" sldId="351"/>
        </pc:sldMkLst>
        <pc:spChg chg="mod">
          <ac:chgData name="Tommy ." userId="1be9750d281bf5b3" providerId="LiveId" clId="{1A1AB3DC-651C-45ED-9E39-C2C73742D9E1}" dt="2021-07-22T18:48:19.932" v="173" actId="21"/>
          <ac:spMkLst>
            <pc:docMk/>
            <pc:sldMk cId="4292653253" sldId="351"/>
            <ac:spMk id="12" creationId="{0FD3A74E-F129-DE47-91EB-D12F0D868583}"/>
          </ac:spMkLst>
        </pc:spChg>
      </pc:sldChg>
      <pc:sldChg chg="del">
        <pc:chgData name="Tommy ." userId="1be9750d281bf5b3" providerId="LiveId" clId="{1A1AB3DC-651C-45ED-9E39-C2C73742D9E1}" dt="2021-07-22T09:53:19.474" v="104" actId="47"/>
        <pc:sldMkLst>
          <pc:docMk/>
          <pc:sldMk cId="347478726" sldId="352"/>
        </pc:sldMkLst>
      </pc:sldChg>
      <pc:sldChg chg="addSp modSp new mod">
        <pc:chgData name="Tommy ." userId="1be9750d281bf5b3" providerId="LiveId" clId="{1A1AB3DC-651C-45ED-9E39-C2C73742D9E1}" dt="2021-07-22T19:12:12.581" v="1124" actId="1076"/>
        <pc:sldMkLst>
          <pc:docMk/>
          <pc:sldMk cId="1663291568" sldId="352"/>
        </pc:sldMkLst>
        <pc:spChg chg="mod">
          <ac:chgData name="Tommy ." userId="1be9750d281bf5b3" providerId="LiveId" clId="{1A1AB3DC-651C-45ED-9E39-C2C73742D9E1}" dt="2021-07-22T18:45:22.061" v="132" actId="20577"/>
          <ac:spMkLst>
            <pc:docMk/>
            <pc:sldMk cId="1663291568" sldId="352"/>
            <ac:spMk id="2" creationId="{6CBA9175-B7D9-48B0-887A-17DA988BFB33}"/>
          </ac:spMkLst>
        </pc:spChg>
        <pc:spChg chg="mod">
          <ac:chgData name="Tommy ." userId="1be9750d281bf5b3" providerId="LiveId" clId="{1A1AB3DC-651C-45ED-9E39-C2C73742D9E1}" dt="2021-07-22T19:11:29.390" v="1115" actId="20577"/>
          <ac:spMkLst>
            <pc:docMk/>
            <pc:sldMk cId="1663291568" sldId="352"/>
            <ac:spMk id="3" creationId="{EC1C787C-AE8C-4BFB-9C37-B8A64701980E}"/>
          </ac:spMkLst>
        </pc:spChg>
        <pc:picChg chg="add mod">
          <ac:chgData name="Tommy ." userId="1be9750d281bf5b3" providerId="LiveId" clId="{1A1AB3DC-651C-45ED-9E39-C2C73742D9E1}" dt="2021-07-22T19:12:12.581" v="1124" actId="1076"/>
          <ac:picMkLst>
            <pc:docMk/>
            <pc:sldMk cId="1663291568" sldId="352"/>
            <ac:picMk id="5" creationId="{506B7772-FCC1-41FE-84EA-AE083CAFEDD3}"/>
          </ac:picMkLst>
        </pc:picChg>
      </pc:sldChg>
      <pc:sldChg chg="addSp delSp modSp new mod">
        <pc:chgData name="Tommy ." userId="1be9750d281bf5b3" providerId="LiveId" clId="{1A1AB3DC-651C-45ED-9E39-C2C73742D9E1}" dt="2021-07-22T18:48:27.874" v="182" actId="20577"/>
        <pc:sldMkLst>
          <pc:docMk/>
          <pc:sldMk cId="3559427345" sldId="353"/>
        </pc:sldMkLst>
        <pc:spChg chg="mod">
          <ac:chgData name="Tommy ." userId="1be9750d281bf5b3" providerId="LiveId" clId="{1A1AB3DC-651C-45ED-9E39-C2C73742D9E1}" dt="2021-07-22T18:48:27.874" v="182" actId="20577"/>
          <ac:spMkLst>
            <pc:docMk/>
            <pc:sldMk cId="3559427345" sldId="353"/>
            <ac:spMk id="2" creationId="{13EC5E11-DE8A-4F91-A7C1-A2FAA347459C}"/>
          </ac:spMkLst>
        </pc:spChg>
        <pc:spChg chg="add mod">
          <ac:chgData name="Tommy ." userId="1be9750d281bf5b3" providerId="LiveId" clId="{1A1AB3DC-651C-45ED-9E39-C2C73742D9E1}" dt="2021-07-22T18:47:24.228" v="156" actId="1076"/>
          <ac:spMkLst>
            <pc:docMk/>
            <pc:sldMk cId="3559427345" sldId="353"/>
            <ac:spMk id="5" creationId="{BE3DD8E3-029F-4570-AC38-CA42E0B74C16}"/>
          </ac:spMkLst>
        </pc:spChg>
        <pc:spChg chg="add del">
          <ac:chgData name="Tommy ." userId="1be9750d281bf5b3" providerId="LiveId" clId="{1A1AB3DC-651C-45ED-9E39-C2C73742D9E1}" dt="2021-07-22T18:48:14.298" v="171" actId="22"/>
          <ac:spMkLst>
            <pc:docMk/>
            <pc:sldMk cId="3559427345" sldId="353"/>
            <ac:spMk id="7" creationId="{0B2B92E9-8B4B-4588-8E21-40BA70D3E6D5}"/>
          </ac:spMkLst>
        </pc:spChg>
        <pc:picChg chg="add mod">
          <ac:chgData name="Tommy ." userId="1be9750d281bf5b3" providerId="LiveId" clId="{1A1AB3DC-651C-45ED-9E39-C2C73742D9E1}" dt="2021-07-22T18:47:19.978" v="155" actId="14100"/>
          <ac:picMkLst>
            <pc:docMk/>
            <pc:sldMk cId="3559427345" sldId="353"/>
            <ac:picMk id="4" creationId="{B98F839E-C718-45E6-92A3-4D31593143B2}"/>
          </ac:picMkLst>
        </pc:picChg>
      </pc:sldChg>
      <pc:sldChg chg="addSp modSp new mod">
        <pc:chgData name="Tommy ." userId="1be9750d281bf5b3" providerId="LiveId" clId="{1A1AB3DC-651C-45ED-9E39-C2C73742D9E1}" dt="2021-07-22T18:54:04.263" v="320" actId="1076"/>
        <pc:sldMkLst>
          <pc:docMk/>
          <pc:sldMk cId="1350885391" sldId="354"/>
        </pc:sldMkLst>
        <pc:spChg chg="mod">
          <ac:chgData name="Tommy ." userId="1be9750d281bf5b3" providerId="LiveId" clId="{1A1AB3DC-651C-45ED-9E39-C2C73742D9E1}" dt="2021-07-22T18:53:16.339" v="309"/>
          <ac:spMkLst>
            <pc:docMk/>
            <pc:sldMk cId="1350885391" sldId="354"/>
            <ac:spMk id="2" creationId="{A4885C8A-8750-4EDA-9B67-407729C53947}"/>
          </ac:spMkLst>
        </pc:spChg>
        <pc:spChg chg="mod">
          <ac:chgData name="Tommy ." userId="1be9750d281bf5b3" providerId="LiveId" clId="{1A1AB3DC-651C-45ED-9E39-C2C73742D9E1}" dt="2021-07-22T18:52:39.114" v="305" actId="14100"/>
          <ac:spMkLst>
            <pc:docMk/>
            <pc:sldMk cId="1350885391" sldId="354"/>
            <ac:spMk id="3" creationId="{5E8A9B37-5447-4E86-8FC8-58F427C7EDCB}"/>
          </ac:spMkLst>
        </pc:spChg>
        <pc:spChg chg="add mod">
          <ac:chgData name="Tommy ." userId="1be9750d281bf5b3" providerId="LiveId" clId="{1A1AB3DC-651C-45ED-9E39-C2C73742D9E1}" dt="2021-07-22T18:54:04.263" v="320" actId="1076"/>
          <ac:spMkLst>
            <pc:docMk/>
            <pc:sldMk cId="1350885391" sldId="354"/>
            <ac:spMk id="5" creationId="{14316AAA-9CCF-4D88-B645-93817468488B}"/>
          </ac:spMkLst>
        </pc:spChg>
        <pc:picChg chg="add mod">
          <ac:chgData name="Tommy ." userId="1be9750d281bf5b3" providerId="LiveId" clId="{1A1AB3DC-651C-45ED-9E39-C2C73742D9E1}" dt="2021-07-22T18:53:18.256" v="310" actId="1076"/>
          <ac:picMkLst>
            <pc:docMk/>
            <pc:sldMk cId="1350885391" sldId="354"/>
            <ac:picMk id="4" creationId="{A768C6AA-7F67-4E12-B46F-1C6E5E7661C9}"/>
          </ac:picMkLst>
        </pc:picChg>
      </pc:sldChg>
      <pc:sldChg chg="del">
        <pc:chgData name="Tommy ." userId="1be9750d281bf5b3" providerId="LiveId" clId="{1A1AB3DC-651C-45ED-9E39-C2C73742D9E1}" dt="2021-07-22T09:53:22.718" v="107" actId="47"/>
        <pc:sldMkLst>
          <pc:docMk/>
          <pc:sldMk cId="3722168293" sldId="354"/>
        </pc:sldMkLst>
      </pc:sldChg>
      <pc:sldChg chg="del">
        <pc:chgData name="Tommy ." userId="1be9750d281bf5b3" providerId="LiveId" clId="{1A1AB3DC-651C-45ED-9E39-C2C73742D9E1}" dt="2021-07-22T09:53:18.842" v="103" actId="47"/>
        <pc:sldMkLst>
          <pc:docMk/>
          <pc:sldMk cId="2800425583" sldId="355"/>
        </pc:sldMkLst>
      </pc:sldChg>
      <pc:sldChg chg="delSp modSp mod">
        <pc:chgData name="Tommy ." userId="1be9750d281bf5b3" providerId="LiveId" clId="{1A1AB3DC-651C-45ED-9E39-C2C73742D9E1}" dt="2021-07-22T18:50:25.389" v="290" actId="20577"/>
        <pc:sldMkLst>
          <pc:docMk/>
          <pc:sldMk cId="3404889228" sldId="355"/>
        </pc:sldMkLst>
        <pc:spChg chg="mod">
          <ac:chgData name="Tommy ." userId="1be9750d281bf5b3" providerId="LiveId" clId="{1A1AB3DC-651C-45ED-9E39-C2C73742D9E1}" dt="2021-07-22T18:50:25.389" v="290" actId="20577"/>
          <ac:spMkLst>
            <pc:docMk/>
            <pc:sldMk cId="3404889228" sldId="355"/>
            <ac:spMk id="2" creationId="{13EC5E11-DE8A-4F91-A7C1-A2FAA347459C}"/>
          </ac:spMkLst>
        </pc:spChg>
        <pc:spChg chg="mod">
          <ac:chgData name="Tommy ." userId="1be9750d281bf5b3" providerId="LiveId" clId="{1A1AB3DC-651C-45ED-9E39-C2C73742D9E1}" dt="2021-07-22T18:49:45.320" v="282" actId="113"/>
          <ac:spMkLst>
            <pc:docMk/>
            <pc:sldMk cId="3404889228" sldId="355"/>
            <ac:spMk id="3" creationId="{9483A935-C4D6-4BCC-90FB-7B40F19F8A6B}"/>
          </ac:spMkLst>
        </pc:spChg>
        <pc:spChg chg="del">
          <ac:chgData name="Tommy ." userId="1be9750d281bf5b3" providerId="LiveId" clId="{1A1AB3DC-651C-45ED-9E39-C2C73742D9E1}" dt="2021-07-22T18:47:35.394" v="158" actId="478"/>
          <ac:spMkLst>
            <pc:docMk/>
            <pc:sldMk cId="3404889228" sldId="355"/>
            <ac:spMk id="5" creationId="{BE3DD8E3-029F-4570-AC38-CA42E0B74C16}"/>
          </ac:spMkLst>
        </pc:spChg>
        <pc:picChg chg="del">
          <ac:chgData name="Tommy ." userId="1be9750d281bf5b3" providerId="LiveId" clId="{1A1AB3DC-651C-45ED-9E39-C2C73742D9E1}" dt="2021-07-22T18:47:33.120" v="157" actId="478"/>
          <ac:picMkLst>
            <pc:docMk/>
            <pc:sldMk cId="3404889228" sldId="355"/>
            <ac:picMk id="4" creationId="{B98F839E-C718-45E6-92A3-4D31593143B2}"/>
          </ac:picMkLst>
        </pc:picChg>
      </pc:sldChg>
      <pc:sldChg chg="del">
        <pc:chgData name="Tommy ." userId="1be9750d281bf5b3" providerId="LiveId" clId="{1A1AB3DC-651C-45ED-9E39-C2C73742D9E1}" dt="2021-07-22T09:53:26.379" v="111" actId="47"/>
        <pc:sldMkLst>
          <pc:docMk/>
          <pc:sldMk cId="1765752576" sldId="356"/>
        </pc:sldMkLst>
      </pc:sldChg>
      <pc:sldChg chg="modSp mod">
        <pc:chgData name="Tommy ." userId="1be9750d281bf5b3" providerId="LiveId" clId="{1A1AB3DC-651C-45ED-9E39-C2C73742D9E1}" dt="2021-07-22T18:51:50.046" v="298" actId="20577"/>
        <pc:sldMkLst>
          <pc:docMk/>
          <pc:sldMk cId="2164426490" sldId="356"/>
        </pc:sldMkLst>
        <pc:spChg chg="mod">
          <ac:chgData name="Tommy ." userId="1be9750d281bf5b3" providerId="LiveId" clId="{1A1AB3DC-651C-45ED-9E39-C2C73742D9E1}" dt="2021-07-22T18:51:50.046" v="298" actId="20577"/>
          <ac:spMkLst>
            <pc:docMk/>
            <pc:sldMk cId="2164426490" sldId="356"/>
            <ac:spMk id="3" creationId="{9483A935-C4D6-4BCC-90FB-7B40F19F8A6B}"/>
          </ac:spMkLst>
        </pc:spChg>
      </pc:sldChg>
      <pc:sldChg chg="del">
        <pc:chgData name="Tommy ." userId="1be9750d281bf5b3" providerId="LiveId" clId="{1A1AB3DC-651C-45ED-9E39-C2C73742D9E1}" dt="2021-07-22T18:54:39.365" v="323"/>
        <pc:sldMkLst>
          <pc:docMk/>
          <pc:sldMk cId="1744238467" sldId="357"/>
        </pc:sldMkLst>
      </pc:sldChg>
      <pc:sldChg chg="addSp modSp mod">
        <pc:chgData name="Tommy ." userId="1be9750d281bf5b3" providerId="LiveId" clId="{1A1AB3DC-651C-45ED-9E39-C2C73742D9E1}" dt="2021-07-22T19:57:07.779" v="1551" actId="20577"/>
        <pc:sldMkLst>
          <pc:docMk/>
          <pc:sldMk cId="3138733908" sldId="357"/>
        </pc:sldMkLst>
        <pc:spChg chg="mod">
          <ac:chgData name="Tommy ." userId="1be9750d281bf5b3" providerId="LiveId" clId="{1A1AB3DC-651C-45ED-9E39-C2C73742D9E1}" dt="2021-07-22T18:55:06.003" v="369" actId="20577"/>
          <ac:spMkLst>
            <pc:docMk/>
            <pc:sldMk cId="3138733908" sldId="357"/>
            <ac:spMk id="2" creationId="{6CBA9175-B7D9-48B0-887A-17DA988BFB33}"/>
          </ac:spMkLst>
        </pc:spChg>
        <pc:spChg chg="mod">
          <ac:chgData name="Tommy ." userId="1be9750d281bf5b3" providerId="LiveId" clId="{1A1AB3DC-651C-45ED-9E39-C2C73742D9E1}" dt="2021-07-22T18:56:10.278" v="480" actId="14100"/>
          <ac:spMkLst>
            <pc:docMk/>
            <pc:sldMk cId="3138733908" sldId="357"/>
            <ac:spMk id="3" creationId="{EC1C787C-AE8C-4BFB-9C37-B8A64701980E}"/>
          </ac:spMkLst>
        </pc:spChg>
        <pc:spChg chg="add mod">
          <ac:chgData name="Tommy ." userId="1be9750d281bf5b3" providerId="LiveId" clId="{1A1AB3DC-651C-45ED-9E39-C2C73742D9E1}" dt="2021-07-22T18:58:24.313" v="610" actId="14100"/>
          <ac:spMkLst>
            <pc:docMk/>
            <pc:sldMk cId="3138733908" sldId="357"/>
            <ac:spMk id="4" creationId="{68B0B03F-576A-4063-9AAB-3EAFF98227B3}"/>
          </ac:spMkLst>
        </pc:spChg>
        <pc:spChg chg="add mod">
          <ac:chgData name="Tommy ." userId="1be9750d281bf5b3" providerId="LiveId" clId="{1A1AB3DC-651C-45ED-9E39-C2C73742D9E1}" dt="2021-07-22T18:58:58.089" v="669" actId="20577"/>
          <ac:spMkLst>
            <pc:docMk/>
            <pc:sldMk cId="3138733908" sldId="357"/>
            <ac:spMk id="5" creationId="{20818ABD-78A2-4928-A567-9723E3E275DA}"/>
          </ac:spMkLst>
        </pc:spChg>
        <pc:spChg chg="add mod">
          <ac:chgData name="Tommy ." userId="1be9750d281bf5b3" providerId="LiveId" clId="{1A1AB3DC-651C-45ED-9E39-C2C73742D9E1}" dt="2021-07-22T19:57:07.779" v="1551" actId="20577"/>
          <ac:spMkLst>
            <pc:docMk/>
            <pc:sldMk cId="3138733908" sldId="357"/>
            <ac:spMk id="6" creationId="{DE8EB659-E163-41D3-A578-0931256F5106}"/>
          </ac:spMkLst>
        </pc:spChg>
      </pc:sldChg>
      <pc:sldChg chg="del">
        <pc:chgData name="Tommy ." userId="1be9750d281bf5b3" providerId="LiveId" clId="{1A1AB3DC-651C-45ED-9E39-C2C73742D9E1}" dt="2021-07-22T09:53:21.686" v="106" actId="47"/>
        <pc:sldMkLst>
          <pc:docMk/>
          <pc:sldMk cId="3271996244" sldId="357"/>
        </pc:sldMkLst>
      </pc:sldChg>
      <pc:sldChg chg="delSp modSp mod">
        <pc:chgData name="Tommy ." userId="1be9750d281bf5b3" providerId="LiveId" clId="{1A1AB3DC-651C-45ED-9E39-C2C73742D9E1}" dt="2021-07-22T19:01:00.974" v="697" actId="255"/>
        <pc:sldMkLst>
          <pc:docMk/>
          <pc:sldMk cId="3343269290" sldId="358"/>
        </pc:sldMkLst>
        <pc:spChg chg="mod">
          <ac:chgData name="Tommy ." userId="1be9750d281bf5b3" providerId="LiveId" clId="{1A1AB3DC-651C-45ED-9E39-C2C73742D9E1}" dt="2021-07-22T19:00:21.802" v="692" actId="20577"/>
          <ac:spMkLst>
            <pc:docMk/>
            <pc:sldMk cId="3343269290" sldId="358"/>
            <ac:spMk id="2" creationId="{A4885C8A-8750-4EDA-9B67-407729C53947}"/>
          </ac:spMkLst>
        </pc:spChg>
        <pc:spChg chg="mod">
          <ac:chgData name="Tommy ." userId="1be9750d281bf5b3" providerId="LiveId" clId="{1A1AB3DC-651C-45ED-9E39-C2C73742D9E1}" dt="2021-07-22T19:01:00.974" v="697" actId="255"/>
          <ac:spMkLst>
            <pc:docMk/>
            <pc:sldMk cId="3343269290" sldId="358"/>
            <ac:spMk id="3" creationId="{5E8A9B37-5447-4E86-8FC8-58F427C7EDCB}"/>
          </ac:spMkLst>
        </pc:spChg>
        <pc:spChg chg="del mod">
          <ac:chgData name="Tommy ." userId="1be9750d281bf5b3" providerId="LiveId" clId="{1A1AB3DC-651C-45ED-9E39-C2C73742D9E1}" dt="2021-07-22T18:59:42.824" v="675" actId="478"/>
          <ac:spMkLst>
            <pc:docMk/>
            <pc:sldMk cId="3343269290" sldId="358"/>
            <ac:spMk id="5" creationId="{14316AAA-9CCF-4D88-B645-93817468488B}"/>
          </ac:spMkLst>
        </pc:spChg>
        <pc:picChg chg="del">
          <ac:chgData name="Tommy ." userId="1be9750d281bf5b3" providerId="LiveId" clId="{1A1AB3DC-651C-45ED-9E39-C2C73742D9E1}" dt="2021-07-22T18:59:40.852" v="673" actId="478"/>
          <ac:picMkLst>
            <pc:docMk/>
            <pc:sldMk cId="3343269290" sldId="358"/>
            <ac:picMk id="4" creationId="{A768C6AA-7F67-4E12-B46F-1C6E5E7661C9}"/>
          </ac:picMkLst>
        </pc:picChg>
      </pc:sldChg>
      <pc:sldChg chg="del">
        <pc:chgData name="Tommy ." userId="1be9750d281bf5b3" providerId="LiveId" clId="{1A1AB3DC-651C-45ED-9E39-C2C73742D9E1}" dt="2021-07-22T09:53:20.921" v="105" actId="47"/>
        <pc:sldMkLst>
          <pc:docMk/>
          <pc:sldMk cId="3697048190" sldId="358"/>
        </pc:sldMkLst>
      </pc:sldChg>
      <pc:sldChg chg="add del">
        <pc:chgData name="Tommy ." userId="1be9750d281bf5b3" providerId="LiveId" clId="{1A1AB3DC-651C-45ED-9E39-C2C73742D9E1}" dt="2021-07-22T18:54:37.617" v="322"/>
        <pc:sldMkLst>
          <pc:docMk/>
          <pc:sldMk cId="3852416351" sldId="358"/>
        </pc:sldMkLst>
      </pc:sldChg>
      <pc:sldChg chg="modSp mod">
        <pc:chgData name="Tommy ." userId="1be9750d281bf5b3" providerId="LiveId" clId="{1A1AB3DC-651C-45ED-9E39-C2C73742D9E1}" dt="2021-07-22T19:01:24.629" v="701"/>
        <pc:sldMkLst>
          <pc:docMk/>
          <pc:sldMk cId="1593104335" sldId="359"/>
        </pc:sldMkLst>
        <pc:spChg chg="mod">
          <ac:chgData name="Tommy ." userId="1be9750d281bf5b3" providerId="LiveId" clId="{1A1AB3DC-651C-45ED-9E39-C2C73742D9E1}" dt="2021-07-22T19:01:24.629" v="701"/>
          <ac:spMkLst>
            <pc:docMk/>
            <pc:sldMk cId="1593104335" sldId="359"/>
            <ac:spMk id="2" creationId="{A4885C8A-8750-4EDA-9B67-407729C53947}"/>
          </ac:spMkLst>
        </pc:spChg>
        <pc:spChg chg="mod">
          <ac:chgData name="Tommy ." userId="1be9750d281bf5b3" providerId="LiveId" clId="{1A1AB3DC-651C-45ED-9E39-C2C73742D9E1}" dt="2021-07-22T19:01:11.493" v="699" actId="14100"/>
          <ac:spMkLst>
            <pc:docMk/>
            <pc:sldMk cId="1593104335" sldId="359"/>
            <ac:spMk id="3" creationId="{5E8A9B37-5447-4E86-8FC8-58F427C7EDCB}"/>
          </ac:spMkLst>
        </pc:spChg>
      </pc:sldChg>
      <pc:sldChg chg="del">
        <pc:chgData name="Tommy ." userId="1be9750d281bf5b3" providerId="LiveId" clId="{1A1AB3DC-651C-45ED-9E39-C2C73742D9E1}" dt="2021-07-22T09:53:23.760" v="108" actId="47"/>
        <pc:sldMkLst>
          <pc:docMk/>
          <pc:sldMk cId="2984723191" sldId="359"/>
        </pc:sldMkLst>
      </pc:sldChg>
      <pc:sldChg chg="addSp delSp modSp mod">
        <pc:chgData name="Tommy ." userId="1be9750d281bf5b3" providerId="LiveId" clId="{1A1AB3DC-651C-45ED-9E39-C2C73742D9E1}" dt="2021-07-22T19:05:33.868" v="750" actId="1076"/>
        <pc:sldMkLst>
          <pc:docMk/>
          <pc:sldMk cId="4048755013" sldId="360"/>
        </pc:sldMkLst>
        <pc:spChg chg="mod">
          <ac:chgData name="Tommy ." userId="1be9750d281bf5b3" providerId="LiveId" clId="{1A1AB3DC-651C-45ED-9E39-C2C73742D9E1}" dt="2021-07-22T19:01:58.437" v="713" actId="20577"/>
          <ac:spMkLst>
            <pc:docMk/>
            <pc:sldMk cId="4048755013" sldId="360"/>
            <ac:spMk id="2" creationId="{A4885C8A-8750-4EDA-9B67-407729C53947}"/>
          </ac:spMkLst>
        </pc:spChg>
        <pc:spChg chg="mod">
          <ac:chgData name="Tommy ." userId="1be9750d281bf5b3" providerId="LiveId" clId="{1A1AB3DC-651C-45ED-9E39-C2C73742D9E1}" dt="2021-07-22T19:03:02.425" v="720" actId="14100"/>
          <ac:spMkLst>
            <pc:docMk/>
            <pc:sldMk cId="4048755013" sldId="360"/>
            <ac:spMk id="3" creationId="{5E8A9B37-5447-4E86-8FC8-58F427C7EDCB}"/>
          </ac:spMkLst>
        </pc:spChg>
        <pc:spChg chg="add del mod">
          <ac:chgData name="Tommy ." userId="1be9750d281bf5b3" providerId="LiveId" clId="{1A1AB3DC-651C-45ED-9E39-C2C73742D9E1}" dt="2021-07-22T19:03:33.873" v="731"/>
          <ac:spMkLst>
            <pc:docMk/>
            <pc:sldMk cId="4048755013" sldId="360"/>
            <ac:spMk id="6" creationId="{AF77B0B3-38F5-4A92-87DA-BC49346524F9}"/>
          </ac:spMkLst>
        </pc:spChg>
        <pc:spChg chg="add mod">
          <ac:chgData name="Tommy ." userId="1be9750d281bf5b3" providerId="LiveId" clId="{1A1AB3DC-651C-45ED-9E39-C2C73742D9E1}" dt="2021-07-22T19:04:14.308" v="740"/>
          <ac:spMkLst>
            <pc:docMk/>
            <pc:sldMk cId="4048755013" sldId="360"/>
            <ac:spMk id="7" creationId="{BB9953C5-BEF5-4747-8127-7FDC04D71DC5}"/>
          </ac:spMkLst>
        </pc:spChg>
        <pc:spChg chg="add mod">
          <ac:chgData name="Tommy ." userId="1be9750d281bf5b3" providerId="LiveId" clId="{1A1AB3DC-651C-45ED-9E39-C2C73742D9E1}" dt="2021-07-22T19:05:07.543" v="746" actId="1076"/>
          <ac:spMkLst>
            <pc:docMk/>
            <pc:sldMk cId="4048755013" sldId="360"/>
            <ac:spMk id="9" creationId="{15A66F2F-4D80-4332-B954-D622E55859C1}"/>
          </ac:spMkLst>
        </pc:spChg>
        <pc:spChg chg="add mod">
          <ac:chgData name="Tommy ." userId="1be9750d281bf5b3" providerId="LiveId" clId="{1A1AB3DC-651C-45ED-9E39-C2C73742D9E1}" dt="2021-07-22T19:05:33.868" v="750" actId="1076"/>
          <ac:spMkLst>
            <pc:docMk/>
            <pc:sldMk cId="4048755013" sldId="360"/>
            <ac:spMk id="11" creationId="{FED4D666-7ED1-4424-B911-B43D417D3A3D}"/>
          </ac:spMkLst>
        </pc:spChg>
        <pc:picChg chg="add mod">
          <ac:chgData name="Tommy ." userId="1be9750d281bf5b3" providerId="LiveId" clId="{1A1AB3DC-651C-45ED-9E39-C2C73742D9E1}" dt="2021-07-22T19:03:13.054" v="723" actId="1076"/>
          <ac:picMkLst>
            <pc:docMk/>
            <pc:sldMk cId="4048755013" sldId="360"/>
            <ac:picMk id="4" creationId="{95A67191-2C47-4152-BF0E-59431268A49F}"/>
          </ac:picMkLst>
        </pc:picChg>
        <pc:picChg chg="add mod">
          <ac:chgData name="Tommy ." userId="1be9750d281bf5b3" providerId="LiveId" clId="{1A1AB3DC-651C-45ED-9E39-C2C73742D9E1}" dt="2021-07-22T19:03:26.006" v="728" actId="1076"/>
          <ac:picMkLst>
            <pc:docMk/>
            <pc:sldMk cId="4048755013" sldId="360"/>
            <ac:picMk id="5" creationId="{0AB4C533-FB03-4DFF-8E08-7DE35B22BFDF}"/>
          </ac:picMkLst>
        </pc:picChg>
      </pc:sldChg>
      <pc:sldChg chg="delSp modSp mod">
        <pc:chgData name="Tommy ." userId="1be9750d281bf5b3" providerId="LiveId" clId="{1A1AB3DC-651C-45ED-9E39-C2C73742D9E1}" dt="2021-07-22T19:17:42.508" v="1443" actId="313"/>
        <pc:sldMkLst>
          <pc:docMk/>
          <pc:sldMk cId="3186087911" sldId="361"/>
        </pc:sldMkLst>
        <pc:spChg chg="mod">
          <ac:chgData name="Tommy ." userId="1be9750d281bf5b3" providerId="LiveId" clId="{1A1AB3DC-651C-45ED-9E39-C2C73742D9E1}" dt="2021-07-22T19:14:28.981" v="1133" actId="20577"/>
          <ac:spMkLst>
            <pc:docMk/>
            <pc:sldMk cId="3186087911" sldId="361"/>
            <ac:spMk id="2" creationId="{6CBA9175-B7D9-48B0-887A-17DA988BFB33}"/>
          </ac:spMkLst>
        </pc:spChg>
        <pc:spChg chg="mod">
          <ac:chgData name="Tommy ." userId="1be9750d281bf5b3" providerId="LiveId" clId="{1A1AB3DC-651C-45ED-9E39-C2C73742D9E1}" dt="2021-07-22T19:17:42.508" v="1443" actId="313"/>
          <ac:spMkLst>
            <pc:docMk/>
            <pc:sldMk cId="3186087911" sldId="361"/>
            <ac:spMk id="3" creationId="{EC1C787C-AE8C-4BFB-9C37-B8A64701980E}"/>
          </ac:spMkLst>
        </pc:spChg>
        <pc:picChg chg="del">
          <ac:chgData name="Tommy ." userId="1be9750d281bf5b3" providerId="LiveId" clId="{1A1AB3DC-651C-45ED-9E39-C2C73742D9E1}" dt="2021-07-22T19:14:21.231" v="1125" actId="478"/>
          <ac:picMkLst>
            <pc:docMk/>
            <pc:sldMk cId="3186087911" sldId="361"/>
            <ac:picMk id="5" creationId="{506B7772-FCC1-41FE-84EA-AE083CAFEDD3}"/>
          </ac:picMkLst>
        </pc:picChg>
      </pc:sldChg>
      <pc:sldChg chg="del">
        <pc:chgData name="Tommy ." userId="1be9750d281bf5b3" providerId="LiveId" clId="{1A1AB3DC-651C-45ED-9E39-C2C73742D9E1}" dt="2021-07-22T09:53:24.423" v="109" actId="47"/>
        <pc:sldMkLst>
          <pc:docMk/>
          <pc:sldMk cId="541268114" sldId="362"/>
        </pc:sldMkLst>
      </pc:sldChg>
      <pc:sldChg chg="del">
        <pc:chgData name="Tommy ." userId="1be9750d281bf5b3" providerId="LiveId" clId="{1A1AB3DC-651C-45ED-9E39-C2C73742D9E1}" dt="2021-07-22T09:53:18.557" v="102" actId="47"/>
        <pc:sldMkLst>
          <pc:docMk/>
          <pc:sldMk cId="1790782503" sldId="365"/>
        </pc:sldMkLst>
      </pc:sldChg>
      <pc:sldChg chg="del">
        <pc:chgData name="Tommy ." userId="1be9750d281bf5b3" providerId="LiveId" clId="{1A1AB3DC-651C-45ED-9E39-C2C73742D9E1}" dt="2021-07-22T09:53:18.204" v="100" actId="47"/>
        <pc:sldMkLst>
          <pc:docMk/>
          <pc:sldMk cId="383397536" sldId="367"/>
        </pc:sldMkLst>
      </pc:sldChg>
      <pc:sldChg chg="del">
        <pc:chgData name="Tommy ." userId="1be9750d281bf5b3" providerId="LiveId" clId="{1A1AB3DC-651C-45ED-9E39-C2C73742D9E1}" dt="2021-07-22T09:53:18.357" v="101" actId="47"/>
        <pc:sldMkLst>
          <pc:docMk/>
          <pc:sldMk cId="180631309" sldId="368"/>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rmjm.com/building-information-modelling-an-introduction-to-bim/" TargetMode="External"/><Relationship Id="rId2" Type="http://schemas.openxmlformats.org/officeDocument/2006/relationships/slide" Target="../slides/slide5.xml"/><Relationship Id="rId1" Type="http://schemas.openxmlformats.org/officeDocument/2006/relationships/notesMaster" Target="../notesMasters/notesMaster1.xml"/><Relationship Id="rId4" Type="http://schemas.openxmlformats.org/officeDocument/2006/relationships/hyperlink" Target="https://www.youtube.com/watch?v=s1yN-LMs_jU"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Extra information giving an introduction to BIM can be found here: </a:t>
            </a:r>
            <a:r>
              <a:rPr lang="en-US" sz="1200" dirty="0">
                <a:hlinkClick r:id="rId3"/>
              </a:rPr>
              <a:t> https://www.rmjm.com/building-information-modelling-an-introduction-to-bim</a:t>
            </a:r>
            <a:endParaRPr lang="en-US" sz="1200" dirty="0"/>
          </a:p>
          <a:p>
            <a:r>
              <a:rPr lang="en-GB" dirty="0"/>
              <a:t>A video on BIM for beginners can be found here: </a:t>
            </a:r>
            <a:r>
              <a:rPr lang="en-US" dirty="0">
                <a:hlinkClick r:id="rId4"/>
              </a:rPr>
              <a:t>(26) What is a "BIM Model"? | The B1M - YouTube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40969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559558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05734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24889537"/>
      </p:ext>
    </p:extLst>
  </p:cSld>
  <p:clrMap bg1="lt1" tx1="dk1" bg2="lt2" tx2="dk2" accent1="accent1" accent2="accent2" accent3="accent3" accent4="accent4" accent5="accent5" accent6="accent6" hlink="hlink" folHlink="folHlink"/>
  <p:sldLayoutIdLst>
    <p:sldLayoutId id="2147483656" r:id="rId1"/>
    <p:sldLayoutId id="2147483654"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rxYaefcKB9E" TargetMode="External"/><Relationship Id="rId2" Type="http://schemas.openxmlformats.org/officeDocument/2006/relationships/hyperlink" Target="https://www.youtube.com/channel/UC605NHqEkxXsFYdoPrD6mOg"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hyperlink" Target="https://www.thenbs.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786663"/>
            <a:ext cx="8153400" cy="2514600"/>
          </a:xfrm>
        </p:spPr>
        <p:txBody>
          <a:bodyPr anchor="t"/>
          <a:lstStyle/>
          <a:p>
            <a:pPr eaLnBrk="1" hangingPunct="1"/>
            <a:r>
              <a:rPr lang="en-GB" dirty="0">
                <a:ea typeface="ＭＳ Ｐゴシック" pitchFamily="-105" charset="-128"/>
                <a:cs typeface="ＭＳ Ｐゴシック" pitchFamily="-105" charset="-128"/>
              </a:rPr>
              <a:t>PowerPoint 11: Programming and set-up of digital systems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pPr>
            <a:r>
              <a:rPr lang="en-GB" sz="2400" b="1" dirty="0"/>
              <a:t>8. Construction information and data principles</a:t>
            </a:r>
          </a:p>
          <a:p>
            <a:pPr>
              <a:spcBef>
                <a:spcPts val="400"/>
              </a:spcBef>
            </a:pPr>
            <a:r>
              <a:rPr lang="en-GB" sz="2400" b="1" dirty="0"/>
              <a:t>8.5 Programming and set-up of digital systems using various IT resources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r>
              <a:rPr lang="en-GB" dirty="0"/>
              <a:t>CAD schedules </a:t>
            </a:r>
            <a:br>
              <a:rPr lang="en-GB" dirty="0"/>
            </a:br>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a:xfrm>
            <a:off x="457200" y="1512000"/>
            <a:ext cx="8229600" cy="1268928"/>
          </a:xfrm>
        </p:spPr>
        <p:txBody>
          <a:bodyPr/>
          <a:lstStyle/>
          <a:p>
            <a:pPr>
              <a:lnSpc>
                <a:spcPct val="100000"/>
              </a:lnSpc>
            </a:pPr>
            <a:r>
              <a:rPr lang="en-GB" dirty="0"/>
              <a:t>It is possible to extract schedules from detailed design drawings produced using CAD software. The schedules can be produced and exported to Excel spreadsheets or Microsoft Word for report production. Online tours of systems such as Revit can be found on YouTube. See for example: </a:t>
            </a:r>
          </a:p>
          <a:p>
            <a:pPr>
              <a:spcBef>
                <a:spcPts val="400"/>
              </a:spcBef>
              <a:spcAft>
                <a:spcPts val="400"/>
              </a:spcAft>
            </a:pPr>
            <a:r>
              <a:rPr lang="en-US" sz="1600" dirty="0">
                <a:hlinkClick r:id="rId2"/>
              </a:rPr>
              <a:t>(6) Autodesk Building Solutions </a:t>
            </a:r>
            <a:r>
              <a:rPr lang="en-US" sz="1600" dirty="0">
                <a:hlinkClick r:id="rId3"/>
              </a:rPr>
              <a:t>–</a:t>
            </a:r>
            <a:r>
              <a:rPr lang="en-US" sz="1600" dirty="0">
                <a:hlinkClick r:id="rId2"/>
              </a:rPr>
              <a:t> YouTube</a:t>
            </a:r>
            <a:r>
              <a:rPr lang="en-US" sz="1600" dirty="0"/>
              <a:t> </a:t>
            </a:r>
          </a:p>
          <a:p>
            <a:pPr>
              <a:spcBef>
                <a:spcPts val="400"/>
              </a:spcBef>
              <a:spcAft>
                <a:spcPts val="400"/>
              </a:spcAft>
            </a:pPr>
            <a:r>
              <a:rPr lang="en-US" sz="1600" dirty="0">
                <a:hlinkClick r:id="rId3"/>
              </a:rPr>
              <a:t>(6) Revit for MEP Engineering – YouTube</a:t>
            </a:r>
            <a:endParaRPr lang="en-GB" sz="1600" dirty="0"/>
          </a:p>
        </p:txBody>
      </p:sp>
      <p:sp>
        <p:nvSpPr>
          <p:cNvPr id="7" name="TextBox 6">
            <a:extLst>
              <a:ext uri="{FF2B5EF4-FFF2-40B4-BE49-F238E27FC236}">
                <a16:creationId xmlns:a16="http://schemas.microsoft.com/office/drawing/2014/main" id="{BB9953C5-BEF5-4747-8127-7FDC04D71DC5}"/>
              </a:ext>
            </a:extLst>
          </p:cNvPr>
          <p:cNvSpPr txBox="1"/>
          <p:nvPr/>
        </p:nvSpPr>
        <p:spPr>
          <a:xfrm>
            <a:off x="395536" y="4170352"/>
            <a:ext cx="8229269" cy="1631216"/>
          </a:xfrm>
          <a:prstGeom prst="rect">
            <a:avLst/>
          </a:prstGeom>
          <a:noFill/>
        </p:spPr>
        <p:txBody>
          <a:bodyPr wrap="square" rtlCol="0">
            <a:spAutoFit/>
          </a:bodyPr>
          <a:lstStyle/>
          <a:p>
            <a:pPr>
              <a:spcBef>
                <a:spcPts val="0"/>
              </a:spcBef>
              <a:spcAft>
                <a:spcPts val="0"/>
              </a:spcAft>
            </a:pPr>
            <a:r>
              <a:rPr lang="en-GB" dirty="0"/>
              <a:t>Revit (BIM) is used for MEP (mechanical, electrical and plumbing) engineering and STEP is one of the most widely used CAD file formats, supported by most modern CAD software. STEP can support both single file and assembly formats and can also contain a bill of materials (BOM).</a:t>
            </a:r>
          </a:p>
        </p:txBody>
      </p:sp>
    </p:spTree>
    <p:extLst>
      <p:ext uri="{BB962C8B-B14F-4D97-AF65-F5344CB8AC3E}">
        <p14:creationId xmlns:p14="http://schemas.microsoft.com/office/powerpoint/2010/main" val="4048755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rPr>
              <a:t>Manipulating the data </a:t>
            </a:r>
          </a:p>
        </p:txBody>
      </p:sp>
      <p:sp>
        <p:nvSpPr>
          <p:cNvPr id="3" name="Content Placeholder 2"/>
          <p:cNvSpPr>
            <a:spLocks noGrp="1"/>
          </p:cNvSpPr>
          <p:nvPr>
            <p:ph sz="quarter" idx="10"/>
          </p:nvPr>
        </p:nvSpPr>
        <p:spPr>
          <a:xfrm>
            <a:off x="469216" y="1556792"/>
            <a:ext cx="8229600" cy="3888432"/>
          </a:xfrm>
        </p:spPr>
        <p:txBody>
          <a:bodyPr/>
          <a:lstStyle/>
          <a:p>
            <a:pPr lvl="2">
              <a:lnSpc>
                <a:spcPct val="100000"/>
              </a:lnSpc>
              <a:defRPr/>
            </a:pPr>
            <a:r>
              <a:rPr lang="en-GB" sz="2000" dirty="0"/>
              <a:t>When data is downloaded from a</a:t>
            </a:r>
            <a:r>
              <a:rPr lang="en-GB" sz="2000" b="1" dirty="0"/>
              <a:t> total station </a:t>
            </a:r>
            <a:r>
              <a:rPr lang="en-GB" sz="2000" dirty="0"/>
              <a:t>(a surveying tool) onto a computer, application software can be used to compute results and generate a map of the surveyed area. </a:t>
            </a:r>
          </a:p>
          <a:p>
            <a:pPr lvl="2">
              <a:lnSpc>
                <a:spcPct val="100000"/>
              </a:lnSpc>
              <a:defRPr/>
            </a:pPr>
            <a:r>
              <a:rPr lang="en-US" sz="2000" dirty="0"/>
              <a:t>The points, dots, lines and coordinates collected during the survey can be used by CAD software packages and BIM systems to develop 2D designs and 3D models. </a:t>
            </a:r>
            <a:r>
              <a:rPr lang="en-GB" sz="2000" dirty="0"/>
              <a:t>The file formatting which can usually be established from the file extension states how the design will be viewed within a particular program such as AutoCAD or SolidWorks.</a:t>
            </a:r>
            <a:r>
              <a:rPr lang="en-US" sz="2000" dirty="0"/>
              <a:t> 2D CAD files are often referred to as </a:t>
            </a:r>
            <a:r>
              <a:rPr lang="en-US" sz="2000" b="1" dirty="0"/>
              <a:t>drawings</a:t>
            </a:r>
            <a:r>
              <a:rPr lang="en-US" sz="2000" dirty="0"/>
              <a:t>, whereas 3D files are called </a:t>
            </a:r>
            <a:r>
              <a:rPr lang="en-US" sz="2000" b="1" dirty="0"/>
              <a:t>models</a:t>
            </a:r>
            <a:r>
              <a:rPr lang="en-US" sz="2000" dirty="0"/>
              <a:t>, </a:t>
            </a:r>
            <a:r>
              <a:rPr lang="en-US" sz="2000" b="1" dirty="0"/>
              <a:t>parts</a:t>
            </a:r>
            <a:r>
              <a:rPr lang="en-US" sz="2000" dirty="0"/>
              <a:t> or </a:t>
            </a:r>
            <a:r>
              <a:rPr lang="en-US" sz="2000" b="1" dirty="0"/>
              <a:t>assemblies</a:t>
            </a:r>
            <a:r>
              <a:rPr lang="en-US" sz="2000" dirty="0"/>
              <a:t>.</a:t>
            </a:r>
            <a:r>
              <a:rPr lang="en-US" sz="1800" dirty="0"/>
              <a:t> </a:t>
            </a:r>
          </a:p>
          <a:p>
            <a:pPr lvl="2" algn="just">
              <a:defRPr/>
            </a:pPr>
            <a:endParaRPr lang="en-US" sz="1800" dirty="0"/>
          </a:p>
          <a:p>
            <a:pPr lvl="2" algn="just">
              <a:defRPr/>
            </a:pPr>
            <a:endParaRPr lang="en-GB" dirty="0"/>
          </a:p>
          <a:p>
            <a:pPr lvl="2">
              <a:lnSpc>
                <a:spcPct val="100000"/>
              </a:lnSpc>
              <a:spcBef>
                <a:spcPts val="0"/>
              </a:spcBef>
              <a:spcAft>
                <a:spcPts val="0"/>
              </a:spcAft>
              <a:defRPr/>
            </a:pPr>
            <a:endParaRPr lang="en-GB" sz="1600" dirty="0"/>
          </a:p>
        </p:txBody>
      </p:sp>
    </p:spTree>
    <p:extLst>
      <p:ext uri="{BB962C8B-B14F-4D97-AF65-F5344CB8AC3E}">
        <p14:creationId xmlns:p14="http://schemas.microsoft.com/office/powerpoint/2010/main" val="25163522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extLst>
      <p:ext uri="{BB962C8B-B14F-4D97-AF65-F5344CB8AC3E}">
        <p14:creationId xmlns:p14="http://schemas.microsoft.com/office/powerpoint/2010/main" val="932113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Digital system and IT resources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a:xfrm>
            <a:off x="457200" y="1512000"/>
            <a:ext cx="8229600" cy="764872"/>
          </a:xfrm>
        </p:spPr>
        <p:txBody>
          <a:bodyPr/>
          <a:lstStyle/>
          <a:p>
            <a:r>
              <a:rPr lang="en-GB" dirty="0"/>
              <a:t>The programming and set-up of digital systems for BSE will vary depending on the software and IT resources you use. </a:t>
            </a:r>
          </a:p>
        </p:txBody>
      </p:sp>
      <p:sp>
        <p:nvSpPr>
          <p:cNvPr id="4" name="TextBox 3">
            <a:extLst>
              <a:ext uri="{FF2B5EF4-FFF2-40B4-BE49-F238E27FC236}">
                <a16:creationId xmlns:a16="http://schemas.microsoft.com/office/drawing/2014/main" id="{68B0B03F-576A-4063-9AAB-3EAFF98227B3}"/>
              </a:ext>
            </a:extLst>
          </p:cNvPr>
          <p:cNvSpPr txBox="1"/>
          <p:nvPr/>
        </p:nvSpPr>
        <p:spPr>
          <a:xfrm>
            <a:off x="457200" y="2420888"/>
            <a:ext cx="2530624" cy="2862322"/>
          </a:xfrm>
          <a:prstGeom prst="rect">
            <a:avLst/>
          </a:prstGeom>
          <a:noFill/>
        </p:spPr>
        <p:txBody>
          <a:bodyPr wrap="square" rtlCol="0">
            <a:spAutoFit/>
          </a:bodyPr>
          <a:lstStyle/>
          <a:p>
            <a:r>
              <a:rPr lang="en-GB" b="1" dirty="0"/>
              <a:t>Software</a:t>
            </a:r>
          </a:p>
          <a:p>
            <a:r>
              <a:rPr lang="en-GB" dirty="0"/>
              <a:t>Autodesk Revit</a:t>
            </a:r>
          </a:p>
          <a:p>
            <a:r>
              <a:rPr lang="en-GB" dirty="0"/>
              <a:t>ArchiCAD</a:t>
            </a:r>
          </a:p>
          <a:p>
            <a:r>
              <a:rPr lang="en-GB" dirty="0"/>
              <a:t>BIMx</a:t>
            </a:r>
          </a:p>
          <a:p>
            <a:r>
              <a:rPr lang="en-GB" dirty="0"/>
              <a:t>Revizto</a:t>
            </a:r>
          </a:p>
          <a:p>
            <a:r>
              <a:rPr lang="en-GB" dirty="0"/>
              <a:t>Sketchup</a:t>
            </a:r>
          </a:p>
          <a:p>
            <a:r>
              <a:rPr lang="en-GB" dirty="0"/>
              <a:t>BricsCAD</a:t>
            </a:r>
          </a:p>
          <a:p>
            <a:r>
              <a:rPr lang="en-GB" dirty="0"/>
              <a:t>VisualARQ</a:t>
            </a:r>
          </a:p>
          <a:p>
            <a:r>
              <a:rPr lang="en-GB" dirty="0"/>
              <a:t>Vectorworks </a:t>
            </a:r>
          </a:p>
        </p:txBody>
      </p:sp>
      <p:sp>
        <p:nvSpPr>
          <p:cNvPr id="5" name="TextBox 4">
            <a:extLst>
              <a:ext uri="{FF2B5EF4-FFF2-40B4-BE49-F238E27FC236}">
                <a16:creationId xmlns:a16="http://schemas.microsoft.com/office/drawing/2014/main" id="{20818ABD-78A2-4928-A567-9723E3E275DA}"/>
              </a:ext>
            </a:extLst>
          </p:cNvPr>
          <p:cNvSpPr txBox="1"/>
          <p:nvPr/>
        </p:nvSpPr>
        <p:spPr>
          <a:xfrm>
            <a:off x="4716016" y="2420888"/>
            <a:ext cx="2530624" cy="1631216"/>
          </a:xfrm>
          <a:prstGeom prst="rect">
            <a:avLst/>
          </a:prstGeom>
          <a:noFill/>
        </p:spPr>
        <p:txBody>
          <a:bodyPr wrap="square" rtlCol="0">
            <a:spAutoFit/>
          </a:bodyPr>
          <a:lstStyle/>
          <a:p>
            <a:r>
              <a:rPr lang="en-GB" b="1" dirty="0"/>
              <a:t>IT resources</a:t>
            </a:r>
          </a:p>
          <a:p>
            <a:r>
              <a:rPr lang="en-GB" dirty="0"/>
              <a:t>Desktop PC</a:t>
            </a:r>
          </a:p>
          <a:p>
            <a:r>
              <a:rPr lang="en-GB" dirty="0"/>
              <a:t>Laptop</a:t>
            </a:r>
          </a:p>
          <a:p>
            <a:r>
              <a:rPr lang="en-GB" dirty="0"/>
              <a:t>Tablet</a:t>
            </a:r>
          </a:p>
          <a:p>
            <a:r>
              <a:rPr lang="en-GB" dirty="0"/>
              <a:t>Mobile phone</a:t>
            </a:r>
          </a:p>
        </p:txBody>
      </p:sp>
      <p:sp>
        <p:nvSpPr>
          <p:cNvPr id="6" name="TextBox 5">
            <a:extLst>
              <a:ext uri="{FF2B5EF4-FFF2-40B4-BE49-F238E27FC236}">
                <a16:creationId xmlns:a16="http://schemas.microsoft.com/office/drawing/2014/main" id="{DE8EB659-E163-41D3-A578-0931256F5106}"/>
              </a:ext>
            </a:extLst>
          </p:cNvPr>
          <p:cNvSpPr txBox="1"/>
          <p:nvPr/>
        </p:nvSpPr>
        <p:spPr>
          <a:xfrm>
            <a:off x="3419872" y="4330337"/>
            <a:ext cx="4705705" cy="101566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dirty="0"/>
              <a:t>SMART controls will require the manufacturer’s app to be downloaded to enable set-up and operation. </a:t>
            </a:r>
          </a:p>
        </p:txBody>
      </p:sp>
    </p:spTree>
    <p:extLst>
      <p:ext uri="{BB962C8B-B14F-4D97-AF65-F5344CB8AC3E}">
        <p14:creationId xmlns:p14="http://schemas.microsoft.com/office/powerpoint/2010/main" val="3138733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Smart controls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p:txBody>
          <a:bodyPr/>
          <a:lstStyle/>
          <a:p>
            <a:r>
              <a:rPr lang="en-GB" dirty="0"/>
              <a:t>There are a range of smart controls that allow the user to control building services from a mobile device such as a tablet or mobile phone. Smart controls can be used for controlling and monitoring:</a:t>
            </a:r>
          </a:p>
          <a:p>
            <a:pPr marL="342900" indent="-342900">
              <a:spcBef>
                <a:spcPts val="400"/>
              </a:spcBef>
              <a:spcAft>
                <a:spcPts val="400"/>
              </a:spcAft>
              <a:buClr>
                <a:srgbClr val="0077E3"/>
              </a:buClr>
              <a:buFont typeface="Arial" panose="020B0604020202020204" pitchFamily="34" charset="0"/>
              <a:buChar char="•"/>
            </a:pPr>
            <a:r>
              <a:rPr lang="en-GB" dirty="0"/>
              <a:t>lighting</a:t>
            </a:r>
          </a:p>
          <a:p>
            <a:pPr marL="342900" indent="-342900">
              <a:spcBef>
                <a:spcPts val="400"/>
              </a:spcBef>
              <a:spcAft>
                <a:spcPts val="400"/>
              </a:spcAft>
              <a:buClr>
                <a:srgbClr val="0077E3"/>
              </a:buClr>
              <a:buFont typeface="Arial" panose="020B0604020202020204" pitchFamily="34" charset="0"/>
              <a:buChar char="•"/>
            </a:pPr>
            <a:r>
              <a:rPr lang="en-GB" dirty="0"/>
              <a:t>heating</a:t>
            </a:r>
          </a:p>
          <a:p>
            <a:pPr marL="342900" indent="-342900">
              <a:spcBef>
                <a:spcPts val="400"/>
              </a:spcBef>
              <a:spcAft>
                <a:spcPts val="400"/>
              </a:spcAft>
              <a:buClr>
                <a:srgbClr val="0077E3"/>
              </a:buClr>
              <a:buFont typeface="Arial" panose="020B0604020202020204" pitchFamily="34" charset="0"/>
              <a:buChar char="•"/>
            </a:pPr>
            <a:r>
              <a:rPr lang="en-GB" dirty="0"/>
              <a:t>security </a:t>
            </a:r>
          </a:p>
          <a:p>
            <a:pPr marL="342900" indent="-342900">
              <a:spcBef>
                <a:spcPts val="400"/>
              </a:spcBef>
              <a:spcAft>
                <a:spcPts val="400"/>
              </a:spcAft>
              <a:buClr>
                <a:srgbClr val="0077E3"/>
              </a:buClr>
              <a:buFont typeface="Arial" panose="020B0604020202020204" pitchFamily="34" charset="0"/>
              <a:buChar char="•"/>
            </a:pPr>
            <a:r>
              <a:rPr lang="en-GB" dirty="0"/>
              <a:t>energy usage </a:t>
            </a:r>
          </a:p>
          <a:p>
            <a:pPr marL="342900" indent="-342900">
              <a:spcBef>
                <a:spcPts val="400"/>
              </a:spcBef>
              <a:spcAft>
                <a:spcPts val="400"/>
              </a:spcAft>
              <a:buClr>
                <a:srgbClr val="0077E3"/>
              </a:buClr>
              <a:buFont typeface="Arial" panose="020B0604020202020204" pitchFamily="34" charset="0"/>
              <a:buChar char="•"/>
            </a:pPr>
            <a:r>
              <a:rPr lang="en-GB" dirty="0"/>
              <a:t>air conditioning </a:t>
            </a:r>
          </a:p>
          <a:p>
            <a:pPr marL="342900" indent="-342900">
              <a:spcBef>
                <a:spcPts val="400"/>
              </a:spcBef>
              <a:spcAft>
                <a:spcPts val="400"/>
              </a:spcAft>
              <a:buClr>
                <a:srgbClr val="0077E3"/>
              </a:buClr>
              <a:buFont typeface="Arial" panose="020B0604020202020204" pitchFamily="34" charset="0"/>
              <a:buChar char="•"/>
            </a:pPr>
            <a:r>
              <a:rPr lang="en-GB" dirty="0"/>
              <a:t>ventilation. </a:t>
            </a:r>
          </a:p>
          <a:p>
            <a:endParaRPr lang="en-GB" dirty="0"/>
          </a:p>
        </p:txBody>
      </p:sp>
      <p:pic>
        <p:nvPicPr>
          <p:cNvPr id="6" name="Picture 5" descr="A picture containing text, circuit, electronics&#10;&#10;Description automatically generated">
            <a:extLst>
              <a:ext uri="{FF2B5EF4-FFF2-40B4-BE49-F238E27FC236}">
                <a16:creationId xmlns:a16="http://schemas.microsoft.com/office/drawing/2014/main" id="{A661A5A7-E15A-4161-836B-674E797BD60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91880" y="2636912"/>
            <a:ext cx="4940390" cy="2897045"/>
          </a:xfrm>
          <a:prstGeom prst="rect">
            <a:avLst/>
          </a:prstGeom>
        </p:spPr>
      </p:pic>
    </p:spTree>
    <p:extLst>
      <p:ext uri="{BB962C8B-B14F-4D97-AF65-F5344CB8AC3E}">
        <p14:creationId xmlns:p14="http://schemas.microsoft.com/office/powerpoint/2010/main" val="16632915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BA9175-B7D9-48B0-887A-17DA988BFB33}"/>
              </a:ext>
            </a:extLst>
          </p:cNvPr>
          <p:cNvSpPr>
            <a:spLocks noGrp="1"/>
          </p:cNvSpPr>
          <p:nvPr>
            <p:ph type="title"/>
          </p:nvPr>
        </p:nvSpPr>
        <p:spPr/>
        <p:txBody>
          <a:bodyPr/>
          <a:lstStyle/>
          <a:p>
            <a:r>
              <a:rPr lang="en-GB" dirty="0"/>
              <a:t>Smart control set-up </a:t>
            </a:r>
          </a:p>
        </p:txBody>
      </p:sp>
      <p:sp>
        <p:nvSpPr>
          <p:cNvPr id="3" name="Content Placeholder 2">
            <a:extLst>
              <a:ext uri="{FF2B5EF4-FFF2-40B4-BE49-F238E27FC236}">
                <a16:creationId xmlns:a16="http://schemas.microsoft.com/office/drawing/2014/main" id="{EC1C787C-AE8C-4BFB-9C37-B8A64701980E}"/>
              </a:ext>
            </a:extLst>
          </p:cNvPr>
          <p:cNvSpPr>
            <a:spLocks noGrp="1"/>
          </p:cNvSpPr>
          <p:nvPr>
            <p:ph sz="quarter" idx="10"/>
          </p:nvPr>
        </p:nvSpPr>
        <p:spPr/>
        <p:txBody>
          <a:bodyPr/>
          <a:lstStyle/>
          <a:p>
            <a:r>
              <a:rPr lang="en-GB" dirty="0"/>
              <a:t>The manufacturer’s instructions supplied with the smart controls you need to install will provide detail on set-up requirements. </a:t>
            </a:r>
          </a:p>
          <a:p>
            <a:r>
              <a:rPr lang="en-GB" dirty="0"/>
              <a:t>Most equipment will guide you through a series of questions to connect it to wi-fi and link it to a downloaded phone app. You can then set parameters such as time and temperature control. </a:t>
            </a:r>
          </a:p>
        </p:txBody>
      </p:sp>
      <p:pic>
        <p:nvPicPr>
          <p:cNvPr id="5" name="Picture 4" descr="A picture containing text, building&#10;&#10;Description automatically generated">
            <a:extLst>
              <a:ext uri="{FF2B5EF4-FFF2-40B4-BE49-F238E27FC236}">
                <a16:creationId xmlns:a16="http://schemas.microsoft.com/office/drawing/2014/main" id="{E6B0325C-65D7-451B-AE5E-36679322A06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445850" y="3861048"/>
            <a:ext cx="4252300" cy="1700920"/>
          </a:xfrm>
          <a:prstGeom prst="rect">
            <a:avLst/>
          </a:prstGeom>
        </p:spPr>
      </p:pic>
    </p:spTree>
    <p:extLst>
      <p:ext uri="{BB962C8B-B14F-4D97-AF65-F5344CB8AC3E}">
        <p14:creationId xmlns:p14="http://schemas.microsoft.com/office/powerpoint/2010/main" val="31860879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Building information modelling (BIM)</a:t>
            </a:r>
          </a:p>
        </p:txBody>
      </p:sp>
      <p:pic>
        <p:nvPicPr>
          <p:cNvPr id="7" name="Picture 6" descr="A picture containing ride&#10;&#10;Description automatically generated">
            <a:extLst>
              <a:ext uri="{FF2B5EF4-FFF2-40B4-BE49-F238E27FC236}">
                <a16:creationId xmlns:a16="http://schemas.microsoft.com/office/drawing/2014/main" id="{4FCA06A3-4155-4C58-BAE5-725C461353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00668" y="2924945"/>
            <a:ext cx="3474987" cy="2606240"/>
          </a:xfrm>
          <a:prstGeom prst="rect">
            <a:avLst/>
          </a:prstGeom>
        </p:spPr>
      </p:pic>
      <p:sp>
        <p:nvSpPr>
          <p:cNvPr id="9" name="TextBox 8">
            <a:extLst>
              <a:ext uri="{FF2B5EF4-FFF2-40B4-BE49-F238E27FC236}">
                <a16:creationId xmlns:a16="http://schemas.microsoft.com/office/drawing/2014/main" id="{70E0F2FC-8E7E-4052-840D-4044D5A7870C}"/>
              </a:ext>
            </a:extLst>
          </p:cNvPr>
          <p:cNvSpPr txBox="1"/>
          <p:nvPr/>
        </p:nvSpPr>
        <p:spPr>
          <a:xfrm>
            <a:off x="323528" y="1628800"/>
            <a:ext cx="5184576" cy="3221395"/>
          </a:xfrm>
          <a:prstGeom prst="rect">
            <a:avLst/>
          </a:prstGeom>
          <a:noFill/>
        </p:spPr>
        <p:txBody>
          <a:bodyPr wrap="square">
            <a:spAutoFit/>
          </a:bodyPr>
          <a:lstStyle/>
          <a:p>
            <a:r>
              <a:rPr lang="en-GB" b="1" dirty="0"/>
              <a:t>Building information modelling (BIM) </a:t>
            </a:r>
            <a:r>
              <a:rPr lang="en-GB" dirty="0"/>
              <a:t>is an intelligent 3D model-based process. </a:t>
            </a:r>
          </a:p>
          <a:p>
            <a:r>
              <a:rPr lang="en-GB" dirty="0"/>
              <a:t>You learned about the stages of BIM in Session 1. In brief they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b="1" dirty="0"/>
              <a:t>Plan</a:t>
            </a:r>
            <a:endParaRPr lang="en-GB" dirty="0"/>
          </a:p>
          <a:p>
            <a:pPr marL="285750" indent="-285750">
              <a:spcBef>
                <a:spcPts val="400"/>
              </a:spcBef>
              <a:spcAft>
                <a:spcPts val="400"/>
              </a:spcAft>
              <a:buClr>
                <a:srgbClr val="0077E3"/>
              </a:buClr>
              <a:buFont typeface="Arial" panose="020B0604020202020204" pitchFamily="34" charset="0"/>
              <a:buChar char="•"/>
            </a:pPr>
            <a:r>
              <a:rPr lang="en-GB" b="1" dirty="0"/>
              <a:t>Design</a:t>
            </a:r>
          </a:p>
          <a:p>
            <a:pPr marL="285750" indent="-285750">
              <a:spcBef>
                <a:spcPts val="400"/>
              </a:spcBef>
              <a:spcAft>
                <a:spcPts val="400"/>
              </a:spcAft>
              <a:buClr>
                <a:srgbClr val="0077E3"/>
              </a:buClr>
              <a:buFont typeface="Arial" panose="020B0604020202020204" pitchFamily="34" charset="0"/>
              <a:buChar char="•"/>
            </a:pPr>
            <a:r>
              <a:rPr lang="en-GB" b="1" dirty="0"/>
              <a:t>Build</a:t>
            </a:r>
          </a:p>
          <a:p>
            <a:pPr marL="285750" indent="-285750">
              <a:spcBef>
                <a:spcPts val="400"/>
              </a:spcBef>
              <a:spcAft>
                <a:spcPts val="400"/>
              </a:spcAft>
              <a:buClr>
                <a:srgbClr val="0077E3"/>
              </a:buClr>
              <a:buFont typeface="Arial" panose="020B0604020202020204" pitchFamily="34" charset="0"/>
              <a:buChar char="•"/>
            </a:pPr>
            <a:r>
              <a:rPr lang="en-GB" b="1" dirty="0"/>
              <a:t>Operate</a:t>
            </a:r>
            <a:endParaRPr lang="en-GB" dirty="0"/>
          </a:p>
        </p:txBody>
      </p:sp>
    </p:spTree>
    <p:extLst>
      <p:ext uri="{BB962C8B-B14F-4D97-AF65-F5344CB8AC3E}">
        <p14:creationId xmlns:p14="http://schemas.microsoft.com/office/powerpoint/2010/main" val="35594273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BIM levels </a:t>
            </a:r>
          </a:p>
        </p:txBody>
      </p:sp>
      <p:sp>
        <p:nvSpPr>
          <p:cNvPr id="3" name="Content Placeholder 2">
            <a:extLst>
              <a:ext uri="{FF2B5EF4-FFF2-40B4-BE49-F238E27FC236}">
                <a16:creationId xmlns:a16="http://schemas.microsoft.com/office/drawing/2014/main" id="{9483A935-C4D6-4BCC-90FB-7B40F19F8A6B}"/>
              </a:ext>
            </a:extLst>
          </p:cNvPr>
          <p:cNvSpPr>
            <a:spLocks noGrp="1"/>
          </p:cNvSpPr>
          <p:nvPr>
            <p:ph sz="quarter" idx="10"/>
          </p:nvPr>
        </p:nvSpPr>
        <p:spPr/>
        <p:txBody>
          <a:bodyPr/>
          <a:lstStyle/>
          <a:p>
            <a:pPr>
              <a:defRPr/>
            </a:pPr>
            <a:r>
              <a:rPr lang="en-GB" dirty="0"/>
              <a:t>Basic programming and set-up of BIM will depend on the software. As you learned in Presentation 5, </a:t>
            </a:r>
            <a:r>
              <a:rPr lang="en-US" dirty="0">
                <a:ea typeface="ＭＳ Ｐゴシック"/>
              </a:rPr>
              <a:t>different projects use different ‘levels of maturity’, and e</a:t>
            </a:r>
            <a:r>
              <a:rPr lang="en-US" sz="2000" dirty="0">
                <a:ea typeface="ＭＳ Ｐゴシック"/>
              </a:rPr>
              <a:t>ach level has its own criteria. </a:t>
            </a:r>
          </a:p>
          <a:p>
            <a:pPr marL="342900" lvl="2" indent="-342900">
              <a:buClr>
                <a:srgbClr val="0077E3"/>
              </a:buClr>
              <a:buFont typeface="Arial" panose="020B0604020202020204" pitchFamily="34" charset="0"/>
              <a:buChar char="•"/>
              <a:defRPr/>
            </a:pPr>
            <a:r>
              <a:rPr lang="en-US" sz="2000" b="1" dirty="0">
                <a:solidFill>
                  <a:srgbClr val="000000"/>
                </a:solidFill>
                <a:ea typeface="ＭＳ Ｐゴシック"/>
                <a:cs typeface="ＭＳ Ｐゴシック" pitchFamily="-105" charset="-128"/>
              </a:rPr>
              <a:t>Level 0 BIM: </a:t>
            </a:r>
            <a:r>
              <a:rPr lang="en-US" sz="2000" dirty="0">
                <a:solidFill>
                  <a:srgbClr val="000000"/>
                </a:solidFill>
                <a:ea typeface="ＭＳ Ｐゴシック"/>
                <a:cs typeface="ＭＳ Ｐゴシック" pitchFamily="-105" charset="-128"/>
              </a:rPr>
              <a:t>n</a:t>
            </a:r>
            <a:r>
              <a:rPr lang="en-US" sz="2000" dirty="0">
                <a:ea typeface="ＭＳ Ｐゴシック"/>
              </a:rPr>
              <a:t>o collaboration, using 2D </a:t>
            </a:r>
            <a:r>
              <a:rPr lang="en-US" sz="2000" b="1" dirty="0">
                <a:ea typeface="ＭＳ Ｐゴシック"/>
              </a:rPr>
              <a:t>computer-aided design (CAD)</a:t>
            </a:r>
            <a:r>
              <a:rPr lang="en-US" sz="2000" dirty="0">
                <a:ea typeface="ＭＳ Ｐゴシック"/>
              </a:rPr>
              <a:t> and working with drawings.</a:t>
            </a:r>
            <a:endParaRPr lang="en-US" sz="2000" dirty="0">
              <a:solidFill>
                <a:srgbClr val="000000"/>
              </a:solidFill>
              <a:ea typeface="ＭＳ Ｐゴシック"/>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1 BIM:</a:t>
            </a:r>
            <a:r>
              <a:rPr lang="en-US" dirty="0">
                <a:solidFill>
                  <a:srgbClr val="000000"/>
                </a:solidFill>
                <a:ea typeface="ＭＳ Ｐゴシック"/>
                <a:cs typeface="ＭＳ Ｐゴシック" pitchFamily="-105" charset="-128"/>
              </a:rPr>
              <a:t> u</a:t>
            </a:r>
            <a:r>
              <a:rPr lang="en-US" sz="2000" dirty="0">
                <a:ea typeface="ＭＳ Ｐゴシック"/>
              </a:rPr>
              <a:t>sing 2D CAD for drafting production information. </a:t>
            </a:r>
            <a:endParaRPr lang="en-US" sz="2000" dirty="0">
              <a:solidFill>
                <a:srgbClr val="000000"/>
              </a:solidFill>
              <a:ea typeface="ＭＳ Ｐゴシック" pitchFamily="-105" charset="-128"/>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2 BIM: </a:t>
            </a:r>
            <a:r>
              <a:rPr lang="en-US" sz="2000" dirty="0">
                <a:ea typeface="ＭＳ Ｐゴシック"/>
              </a:rPr>
              <a:t>all parties use 3D CAD models and share information through a common file format.</a:t>
            </a:r>
            <a:endParaRPr lang="en-US" sz="2000" dirty="0">
              <a:solidFill>
                <a:srgbClr val="000000"/>
              </a:solidFill>
              <a:ea typeface="ＭＳ Ｐゴシック"/>
              <a:cs typeface="ＭＳ Ｐゴシック" pitchFamily="-105" charset="-128"/>
            </a:endParaRPr>
          </a:p>
          <a:p>
            <a:pPr marL="342900" lvl="0" indent="-342900">
              <a:lnSpc>
                <a:spcPts val="2000"/>
              </a:lnSpc>
              <a:spcBef>
                <a:spcPts val="500"/>
              </a:spcBef>
              <a:spcAft>
                <a:spcPts val="500"/>
              </a:spcAft>
              <a:buClr>
                <a:srgbClr val="0077E3"/>
              </a:buClr>
              <a:buFont typeface="Arial" panose="020B0604020202020204" pitchFamily="34" charset="0"/>
              <a:buChar char="•"/>
            </a:pPr>
            <a:r>
              <a:rPr lang="en-US" b="1" dirty="0">
                <a:solidFill>
                  <a:srgbClr val="000000"/>
                </a:solidFill>
                <a:ea typeface="ＭＳ Ｐゴシック"/>
                <a:cs typeface="ＭＳ Ｐゴシック" pitchFamily="-105" charset="-128"/>
              </a:rPr>
              <a:t>Level 3D BIM: </a:t>
            </a:r>
            <a:r>
              <a:rPr lang="en-US" sz="2000" dirty="0">
                <a:ea typeface="ＭＳ Ｐゴシック"/>
              </a:rPr>
              <a:t>all parties use one shared 3D model, easily accessible to all.</a:t>
            </a:r>
          </a:p>
          <a:p>
            <a:endParaRPr lang="en-GB" dirty="0"/>
          </a:p>
        </p:txBody>
      </p:sp>
    </p:spTree>
    <p:extLst>
      <p:ext uri="{BB962C8B-B14F-4D97-AF65-F5344CB8AC3E}">
        <p14:creationId xmlns:p14="http://schemas.microsoft.com/office/powerpoint/2010/main" val="34048892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C5E11-DE8A-4F91-A7C1-A2FAA347459C}"/>
              </a:ext>
            </a:extLst>
          </p:cNvPr>
          <p:cNvSpPr>
            <a:spLocks noGrp="1"/>
          </p:cNvSpPr>
          <p:nvPr>
            <p:ph type="title"/>
          </p:nvPr>
        </p:nvSpPr>
        <p:spPr/>
        <p:txBody>
          <a:bodyPr/>
          <a:lstStyle/>
          <a:p>
            <a:r>
              <a:rPr lang="en-GB" dirty="0"/>
              <a:t>Construction operations building information exchange (COBie)  </a:t>
            </a:r>
            <a:br>
              <a:rPr lang="en-GB" dirty="0"/>
            </a:br>
            <a:endParaRPr lang="en-GB" dirty="0"/>
          </a:p>
        </p:txBody>
      </p:sp>
      <p:sp>
        <p:nvSpPr>
          <p:cNvPr id="3" name="Content Placeholder 2">
            <a:extLst>
              <a:ext uri="{FF2B5EF4-FFF2-40B4-BE49-F238E27FC236}">
                <a16:creationId xmlns:a16="http://schemas.microsoft.com/office/drawing/2014/main" id="{9483A935-C4D6-4BCC-90FB-7B40F19F8A6B}"/>
              </a:ext>
            </a:extLst>
          </p:cNvPr>
          <p:cNvSpPr>
            <a:spLocks noGrp="1"/>
          </p:cNvSpPr>
          <p:nvPr>
            <p:ph sz="quarter" idx="10"/>
          </p:nvPr>
        </p:nvSpPr>
        <p:spPr>
          <a:xfrm>
            <a:off x="457200" y="1916832"/>
            <a:ext cx="8229600" cy="4248000"/>
          </a:xfrm>
        </p:spPr>
        <p:txBody>
          <a:bodyPr/>
          <a:lstStyle/>
          <a:p>
            <a:r>
              <a:rPr lang="en-GB" b="1" dirty="0"/>
              <a:t>COBie</a:t>
            </a:r>
            <a:r>
              <a:rPr lang="en-GB" dirty="0"/>
              <a:t> is a data format for the publication of a subset of </a:t>
            </a:r>
            <a:r>
              <a:rPr lang="en-GB" b="1" dirty="0"/>
              <a:t>building information models (BIMs)</a:t>
            </a:r>
            <a:r>
              <a:rPr lang="en-GB" dirty="0"/>
              <a:t>, focused on delivering asset data as distinct from geometric information.</a:t>
            </a:r>
          </a:p>
          <a:p>
            <a:r>
              <a:rPr lang="en-US" b="0" i="0" dirty="0">
                <a:effectLst/>
              </a:rPr>
              <a:t>The idea behind COBie is that the key information is all pulled into one format and shared between the construction team at defined stages in a project.</a:t>
            </a:r>
            <a:endParaRPr lang="en-GB" dirty="0"/>
          </a:p>
          <a:p>
            <a:r>
              <a:rPr lang="en-US" b="0" i="0" dirty="0">
                <a:effectLst/>
              </a:rPr>
              <a:t>A COBie file is not a full BIM, but it does contain structured content from all members of the construction team and from many information models</a:t>
            </a:r>
            <a:r>
              <a:rPr lang="en-US" b="0" i="0" dirty="0">
                <a:solidFill>
                  <a:srgbClr val="333333"/>
                </a:solidFill>
                <a:effectLst/>
              </a:rPr>
              <a:t>.</a:t>
            </a:r>
            <a:endParaRPr lang="en-GB" dirty="0"/>
          </a:p>
        </p:txBody>
      </p:sp>
    </p:spTree>
    <p:extLst>
      <p:ext uri="{BB962C8B-B14F-4D97-AF65-F5344CB8AC3E}">
        <p14:creationId xmlns:p14="http://schemas.microsoft.com/office/powerpoint/2010/main" val="21644264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a:xfrm>
            <a:off x="609600" y="1695388"/>
            <a:ext cx="8147248" cy="4248000"/>
          </a:xfrm>
        </p:spPr>
        <p:txBody>
          <a:bodyPr/>
          <a:lstStyle/>
          <a:p>
            <a:pPr marL="0" lvl="1">
              <a:buNone/>
              <a:tabLst>
                <a:tab pos="457200" algn="l"/>
              </a:tabLst>
            </a:pPr>
            <a:r>
              <a:rPr lang="en-GB" dirty="0"/>
              <a:t>COBie holds the data for </a:t>
            </a:r>
            <a:r>
              <a:rPr lang="en-GB" b="1" dirty="0"/>
              <a:t>facility asset information delivery. </a:t>
            </a:r>
            <a:r>
              <a:rPr lang="en-GB" dirty="0"/>
              <a:t>Two types of asset are included in COBie: </a:t>
            </a:r>
            <a:r>
              <a:rPr lang="en-GB" b="1" dirty="0"/>
              <a:t>equipment </a:t>
            </a:r>
            <a:r>
              <a:rPr lang="en-GB" dirty="0"/>
              <a:t>and</a:t>
            </a:r>
            <a:r>
              <a:rPr lang="en-GB" b="1" dirty="0"/>
              <a:t> spaces</a:t>
            </a:r>
            <a:r>
              <a:rPr lang="en-GB" dirty="0"/>
              <a:t>. </a:t>
            </a:r>
            <a:r>
              <a:rPr lang="en-GB" dirty="0">
                <a:cs typeface="Arial" panose="020B0604020202020204" pitchFamily="34" charset="0"/>
              </a:rPr>
              <a:t>T</a:t>
            </a:r>
            <a:r>
              <a:rPr lang="en-GB" dirty="0">
                <a:ea typeface="Times New Roman" panose="02020603050405020304" pitchFamily="18" charset="0"/>
                <a:cs typeface="Arial" panose="020B0604020202020204" pitchFamily="34" charset="0"/>
              </a:rPr>
              <a:t>he most common non-proprietary software for BIM is </a:t>
            </a:r>
            <a:r>
              <a:rPr lang="en-GB" b="1" dirty="0">
                <a:ea typeface="Times New Roman" panose="02020603050405020304" pitchFamily="18" charset="0"/>
                <a:cs typeface="Arial" panose="020B0604020202020204" pitchFamily="34" charset="0"/>
              </a:rPr>
              <a:t>Industry Foundation Classes (IFC</a:t>
            </a:r>
            <a:r>
              <a:rPr lang="en-GB" dirty="0">
                <a:ea typeface="Times New Roman" panose="02020603050405020304" pitchFamily="18" charset="0"/>
                <a:cs typeface="Arial" panose="020B0604020202020204" pitchFamily="34" charset="0"/>
              </a:rPr>
              <a:t>) which is an open and neutral data file format suitable for  a number of software programs such as Revit, Navisworks, Edificius, Allplan and Brics.</a:t>
            </a:r>
            <a:endParaRPr lang="en-GB" dirty="0">
              <a:ea typeface="Cambria" panose="02040503050406030204" pitchFamily="18" charset="0"/>
              <a:cs typeface="Times New Roman" panose="02020603050405020304" pitchFamily="18" charset="0"/>
            </a:endParaRPr>
          </a:p>
          <a:p>
            <a:endParaRPr lang="en-GB" dirty="0"/>
          </a:p>
        </p:txBody>
      </p:sp>
      <p:sp>
        <p:nvSpPr>
          <p:cNvPr id="6" name="Title 1">
            <a:extLst>
              <a:ext uri="{FF2B5EF4-FFF2-40B4-BE49-F238E27FC236}">
                <a16:creationId xmlns:a16="http://schemas.microsoft.com/office/drawing/2014/main" id="{0C81E40D-3BA0-4B98-BC5A-36AEEF6DAC7F}"/>
              </a:ext>
            </a:extLst>
          </p:cNvPr>
          <p:cNvSpPr txBox="1">
            <a:spLocks/>
          </p:cNvSpPr>
          <p:nvPr/>
        </p:nvSpPr>
        <p:spPr bwMode="auto">
          <a:xfrm>
            <a:off x="609600" y="11604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COBie  </a:t>
            </a:r>
            <a:br>
              <a:rPr lang="en-GB" kern="0" dirty="0"/>
            </a:br>
            <a:endParaRPr lang="en-GB" kern="0" dirty="0"/>
          </a:p>
        </p:txBody>
      </p:sp>
    </p:spTree>
    <p:extLst>
      <p:ext uri="{BB962C8B-B14F-4D97-AF65-F5344CB8AC3E}">
        <p14:creationId xmlns:p14="http://schemas.microsoft.com/office/powerpoint/2010/main" val="13508853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885C8A-8750-4EDA-9B67-407729C53947}"/>
              </a:ext>
            </a:extLst>
          </p:cNvPr>
          <p:cNvSpPr>
            <a:spLocks noGrp="1"/>
          </p:cNvSpPr>
          <p:nvPr>
            <p:ph type="title"/>
          </p:nvPr>
        </p:nvSpPr>
        <p:spPr/>
        <p:txBody>
          <a:bodyPr/>
          <a:lstStyle/>
          <a:p>
            <a:r>
              <a:rPr lang="en-GB" dirty="0"/>
              <a:t>CAD specifications</a:t>
            </a:r>
            <a:br>
              <a:rPr lang="en-GB" dirty="0"/>
            </a:br>
            <a:br>
              <a:rPr lang="en-GB" dirty="0"/>
            </a:br>
            <a:endParaRPr lang="en-GB" dirty="0"/>
          </a:p>
        </p:txBody>
      </p:sp>
      <p:sp>
        <p:nvSpPr>
          <p:cNvPr id="3" name="Content Placeholder 2">
            <a:extLst>
              <a:ext uri="{FF2B5EF4-FFF2-40B4-BE49-F238E27FC236}">
                <a16:creationId xmlns:a16="http://schemas.microsoft.com/office/drawing/2014/main" id="{5E8A9B37-5447-4E86-8FC8-58F427C7EDCB}"/>
              </a:ext>
            </a:extLst>
          </p:cNvPr>
          <p:cNvSpPr>
            <a:spLocks noGrp="1"/>
          </p:cNvSpPr>
          <p:nvPr>
            <p:ph sz="quarter" idx="10"/>
          </p:nvPr>
        </p:nvSpPr>
        <p:spPr/>
        <p:txBody>
          <a:bodyPr/>
          <a:lstStyle/>
          <a:p>
            <a:pPr>
              <a:lnSpc>
                <a:spcPct val="100000"/>
              </a:lnSpc>
              <a:spcBef>
                <a:spcPts val="0"/>
              </a:spcBef>
              <a:spcAft>
                <a:spcPts val="0"/>
              </a:spcAft>
            </a:pPr>
            <a:r>
              <a:rPr lang="en-GB" dirty="0"/>
              <a:t>There are proprietary specification platforms for all specialties within the construction industry. The </a:t>
            </a:r>
            <a:r>
              <a:rPr lang="en-GB" b="1" dirty="0"/>
              <a:t>NBS</a:t>
            </a:r>
            <a:r>
              <a:rPr lang="en-GB" dirty="0"/>
              <a:t> (formerly known as the National Building Specification) is a platform that supports everyone in the design, supply, construction and manufacturing phase. It has a cloud-based version and its proprietary file types can be viewed with a free NBS viewer and converted to the following file types: </a:t>
            </a:r>
          </a:p>
          <a:p>
            <a:pPr>
              <a:lnSpc>
                <a:spcPct val="100000"/>
              </a:lnSpc>
              <a:spcBef>
                <a:spcPts val="0"/>
              </a:spcBef>
              <a:spcAft>
                <a:spcPts val="0"/>
              </a:spcAft>
            </a:pPr>
            <a:endParaRPr lang="en-GB" dirty="0"/>
          </a:p>
          <a:p>
            <a:pPr indent="-171450">
              <a:lnSpc>
                <a:spcPct val="100000"/>
              </a:lnSpc>
              <a:spcBef>
                <a:spcPts val="0"/>
              </a:spcBef>
              <a:spcAft>
                <a:spcPts val="0"/>
              </a:spcAft>
              <a:buClr>
                <a:srgbClr val="0077E3"/>
              </a:buClr>
              <a:buFont typeface="Arial" panose="020B0604020202020204" pitchFamily="34" charset="0"/>
              <a:buChar char="•"/>
            </a:pPr>
            <a:r>
              <a:rPr lang="en-GB" dirty="0"/>
              <a:t>portable document format (PDF)</a:t>
            </a:r>
          </a:p>
          <a:p>
            <a:pPr indent="-171450">
              <a:lnSpc>
                <a:spcPct val="100000"/>
              </a:lnSpc>
              <a:spcBef>
                <a:spcPts val="0"/>
              </a:spcBef>
              <a:spcAft>
                <a:spcPts val="0"/>
              </a:spcAft>
              <a:buClr>
                <a:srgbClr val="0077E3"/>
              </a:buClr>
              <a:buFont typeface="Arial" panose="020B0604020202020204" pitchFamily="34" charset="0"/>
              <a:buChar char="•"/>
            </a:pPr>
            <a:r>
              <a:rPr lang="en-GB" dirty="0"/>
              <a:t>rich text format (RTF)</a:t>
            </a:r>
          </a:p>
          <a:p>
            <a:pPr indent="-171450">
              <a:lnSpc>
                <a:spcPct val="100000"/>
              </a:lnSpc>
              <a:spcBef>
                <a:spcPts val="0"/>
              </a:spcBef>
              <a:spcAft>
                <a:spcPts val="0"/>
              </a:spcAft>
              <a:buClr>
                <a:srgbClr val="0077E3"/>
              </a:buClr>
              <a:buFont typeface="Arial" panose="020B0604020202020204" pitchFamily="34" charset="0"/>
              <a:buChar char="•"/>
            </a:pPr>
            <a:r>
              <a:rPr lang="en-GB" dirty="0"/>
              <a:t>plain text (TXT)</a:t>
            </a:r>
          </a:p>
          <a:p>
            <a:pPr indent="-171450">
              <a:lnSpc>
                <a:spcPct val="100000"/>
              </a:lnSpc>
              <a:spcBef>
                <a:spcPts val="0"/>
              </a:spcBef>
              <a:spcAft>
                <a:spcPts val="0"/>
              </a:spcAft>
              <a:buClr>
                <a:srgbClr val="0077E3"/>
              </a:buClr>
              <a:buFont typeface="Arial" panose="020B0604020202020204" pitchFamily="34" charset="0"/>
              <a:buChar char="•"/>
            </a:pPr>
            <a:r>
              <a:rPr lang="en-GB" dirty="0"/>
              <a:t>Autodesk revit keynote (TXT)</a:t>
            </a:r>
          </a:p>
          <a:p>
            <a:pPr indent="-171450">
              <a:lnSpc>
                <a:spcPct val="100000"/>
              </a:lnSpc>
              <a:spcBef>
                <a:spcPts val="0"/>
              </a:spcBef>
              <a:spcAft>
                <a:spcPts val="0"/>
              </a:spcAft>
              <a:buClr>
                <a:srgbClr val="0077E3"/>
              </a:buClr>
              <a:buFont typeface="Arial" panose="020B0604020202020204" pitchFamily="34" charset="0"/>
              <a:buChar char="•"/>
            </a:pPr>
            <a:r>
              <a:rPr lang="en-GB" dirty="0"/>
              <a:t>Autodesk autoCAD architecture keynote (MDB)</a:t>
            </a:r>
          </a:p>
          <a:p>
            <a:pPr indent="-171450">
              <a:lnSpc>
                <a:spcPct val="100000"/>
              </a:lnSpc>
              <a:spcBef>
                <a:spcPts val="0"/>
              </a:spcBef>
              <a:spcAft>
                <a:spcPts val="0"/>
              </a:spcAft>
              <a:buClr>
                <a:srgbClr val="0077E3"/>
              </a:buClr>
              <a:buFont typeface="Arial" panose="020B0604020202020204" pitchFamily="34" charset="0"/>
              <a:buChar char="•"/>
            </a:pPr>
            <a:r>
              <a:rPr lang="en-GB" dirty="0"/>
              <a:t>Bentley Microstation keynote (SPC).</a:t>
            </a:r>
          </a:p>
          <a:p>
            <a:endParaRPr lang="en-GB" dirty="0"/>
          </a:p>
        </p:txBody>
      </p:sp>
      <p:sp>
        <p:nvSpPr>
          <p:cNvPr id="4" name="TextBox 3">
            <a:extLst>
              <a:ext uri="{FF2B5EF4-FFF2-40B4-BE49-F238E27FC236}">
                <a16:creationId xmlns:a16="http://schemas.microsoft.com/office/drawing/2014/main" id="{FD6155F6-D7A7-4215-BB20-1EC6E2153A76}"/>
              </a:ext>
            </a:extLst>
          </p:cNvPr>
          <p:cNvSpPr txBox="1"/>
          <p:nvPr/>
        </p:nvSpPr>
        <p:spPr>
          <a:xfrm>
            <a:off x="6022504" y="3429000"/>
            <a:ext cx="2664296" cy="1077218"/>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1600" dirty="0"/>
              <a:t>To explore NBS, visit: </a:t>
            </a:r>
          </a:p>
          <a:p>
            <a:r>
              <a:rPr lang="en-US" sz="1600" dirty="0">
                <a:hlinkClick r:id="rId2"/>
              </a:rPr>
              <a:t>Connected Construction Information | NBS (thenbs.com)</a:t>
            </a:r>
            <a:endParaRPr lang="en-GB" sz="1600" dirty="0"/>
          </a:p>
        </p:txBody>
      </p:sp>
    </p:spTree>
    <p:extLst>
      <p:ext uri="{BB962C8B-B14F-4D97-AF65-F5344CB8AC3E}">
        <p14:creationId xmlns:p14="http://schemas.microsoft.com/office/powerpoint/2010/main" val="33432692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9DD23A-D5BD-4A68-A92C-B4554F616E30}">
  <ds:schemaRefs>
    <ds:schemaRef ds:uri="http://schemas.microsoft.com/sharepoint/v3/contenttype/forms"/>
  </ds:schemaRefs>
</ds:datastoreItem>
</file>

<file path=customXml/itemProps2.xml><?xml version="1.0" encoding="utf-8"?>
<ds:datastoreItem xmlns:ds="http://schemas.openxmlformats.org/officeDocument/2006/customXml" ds:itemID="{EF869AF7-50EF-42EE-B73D-F3B72AD69A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DC33814-BECB-4D2F-85FF-07DE46E2C60C}">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3259</TotalTime>
  <Words>919</Words>
  <Application>Microsoft Office PowerPoint</Application>
  <PresentationFormat>On-screen Show (4:3)</PresentationFormat>
  <Paragraphs>81</Paragraphs>
  <Slides>12</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11: Programming and set-up of digital systems</vt:lpstr>
      <vt:lpstr>Digital system and IT resources </vt:lpstr>
      <vt:lpstr>Smart controls </vt:lpstr>
      <vt:lpstr>Smart control set-up </vt:lpstr>
      <vt:lpstr>Building information modelling (BIM)</vt:lpstr>
      <vt:lpstr>BIM levels </vt:lpstr>
      <vt:lpstr>Construction operations building information exchange (COBie)   </vt:lpstr>
      <vt:lpstr> </vt:lpstr>
      <vt:lpstr>CAD specifications  </vt:lpstr>
      <vt:lpstr>CAD schedules   </vt:lpstr>
      <vt:lpstr>Manipulating the data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133</cp:revision>
  <dcterms:created xsi:type="dcterms:W3CDTF">2013-05-28T00:38:54Z</dcterms:created>
  <dcterms:modified xsi:type="dcterms:W3CDTF">2021-10-15T10:03:10Z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