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32"/>
  </p:notesMasterIdLst>
  <p:handoutMasterIdLst>
    <p:handoutMasterId r:id="rId33"/>
  </p:handoutMasterIdLst>
  <p:sldIdLst>
    <p:sldId id="256" r:id="rId5"/>
    <p:sldId id="348" r:id="rId6"/>
    <p:sldId id="377" r:id="rId7"/>
    <p:sldId id="356" r:id="rId8"/>
    <p:sldId id="359" r:id="rId9"/>
    <p:sldId id="374" r:id="rId10"/>
    <p:sldId id="349" r:id="rId11"/>
    <p:sldId id="378" r:id="rId12"/>
    <p:sldId id="382" r:id="rId13"/>
    <p:sldId id="354" r:id="rId14"/>
    <p:sldId id="383" r:id="rId15"/>
    <p:sldId id="385" r:id="rId16"/>
    <p:sldId id="357" r:id="rId17"/>
    <p:sldId id="379" r:id="rId18"/>
    <p:sldId id="358" r:id="rId19"/>
    <p:sldId id="380" r:id="rId20"/>
    <p:sldId id="352" r:id="rId21"/>
    <p:sldId id="381" r:id="rId22"/>
    <p:sldId id="355" r:id="rId23"/>
    <p:sldId id="375" r:id="rId24"/>
    <p:sldId id="365" r:id="rId25"/>
    <p:sldId id="384" r:id="rId26"/>
    <p:sldId id="368" r:id="rId27"/>
    <p:sldId id="376" r:id="rId28"/>
    <p:sldId id="370" r:id="rId29"/>
    <p:sldId id="372" r:id="rId30"/>
    <p:sldId id="267" r:id="rId31"/>
  </p:sldIdLst>
  <p:sldSz cx="9144000" cy="6858000" type="screen4x3"/>
  <p:notesSz cx="6858000" cy="9144000"/>
  <p:custDataLst>
    <p:tags r:id="rId3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3"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D6CC85-6AF4-477A-A05B-424C95F5E05F}" v="44" dt="2021-10-13T12:31:16.06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0161"/>
    <p:restoredTop sz="86259"/>
  </p:normalViewPr>
  <p:slideViewPr>
    <p:cSldViewPr showGuides="1">
      <p:cViewPr varScale="1">
        <p:scale>
          <a:sx n="57" d="100"/>
          <a:sy n="57" d="100"/>
        </p:scale>
        <p:origin x="836" y="4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85" d="100"/>
        <a:sy n="85"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tags" Target="tags/tag1.xml"/><Relationship Id="rId42"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1F1618F-5331-4320-BEC0-AB587B6FD394}"/>
    <pc:docChg chg="undo custSel modSld">
      <pc:chgData name="Caroline Prodger" userId="e4ef2e75-b60b-401b-8ebe-291bdcf405f4" providerId="ADAL" clId="{D1F1618F-5331-4320-BEC0-AB587B6FD394}" dt="2021-09-30T14:24:21.554" v="179" actId="14100"/>
      <pc:docMkLst>
        <pc:docMk/>
      </pc:docMkLst>
      <pc:sldChg chg="modSp mod">
        <pc:chgData name="Caroline Prodger" userId="e4ef2e75-b60b-401b-8ebe-291bdcf405f4" providerId="ADAL" clId="{D1F1618F-5331-4320-BEC0-AB587B6FD394}" dt="2021-09-28T11:46:24.088" v="0" actId="1076"/>
        <pc:sldMkLst>
          <pc:docMk/>
          <pc:sldMk cId="2122002001" sldId="348"/>
        </pc:sldMkLst>
        <pc:picChg chg="mod">
          <ac:chgData name="Caroline Prodger" userId="e4ef2e75-b60b-401b-8ebe-291bdcf405f4" providerId="ADAL" clId="{D1F1618F-5331-4320-BEC0-AB587B6FD394}" dt="2021-09-28T11:46:24.088" v="0" actId="1076"/>
          <ac:picMkLst>
            <pc:docMk/>
            <pc:sldMk cId="2122002001" sldId="348"/>
            <ac:picMk id="3" creationId="{7DFFDF1A-2FA2-48CE-BB41-FE6344EAE6F3}"/>
          </ac:picMkLst>
        </pc:picChg>
      </pc:sldChg>
      <pc:sldChg chg="addSp delSp modSp mod modNotesTx">
        <pc:chgData name="Caroline Prodger" userId="e4ef2e75-b60b-401b-8ebe-291bdcf405f4" providerId="ADAL" clId="{D1F1618F-5331-4320-BEC0-AB587B6FD394}" dt="2021-09-30T14:24:21.554" v="179" actId="14100"/>
        <pc:sldMkLst>
          <pc:docMk/>
          <pc:sldMk cId="1277172641" sldId="349"/>
        </pc:sldMkLst>
        <pc:spChg chg="mod">
          <ac:chgData name="Caroline Prodger" userId="e4ef2e75-b60b-401b-8ebe-291bdcf405f4" providerId="ADAL" clId="{D1F1618F-5331-4320-BEC0-AB587B6FD394}" dt="2021-09-28T12:00:51.364" v="59" actId="14100"/>
          <ac:spMkLst>
            <pc:docMk/>
            <pc:sldMk cId="1277172641" sldId="349"/>
            <ac:spMk id="10" creationId="{D8C7E8C4-C3DE-2641-96D3-23793D1C9B1F}"/>
          </ac:spMkLst>
        </pc:spChg>
        <pc:spChg chg="add del mod">
          <ac:chgData name="Caroline Prodger" userId="e4ef2e75-b60b-401b-8ebe-291bdcf405f4" providerId="ADAL" clId="{D1F1618F-5331-4320-BEC0-AB587B6FD394}" dt="2021-09-30T14:24:21.554" v="179" actId="14100"/>
          <ac:spMkLst>
            <pc:docMk/>
            <pc:sldMk cId="1277172641" sldId="349"/>
            <ac:spMk id="12" creationId="{5AEC3818-31FF-DE42-9E5C-2DDDE2F9F12E}"/>
          </ac:spMkLst>
        </pc:spChg>
        <pc:picChg chg="add del mod">
          <ac:chgData name="Caroline Prodger" userId="e4ef2e75-b60b-401b-8ebe-291bdcf405f4" providerId="ADAL" clId="{D1F1618F-5331-4320-BEC0-AB587B6FD394}" dt="2021-09-28T12:00:52.465" v="62" actId="931"/>
          <ac:picMkLst>
            <pc:docMk/>
            <pc:sldMk cId="1277172641" sldId="349"/>
            <ac:picMk id="3" creationId="{A9B50EDE-E594-47DE-AD03-CAB437729DE7}"/>
          </ac:picMkLst>
        </pc:picChg>
        <pc:picChg chg="add del mod">
          <ac:chgData name="Caroline Prodger" userId="e4ef2e75-b60b-401b-8ebe-291bdcf405f4" providerId="ADAL" clId="{D1F1618F-5331-4320-BEC0-AB587B6FD394}" dt="2021-09-30T14:24:13.868" v="177" actId="1076"/>
          <ac:picMkLst>
            <pc:docMk/>
            <pc:sldMk cId="1277172641" sldId="349"/>
            <ac:picMk id="11" creationId="{FB61723F-E188-B34A-8295-FB83D87ED27E}"/>
          </ac:picMkLst>
        </pc:picChg>
      </pc:sldChg>
      <pc:sldChg chg="modSp mod">
        <pc:chgData name="Caroline Prodger" userId="e4ef2e75-b60b-401b-8ebe-291bdcf405f4" providerId="ADAL" clId="{D1F1618F-5331-4320-BEC0-AB587B6FD394}" dt="2021-09-28T12:06:02.925" v="95" actId="20577"/>
        <pc:sldMkLst>
          <pc:docMk/>
          <pc:sldMk cId="2800425583" sldId="355"/>
        </pc:sldMkLst>
        <pc:spChg chg="mod">
          <ac:chgData name="Caroline Prodger" userId="e4ef2e75-b60b-401b-8ebe-291bdcf405f4" providerId="ADAL" clId="{D1F1618F-5331-4320-BEC0-AB587B6FD394}" dt="2021-09-28T12:06:02.925" v="95" actId="20577"/>
          <ac:spMkLst>
            <pc:docMk/>
            <pc:sldMk cId="2800425583" sldId="355"/>
            <ac:spMk id="7" creationId="{559FB9DC-279A-4992-80B4-9AF4999E36FB}"/>
          </ac:spMkLst>
        </pc:spChg>
      </pc:sldChg>
      <pc:sldChg chg="modSp mod">
        <pc:chgData name="Caroline Prodger" userId="e4ef2e75-b60b-401b-8ebe-291bdcf405f4" providerId="ADAL" clId="{D1F1618F-5331-4320-BEC0-AB587B6FD394}" dt="2021-09-28T12:09:24.380" v="139" actId="20577"/>
        <pc:sldMkLst>
          <pc:docMk/>
          <pc:sldMk cId="1790782503" sldId="365"/>
        </pc:sldMkLst>
        <pc:spChg chg="mod">
          <ac:chgData name="Caroline Prodger" userId="e4ef2e75-b60b-401b-8ebe-291bdcf405f4" providerId="ADAL" clId="{D1F1618F-5331-4320-BEC0-AB587B6FD394}" dt="2021-09-28T12:09:24.380" v="139" actId="20577"/>
          <ac:spMkLst>
            <pc:docMk/>
            <pc:sldMk cId="1790782503" sldId="365"/>
            <ac:spMk id="4" creationId="{D2AC6CA4-7EBD-6343-A995-ED3DAF6FE24F}"/>
          </ac:spMkLst>
        </pc:spChg>
      </pc:sldChg>
      <pc:sldChg chg="modSp mod">
        <pc:chgData name="Caroline Prodger" userId="e4ef2e75-b60b-401b-8ebe-291bdcf405f4" providerId="ADAL" clId="{D1F1618F-5331-4320-BEC0-AB587B6FD394}" dt="2021-09-28T12:09:43.405" v="166" actId="20577"/>
        <pc:sldMkLst>
          <pc:docMk/>
          <pc:sldMk cId="180631309" sldId="368"/>
        </pc:sldMkLst>
        <pc:spChg chg="mod">
          <ac:chgData name="Caroline Prodger" userId="e4ef2e75-b60b-401b-8ebe-291bdcf405f4" providerId="ADAL" clId="{D1F1618F-5331-4320-BEC0-AB587B6FD394}" dt="2021-09-28T12:09:43.405" v="166" actId="20577"/>
          <ac:spMkLst>
            <pc:docMk/>
            <pc:sldMk cId="180631309" sldId="368"/>
            <ac:spMk id="4" creationId="{D2AC6CA4-7EBD-6343-A995-ED3DAF6FE24F}"/>
          </ac:spMkLst>
        </pc:spChg>
      </pc:sldChg>
      <pc:sldChg chg="addSp delSp modSp mod">
        <pc:chgData name="Caroline Prodger" userId="e4ef2e75-b60b-401b-8ebe-291bdcf405f4" providerId="ADAL" clId="{D1F1618F-5331-4320-BEC0-AB587B6FD394}" dt="2021-09-28T12:07:18.458" v="124" actId="1076"/>
        <pc:sldMkLst>
          <pc:docMk/>
          <pc:sldMk cId="1795726993" sldId="370"/>
        </pc:sldMkLst>
        <pc:spChg chg="mod">
          <ac:chgData name="Caroline Prodger" userId="e4ef2e75-b60b-401b-8ebe-291bdcf405f4" providerId="ADAL" clId="{D1F1618F-5331-4320-BEC0-AB587B6FD394}" dt="2021-09-28T12:06:45.404" v="109" actId="20577"/>
          <ac:spMkLst>
            <pc:docMk/>
            <pc:sldMk cId="1795726993" sldId="370"/>
            <ac:spMk id="4" creationId="{D2AC6CA4-7EBD-6343-A995-ED3DAF6FE24F}"/>
          </ac:spMkLst>
        </pc:spChg>
        <pc:picChg chg="del">
          <ac:chgData name="Caroline Prodger" userId="e4ef2e75-b60b-401b-8ebe-291bdcf405f4" providerId="ADAL" clId="{D1F1618F-5331-4320-BEC0-AB587B6FD394}" dt="2021-09-28T12:06:31.899" v="98" actId="21"/>
          <ac:picMkLst>
            <pc:docMk/>
            <pc:sldMk cId="1795726993" sldId="370"/>
            <ac:picMk id="2" creationId="{01E33620-8DDA-40C6-AA27-E62A24524276}"/>
          </ac:picMkLst>
        </pc:picChg>
        <pc:picChg chg="add mod">
          <ac:chgData name="Caroline Prodger" userId="e4ef2e75-b60b-401b-8ebe-291bdcf405f4" providerId="ADAL" clId="{D1F1618F-5331-4320-BEC0-AB587B6FD394}" dt="2021-09-28T12:07:18.458" v="124" actId="1076"/>
          <ac:picMkLst>
            <pc:docMk/>
            <pc:sldMk cId="1795726993" sldId="370"/>
            <ac:picMk id="5" creationId="{C824F31C-780A-41F6-A804-BAF5A02BDADE}"/>
          </ac:picMkLst>
        </pc:picChg>
      </pc:sldChg>
      <pc:sldChg chg="addSp delSp modSp mod">
        <pc:chgData name="Caroline Prodger" userId="e4ef2e75-b60b-401b-8ebe-291bdcf405f4" providerId="ADAL" clId="{D1F1618F-5331-4320-BEC0-AB587B6FD394}" dt="2021-09-28T12:07:41.505" v="127" actId="1076"/>
        <pc:sldMkLst>
          <pc:docMk/>
          <pc:sldMk cId="873802452" sldId="372"/>
        </pc:sldMkLst>
        <pc:spChg chg="mod">
          <ac:chgData name="Caroline Prodger" userId="e4ef2e75-b60b-401b-8ebe-291bdcf405f4" providerId="ADAL" clId="{D1F1618F-5331-4320-BEC0-AB587B6FD394}" dt="2021-09-28T12:06:51.740" v="119" actId="20577"/>
          <ac:spMkLst>
            <pc:docMk/>
            <pc:sldMk cId="873802452" sldId="372"/>
            <ac:spMk id="4" creationId="{D2AC6CA4-7EBD-6343-A995-ED3DAF6FE24F}"/>
          </ac:spMkLst>
        </pc:spChg>
        <pc:picChg chg="add mod">
          <ac:chgData name="Caroline Prodger" userId="e4ef2e75-b60b-401b-8ebe-291bdcf405f4" providerId="ADAL" clId="{D1F1618F-5331-4320-BEC0-AB587B6FD394}" dt="2021-09-28T12:07:41.505" v="127" actId="1076"/>
          <ac:picMkLst>
            <pc:docMk/>
            <pc:sldMk cId="873802452" sldId="372"/>
            <ac:picMk id="3" creationId="{DCDAE955-9799-462C-AFCD-6EA576245B17}"/>
          </ac:picMkLst>
        </pc:picChg>
        <pc:picChg chg="del">
          <ac:chgData name="Caroline Prodger" userId="e4ef2e75-b60b-401b-8ebe-291bdcf405f4" providerId="ADAL" clId="{D1F1618F-5331-4320-BEC0-AB587B6FD394}" dt="2021-09-28T12:06:35.542" v="99" actId="21"/>
          <ac:picMkLst>
            <pc:docMk/>
            <pc:sldMk cId="873802452" sldId="372"/>
            <ac:picMk id="5" creationId="{C2278641-084D-4909-8446-2CEFFAC8C739}"/>
          </ac:picMkLst>
        </pc:picChg>
      </pc:sldChg>
      <pc:sldChg chg="addSp delSp modSp mod">
        <pc:chgData name="Caroline Prodger" userId="e4ef2e75-b60b-401b-8ebe-291bdcf405f4" providerId="ADAL" clId="{D1F1618F-5331-4320-BEC0-AB587B6FD394}" dt="2021-09-28T12:01:56.619" v="76" actId="1076"/>
        <pc:sldMkLst>
          <pc:docMk/>
          <pc:sldMk cId="49179296" sldId="374"/>
        </pc:sldMkLst>
        <pc:spChg chg="add del mod">
          <ac:chgData name="Caroline Prodger" userId="e4ef2e75-b60b-401b-8ebe-291bdcf405f4" providerId="ADAL" clId="{D1F1618F-5331-4320-BEC0-AB587B6FD394}" dt="2021-09-28T12:01:13.889" v="73" actId="21"/>
          <ac:spMkLst>
            <pc:docMk/>
            <pc:sldMk cId="49179296" sldId="374"/>
            <ac:spMk id="5" creationId="{488D1AC4-5BE2-42F3-95BD-785FA614B33B}"/>
          </ac:spMkLst>
        </pc:spChg>
        <pc:picChg chg="del">
          <ac:chgData name="Caroline Prodger" userId="e4ef2e75-b60b-401b-8ebe-291bdcf405f4" providerId="ADAL" clId="{D1F1618F-5331-4320-BEC0-AB587B6FD394}" dt="2021-09-28T12:01:10.094" v="72" actId="478"/>
          <ac:picMkLst>
            <pc:docMk/>
            <pc:sldMk cId="49179296" sldId="374"/>
            <ac:picMk id="4" creationId="{C156870D-942C-4874-BFFE-BE2E79C89C83}"/>
          </ac:picMkLst>
        </pc:picChg>
        <pc:picChg chg="add mod">
          <ac:chgData name="Caroline Prodger" userId="e4ef2e75-b60b-401b-8ebe-291bdcf405f4" providerId="ADAL" clId="{D1F1618F-5331-4320-BEC0-AB587B6FD394}" dt="2021-09-28T12:01:56.619" v="76" actId="1076"/>
          <ac:picMkLst>
            <pc:docMk/>
            <pc:sldMk cId="49179296" sldId="374"/>
            <ac:picMk id="7" creationId="{3643DBDE-32D3-40BE-A62F-5B5E80FF6C77}"/>
          </ac:picMkLst>
        </pc:picChg>
      </pc:sldChg>
      <pc:sldChg chg="modSp mod">
        <pc:chgData name="Caroline Prodger" userId="e4ef2e75-b60b-401b-8ebe-291bdcf405f4" providerId="ADAL" clId="{D1F1618F-5331-4320-BEC0-AB587B6FD394}" dt="2021-09-28T12:06:13.821" v="97" actId="20577"/>
        <pc:sldMkLst>
          <pc:docMk/>
          <pc:sldMk cId="2716492659" sldId="375"/>
        </pc:sldMkLst>
        <pc:graphicFrameChg chg="modGraphic">
          <ac:chgData name="Caroline Prodger" userId="e4ef2e75-b60b-401b-8ebe-291bdcf405f4" providerId="ADAL" clId="{D1F1618F-5331-4320-BEC0-AB587B6FD394}" dt="2021-09-28T12:06:13.821" v="97" actId="20577"/>
          <ac:graphicFrameMkLst>
            <pc:docMk/>
            <pc:sldMk cId="2716492659" sldId="375"/>
            <ac:graphicFrameMk id="4" creationId="{4BCD565D-EDB8-4573-AAD4-E285B5FC3B1E}"/>
          </ac:graphicFrameMkLst>
        </pc:graphicFrameChg>
      </pc:sldChg>
      <pc:sldChg chg="modSp mod">
        <pc:chgData name="Caroline Prodger" userId="e4ef2e75-b60b-401b-8ebe-291bdcf405f4" providerId="ADAL" clId="{D1F1618F-5331-4320-BEC0-AB587B6FD394}" dt="2021-09-28T12:00:49.090" v="55" actId="20577"/>
        <pc:sldMkLst>
          <pc:docMk/>
          <pc:sldMk cId="521673677" sldId="378"/>
        </pc:sldMkLst>
        <pc:spChg chg="mod">
          <ac:chgData name="Caroline Prodger" userId="e4ef2e75-b60b-401b-8ebe-291bdcf405f4" providerId="ADAL" clId="{D1F1618F-5331-4320-BEC0-AB587B6FD394}" dt="2021-09-28T12:00:49.090" v="55" actId="20577"/>
          <ac:spMkLst>
            <pc:docMk/>
            <pc:sldMk cId="521673677" sldId="378"/>
            <ac:spMk id="6" creationId="{A302ED11-D988-DC4B-9B19-82967A700EB0}"/>
          </ac:spMkLst>
        </pc:spChg>
      </pc:sldChg>
      <pc:sldChg chg="addSp delSp modSp mod">
        <pc:chgData name="Caroline Prodger" userId="e4ef2e75-b60b-401b-8ebe-291bdcf405f4" providerId="ADAL" clId="{D1F1618F-5331-4320-BEC0-AB587B6FD394}" dt="2021-09-28T12:04:25.425" v="82" actId="1076"/>
        <pc:sldMkLst>
          <pc:docMk/>
          <pc:sldMk cId="590085805" sldId="379"/>
        </pc:sldMkLst>
        <pc:spChg chg="del">
          <ac:chgData name="Caroline Prodger" userId="e4ef2e75-b60b-401b-8ebe-291bdcf405f4" providerId="ADAL" clId="{D1F1618F-5331-4320-BEC0-AB587B6FD394}" dt="2021-09-28T12:04:17.181" v="79" actId="478"/>
          <ac:spMkLst>
            <pc:docMk/>
            <pc:sldMk cId="590085805" sldId="379"/>
            <ac:spMk id="5" creationId="{D5C7528A-BB3B-8A47-8205-E35CF873A9EA}"/>
          </ac:spMkLst>
        </pc:spChg>
        <pc:spChg chg="add del mod">
          <ac:chgData name="Caroline Prodger" userId="e4ef2e75-b60b-401b-8ebe-291bdcf405f4" providerId="ADAL" clId="{D1F1618F-5331-4320-BEC0-AB587B6FD394}" dt="2021-09-28T12:04:14.893" v="78" actId="478"/>
          <ac:spMkLst>
            <pc:docMk/>
            <pc:sldMk cId="590085805" sldId="379"/>
            <ac:spMk id="6" creationId="{874D35AF-726E-4811-A3ED-C79DEAC655AC}"/>
          </ac:spMkLst>
        </pc:spChg>
        <pc:picChg chg="del">
          <ac:chgData name="Caroline Prodger" userId="e4ef2e75-b60b-401b-8ebe-291bdcf405f4" providerId="ADAL" clId="{D1F1618F-5331-4320-BEC0-AB587B6FD394}" dt="2021-09-28T12:04:12.478" v="77" actId="478"/>
          <ac:picMkLst>
            <pc:docMk/>
            <pc:sldMk cId="590085805" sldId="379"/>
            <ac:picMk id="4" creationId="{E235FA4A-9D28-AA44-AAC3-EB7073E9B022}"/>
          </ac:picMkLst>
        </pc:picChg>
        <pc:picChg chg="add mod">
          <ac:chgData name="Caroline Prodger" userId="e4ef2e75-b60b-401b-8ebe-291bdcf405f4" providerId="ADAL" clId="{D1F1618F-5331-4320-BEC0-AB587B6FD394}" dt="2021-09-28T12:04:25.425" v="82" actId="1076"/>
          <ac:picMkLst>
            <pc:docMk/>
            <pc:sldMk cId="590085805" sldId="379"/>
            <ac:picMk id="8" creationId="{5FF40839-504E-459F-8934-4EDB886FDFB5}"/>
          </ac:picMkLst>
        </pc:picChg>
      </pc:sldChg>
      <pc:sldChg chg="addSp delSp modSp mod">
        <pc:chgData name="Caroline Prodger" userId="e4ef2e75-b60b-401b-8ebe-291bdcf405f4" providerId="ADAL" clId="{D1F1618F-5331-4320-BEC0-AB587B6FD394}" dt="2021-09-28T12:04:56.490" v="87" actId="1076"/>
        <pc:sldMkLst>
          <pc:docMk/>
          <pc:sldMk cId="3522009146" sldId="380"/>
        </pc:sldMkLst>
        <pc:spChg chg="add del mod">
          <ac:chgData name="Caroline Prodger" userId="e4ef2e75-b60b-401b-8ebe-291bdcf405f4" providerId="ADAL" clId="{D1F1618F-5331-4320-BEC0-AB587B6FD394}" dt="2021-09-28T12:04:47.580" v="84" actId="478"/>
          <ac:spMkLst>
            <pc:docMk/>
            <pc:sldMk cId="3522009146" sldId="380"/>
            <ac:spMk id="5" creationId="{C518E64B-E152-446A-B245-7EBC10ADA654}"/>
          </ac:spMkLst>
        </pc:spChg>
        <pc:picChg chg="del">
          <ac:chgData name="Caroline Prodger" userId="e4ef2e75-b60b-401b-8ebe-291bdcf405f4" providerId="ADAL" clId="{D1F1618F-5331-4320-BEC0-AB587B6FD394}" dt="2021-09-28T12:04:32.590" v="83" actId="478"/>
          <ac:picMkLst>
            <pc:docMk/>
            <pc:sldMk cId="3522009146" sldId="380"/>
            <ac:picMk id="4" creationId="{515F3A6C-1FCE-874A-B767-962795AA7777}"/>
          </ac:picMkLst>
        </pc:picChg>
        <pc:picChg chg="add mod">
          <ac:chgData name="Caroline Prodger" userId="e4ef2e75-b60b-401b-8ebe-291bdcf405f4" providerId="ADAL" clId="{D1F1618F-5331-4320-BEC0-AB587B6FD394}" dt="2021-09-28T12:04:56.490" v="87" actId="1076"/>
          <ac:picMkLst>
            <pc:docMk/>
            <pc:sldMk cId="3522009146" sldId="380"/>
            <ac:picMk id="7" creationId="{4B44677A-86EB-4266-B6D8-A1CDBFF952C4}"/>
          </ac:picMkLst>
        </pc:picChg>
      </pc:sldChg>
      <pc:sldChg chg="addSp delSp modSp mod">
        <pc:chgData name="Caroline Prodger" userId="e4ef2e75-b60b-401b-8ebe-291bdcf405f4" providerId="ADAL" clId="{D1F1618F-5331-4320-BEC0-AB587B6FD394}" dt="2021-09-28T12:05:45.879" v="94" actId="1076"/>
        <pc:sldMkLst>
          <pc:docMk/>
          <pc:sldMk cId="3507066495" sldId="381"/>
        </pc:sldMkLst>
        <pc:spChg chg="del">
          <ac:chgData name="Caroline Prodger" userId="e4ef2e75-b60b-401b-8ebe-291bdcf405f4" providerId="ADAL" clId="{D1F1618F-5331-4320-BEC0-AB587B6FD394}" dt="2021-09-28T12:05:41.613" v="92" actId="478"/>
          <ac:spMkLst>
            <pc:docMk/>
            <pc:sldMk cId="3507066495" sldId="381"/>
            <ac:spMk id="8" creationId="{CDB6236E-2259-BC43-943F-4F9EC5828DCD}"/>
          </ac:spMkLst>
        </pc:spChg>
        <pc:picChg chg="del">
          <ac:chgData name="Caroline Prodger" userId="e4ef2e75-b60b-401b-8ebe-291bdcf405f4" providerId="ADAL" clId="{D1F1618F-5331-4320-BEC0-AB587B6FD394}" dt="2021-09-28T12:05:33.484" v="88" actId="478"/>
          <ac:picMkLst>
            <pc:docMk/>
            <pc:sldMk cId="3507066495" sldId="381"/>
            <ac:picMk id="4" creationId="{C7BA64E4-B275-E246-8E0A-61D5A9F4825F}"/>
          </ac:picMkLst>
        </pc:picChg>
        <pc:picChg chg="add mod">
          <ac:chgData name="Caroline Prodger" userId="e4ef2e75-b60b-401b-8ebe-291bdcf405f4" providerId="ADAL" clId="{D1F1618F-5331-4320-BEC0-AB587B6FD394}" dt="2021-09-28T12:05:45.879" v="94" actId="1076"/>
          <ac:picMkLst>
            <pc:docMk/>
            <pc:sldMk cId="3507066495" sldId="381"/>
            <ac:picMk id="5" creationId="{E63A93BE-FFA3-4402-9B66-8296E31FC5B5}"/>
          </ac:picMkLst>
        </pc:picChg>
      </pc:sldChg>
    </pc:docChg>
  </pc:docChgLst>
  <pc:docChgLst>
    <pc:chgData name="Caroline Prodger" userId="e4ef2e75-b60b-401b-8ebe-291bdcf405f4" providerId="ADAL" clId="{63D6CC85-6AF4-477A-A05B-424C95F5E05F}"/>
    <pc:docChg chg="undo custSel addSld delSld modSld sldOrd modMainMaster">
      <pc:chgData name="Caroline Prodger" userId="e4ef2e75-b60b-401b-8ebe-291bdcf405f4" providerId="ADAL" clId="{63D6CC85-6AF4-477A-A05B-424C95F5E05F}" dt="2021-10-13T12:28:21.961" v="1324" actId="14100"/>
      <pc:docMkLst>
        <pc:docMk/>
      </pc:docMkLst>
      <pc:sldChg chg="addSp delSp modSp mod">
        <pc:chgData name="Caroline Prodger" userId="e4ef2e75-b60b-401b-8ebe-291bdcf405f4" providerId="ADAL" clId="{63D6CC85-6AF4-477A-A05B-424C95F5E05F}" dt="2021-10-13T12:28:21.961" v="1324" actId="14100"/>
        <pc:sldMkLst>
          <pc:docMk/>
          <pc:sldMk cId="2122002001" sldId="348"/>
        </pc:sldMkLst>
        <pc:spChg chg="mod">
          <ac:chgData name="Caroline Prodger" userId="e4ef2e75-b60b-401b-8ebe-291bdcf405f4" providerId="ADAL" clId="{63D6CC85-6AF4-477A-A05B-424C95F5E05F}" dt="2021-10-13T12:28:12.860" v="1323" actId="14100"/>
          <ac:spMkLst>
            <pc:docMk/>
            <pc:sldMk cId="2122002001" sldId="348"/>
            <ac:spMk id="6" creationId="{3EF4E0B1-F7CE-1148-9A49-A65E26BB48B3}"/>
          </ac:spMkLst>
        </pc:spChg>
        <pc:picChg chg="del mod">
          <ac:chgData name="Caroline Prodger" userId="e4ef2e75-b60b-401b-8ebe-291bdcf405f4" providerId="ADAL" clId="{63D6CC85-6AF4-477A-A05B-424C95F5E05F}" dt="2021-10-13T12:26:55.563" v="1311" actId="21"/>
          <ac:picMkLst>
            <pc:docMk/>
            <pc:sldMk cId="2122002001" sldId="348"/>
            <ac:picMk id="3" creationId="{7DFFDF1A-2FA2-48CE-BB41-FE6344EAE6F3}"/>
          </ac:picMkLst>
        </pc:picChg>
        <pc:picChg chg="add mod modCrop">
          <ac:chgData name="Caroline Prodger" userId="e4ef2e75-b60b-401b-8ebe-291bdcf405f4" providerId="ADAL" clId="{63D6CC85-6AF4-477A-A05B-424C95F5E05F}" dt="2021-10-13T12:28:21.961" v="1324" actId="14100"/>
          <ac:picMkLst>
            <pc:docMk/>
            <pc:sldMk cId="2122002001" sldId="348"/>
            <ac:picMk id="4" creationId="{D6C08038-FAC3-482B-A263-565E368DB3AB}"/>
          </ac:picMkLst>
        </pc:picChg>
      </pc:sldChg>
      <pc:sldChg chg="delSp modSp mod addCm delCm modCm">
        <pc:chgData name="Caroline Prodger" userId="e4ef2e75-b60b-401b-8ebe-291bdcf405f4" providerId="ADAL" clId="{63D6CC85-6AF4-477A-A05B-424C95F5E05F}" dt="2021-10-06T09:54:41.712" v="421" actId="20577"/>
        <pc:sldMkLst>
          <pc:docMk/>
          <pc:sldMk cId="1277172641" sldId="349"/>
        </pc:sldMkLst>
        <pc:spChg chg="mod">
          <ac:chgData name="Caroline Prodger" userId="e4ef2e75-b60b-401b-8ebe-291bdcf405f4" providerId="ADAL" clId="{63D6CC85-6AF4-477A-A05B-424C95F5E05F}" dt="2021-10-06T09:54:41.712" v="421" actId="20577"/>
          <ac:spMkLst>
            <pc:docMk/>
            <pc:sldMk cId="1277172641" sldId="349"/>
            <ac:spMk id="6" creationId="{53924A51-EB29-9446-9ADA-7E3229ED982D}"/>
          </ac:spMkLst>
        </pc:spChg>
        <pc:spChg chg="mod">
          <ac:chgData name="Caroline Prodger" userId="e4ef2e75-b60b-401b-8ebe-291bdcf405f4" providerId="ADAL" clId="{63D6CC85-6AF4-477A-A05B-424C95F5E05F}" dt="2021-10-01T16:31:04.504" v="358" actId="1076"/>
          <ac:spMkLst>
            <pc:docMk/>
            <pc:sldMk cId="1277172641" sldId="349"/>
            <ac:spMk id="12" creationId="{5AEC3818-31FF-DE42-9E5C-2DDDE2F9F12E}"/>
          </ac:spMkLst>
        </pc:spChg>
        <pc:picChg chg="del">
          <ac:chgData name="Caroline Prodger" userId="e4ef2e75-b60b-401b-8ebe-291bdcf405f4" providerId="ADAL" clId="{63D6CC85-6AF4-477A-A05B-424C95F5E05F}" dt="2021-10-01T16:09:43.432" v="291" actId="21"/>
          <ac:picMkLst>
            <pc:docMk/>
            <pc:sldMk cId="1277172641" sldId="349"/>
            <ac:picMk id="11" creationId="{FB61723F-E188-B34A-8295-FB83D87ED27E}"/>
          </ac:picMkLst>
        </pc:picChg>
      </pc:sldChg>
      <pc:sldChg chg="addSp delSp modSp mod">
        <pc:chgData name="Caroline Prodger" userId="e4ef2e75-b60b-401b-8ebe-291bdcf405f4" providerId="ADAL" clId="{63D6CC85-6AF4-477A-A05B-424C95F5E05F}" dt="2021-10-06T11:08:30.245" v="1134" actId="20577"/>
        <pc:sldMkLst>
          <pc:docMk/>
          <pc:sldMk cId="3722168293" sldId="354"/>
        </pc:sldMkLst>
        <pc:spChg chg="mod">
          <ac:chgData name="Caroline Prodger" userId="e4ef2e75-b60b-401b-8ebe-291bdcf405f4" providerId="ADAL" clId="{63D6CC85-6AF4-477A-A05B-424C95F5E05F}" dt="2021-10-06T11:08:30.245" v="1134" actId="20577"/>
          <ac:spMkLst>
            <pc:docMk/>
            <pc:sldMk cId="3722168293" sldId="354"/>
            <ac:spMk id="3" creationId="{F8132486-6B77-8B49-95E0-E94905B12828}"/>
          </ac:spMkLst>
        </pc:spChg>
        <pc:spChg chg="add del">
          <ac:chgData name="Caroline Prodger" userId="e4ef2e75-b60b-401b-8ebe-291bdcf405f4" providerId="ADAL" clId="{63D6CC85-6AF4-477A-A05B-424C95F5E05F}" dt="2021-10-06T10:17:05.032" v="516"/>
          <ac:spMkLst>
            <pc:docMk/>
            <pc:sldMk cId="3722168293" sldId="354"/>
            <ac:spMk id="4" creationId="{131B97C1-8A07-4B91-A468-D17EBB5783ED}"/>
          </ac:spMkLst>
        </pc:spChg>
      </pc:sldChg>
      <pc:sldChg chg="modSp mod">
        <pc:chgData name="Caroline Prodger" userId="e4ef2e75-b60b-401b-8ebe-291bdcf405f4" providerId="ADAL" clId="{63D6CC85-6AF4-477A-A05B-424C95F5E05F}" dt="2021-10-06T09:43:05.168" v="372" actId="20577"/>
        <pc:sldMkLst>
          <pc:docMk/>
          <pc:sldMk cId="3271996244" sldId="357"/>
        </pc:sldMkLst>
        <pc:spChg chg="mod">
          <ac:chgData name="Caroline Prodger" userId="e4ef2e75-b60b-401b-8ebe-291bdcf405f4" providerId="ADAL" clId="{63D6CC85-6AF4-477A-A05B-424C95F5E05F}" dt="2021-10-06T09:43:05.168" v="372" actId="20577"/>
          <ac:spMkLst>
            <pc:docMk/>
            <pc:sldMk cId="3271996244" sldId="357"/>
            <ac:spMk id="2" creationId="{09DBD1FF-160B-1E4B-8108-7A48031CB1E8}"/>
          </ac:spMkLst>
        </pc:spChg>
      </pc:sldChg>
      <pc:sldChg chg="ord addCm delCm">
        <pc:chgData name="Caroline Prodger" userId="e4ef2e75-b60b-401b-8ebe-291bdcf405f4" providerId="ADAL" clId="{63D6CC85-6AF4-477A-A05B-424C95F5E05F}" dt="2021-10-13T12:11:59.562" v="1260"/>
        <pc:sldMkLst>
          <pc:docMk/>
          <pc:sldMk cId="2984723191" sldId="359"/>
        </pc:sldMkLst>
      </pc:sldChg>
      <pc:sldChg chg="addSp delSp modSp del mod addCm delCm">
        <pc:chgData name="Caroline Prodger" userId="e4ef2e75-b60b-401b-8ebe-291bdcf405f4" providerId="ADAL" clId="{63D6CC85-6AF4-477A-A05B-424C95F5E05F}" dt="2021-10-06T10:16:26.675" v="512" actId="2696"/>
        <pc:sldMkLst>
          <pc:docMk/>
          <pc:sldMk cId="541268114" sldId="362"/>
        </pc:sldMkLst>
        <pc:spChg chg="del mod">
          <ac:chgData name="Caroline Prodger" userId="e4ef2e75-b60b-401b-8ebe-291bdcf405f4" providerId="ADAL" clId="{63D6CC85-6AF4-477A-A05B-424C95F5E05F}" dt="2021-10-06T10:16:12.501" v="511" actId="21"/>
          <ac:spMkLst>
            <pc:docMk/>
            <pc:sldMk cId="541268114" sldId="362"/>
            <ac:spMk id="2" creationId="{747636F9-3096-D24C-B129-5646F5D9C16E}"/>
          </ac:spMkLst>
        </pc:spChg>
        <pc:spChg chg="mod">
          <ac:chgData name="Caroline Prodger" userId="e4ef2e75-b60b-401b-8ebe-291bdcf405f4" providerId="ADAL" clId="{63D6CC85-6AF4-477A-A05B-424C95F5E05F}" dt="2021-10-01T15:52:00.411" v="40" actId="14100"/>
          <ac:spMkLst>
            <pc:docMk/>
            <pc:sldMk cId="541268114" sldId="362"/>
            <ac:spMk id="4" creationId="{EC4AF6A3-2F37-5344-8BC1-11DBD6774F13}"/>
          </ac:spMkLst>
        </pc:spChg>
        <pc:picChg chg="del">
          <ac:chgData name="Caroline Prodger" userId="e4ef2e75-b60b-401b-8ebe-291bdcf405f4" providerId="ADAL" clId="{63D6CC85-6AF4-477A-A05B-424C95F5E05F}" dt="2021-10-01T15:51:18.686" v="0" actId="478"/>
          <ac:picMkLst>
            <pc:docMk/>
            <pc:sldMk cId="541268114" sldId="362"/>
            <ac:picMk id="5" creationId="{2283210B-1839-5644-8A01-8A4E91242908}"/>
          </ac:picMkLst>
        </pc:picChg>
        <pc:picChg chg="add mod">
          <ac:chgData name="Caroline Prodger" userId="e4ef2e75-b60b-401b-8ebe-291bdcf405f4" providerId="ADAL" clId="{63D6CC85-6AF4-477A-A05B-424C95F5E05F}" dt="2021-10-01T15:52:05.499" v="43" actId="1076"/>
          <ac:picMkLst>
            <pc:docMk/>
            <pc:sldMk cId="541268114" sldId="362"/>
            <ac:picMk id="1026" creationId="{94D2DA1C-D288-47AF-9744-8CB37AF8FEC1}"/>
          </ac:picMkLst>
        </pc:picChg>
      </pc:sldChg>
      <pc:sldChg chg="addSp delSp modSp mod">
        <pc:chgData name="Caroline Prodger" userId="e4ef2e75-b60b-401b-8ebe-291bdcf405f4" providerId="ADAL" clId="{63D6CC85-6AF4-477A-A05B-424C95F5E05F}" dt="2021-10-06T10:24:56.160" v="926" actId="20577"/>
        <pc:sldMkLst>
          <pc:docMk/>
          <pc:sldMk cId="1790782503" sldId="365"/>
        </pc:sldMkLst>
        <pc:spChg chg="mod">
          <ac:chgData name="Caroline Prodger" userId="e4ef2e75-b60b-401b-8ebe-291bdcf405f4" providerId="ADAL" clId="{63D6CC85-6AF4-477A-A05B-424C95F5E05F}" dt="2021-10-06T10:24:56.160" v="926" actId="20577"/>
          <ac:spMkLst>
            <pc:docMk/>
            <pc:sldMk cId="1790782503" sldId="365"/>
            <ac:spMk id="4" creationId="{D2AC6CA4-7EBD-6343-A995-ED3DAF6FE24F}"/>
          </ac:spMkLst>
        </pc:spChg>
        <pc:picChg chg="add del mod">
          <ac:chgData name="Caroline Prodger" userId="e4ef2e75-b60b-401b-8ebe-291bdcf405f4" providerId="ADAL" clId="{63D6CC85-6AF4-477A-A05B-424C95F5E05F}" dt="2021-10-06T10:24:25.919" v="886" actId="478"/>
          <ac:picMkLst>
            <pc:docMk/>
            <pc:sldMk cId="1790782503" sldId="365"/>
            <ac:picMk id="3" creationId="{984D3403-2709-43CB-AFEF-B5FBD2756A2A}"/>
          </ac:picMkLst>
        </pc:picChg>
        <pc:picChg chg="del">
          <ac:chgData name="Caroline Prodger" userId="e4ef2e75-b60b-401b-8ebe-291bdcf405f4" providerId="ADAL" clId="{63D6CC85-6AF4-477A-A05B-424C95F5E05F}" dt="2021-10-06T10:23:48.672" v="878" actId="478"/>
          <ac:picMkLst>
            <pc:docMk/>
            <pc:sldMk cId="1790782503" sldId="365"/>
            <ac:picMk id="6" creationId="{DD0D5344-7213-2544-A7FE-3D3AF64B001D}"/>
          </ac:picMkLst>
        </pc:picChg>
        <pc:picChg chg="add mod">
          <ac:chgData name="Caroline Prodger" userId="e4ef2e75-b60b-401b-8ebe-291bdcf405f4" providerId="ADAL" clId="{63D6CC85-6AF4-477A-A05B-424C95F5E05F}" dt="2021-10-06T10:24:39.305" v="891" actId="1076"/>
          <ac:picMkLst>
            <pc:docMk/>
            <pc:sldMk cId="1790782503" sldId="365"/>
            <ac:picMk id="7" creationId="{5BFF8831-2D75-408E-BCC4-7F119DB1D16D}"/>
          </ac:picMkLst>
        </pc:picChg>
      </pc:sldChg>
      <pc:sldChg chg="addSp delSp modSp mod">
        <pc:chgData name="Caroline Prodger" userId="e4ef2e75-b60b-401b-8ebe-291bdcf405f4" providerId="ADAL" clId="{63D6CC85-6AF4-477A-A05B-424C95F5E05F}" dt="2021-10-06T10:27:39.253" v="997" actId="22"/>
        <pc:sldMkLst>
          <pc:docMk/>
          <pc:sldMk cId="180631309" sldId="368"/>
        </pc:sldMkLst>
        <pc:spChg chg="mod">
          <ac:chgData name="Caroline Prodger" userId="e4ef2e75-b60b-401b-8ebe-291bdcf405f4" providerId="ADAL" clId="{63D6CC85-6AF4-477A-A05B-424C95F5E05F}" dt="2021-10-06T10:27:14.048" v="995" actId="20577"/>
          <ac:spMkLst>
            <pc:docMk/>
            <pc:sldMk cId="180631309" sldId="368"/>
            <ac:spMk id="4" creationId="{D2AC6CA4-7EBD-6343-A995-ED3DAF6FE24F}"/>
          </ac:spMkLst>
        </pc:spChg>
        <pc:picChg chg="add">
          <ac:chgData name="Caroline Prodger" userId="e4ef2e75-b60b-401b-8ebe-291bdcf405f4" providerId="ADAL" clId="{63D6CC85-6AF4-477A-A05B-424C95F5E05F}" dt="2021-10-06T10:27:39.253" v="997" actId="22"/>
          <ac:picMkLst>
            <pc:docMk/>
            <pc:sldMk cId="180631309" sldId="368"/>
            <ac:picMk id="3" creationId="{E388FC99-7228-4094-AFC4-E65135821934}"/>
          </ac:picMkLst>
        </pc:picChg>
        <pc:picChg chg="del">
          <ac:chgData name="Caroline Prodger" userId="e4ef2e75-b60b-401b-8ebe-291bdcf405f4" providerId="ADAL" clId="{63D6CC85-6AF4-477A-A05B-424C95F5E05F}" dt="2021-10-06T10:27:08.319" v="983" actId="478"/>
          <ac:picMkLst>
            <pc:docMk/>
            <pc:sldMk cId="180631309" sldId="368"/>
            <ac:picMk id="13" creationId="{EAEBC662-28FE-E640-868F-CBCBF703B1CF}"/>
          </ac:picMkLst>
        </pc:picChg>
      </pc:sldChg>
      <pc:sldChg chg="ord">
        <pc:chgData name="Caroline Prodger" userId="e4ef2e75-b60b-401b-8ebe-291bdcf405f4" providerId="ADAL" clId="{63D6CC85-6AF4-477A-A05B-424C95F5E05F}" dt="2021-10-06T09:42:35.943" v="369"/>
        <pc:sldMkLst>
          <pc:docMk/>
          <pc:sldMk cId="49179296" sldId="374"/>
        </pc:sldMkLst>
      </pc:sldChg>
      <pc:sldChg chg="addSp delSp modSp mod addCm delCm modNotesTx">
        <pc:chgData name="Caroline Prodger" userId="e4ef2e75-b60b-401b-8ebe-291bdcf405f4" providerId="ADAL" clId="{63D6CC85-6AF4-477A-A05B-424C95F5E05F}" dt="2021-10-13T11:43:36.920" v="1171"/>
        <pc:sldMkLst>
          <pc:docMk/>
          <pc:sldMk cId="521673677" sldId="378"/>
        </pc:sldMkLst>
        <pc:spChg chg="add del mod">
          <ac:chgData name="Caroline Prodger" userId="e4ef2e75-b60b-401b-8ebe-291bdcf405f4" providerId="ADAL" clId="{63D6CC85-6AF4-477A-A05B-424C95F5E05F}" dt="2021-10-06T09:55:17.537" v="433"/>
          <ac:spMkLst>
            <pc:docMk/>
            <pc:sldMk cId="521673677" sldId="378"/>
            <ac:spMk id="3" creationId="{24CD3BE2-EF56-4438-B6B9-9AD7B941EAA1}"/>
          </ac:spMkLst>
        </pc:spChg>
        <pc:spChg chg="add del mod">
          <ac:chgData name="Caroline Prodger" userId="e4ef2e75-b60b-401b-8ebe-291bdcf405f4" providerId="ADAL" clId="{63D6CC85-6AF4-477A-A05B-424C95F5E05F}" dt="2021-10-06T09:55:13.496" v="430"/>
          <ac:spMkLst>
            <pc:docMk/>
            <pc:sldMk cId="521673677" sldId="378"/>
            <ac:spMk id="4" creationId="{43BB4848-72ED-427C-9CFA-E7DDEF79878B}"/>
          </ac:spMkLst>
        </pc:spChg>
        <pc:spChg chg="mod">
          <ac:chgData name="Caroline Prodger" userId="e4ef2e75-b60b-401b-8ebe-291bdcf405f4" providerId="ADAL" clId="{63D6CC85-6AF4-477A-A05B-424C95F5E05F}" dt="2021-10-13T11:43:31.068" v="1170" actId="20577"/>
          <ac:spMkLst>
            <pc:docMk/>
            <pc:sldMk cId="521673677" sldId="378"/>
            <ac:spMk id="5" creationId="{38D1C48B-A2A3-7C46-A80B-9C22AA6857B0}"/>
          </ac:spMkLst>
        </pc:spChg>
        <pc:spChg chg="mod">
          <ac:chgData name="Caroline Prodger" userId="e4ef2e75-b60b-401b-8ebe-291bdcf405f4" providerId="ADAL" clId="{63D6CC85-6AF4-477A-A05B-424C95F5E05F}" dt="2021-10-06T09:56:28.067" v="448" actId="14100"/>
          <ac:spMkLst>
            <pc:docMk/>
            <pc:sldMk cId="521673677" sldId="378"/>
            <ac:spMk id="6" creationId="{A302ED11-D988-DC4B-9B19-82967A700EB0}"/>
          </ac:spMkLst>
        </pc:spChg>
        <pc:spChg chg="add del mod">
          <ac:chgData name="Caroline Prodger" userId="e4ef2e75-b60b-401b-8ebe-291bdcf405f4" providerId="ADAL" clId="{63D6CC85-6AF4-477A-A05B-424C95F5E05F}" dt="2021-10-06T09:56:01.511" v="439"/>
          <ac:spMkLst>
            <pc:docMk/>
            <pc:sldMk cId="521673677" sldId="378"/>
            <ac:spMk id="7" creationId="{02E0452B-813A-480B-B7B0-CDD936E673DE}"/>
          </ac:spMkLst>
        </pc:spChg>
        <pc:spChg chg="add del mod">
          <ac:chgData name="Caroline Prodger" userId="e4ef2e75-b60b-401b-8ebe-291bdcf405f4" providerId="ADAL" clId="{63D6CC85-6AF4-477A-A05B-424C95F5E05F}" dt="2021-10-06T09:56:05.922" v="442"/>
          <ac:spMkLst>
            <pc:docMk/>
            <pc:sldMk cId="521673677" sldId="378"/>
            <ac:spMk id="8" creationId="{CDBBCF35-3A1D-4D25-80BC-6A30907C1661}"/>
          </ac:spMkLst>
        </pc:spChg>
        <pc:picChg chg="del">
          <ac:chgData name="Caroline Prodger" userId="e4ef2e75-b60b-401b-8ebe-291bdcf405f4" providerId="ADAL" clId="{63D6CC85-6AF4-477A-A05B-424C95F5E05F}" dt="2021-10-01T15:56:06.845" v="47" actId="478"/>
          <ac:picMkLst>
            <pc:docMk/>
            <pc:sldMk cId="521673677" sldId="378"/>
            <ac:picMk id="4" creationId="{A8CC95BC-534B-6448-BADE-51B6B4857551}"/>
          </ac:picMkLst>
        </pc:picChg>
        <pc:picChg chg="add del mod">
          <ac:chgData name="Caroline Prodger" userId="e4ef2e75-b60b-401b-8ebe-291bdcf405f4" providerId="ADAL" clId="{63D6CC85-6AF4-477A-A05B-424C95F5E05F}" dt="2021-10-06T09:55:23.760" v="434" actId="478"/>
          <ac:picMkLst>
            <pc:docMk/>
            <pc:sldMk cId="521673677" sldId="378"/>
            <ac:picMk id="2050" creationId="{3E9C091F-15B4-4643-A51E-F4F62A892483}"/>
          </ac:picMkLst>
        </pc:picChg>
      </pc:sldChg>
      <pc:sldChg chg="modSp mod">
        <pc:chgData name="Caroline Prodger" userId="e4ef2e75-b60b-401b-8ebe-291bdcf405f4" providerId="ADAL" clId="{63D6CC85-6AF4-477A-A05B-424C95F5E05F}" dt="2021-10-06T09:53:00.223" v="392" actId="20577"/>
        <pc:sldMkLst>
          <pc:docMk/>
          <pc:sldMk cId="590085805" sldId="379"/>
        </pc:sldMkLst>
        <pc:spChg chg="mod">
          <ac:chgData name="Caroline Prodger" userId="e4ef2e75-b60b-401b-8ebe-291bdcf405f4" providerId="ADAL" clId="{63D6CC85-6AF4-477A-A05B-424C95F5E05F}" dt="2021-10-06T09:53:00.223" v="392" actId="20577"/>
          <ac:spMkLst>
            <pc:docMk/>
            <pc:sldMk cId="590085805" sldId="379"/>
            <ac:spMk id="2" creationId="{9B5B861B-0738-8B49-B027-45D2B73BCA50}"/>
          </ac:spMkLst>
        </pc:spChg>
      </pc:sldChg>
      <pc:sldChg chg="modSp mod">
        <pc:chgData name="Caroline Prodger" userId="e4ef2e75-b60b-401b-8ebe-291bdcf405f4" providerId="ADAL" clId="{63D6CC85-6AF4-477A-A05B-424C95F5E05F}" dt="2021-10-06T09:52:51.008" v="381" actId="20577"/>
        <pc:sldMkLst>
          <pc:docMk/>
          <pc:sldMk cId="3522009146" sldId="380"/>
        </pc:sldMkLst>
        <pc:spChg chg="mod">
          <ac:chgData name="Caroline Prodger" userId="e4ef2e75-b60b-401b-8ebe-291bdcf405f4" providerId="ADAL" clId="{63D6CC85-6AF4-477A-A05B-424C95F5E05F}" dt="2021-10-06T09:52:51.008" v="381" actId="20577"/>
          <ac:spMkLst>
            <pc:docMk/>
            <pc:sldMk cId="3522009146" sldId="380"/>
            <ac:spMk id="2" creationId="{1ED9FCE1-C131-1C4B-818C-8D5E869C3213}"/>
          </ac:spMkLst>
        </pc:spChg>
      </pc:sldChg>
      <pc:sldChg chg="addSp delSp modSp new mod addCm delCm">
        <pc:chgData name="Caroline Prodger" userId="e4ef2e75-b60b-401b-8ebe-291bdcf405f4" providerId="ADAL" clId="{63D6CC85-6AF4-477A-A05B-424C95F5E05F}" dt="2021-10-13T12:11:41.160" v="1259"/>
        <pc:sldMkLst>
          <pc:docMk/>
          <pc:sldMk cId="2876944056" sldId="382"/>
        </pc:sldMkLst>
        <pc:spChg chg="mod">
          <ac:chgData name="Caroline Prodger" userId="e4ef2e75-b60b-401b-8ebe-291bdcf405f4" providerId="ADAL" clId="{63D6CC85-6AF4-477A-A05B-424C95F5E05F}" dt="2021-10-06T10:16:34.607" v="513" actId="20577"/>
          <ac:spMkLst>
            <pc:docMk/>
            <pc:sldMk cId="2876944056" sldId="382"/>
            <ac:spMk id="2" creationId="{91E4EA9E-F538-48FB-A640-248DECD5A544}"/>
          </ac:spMkLst>
        </pc:spChg>
        <pc:spChg chg="del">
          <ac:chgData name="Caroline Prodger" userId="e4ef2e75-b60b-401b-8ebe-291bdcf405f4" providerId="ADAL" clId="{63D6CC85-6AF4-477A-A05B-424C95F5E05F}" dt="2021-10-06T09:58:40.184" v="467"/>
          <ac:spMkLst>
            <pc:docMk/>
            <pc:sldMk cId="2876944056" sldId="382"/>
            <ac:spMk id="3" creationId="{1839E0B2-6343-4930-B05B-8B2C0174DF8A}"/>
          </ac:spMkLst>
        </pc:spChg>
        <pc:spChg chg="add mod">
          <ac:chgData name="Caroline Prodger" userId="e4ef2e75-b60b-401b-8ebe-291bdcf405f4" providerId="ADAL" clId="{63D6CC85-6AF4-477A-A05B-424C95F5E05F}" dt="2021-10-06T11:04:25.700" v="1098" actId="1076"/>
          <ac:spMkLst>
            <pc:docMk/>
            <pc:sldMk cId="2876944056" sldId="382"/>
            <ac:spMk id="4" creationId="{10045526-995D-4058-82E6-9F7000EB0334}"/>
          </ac:spMkLst>
        </pc:spChg>
      </pc:sldChg>
      <pc:sldChg chg="addSp delSp modSp new mod addCm delCm modNotesTx">
        <pc:chgData name="Caroline Prodger" userId="e4ef2e75-b60b-401b-8ebe-291bdcf405f4" providerId="ADAL" clId="{63D6CC85-6AF4-477A-A05B-424C95F5E05F}" dt="2021-10-13T11:49:42.673" v="1174" actId="14100"/>
        <pc:sldMkLst>
          <pc:docMk/>
          <pc:sldMk cId="3146367460" sldId="383"/>
        </pc:sldMkLst>
        <pc:spChg chg="mod">
          <ac:chgData name="Caroline Prodger" userId="e4ef2e75-b60b-401b-8ebe-291bdcf405f4" providerId="ADAL" clId="{63D6CC85-6AF4-477A-A05B-424C95F5E05F}" dt="2021-10-06T10:22:42.735" v="877" actId="20577"/>
          <ac:spMkLst>
            <pc:docMk/>
            <pc:sldMk cId="3146367460" sldId="383"/>
            <ac:spMk id="2" creationId="{FDA1F7FE-0EBB-4330-B528-6399CE6EB84F}"/>
          </ac:spMkLst>
        </pc:spChg>
        <pc:spChg chg="mod">
          <ac:chgData name="Caroline Prodger" userId="e4ef2e75-b60b-401b-8ebe-291bdcf405f4" providerId="ADAL" clId="{63D6CC85-6AF4-477A-A05B-424C95F5E05F}" dt="2021-10-13T11:49:42.673" v="1174" actId="14100"/>
          <ac:spMkLst>
            <pc:docMk/>
            <pc:sldMk cId="3146367460" sldId="383"/>
            <ac:spMk id="3" creationId="{DCF4361A-BB82-44C0-AA53-1AE7F772E876}"/>
          </ac:spMkLst>
        </pc:spChg>
        <pc:spChg chg="add del">
          <ac:chgData name="Caroline Prodger" userId="e4ef2e75-b60b-401b-8ebe-291bdcf405f4" providerId="ADAL" clId="{63D6CC85-6AF4-477A-A05B-424C95F5E05F}" dt="2021-10-06T10:21:45.220" v="789"/>
          <ac:spMkLst>
            <pc:docMk/>
            <pc:sldMk cId="3146367460" sldId="383"/>
            <ac:spMk id="4" creationId="{46366504-3DB5-41BE-83C0-243705D97775}"/>
          </ac:spMkLst>
        </pc:spChg>
      </pc:sldChg>
      <pc:sldChg chg="addSp delSp modSp new mod">
        <pc:chgData name="Caroline Prodger" userId="e4ef2e75-b60b-401b-8ebe-291bdcf405f4" providerId="ADAL" clId="{63D6CC85-6AF4-477A-A05B-424C95F5E05F}" dt="2021-10-06T10:27:21.969" v="996" actId="20577"/>
        <pc:sldMkLst>
          <pc:docMk/>
          <pc:sldMk cId="123881975" sldId="384"/>
        </pc:sldMkLst>
        <pc:spChg chg="mod">
          <ac:chgData name="Caroline Prodger" userId="e4ef2e75-b60b-401b-8ebe-291bdcf405f4" providerId="ADAL" clId="{63D6CC85-6AF4-477A-A05B-424C95F5E05F}" dt="2021-10-06T10:27:21.969" v="996" actId="20577"/>
          <ac:spMkLst>
            <pc:docMk/>
            <pc:sldMk cId="123881975" sldId="384"/>
            <ac:spMk id="2" creationId="{8CAB4D90-6F2F-4FA7-AD33-3BA142E675A6}"/>
          </ac:spMkLst>
        </pc:spChg>
        <pc:spChg chg="del">
          <ac:chgData name="Caroline Prodger" userId="e4ef2e75-b60b-401b-8ebe-291bdcf405f4" providerId="ADAL" clId="{63D6CC85-6AF4-477A-A05B-424C95F5E05F}" dt="2021-10-06T10:26:57.391" v="980" actId="22"/>
          <ac:spMkLst>
            <pc:docMk/>
            <pc:sldMk cId="123881975" sldId="384"/>
            <ac:spMk id="3" creationId="{AB578C77-E646-4F40-8F93-F30E37A648AC}"/>
          </ac:spMkLst>
        </pc:spChg>
        <pc:picChg chg="add mod ord">
          <ac:chgData name="Caroline Prodger" userId="e4ef2e75-b60b-401b-8ebe-291bdcf405f4" providerId="ADAL" clId="{63D6CC85-6AF4-477A-A05B-424C95F5E05F}" dt="2021-10-06T10:26:57.391" v="980" actId="22"/>
          <ac:picMkLst>
            <pc:docMk/>
            <pc:sldMk cId="123881975" sldId="384"/>
            <ac:picMk id="5" creationId="{438DE826-D1DE-4318-A846-0837A11C02D8}"/>
          </ac:picMkLst>
        </pc:picChg>
      </pc:sldChg>
      <pc:sldChg chg="new del">
        <pc:chgData name="Caroline Prodger" userId="e4ef2e75-b60b-401b-8ebe-291bdcf405f4" providerId="ADAL" clId="{63D6CC85-6AF4-477A-A05B-424C95F5E05F}" dt="2021-10-06T13:25:14.505" v="1164" actId="680"/>
        <pc:sldMkLst>
          <pc:docMk/>
          <pc:sldMk cId="3061333402" sldId="385"/>
        </pc:sldMkLst>
      </pc:sldChg>
      <pc:sldChg chg="addSp delSp modSp new mod modNotesTx">
        <pc:chgData name="Caroline Prodger" userId="e4ef2e75-b60b-401b-8ebe-291bdcf405f4" providerId="ADAL" clId="{63D6CC85-6AF4-477A-A05B-424C95F5E05F}" dt="2021-10-13T12:13:03.741" v="1305" actId="20577"/>
        <pc:sldMkLst>
          <pc:docMk/>
          <pc:sldMk cId="3277073445" sldId="385"/>
        </pc:sldMkLst>
        <pc:spChg chg="mod">
          <ac:chgData name="Caroline Prodger" userId="e4ef2e75-b60b-401b-8ebe-291bdcf405f4" providerId="ADAL" clId="{63D6CC85-6AF4-477A-A05B-424C95F5E05F}" dt="2021-10-13T11:51:10.830" v="1211" actId="20577"/>
          <ac:spMkLst>
            <pc:docMk/>
            <pc:sldMk cId="3277073445" sldId="385"/>
            <ac:spMk id="2" creationId="{1D8AF2CE-B721-4B78-894B-1C42017A82FE}"/>
          </ac:spMkLst>
        </pc:spChg>
        <pc:spChg chg="del">
          <ac:chgData name="Caroline Prodger" userId="e4ef2e75-b60b-401b-8ebe-291bdcf405f4" providerId="ADAL" clId="{63D6CC85-6AF4-477A-A05B-424C95F5E05F}" dt="2021-10-13T11:50:19.943" v="1195" actId="931"/>
          <ac:spMkLst>
            <pc:docMk/>
            <pc:sldMk cId="3277073445" sldId="385"/>
            <ac:spMk id="3" creationId="{EAE45AFD-863D-47C8-90D3-4B70D2DD8A60}"/>
          </ac:spMkLst>
        </pc:spChg>
        <pc:picChg chg="add mod modCrop">
          <ac:chgData name="Caroline Prodger" userId="e4ef2e75-b60b-401b-8ebe-291bdcf405f4" providerId="ADAL" clId="{63D6CC85-6AF4-477A-A05B-424C95F5E05F}" dt="2021-10-13T11:51:33.750" v="1214" actId="1076"/>
          <ac:picMkLst>
            <pc:docMk/>
            <pc:sldMk cId="3277073445" sldId="385"/>
            <ac:picMk id="5" creationId="{9A98220C-5682-4418-B62A-08FDB803ADE4}"/>
          </ac:picMkLst>
        </pc:picChg>
      </pc:sldChg>
      <pc:sldMasterChg chg="modSp mod">
        <pc:chgData name="Caroline Prodger" userId="e4ef2e75-b60b-401b-8ebe-291bdcf405f4" providerId="ADAL" clId="{63D6CC85-6AF4-477A-A05B-424C95F5E05F}" dt="2021-10-06T13:30:51.870" v="1169" actId="20577"/>
        <pc:sldMasterMkLst>
          <pc:docMk/>
          <pc:sldMasterMk cId="1762066060" sldId="2147483653"/>
        </pc:sldMasterMkLst>
        <pc:spChg chg="mod">
          <ac:chgData name="Caroline Prodger" userId="e4ef2e75-b60b-401b-8ebe-291bdcf405f4" providerId="ADAL" clId="{63D6CC85-6AF4-477A-A05B-424C95F5E05F}" dt="2021-10-06T13:30:51.870" v="1169" actId="20577"/>
          <ac:spMkLst>
            <pc:docMk/>
            <pc:sldMasterMk cId="1762066060" sldId="2147483653"/>
            <ac:spMk id="12" creationId="{00000000-0000-0000-0000-000000000000}"/>
          </ac:spMkLst>
        </pc:spChg>
      </pc:sldMasterChg>
    </pc:docChg>
  </pc:docChgLst>
  <pc:docChgLst>
    <pc:chgData name="Sheila Holmes" userId="6e7462e7-2d5c-446e-98fb-109e4125352a" providerId="ADAL" clId="{76C3BB5A-92DC-C345-87EC-540740275859}"/>
    <pc:docChg chg="undo custSel addSld delSld modSld sldOrd">
      <pc:chgData name="Sheila Holmes" userId="6e7462e7-2d5c-446e-98fb-109e4125352a" providerId="ADAL" clId="{76C3BB5A-92DC-C345-87EC-540740275859}" dt="2021-03-08T15:03:13.048" v="956" actId="2696"/>
      <pc:docMkLst>
        <pc:docMk/>
      </pc:docMkLst>
      <pc:sldChg chg="modSp mod">
        <pc:chgData name="Sheila Holmes" userId="6e7462e7-2d5c-446e-98fb-109e4125352a" providerId="ADAL" clId="{76C3BB5A-92DC-C345-87EC-540740275859}" dt="2021-03-08T08:17:08.852" v="15" actId="20577"/>
        <pc:sldMkLst>
          <pc:docMk/>
          <pc:sldMk cId="2122002001" sldId="348"/>
        </pc:sldMkLst>
        <pc:spChg chg="mod">
          <ac:chgData name="Sheila Holmes" userId="6e7462e7-2d5c-446e-98fb-109e4125352a" providerId="ADAL" clId="{76C3BB5A-92DC-C345-87EC-540740275859}" dt="2021-03-08T08:17:08.852" v="15" actId="20577"/>
          <ac:spMkLst>
            <pc:docMk/>
            <pc:sldMk cId="2122002001" sldId="348"/>
            <ac:spMk id="15" creationId="{5AF663ED-84B9-E844-8B69-7823E81ADF3C}"/>
          </ac:spMkLst>
        </pc:spChg>
      </pc:sldChg>
      <pc:sldChg chg="addSp delSp modSp mod">
        <pc:chgData name="Sheila Holmes" userId="6e7462e7-2d5c-446e-98fb-109e4125352a" providerId="ADAL" clId="{76C3BB5A-92DC-C345-87EC-540740275859}" dt="2021-03-08T14:36:32.560" v="867" actId="6549"/>
        <pc:sldMkLst>
          <pc:docMk/>
          <pc:sldMk cId="1277172641" sldId="349"/>
        </pc:sldMkLst>
        <pc:spChg chg="add del mod">
          <ac:chgData name="Sheila Holmes" userId="6e7462e7-2d5c-446e-98fb-109e4125352a" providerId="ADAL" clId="{76C3BB5A-92DC-C345-87EC-540740275859}" dt="2021-03-08T13:42:55.078" v="845"/>
          <ac:spMkLst>
            <pc:docMk/>
            <pc:sldMk cId="1277172641" sldId="349"/>
            <ac:spMk id="4" creationId="{431D6B08-404F-DF4F-9B3D-2F32B9B60378}"/>
          </ac:spMkLst>
        </pc:spChg>
        <pc:spChg chg="add del mod">
          <ac:chgData name="Sheila Holmes" userId="6e7462e7-2d5c-446e-98fb-109e4125352a" providerId="ADAL" clId="{76C3BB5A-92DC-C345-87EC-540740275859}" dt="2021-03-08T13:29:19.923" v="773" actId="21"/>
          <ac:spMkLst>
            <pc:docMk/>
            <pc:sldMk cId="1277172641" sldId="349"/>
            <ac:spMk id="5" creationId="{21070A75-C3C0-5F40-82E8-43415E406B8D}"/>
          </ac:spMkLst>
        </pc:spChg>
        <pc:spChg chg="add del mod">
          <ac:chgData name="Sheila Holmes" userId="6e7462e7-2d5c-446e-98fb-109e4125352a" providerId="ADAL" clId="{76C3BB5A-92DC-C345-87EC-540740275859}" dt="2021-03-08T10:20:00.174" v="645" actId="478"/>
          <ac:spMkLst>
            <pc:docMk/>
            <pc:sldMk cId="1277172641" sldId="349"/>
            <ac:spMk id="7" creationId="{97E414A5-20B2-894A-8E44-226F97A05ED1}"/>
          </ac:spMkLst>
        </pc:spChg>
        <pc:spChg chg="add mod">
          <ac:chgData name="Sheila Holmes" userId="6e7462e7-2d5c-446e-98fb-109e4125352a" providerId="ADAL" clId="{76C3BB5A-92DC-C345-87EC-540740275859}" dt="2021-03-08T13:41:33.482" v="831" actId="14100"/>
          <ac:spMkLst>
            <pc:docMk/>
            <pc:sldMk cId="1277172641" sldId="349"/>
            <ac:spMk id="8" creationId="{E67190D0-7832-3749-A9D4-0D2CEB987BBA}"/>
          </ac:spMkLst>
        </pc:spChg>
        <pc:spChg chg="mod">
          <ac:chgData name="Sheila Holmes" userId="6e7462e7-2d5c-446e-98fb-109e4125352a" providerId="ADAL" clId="{76C3BB5A-92DC-C345-87EC-540740275859}" dt="2021-03-08T13:42:24.605" v="838"/>
          <ac:spMkLst>
            <pc:docMk/>
            <pc:sldMk cId="1277172641" sldId="349"/>
            <ac:spMk id="10" creationId="{D8C7E8C4-C3DE-2641-96D3-23793D1C9B1F}"/>
          </ac:spMkLst>
        </pc:spChg>
        <pc:spChg chg="add mod">
          <ac:chgData name="Sheila Holmes" userId="6e7462e7-2d5c-446e-98fb-109e4125352a" providerId="ADAL" clId="{76C3BB5A-92DC-C345-87EC-540740275859}" dt="2021-03-08T14:35:41.372" v="855" actId="1076"/>
          <ac:spMkLst>
            <pc:docMk/>
            <pc:sldMk cId="1277172641" sldId="349"/>
            <ac:spMk id="12" creationId="{5AEC3818-31FF-DE42-9E5C-2DDDE2F9F12E}"/>
          </ac:spMkLst>
        </pc:spChg>
        <pc:spChg chg="mod">
          <ac:chgData name="Sheila Holmes" userId="6e7462e7-2d5c-446e-98fb-109e4125352a" providerId="ADAL" clId="{76C3BB5A-92DC-C345-87EC-540740275859}" dt="2021-03-08T09:05:03.262" v="255" actId="14100"/>
          <ac:spMkLst>
            <pc:docMk/>
            <pc:sldMk cId="1277172641" sldId="349"/>
            <ac:spMk id="2050" creationId="{00000000-0000-0000-0000-000000000000}"/>
          </ac:spMkLst>
        </pc:spChg>
        <pc:spChg chg="mod">
          <ac:chgData name="Sheila Holmes" userId="6e7462e7-2d5c-446e-98fb-109e4125352a" providerId="ADAL" clId="{76C3BB5A-92DC-C345-87EC-540740275859}" dt="2021-03-08T14:36:32.560" v="867" actId="6549"/>
          <ac:spMkLst>
            <pc:docMk/>
            <pc:sldMk cId="1277172641" sldId="349"/>
            <ac:spMk id="2054" creationId="{00000000-0000-0000-0000-000000000000}"/>
          </ac:spMkLst>
        </pc:spChg>
        <pc:picChg chg="add del mod">
          <ac:chgData name="Sheila Holmes" userId="6e7462e7-2d5c-446e-98fb-109e4125352a" providerId="ADAL" clId="{76C3BB5A-92DC-C345-87EC-540740275859}" dt="2021-03-08T14:35:48.121" v="856" actId="478"/>
          <ac:picMkLst>
            <pc:docMk/>
            <pc:sldMk cId="1277172641" sldId="349"/>
            <ac:picMk id="3" creationId="{95827C06-F04E-6D44-93A7-044D1689B703}"/>
          </ac:picMkLst>
        </pc:picChg>
        <pc:picChg chg="add mod">
          <ac:chgData name="Sheila Holmes" userId="6e7462e7-2d5c-446e-98fb-109e4125352a" providerId="ADAL" clId="{76C3BB5A-92DC-C345-87EC-540740275859}" dt="2021-03-08T14:32:27.116" v="851" actId="1076"/>
          <ac:picMkLst>
            <pc:docMk/>
            <pc:sldMk cId="1277172641" sldId="349"/>
            <ac:picMk id="11" creationId="{FB61723F-E188-B34A-8295-FB83D87ED27E}"/>
          </ac:picMkLst>
        </pc:picChg>
        <pc:picChg chg="add mod">
          <ac:chgData name="Sheila Holmes" userId="6e7462e7-2d5c-446e-98fb-109e4125352a" providerId="ADAL" clId="{76C3BB5A-92DC-C345-87EC-540740275859}" dt="2021-03-08T13:41:25.608" v="829" actId="1076"/>
          <ac:picMkLst>
            <pc:docMk/>
            <pc:sldMk cId="1277172641" sldId="349"/>
            <ac:picMk id="1026" creationId="{A753DA63-C105-BB44-98D6-AAD601F59822}"/>
          </ac:picMkLst>
        </pc:picChg>
      </pc:sldChg>
      <pc:sldChg chg="del">
        <pc:chgData name="Sheila Holmes" userId="6e7462e7-2d5c-446e-98fb-109e4125352a" providerId="ADAL" clId="{76C3BB5A-92DC-C345-87EC-540740275859}" dt="2021-03-08T14:37:42.435" v="871" actId="2696"/>
        <pc:sldMkLst>
          <pc:docMk/>
          <pc:sldMk cId="996516757" sldId="350"/>
        </pc:sldMkLst>
      </pc:sldChg>
      <pc:sldChg chg="addSp delSp modSp del mod ord">
        <pc:chgData name="Sheila Holmes" userId="6e7462e7-2d5c-446e-98fb-109e4125352a" providerId="ADAL" clId="{76C3BB5A-92DC-C345-87EC-540740275859}" dt="2021-03-08T15:03:13.048" v="956" actId="2696"/>
        <pc:sldMkLst>
          <pc:docMk/>
          <pc:sldMk cId="797446078" sldId="351"/>
        </pc:sldMkLst>
        <pc:spChg chg="mod">
          <ac:chgData name="Sheila Holmes" userId="6e7462e7-2d5c-446e-98fb-109e4125352a" providerId="ADAL" clId="{76C3BB5A-92DC-C345-87EC-540740275859}" dt="2021-03-08T09:24:50.858" v="382" actId="123"/>
          <ac:spMkLst>
            <pc:docMk/>
            <pc:sldMk cId="797446078" sldId="351"/>
            <ac:spMk id="4" creationId="{EC4AF6A3-2F37-5344-8BC1-11DBD6774F13}"/>
          </ac:spMkLst>
        </pc:spChg>
        <pc:spChg chg="add del mod">
          <ac:chgData name="Sheila Holmes" userId="6e7462e7-2d5c-446e-98fb-109e4125352a" providerId="ADAL" clId="{76C3BB5A-92DC-C345-87EC-540740275859}" dt="2021-03-08T15:01:26.306" v="945" actId="478"/>
          <ac:spMkLst>
            <pc:docMk/>
            <pc:sldMk cId="797446078" sldId="351"/>
            <ac:spMk id="6" creationId="{1C414F86-A3D9-3042-BA45-E44F384E125C}"/>
          </ac:spMkLst>
        </pc:spChg>
        <pc:spChg chg="add del mod">
          <ac:chgData name="Sheila Holmes" userId="6e7462e7-2d5c-446e-98fb-109e4125352a" providerId="ADAL" clId="{76C3BB5A-92DC-C345-87EC-540740275859}" dt="2021-03-08T13:27:48.766" v="770"/>
          <ac:spMkLst>
            <pc:docMk/>
            <pc:sldMk cId="797446078" sldId="351"/>
            <ac:spMk id="7" creationId="{B8C858A0-B979-FE40-9239-C2347BF12244}"/>
          </ac:spMkLst>
        </pc:spChg>
        <pc:spChg chg="add del mod">
          <ac:chgData name="Sheila Holmes" userId="6e7462e7-2d5c-446e-98fb-109e4125352a" providerId="ADAL" clId="{76C3BB5A-92DC-C345-87EC-540740275859}" dt="2021-03-08T15:01:12.845" v="943" actId="478"/>
          <ac:spMkLst>
            <pc:docMk/>
            <pc:sldMk cId="797446078" sldId="351"/>
            <ac:spMk id="9" creationId="{C991DB33-1E66-4541-940D-B51C969C82ED}"/>
          </ac:spMkLst>
        </pc:spChg>
        <pc:spChg chg="del mod">
          <ac:chgData name="Sheila Holmes" userId="6e7462e7-2d5c-446e-98fb-109e4125352a" providerId="ADAL" clId="{76C3BB5A-92DC-C345-87EC-540740275859}" dt="2021-03-08T15:02:10.528" v="948" actId="21"/>
          <ac:spMkLst>
            <pc:docMk/>
            <pc:sldMk cId="797446078" sldId="351"/>
            <ac:spMk id="2054" creationId="{00000000-0000-0000-0000-000000000000}"/>
          </ac:spMkLst>
        </pc:spChg>
        <pc:picChg chg="mod">
          <ac:chgData name="Sheila Holmes" userId="6e7462e7-2d5c-446e-98fb-109e4125352a" providerId="ADAL" clId="{76C3BB5A-92DC-C345-87EC-540740275859}" dt="2021-03-08T15:01:33.681" v="946" actId="1076"/>
          <ac:picMkLst>
            <pc:docMk/>
            <pc:sldMk cId="797446078" sldId="351"/>
            <ac:picMk id="5" creationId="{2283210B-1839-5644-8A01-8A4E91242908}"/>
          </ac:picMkLst>
        </pc:picChg>
      </pc:sldChg>
      <pc:sldChg chg="addSp delSp modSp mod ord">
        <pc:chgData name="Sheila Holmes" userId="6e7462e7-2d5c-446e-98fb-109e4125352a" providerId="ADAL" clId="{76C3BB5A-92DC-C345-87EC-540740275859}" dt="2021-03-08T13:27:09.332" v="764" actId="21"/>
        <pc:sldMkLst>
          <pc:docMk/>
          <pc:sldMk cId="347478726" sldId="352"/>
        </pc:sldMkLst>
        <pc:spChg chg="mod">
          <ac:chgData name="Sheila Holmes" userId="6e7462e7-2d5c-446e-98fb-109e4125352a" providerId="ADAL" clId="{76C3BB5A-92DC-C345-87EC-540740275859}" dt="2021-03-08T10:04:53.112" v="571" actId="1035"/>
          <ac:spMkLst>
            <pc:docMk/>
            <pc:sldMk cId="347478726" sldId="352"/>
            <ac:spMk id="2" creationId="{93BC1656-EDB1-0441-9A9F-61440201716C}"/>
          </ac:spMkLst>
        </pc:spChg>
        <pc:spChg chg="mod">
          <ac:chgData name="Sheila Holmes" userId="6e7462e7-2d5c-446e-98fb-109e4125352a" providerId="ADAL" clId="{76C3BB5A-92DC-C345-87EC-540740275859}" dt="2021-03-08T09:07:28.420" v="284" actId="6549"/>
          <ac:spMkLst>
            <pc:docMk/>
            <pc:sldMk cId="347478726" sldId="352"/>
            <ac:spMk id="3" creationId="{1AA35ABD-2961-284A-91CA-8EDF24A1B1C5}"/>
          </ac:spMkLst>
        </pc:spChg>
        <pc:spChg chg="add del mod">
          <ac:chgData name="Sheila Holmes" userId="6e7462e7-2d5c-446e-98fb-109e4125352a" providerId="ADAL" clId="{76C3BB5A-92DC-C345-87EC-540740275859}" dt="2021-03-08T09:51:06.087" v="451" actId="478"/>
          <ac:spMkLst>
            <pc:docMk/>
            <pc:sldMk cId="347478726" sldId="352"/>
            <ac:spMk id="6" creationId="{CE849835-F09D-5A45-82D9-BFEBC4A0E434}"/>
          </ac:spMkLst>
        </pc:spChg>
        <pc:spChg chg="add mod">
          <ac:chgData name="Sheila Holmes" userId="6e7462e7-2d5c-446e-98fb-109e4125352a" providerId="ADAL" clId="{76C3BB5A-92DC-C345-87EC-540740275859}" dt="2021-03-08T10:01:43.756" v="541" actId="1076"/>
          <ac:spMkLst>
            <pc:docMk/>
            <pc:sldMk cId="347478726" sldId="352"/>
            <ac:spMk id="9" creationId="{56A6CDDA-BD77-7549-9DF4-9C1431F5C317}"/>
          </ac:spMkLst>
        </pc:spChg>
        <pc:spChg chg="add mod">
          <ac:chgData name="Sheila Holmes" userId="6e7462e7-2d5c-446e-98fb-109e4125352a" providerId="ADAL" clId="{76C3BB5A-92DC-C345-87EC-540740275859}" dt="2021-03-08T10:06:06.068" v="592" actId="1076"/>
          <ac:spMkLst>
            <pc:docMk/>
            <pc:sldMk cId="347478726" sldId="352"/>
            <ac:spMk id="12" creationId="{1E8F2869-07B2-1542-8A78-5BC98C810BE4}"/>
          </ac:spMkLst>
        </pc:spChg>
        <pc:spChg chg="add del mod">
          <ac:chgData name="Sheila Holmes" userId="6e7462e7-2d5c-446e-98fb-109e4125352a" providerId="ADAL" clId="{76C3BB5A-92DC-C345-87EC-540740275859}" dt="2021-03-08T09:57:29.312" v="504" actId="478"/>
          <ac:spMkLst>
            <pc:docMk/>
            <pc:sldMk cId="347478726" sldId="352"/>
            <ac:spMk id="13" creationId="{D218ED78-44B0-BC41-B258-0F0300D7CD39}"/>
          </ac:spMkLst>
        </pc:spChg>
        <pc:spChg chg="add mod">
          <ac:chgData name="Sheila Holmes" userId="6e7462e7-2d5c-446e-98fb-109e4125352a" providerId="ADAL" clId="{76C3BB5A-92DC-C345-87EC-540740275859}" dt="2021-03-08T10:04:56.869" v="572" actId="1076"/>
          <ac:spMkLst>
            <pc:docMk/>
            <pc:sldMk cId="347478726" sldId="352"/>
            <ac:spMk id="14" creationId="{7D86F1EE-252A-5449-A02F-867FB3FFB50E}"/>
          </ac:spMkLst>
        </pc:spChg>
        <pc:spChg chg="add del mod">
          <ac:chgData name="Sheila Holmes" userId="6e7462e7-2d5c-446e-98fb-109e4125352a" providerId="ADAL" clId="{76C3BB5A-92DC-C345-87EC-540740275859}" dt="2021-03-08T09:58:44.900" v="514" actId="478"/>
          <ac:spMkLst>
            <pc:docMk/>
            <pc:sldMk cId="347478726" sldId="352"/>
            <ac:spMk id="15" creationId="{6DA712E4-EA41-734A-8E45-90457112C754}"/>
          </ac:spMkLst>
        </pc:spChg>
        <pc:spChg chg="add mod">
          <ac:chgData name="Sheila Holmes" userId="6e7462e7-2d5c-446e-98fb-109e4125352a" providerId="ADAL" clId="{76C3BB5A-92DC-C345-87EC-540740275859}" dt="2021-03-08T10:05:45.072" v="591" actId="1035"/>
          <ac:spMkLst>
            <pc:docMk/>
            <pc:sldMk cId="347478726" sldId="352"/>
            <ac:spMk id="16" creationId="{0FA72D3E-B386-4440-9D5B-65A8C21EC23F}"/>
          </ac:spMkLst>
        </pc:spChg>
        <pc:spChg chg="add del mod">
          <ac:chgData name="Sheila Holmes" userId="6e7462e7-2d5c-446e-98fb-109e4125352a" providerId="ADAL" clId="{76C3BB5A-92DC-C345-87EC-540740275859}" dt="2021-03-08T13:27:09.332" v="764" actId="21"/>
          <ac:spMkLst>
            <pc:docMk/>
            <pc:sldMk cId="347478726" sldId="352"/>
            <ac:spMk id="17" creationId="{3B8987DA-A594-064C-B921-B2E28EEDE2B8}"/>
          </ac:spMkLst>
        </pc:spChg>
        <pc:picChg chg="add del mod">
          <ac:chgData name="Sheila Holmes" userId="6e7462e7-2d5c-446e-98fb-109e4125352a" providerId="ADAL" clId="{76C3BB5A-92DC-C345-87EC-540740275859}" dt="2021-03-08T09:51:07.780" v="452" actId="478"/>
          <ac:picMkLst>
            <pc:docMk/>
            <pc:sldMk cId="347478726" sldId="352"/>
            <ac:picMk id="5" creationId="{A0CFA7E9-42AC-4D46-8EE8-C6F5CAFC4862}"/>
          </ac:picMkLst>
        </pc:picChg>
        <pc:picChg chg="add del mod">
          <ac:chgData name="Sheila Holmes" userId="6e7462e7-2d5c-446e-98fb-109e4125352a" providerId="ADAL" clId="{76C3BB5A-92DC-C345-87EC-540740275859}" dt="2021-03-08T10:00:14.839" v="521" actId="478"/>
          <ac:picMkLst>
            <pc:docMk/>
            <pc:sldMk cId="347478726" sldId="352"/>
            <ac:picMk id="8" creationId="{944CCDE4-03DE-2D49-89B4-7887C0606C5A}"/>
          </ac:picMkLst>
        </pc:picChg>
        <pc:picChg chg="add mod modCrop">
          <ac:chgData name="Sheila Holmes" userId="6e7462e7-2d5c-446e-98fb-109e4125352a" providerId="ADAL" clId="{76C3BB5A-92DC-C345-87EC-540740275859}" dt="2021-03-08T10:06:23.810" v="594" actId="1076"/>
          <ac:picMkLst>
            <pc:docMk/>
            <pc:sldMk cId="347478726" sldId="352"/>
            <ac:picMk id="11" creationId="{9201F6CF-A843-7A4E-B281-C24E4CADAD0F}"/>
          </ac:picMkLst>
        </pc:picChg>
      </pc:sldChg>
      <pc:sldChg chg="del">
        <pc:chgData name="Sheila Holmes" userId="6e7462e7-2d5c-446e-98fb-109e4125352a" providerId="ADAL" clId="{76C3BB5A-92DC-C345-87EC-540740275859}" dt="2021-03-08T13:26:16.313" v="762" actId="2696"/>
        <pc:sldMkLst>
          <pc:docMk/>
          <pc:sldMk cId="3720179706" sldId="353"/>
        </pc:sldMkLst>
      </pc:sldChg>
      <pc:sldChg chg="addSp delSp modSp mod">
        <pc:chgData name="Sheila Holmes" userId="6e7462e7-2d5c-446e-98fb-109e4125352a" providerId="ADAL" clId="{76C3BB5A-92DC-C345-87EC-540740275859}" dt="2021-03-08T09:35:48.467" v="417" actId="1076"/>
        <pc:sldMkLst>
          <pc:docMk/>
          <pc:sldMk cId="3722168293" sldId="354"/>
        </pc:sldMkLst>
        <pc:spChg chg="mod">
          <ac:chgData name="Sheila Holmes" userId="6e7462e7-2d5c-446e-98fb-109e4125352a" providerId="ADAL" clId="{76C3BB5A-92DC-C345-87EC-540740275859}" dt="2021-03-08T09:08:57.284" v="306" actId="20577"/>
          <ac:spMkLst>
            <pc:docMk/>
            <pc:sldMk cId="3722168293" sldId="354"/>
            <ac:spMk id="2" creationId="{09DBD1FF-160B-1E4B-8108-7A48031CB1E8}"/>
          </ac:spMkLst>
        </pc:spChg>
        <pc:spChg chg="mod">
          <ac:chgData name="Sheila Holmes" userId="6e7462e7-2d5c-446e-98fb-109e4125352a" providerId="ADAL" clId="{76C3BB5A-92DC-C345-87EC-540740275859}" dt="2021-03-08T09:35:40.864" v="415" actId="179"/>
          <ac:spMkLst>
            <pc:docMk/>
            <pc:sldMk cId="3722168293" sldId="354"/>
            <ac:spMk id="3" creationId="{F8132486-6B77-8B49-95E0-E94905B12828}"/>
          </ac:spMkLst>
        </pc:spChg>
        <pc:spChg chg="add del mod">
          <ac:chgData name="Sheila Holmes" userId="6e7462e7-2d5c-446e-98fb-109e4125352a" providerId="ADAL" clId="{76C3BB5A-92DC-C345-87EC-540740275859}" dt="2021-03-08T09:32:49.364" v="406"/>
          <ac:spMkLst>
            <pc:docMk/>
            <pc:sldMk cId="3722168293" sldId="354"/>
            <ac:spMk id="6" creationId="{479DF290-8E35-B54D-A03E-631D8A371CDF}"/>
          </ac:spMkLst>
        </pc:spChg>
        <pc:spChg chg="add del mod">
          <ac:chgData name="Sheila Holmes" userId="6e7462e7-2d5c-446e-98fb-109e4125352a" providerId="ADAL" clId="{76C3BB5A-92DC-C345-87EC-540740275859}" dt="2021-03-08T09:32:47.680" v="404" actId="478"/>
          <ac:spMkLst>
            <pc:docMk/>
            <pc:sldMk cId="3722168293" sldId="354"/>
            <ac:spMk id="7" creationId="{AE2461A7-1C73-FE47-80AA-F4C2BB67092E}"/>
          </ac:spMkLst>
        </pc:spChg>
        <pc:picChg chg="add mod">
          <ac:chgData name="Sheila Holmes" userId="6e7462e7-2d5c-446e-98fb-109e4125352a" providerId="ADAL" clId="{76C3BB5A-92DC-C345-87EC-540740275859}" dt="2021-03-08T09:35:48.467" v="417" actId="1076"/>
          <ac:picMkLst>
            <pc:docMk/>
            <pc:sldMk cId="3722168293" sldId="354"/>
            <ac:picMk id="5" creationId="{8C499A9E-8D11-FE41-AA9D-A10B60457D8D}"/>
          </ac:picMkLst>
        </pc:picChg>
      </pc:sldChg>
      <pc:sldChg chg="ord">
        <pc:chgData name="Sheila Holmes" userId="6e7462e7-2d5c-446e-98fb-109e4125352a" providerId="ADAL" clId="{76C3BB5A-92DC-C345-87EC-540740275859}" dt="2021-03-08T10:08:38.790" v="597" actId="20578"/>
        <pc:sldMkLst>
          <pc:docMk/>
          <pc:sldMk cId="2800425583" sldId="355"/>
        </pc:sldMkLst>
      </pc:sldChg>
      <pc:sldChg chg="addSp delSp modSp mod">
        <pc:chgData name="Sheila Holmes" userId="6e7462e7-2d5c-446e-98fb-109e4125352a" providerId="ADAL" clId="{76C3BB5A-92DC-C345-87EC-540740275859}" dt="2021-03-08T08:52:59.162" v="161" actId="20577"/>
        <pc:sldMkLst>
          <pc:docMk/>
          <pc:sldMk cId="1765752576" sldId="356"/>
        </pc:sldMkLst>
        <pc:spChg chg="add mod">
          <ac:chgData name="Sheila Holmes" userId="6e7462e7-2d5c-446e-98fb-109e4125352a" providerId="ADAL" clId="{76C3BB5A-92DC-C345-87EC-540740275859}" dt="2021-03-08T08:47:12.452" v="20" actId="1076"/>
          <ac:spMkLst>
            <pc:docMk/>
            <pc:sldMk cId="1765752576" sldId="356"/>
            <ac:spMk id="2" creationId="{14E98EE9-4A10-7B4B-94C8-E6738CD06789}"/>
          </ac:spMkLst>
        </pc:spChg>
        <pc:spChg chg="add mod">
          <ac:chgData name="Sheila Holmes" userId="6e7462e7-2d5c-446e-98fb-109e4125352a" providerId="ADAL" clId="{76C3BB5A-92DC-C345-87EC-540740275859}" dt="2021-03-08T08:47:33.839" v="33" actId="20577"/>
          <ac:spMkLst>
            <pc:docMk/>
            <pc:sldMk cId="1765752576" sldId="356"/>
            <ac:spMk id="14" creationId="{DAB82060-304D-CA4B-939E-ECC9E2857376}"/>
          </ac:spMkLst>
        </pc:spChg>
        <pc:spChg chg="add del mod">
          <ac:chgData name="Sheila Holmes" userId="6e7462e7-2d5c-446e-98fb-109e4125352a" providerId="ADAL" clId="{76C3BB5A-92DC-C345-87EC-540740275859}" dt="2021-03-08T08:50:06.795" v="97" actId="478"/>
          <ac:spMkLst>
            <pc:docMk/>
            <pc:sldMk cId="1765752576" sldId="356"/>
            <ac:spMk id="16" creationId="{A731691D-3113-9A45-AF6B-C85162F2DBDC}"/>
          </ac:spMkLst>
        </pc:spChg>
        <pc:spChg chg="add mod">
          <ac:chgData name="Sheila Holmes" userId="6e7462e7-2d5c-446e-98fb-109e4125352a" providerId="ADAL" clId="{76C3BB5A-92DC-C345-87EC-540740275859}" dt="2021-03-08T08:47:44.871" v="39" actId="20577"/>
          <ac:spMkLst>
            <pc:docMk/>
            <pc:sldMk cId="1765752576" sldId="356"/>
            <ac:spMk id="17" creationId="{FCDC0FCC-BAA1-4540-A36E-06468CC1B6BC}"/>
          </ac:spMkLst>
        </pc:spChg>
        <pc:spChg chg="add mod">
          <ac:chgData name="Sheila Holmes" userId="6e7462e7-2d5c-446e-98fb-109e4125352a" providerId="ADAL" clId="{76C3BB5A-92DC-C345-87EC-540740275859}" dt="2021-03-08T08:48:03.667" v="52" actId="20577"/>
          <ac:spMkLst>
            <pc:docMk/>
            <pc:sldMk cId="1765752576" sldId="356"/>
            <ac:spMk id="19" creationId="{654F7C38-8853-B544-BB0A-4AC49F6AAD0C}"/>
          </ac:spMkLst>
        </pc:spChg>
        <pc:spChg chg="add mod">
          <ac:chgData name="Sheila Holmes" userId="6e7462e7-2d5c-446e-98fb-109e4125352a" providerId="ADAL" clId="{76C3BB5A-92DC-C345-87EC-540740275859}" dt="2021-03-08T08:51:32.352" v="139" actId="20577"/>
          <ac:spMkLst>
            <pc:docMk/>
            <pc:sldMk cId="1765752576" sldId="356"/>
            <ac:spMk id="23" creationId="{93ADE853-B992-5248-83FB-30846C525CE9}"/>
          </ac:spMkLst>
        </pc:spChg>
        <pc:spChg chg="add mod">
          <ac:chgData name="Sheila Holmes" userId="6e7462e7-2d5c-446e-98fb-109e4125352a" providerId="ADAL" clId="{76C3BB5A-92DC-C345-87EC-540740275859}" dt="2021-03-08T08:49:29.911" v="87" actId="20577"/>
          <ac:spMkLst>
            <pc:docMk/>
            <pc:sldMk cId="1765752576" sldId="356"/>
            <ac:spMk id="24" creationId="{E3AF0D19-5E77-E342-9813-47FF45143287}"/>
          </ac:spMkLst>
        </pc:spChg>
        <pc:spChg chg="add mod">
          <ac:chgData name="Sheila Holmes" userId="6e7462e7-2d5c-446e-98fb-109e4125352a" providerId="ADAL" clId="{76C3BB5A-92DC-C345-87EC-540740275859}" dt="2021-03-08T08:52:22.436" v="143" actId="20577"/>
          <ac:spMkLst>
            <pc:docMk/>
            <pc:sldMk cId="1765752576" sldId="356"/>
            <ac:spMk id="25" creationId="{44FB588F-3F6C-A64A-A822-AFF8502653C1}"/>
          </ac:spMkLst>
        </pc:spChg>
        <pc:spChg chg="add mod">
          <ac:chgData name="Sheila Holmes" userId="6e7462e7-2d5c-446e-98fb-109e4125352a" providerId="ADAL" clId="{76C3BB5A-92DC-C345-87EC-540740275859}" dt="2021-03-08T08:49:03.448" v="73" actId="20577"/>
          <ac:spMkLst>
            <pc:docMk/>
            <pc:sldMk cId="1765752576" sldId="356"/>
            <ac:spMk id="26" creationId="{CAB4CFCF-2649-7542-ABC7-3BA96461AA95}"/>
          </ac:spMkLst>
        </pc:spChg>
        <pc:spChg chg="add mod">
          <ac:chgData name="Sheila Holmes" userId="6e7462e7-2d5c-446e-98fb-109e4125352a" providerId="ADAL" clId="{76C3BB5A-92DC-C345-87EC-540740275859}" dt="2021-03-08T08:52:33.750" v="148" actId="20577"/>
          <ac:spMkLst>
            <pc:docMk/>
            <pc:sldMk cId="1765752576" sldId="356"/>
            <ac:spMk id="27" creationId="{268F1BE6-A774-D94F-AF4B-514EEECE2896}"/>
          </ac:spMkLst>
        </pc:spChg>
        <pc:spChg chg="add mod">
          <ac:chgData name="Sheila Holmes" userId="6e7462e7-2d5c-446e-98fb-109e4125352a" providerId="ADAL" clId="{76C3BB5A-92DC-C345-87EC-540740275859}" dt="2021-03-08T08:52:59.162" v="161" actId="20577"/>
          <ac:spMkLst>
            <pc:docMk/>
            <pc:sldMk cId="1765752576" sldId="356"/>
            <ac:spMk id="28" creationId="{FCAF6176-C6AE-5A4A-92C7-0E32A19964B5}"/>
          </ac:spMkLst>
        </pc:spChg>
        <pc:picChg chg="mod">
          <ac:chgData name="Sheila Holmes" userId="6e7462e7-2d5c-446e-98fb-109e4125352a" providerId="ADAL" clId="{76C3BB5A-92DC-C345-87EC-540740275859}" dt="2021-03-08T08:50:23.359" v="101" actId="1076"/>
          <ac:picMkLst>
            <pc:docMk/>
            <pc:sldMk cId="1765752576" sldId="356"/>
            <ac:picMk id="11" creationId="{9683D9C0-2833-C741-B19B-C1B6072F59D4}"/>
          </ac:picMkLst>
        </pc:picChg>
      </pc:sldChg>
      <pc:sldChg chg="modSp mod">
        <pc:chgData name="Sheila Holmes" userId="6e7462e7-2d5c-446e-98fb-109e4125352a" providerId="ADAL" clId="{76C3BB5A-92DC-C345-87EC-540740275859}" dt="2021-03-08T09:38:09.379" v="425" actId="167"/>
        <pc:sldMkLst>
          <pc:docMk/>
          <pc:sldMk cId="3271996244" sldId="357"/>
        </pc:sldMkLst>
        <pc:spChg chg="mod">
          <ac:chgData name="Sheila Holmes" userId="6e7462e7-2d5c-446e-98fb-109e4125352a" providerId="ADAL" clId="{76C3BB5A-92DC-C345-87EC-540740275859}" dt="2021-03-08T09:37:53.566" v="422" actId="1076"/>
          <ac:spMkLst>
            <pc:docMk/>
            <pc:sldMk cId="3271996244" sldId="357"/>
            <ac:spMk id="3" creationId="{F8132486-6B77-8B49-95E0-E94905B12828}"/>
          </ac:spMkLst>
        </pc:spChg>
        <pc:picChg chg="mod">
          <ac:chgData name="Sheila Holmes" userId="6e7462e7-2d5c-446e-98fb-109e4125352a" providerId="ADAL" clId="{76C3BB5A-92DC-C345-87EC-540740275859}" dt="2021-03-08T09:38:09.379" v="425" actId="167"/>
          <ac:picMkLst>
            <pc:docMk/>
            <pc:sldMk cId="3271996244" sldId="357"/>
            <ac:picMk id="5" creationId="{0A5A90EA-A984-F043-8470-2985EA73D17C}"/>
          </ac:picMkLst>
        </pc:picChg>
      </pc:sldChg>
      <pc:sldChg chg="modSp mod">
        <pc:chgData name="Sheila Holmes" userId="6e7462e7-2d5c-446e-98fb-109e4125352a" providerId="ADAL" clId="{76C3BB5A-92DC-C345-87EC-540740275859}" dt="2021-03-08T09:38:57.830" v="430" actId="1076"/>
        <pc:sldMkLst>
          <pc:docMk/>
          <pc:sldMk cId="3697048190" sldId="358"/>
        </pc:sldMkLst>
        <pc:spChg chg="mod">
          <ac:chgData name="Sheila Holmes" userId="6e7462e7-2d5c-446e-98fb-109e4125352a" providerId="ADAL" clId="{76C3BB5A-92DC-C345-87EC-540740275859}" dt="2021-03-08T09:38:42.075" v="426" actId="948"/>
          <ac:spMkLst>
            <pc:docMk/>
            <pc:sldMk cId="3697048190" sldId="358"/>
            <ac:spMk id="3" creationId="{F8132486-6B77-8B49-95E0-E94905B12828}"/>
          </ac:spMkLst>
        </pc:spChg>
        <pc:picChg chg="mod">
          <ac:chgData name="Sheila Holmes" userId="6e7462e7-2d5c-446e-98fb-109e4125352a" providerId="ADAL" clId="{76C3BB5A-92DC-C345-87EC-540740275859}" dt="2021-03-08T09:38:57.830" v="430" actId="1076"/>
          <ac:picMkLst>
            <pc:docMk/>
            <pc:sldMk cId="3697048190" sldId="358"/>
            <ac:picMk id="5" creationId="{8B0B9F94-3F9A-CA40-87AD-F83FF70416B1}"/>
          </ac:picMkLst>
        </pc:picChg>
      </pc:sldChg>
      <pc:sldChg chg="addSp delSp modSp del mod ord">
        <pc:chgData name="Sheila Holmes" userId="6e7462e7-2d5c-446e-98fb-109e4125352a" providerId="ADAL" clId="{76C3BB5A-92DC-C345-87EC-540740275859}" dt="2021-03-08T10:14:51.137" v="619" actId="2696"/>
        <pc:sldMkLst>
          <pc:docMk/>
          <pc:sldMk cId="2500259267" sldId="360"/>
        </pc:sldMkLst>
        <pc:spChg chg="del mod">
          <ac:chgData name="Sheila Holmes" userId="6e7462e7-2d5c-446e-98fb-109e4125352a" providerId="ADAL" clId="{76C3BB5A-92DC-C345-87EC-540740275859}" dt="2021-03-08T10:14:47.450" v="618" actId="21"/>
          <ac:spMkLst>
            <pc:docMk/>
            <pc:sldMk cId="2500259267" sldId="360"/>
            <ac:spMk id="3" creationId="{F8132486-6B77-8B49-95E0-E94905B12828}"/>
          </ac:spMkLst>
        </pc:spChg>
        <pc:spChg chg="del mod">
          <ac:chgData name="Sheila Holmes" userId="6e7462e7-2d5c-446e-98fb-109e4125352a" providerId="ADAL" clId="{76C3BB5A-92DC-C345-87EC-540740275859}" dt="2021-03-08T09:29:21.714" v="398" actId="21"/>
          <ac:spMkLst>
            <pc:docMk/>
            <pc:sldMk cId="2500259267" sldId="360"/>
            <ac:spMk id="4" creationId="{ACF1059E-EF03-8A4C-8869-F2D01EFC4C19}"/>
          </ac:spMkLst>
        </pc:spChg>
        <pc:spChg chg="add mod">
          <ac:chgData name="Sheila Holmes" userId="6e7462e7-2d5c-446e-98fb-109e4125352a" providerId="ADAL" clId="{76C3BB5A-92DC-C345-87EC-540740275859}" dt="2021-03-08T10:14:47.450" v="618" actId="21"/>
          <ac:spMkLst>
            <pc:docMk/>
            <pc:sldMk cId="2500259267" sldId="360"/>
            <ac:spMk id="6" creationId="{9F1DE04A-43E6-5546-B5EF-5AF84C1BF097}"/>
          </ac:spMkLst>
        </pc:spChg>
      </pc:sldChg>
      <pc:sldChg chg="delSp modSp del mod ord">
        <pc:chgData name="Sheila Holmes" userId="6e7462e7-2d5c-446e-98fb-109e4125352a" providerId="ADAL" clId="{76C3BB5A-92DC-C345-87EC-540740275859}" dt="2021-03-08T13:24:06.913" v="753" actId="2696"/>
        <pc:sldMkLst>
          <pc:docMk/>
          <pc:sldMk cId="1156571085" sldId="361"/>
        </pc:sldMkLst>
        <pc:spChg chg="del">
          <ac:chgData name="Sheila Holmes" userId="6e7462e7-2d5c-446e-98fb-109e4125352a" providerId="ADAL" clId="{76C3BB5A-92DC-C345-87EC-540740275859}" dt="2021-03-08T09:08:40.721" v="305" actId="478"/>
          <ac:spMkLst>
            <pc:docMk/>
            <pc:sldMk cId="1156571085" sldId="361"/>
            <ac:spMk id="10" creationId="{D8C7E8C4-C3DE-2641-96D3-23793D1C9B1F}"/>
          </ac:spMkLst>
        </pc:spChg>
        <pc:spChg chg="del mod">
          <ac:chgData name="Sheila Holmes" userId="6e7462e7-2d5c-446e-98fb-109e4125352a" providerId="ADAL" clId="{76C3BB5A-92DC-C345-87EC-540740275859}" dt="2021-03-08T09:08:38.808" v="304" actId="478"/>
          <ac:spMkLst>
            <pc:docMk/>
            <pc:sldMk cId="1156571085" sldId="361"/>
            <ac:spMk id="2054" creationId="{00000000-0000-0000-0000-000000000000}"/>
          </ac:spMkLst>
        </pc:spChg>
      </pc:sldChg>
      <pc:sldChg chg="addSp delSp modSp mod ord">
        <pc:chgData name="Sheila Holmes" userId="6e7462e7-2d5c-446e-98fb-109e4125352a" providerId="ADAL" clId="{76C3BB5A-92DC-C345-87EC-540740275859}" dt="2021-03-08T15:03:02.849" v="955" actId="1076"/>
        <pc:sldMkLst>
          <pc:docMk/>
          <pc:sldMk cId="541268114" sldId="362"/>
        </pc:sldMkLst>
        <pc:spChg chg="mod">
          <ac:chgData name="Sheila Holmes" userId="6e7462e7-2d5c-446e-98fb-109e4125352a" providerId="ADAL" clId="{76C3BB5A-92DC-C345-87EC-540740275859}" dt="2021-03-08T14:43:16.580" v="937" actId="12"/>
          <ac:spMkLst>
            <pc:docMk/>
            <pc:sldMk cId="541268114" sldId="362"/>
            <ac:spMk id="7" creationId="{DA2D82A1-D590-9B4C-A093-3D4EA7B717D5}"/>
          </ac:spMkLst>
        </pc:spChg>
        <pc:spChg chg="add mod">
          <ac:chgData name="Sheila Holmes" userId="6e7462e7-2d5c-446e-98fb-109e4125352a" providerId="ADAL" clId="{76C3BB5A-92DC-C345-87EC-540740275859}" dt="2021-03-08T15:03:02.849" v="955" actId="1076"/>
          <ac:spMkLst>
            <pc:docMk/>
            <pc:sldMk cId="541268114" sldId="362"/>
            <ac:spMk id="8" creationId="{9506F6D6-2677-3141-9706-4C8E3DE2CAA8}"/>
          </ac:spMkLst>
        </pc:spChg>
        <pc:spChg chg="del mod">
          <ac:chgData name="Sheila Holmes" userId="6e7462e7-2d5c-446e-98fb-109e4125352a" providerId="ADAL" clId="{76C3BB5A-92DC-C345-87EC-540740275859}" dt="2021-03-08T13:25:37.843" v="756" actId="478"/>
          <ac:spMkLst>
            <pc:docMk/>
            <pc:sldMk cId="541268114" sldId="362"/>
            <ac:spMk id="2054" creationId="{00000000-0000-0000-0000-000000000000}"/>
          </ac:spMkLst>
        </pc:spChg>
        <pc:picChg chg="mod">
          <ac:chgData name="Sheila Holmes" userId="6e7462e7-2d5c-446e-98fb-109e4125352a" providerId="ADAL" clId="{76C3BB5A-92DC-C345-87EC-540740275859}" dt="2021-03-08T13:25:48.638" v="758" actId="14100"/>
          <ac:picMkLst>
            <pc:docMk/>
            <pc:sldMk cId="541268114" sldId="362"/>
            <ac:picMk id="5" creationId="{2283210B-1839-5644-8A01-8A4E91242908}"/>
          </ac:picMkLst>
        </pc:picChg>
      </pc:sldChg>
      <pc:sldChg chg="del">
        <pc:chgData name="Sheila Holmes" userId="6e7462e7-2d5c-446e-98fb-109e4125352a" providerId="ADAL" clId="{76C3BB5A-92DC-C345-87EC-540740275859}" dt="2021-03-08T08:53:18.483" v="162" actId="2696"/>
        <pc:sldMkLst>
          <pc:docMk/>
          <pc:sldMk cId="3202566613" sldId="363"/>
        </pc:sldMkLst>
      </pc:sldChg>
      <pc:sldChg chg="del">
        <pc:chgData name="Sheila Holmes" userId="6e7462e7-2d5c-446e-98fb-109e4125352a" providerId="ADAL" clId="{76C3BB5A-92DC-C345-87EC-540740275859}" dt="2021-03-08T08:53:30.994" v="163" actId="2696"/>
        <pc:sldMkLst>
          <pc:docMk/>
          <pc:sldMk cId="3658478139" sldId="364"/>
        </pc:sldMkLst>
      </pc:sldChg>
      <pc:sldChg chg="ord">
        <pc:chgData name="Sheila Holmes" userId="6e7462e7-2d5c-446e-98fb-109e4125352a" providerId="ADAL" clId="{76C3BB5A-92DC-C345-87EC-540740275859}" dt="2021-03-08T10:08:40.734" v="598" actId="20578"/>
        <pc:sldMkLst>
          <pc:docMk/>
          <pc:sldMk cId="1790782503" sldId="365"/>
        </pc:sldMkLst>
      </pc:sldChg>
      <pc:sldChg chg="del">
        <pc:chgData name="Sheila Holmes" userId="6e7462e7-2d5c-446e-98fb-109e4125352a" providerId="ADAL" clId="{76C3BB5A-92DC-C345-87EC-540740275859}" dt="2021-03-08T13:24:02.646" v="752" actId="2696"/>
        <pc:sldMkLst>
          <pc:docMk/>
          <pc:sldMk cId="3060728071" sldId="366"/>
        </pc:sldMkLst>
      </pc:sldChg>
      <pc:sldChg chg="delSp modSp mod ord">
        <pc:chgData name="Sheila Holmes" userId="6e7462e7-2d5c-446e-98fb-109e4125352a" providerId="ADAL" clId="{76C3BB5A-92DC-C345-87EC-540740275859}" dt="2021-03-08T14:43:52.516" v="939" actId="14100"/>
        <pc:sldMkLst>
          <pc:docMk/>
          <pc:sldMk cId="383397536" sldId="367"/>
        </pc:sldMkLst>
        <pc:spChg chg="del">
          <ac:chgData name="Sheila Holmes" userId="6e7462e7-2d5c-446e-98fb-109e4125352a" providerId="ADAL" clId="{76C3BB5A-92DC-C345-87EC-540740275859}" dt="2021-03-08T14:37:20.621" v="870" actId="478"/>
          <ac:spMkLst>
            <pc:docMk/>
            <pc:sldMk cId="383397536" sldId="367"/>
            <ac:spMk id="4" creationId="{D2AC6CA4-7EBD-6343-A995-ED3DAF6FE24F}"/>
          </ac:spMkLst>
        </pc:spChg>
        <pc:picChg chg="mod">
          <ac:chgData name="Sheila Holmes" userId="6e7462e7-2d5c-446e-98fb-109e4125352a" providerId="ADAL" clId="{76C3BB5A-92DC-C345-87EC-540740275859}" dt="2021-03-08T14:43:52.516" v="939" actId="14100"/>
          <ac:picMkLst>
            <pc:docMk/>
            <pc:sldMk cId="383397536" sldId="367"/>
            <ac:picMk id="17" creationId="{FD269571-3A1D-E444-B6DE-EC9C1ABECC68}"/>
          </ac:picMkLst>
        </pc:picChg>
      </pc:sldChg>
      <pc:sldChg chg="ord">
        <pc:chgData name="Sheila Holmes" userId="6e7462e7-2d5c-446e-98fb-109e4125352a" providerId="ADAL" clId="{76C3BB5A-92DC-C345-87EC-540740275859}" dt="2021-03-08T10:08:45.493" v="599" actId="20578"/>
        <pc:sldMkLst>
          <pc:docMk/>
          <pc:sldMk cId="180631309" sldId="368"/>
        </pc:sldMkLst>
      </pc:sldChg>
      <pc:sldChg chg="addSp delSp modSp del mod">
        <pc:chgData name="Sheila Holmes" userId="6e7462e7-2d5c-446e-98fb-109e4125352a" providerId="ADAL" clId="{76C3BB5A-92DC-C345-87EC-540740275859}" dt="2021-03-08T14:42:10.359" v="892" actId="2696"/>
        <pc:sldMkLst>
          <pc:docMk/>
          <pc:sldMk cId="158116960" sldId="369"/>
        </pc:sldMkLst>
        <pc:spChg chg="del mod">
          <ac:chgData name="Sheila Holmes" userId="6e7462e7-2d5c-446e-98fb-109e4125352a" providerId="ADAL" clId="{76C3BB5A-92DC-C345-87EC-540740275859}" dt="2021-03-08T14:42:02.540" v="891" actId="478"/>
          <ac:spMkLst>
            <pc:docMk/>
            <pc:sldMk cId="158116960" sldId="369"/>
            <ac:spMk id="5" creationId="{692C6BCE-5C0E-FA4E-98E6-7522CF4ADC23}"/>
          </ac:spMkLst>
        </pc:spChg>
        <pc:spChg chg="mod">
          <ac:chgData name="Sheila Holmes" userId="6e7462e7-2d5c-446e-98fb-109e4125352a" providerId="ADAL" clId="{76C3BB5A-92DC-C345-87EC-540740275859}" dt="2021-03-08T14:39:32.842" v="873" actId="1076"/>
          <ac:spMkLst>
            <pc:docMk/>
            <pc:sldMk cId="158116960" sldId="369"/>
            <ac:spMk id="2050" creationId="{00000000-0000-0000-0000-000000000000}"/>
          </ac:spMkLst>
        </pc:spChg>
        <pc:picChg chg="add del mod">
          <ac:chgData name="Sheila Holmes" userId="6e7462e7-2d5c-446e-98fb-109e4125352a" providerId="ADAL" clId="{76C3BB5A-92DC-C345-87EC-540740275859}" dt="2021-03-08T12:17:36.957" v="699" actId="21"/>
          <ac:picMkLst>
            <pc:docMk/>
            <pc:sldMk cId="158116960" sldId="369"/>
            <ac:picMk id="3" creationId="{EF41ED72-6AB5-AE46-BF75-B3584E9B349C}"/>
          </ac:picMkLst>
        </pc:picChg>
        <pc:picChg chg="mod">
          <ac:chgData name="Sheila Holmes" userId="6e7462e7-2d5c-446e-98fb-109e4125352a" providerId="ADAL" clId="{76C3BB5A-92DC-C345-87EC-540740275859}" dt="2021-03-08T14:39:21.717" v="872" actId="1076"/>
          <ac:picMkLst>
            <pc:docMk/>
            <pc:sldMk cId="158116960" sldId="369"/>
            <ac:picMk id="10" creationId="{8FC9B0D4-4762-8940-B544-34C10B5B3A26}"/>
          </ac:picMkLst>
        </pc:picChg>
      </pc:sldChg>
      <pc:sldChg chg="addSp delSp modSp add del mod ord">
        <pc:chgData name="Sheila Holmes" userId="6e7462e7-2d5c-446e-98fb-109e4125352a" providerId="ADAL" clId="{76C3BB5A-92DC-C345-87EC-540740275859}" dt="2021-03-08T14:37:01.716" v="869" actId="2696"/>
        <pc:sldMkLst>
          <pc:docMk/>
          <pc:sldMk cId="2894432910" sldId="370"/>
        </pc:sldMkLst>
        <pc:spChg chg="add del mod">
          <ac:chgData name="Sheila Holmes" userId="6e7462e7-2d5c-446e-98fb-109e4125352a" providerId="ADAL" clId="{76C3BB5A-92DC-C345-87EC-540740275859}" dt="2021-03-08T13:33:12.616" v="788" actId="478"/>
          <ac:spMkLst>
            <pc:docMk/>
            <pc:sldMk cId="2894432910" sldId="370"/>
            <ac:spMk id="7" creationId="{35B0B917-74FF-7B48-AB20-5FDF7AB96F9D}"/>
          </ac:spMkLst>
        </pc:spChg>
        <pc:spChg chg="del">
          <ac:chgData name="Sheila Holmes" userId="6e7462e7-2d5c-446e-98fb-109e4125352a" providerId="ADAL" clId="{76C3BB5A-92DC-C345-87EC-540740275859}" dt="2021-03-08T09:42:09.297" v="437" actId="478"/>
          <ac:spMkLst>
            <pc:docMk/>
            <pc:sldMk cId="2894432910" sldId="370"/>
            <ac:spMk id="10" creationId="{D8C7E8C4-C3DE-2641-96D3-23793D1C9B1F}"/>
          </ac:spMkLst>
        </pc:spChg>
        <pc:spChg chg="mod">
          <ac:chgData name="Sheila Holmes" userId="6e7462e7-2d5c-446e-98fb-109e4125352a" providerId="ADAL" clId="{76C3BB5A-92DC-C345-87EC-540740275859}" dt="2021-03-08T14:36:59.620" v="868" actId="1076"/>
          <ac:spMkLst>
            <pc:docMk/>
            <pc:sldMk cId="2894432910" sldId="370"/>
            <ac:spMk id="2050" creationId="{00000000-0000-0000-0000-000000000000}"/>
          </ac:spMkLst>
        </pc:spChg>
        <pc:spChg chg="mod">
          <ac:chgData name="Sheila Holmes" userId="6e7462e7-2d5c-446e-98fb-109e4125352a" providerId="ADAL" clId="{76C3BB5A-92DC-C345-87EC-540740275859}" dt="2021-03-08T13:13:12.152" v="714" actId="14100"/>
          <ac:spMkLst>
            <pc:docMk/>
            <pc:sldMk cId="2894432910" sldId="370"/>
            <ac:spMk id="2054" creationId="{00000000-0000-0000-0000-000000000000}"/>
          </ac:spMkLst>
        </pc:spChg>
      </pc:sldChg>
      <pc:sldChg chg="add del">
        <pc:chgData name="Sheila Holmes" userId="6e7462e7-2d5c-446e-98fb-109e4125352a" providerId="ADAL" clId="{76C3BB5A-92DC-C345-87EC-540740275859}" dt="2021-03-08T10:42:39.703" v="688" actId="2696"/>
        <pc:sldMkLst>
          <pc:docMk/>
          <pc:sldMk cId="1098775788" sldId="371"/>
        </pc:sldMkLst>
      </pc:sldChg>
      <pc:sldChg chg="addSp delSp modSp add del mod">
        <pc:chgData name="Sheila Holmes" userId="6e7462e7-2d5c-446e-98fb-109e4125352a" providerId="ADAL" clId="{76C3BB5A-92DC-C345-87EC-540740275859}" dt="2021-03-08T13:33:26.534" v="789" actId="2696"/>
        <pc:sldMkLst>
          <pc:docMk/>
          <pc:sldMk cId="3783691957" sldId="372"/>
        </pc:sldMkLst>
        <pc:spChg chg="add mod">
          <ac:chgData name="Sheila Holmes" userId="6e7462e7-2d5c-446e-98fb-109e4125352a" providerId="ADAL" clId="{76C3BB5A-92DC-C345-87EC-540740275859}" dt="2021-03-08T13:16:09.243" v="717"/>
          <ac:spMkLst>
            <pc:docMk/>
            <pc:sldMk cId="3783691957" sldId="372"/>
            <ac:spMk id="7" creationId="{E52A266F-B5C7-404E-8A62-708E892F0E79}"/>
          </ac:spMkLst>
        </pc:spChg>
        <pc:spChg chg="add del mod">
          <ac:chgData name="Sheila Holmes" userId="6e7462e7-2d5c-446e-98fb-109e4125352a" providerId="ADAL" clId="{76C3BB5A-92DC-C345-87EC-540740275859}" dt="2021-03-08T10:43:00.965" v="695" actId="1076"/>
          <ac:spMkLst>
            <pc:docMk/>
            <pc:sldMk cId="3783691957" sldId="372"/>
            <ac:spMk id="10" creationId="{D8C7E8C4-C3DE-2641-96D3-23793D1C9B1F}"/>
          </ac:spMkLst>
        </pc:spChg>
        <pc:spChg chg="del mod">
          <ac:chgData name="Sheila Holmes" userId="6e7462e7-2d5c-446e-98fb-109e4125352a" providerId="ADAL" clId="{76C3BB5A-92DC-C345-87EC-540740275859}" dt="2021-03-08T10:42:45.931" v="690" actId="478"/>
          <ac:spMkLst>
            <pc:docMk/>
            <pc:sldMk cId="3783691957" sldId="372"/>
            <ac:spMk id="2054" creationId="{00000000-0000-0000-0000-000000000000}"/>
          </ac:spMkLst>
        </pc:spChg>
        <pc:picChg chg="del mod">
          <ac:chgData name="Sheila Holmes" userId="6e7462e7-2d5c-446e-98fb-109e4125352a" providerId="ADAL" clId="{76C3BB5A-92DC-C345-87EC-540740275859}" dt="2021-03-08T10:42:46.916" v="691" actId="478"/>
          <ac:picMkLst>
            <pc:docMk/>
            <pc:sldMk cId="3783691957" sldId="372"/>
            <ac:picMk id="3" creationId="{95827C06-F04E-6D44-93A7-044D1689B703}"/>
          </ac:picMkLst>
        </pc:picChg>
      </pc:sldChg>
    </pc:docChg>
  </pc:docChgLst>
  <pc:docChgLst>
    <pc:chgData name="Caroline Prodger" userId="e4ef2e75-b60b-401b-8ebe-291bdcf405f4" providerId="ADAL" clId="{A5086231-1718-4C57-9C92-E04E898BCEB6}"/>
    <pc:docChg chg="undo custSel addSld delSld modSld">
      <pc:chgData name="Caroline Prodger" userId="e4ef2e75-b60b-401b-8ebe-291bdcf405f4" providerId="ADAL" clId="{A5086231-1718-4C57-9C92-E04E898BCEB6}" dt="2021-09-14T16:50:39.945" v="1421" actId="20577"/>
      <pc:docMkLst>
        <pc:docMk/>
      </pc:docMkLst>
      <pc:sldChg chg="modSp mod">
        <pc:chgData name="Caroline Prodger" userId="e4ef2e75-b60b-401b-8ebe-291bdcf405f4" providerId="ADAL" clId="{A5086231-1718-4C57-9C92-E04E898BCEB6}" dt="2021-09-14T16:50:39.945" v="1421" actId="20577"/>
        <pc:sldMkLst>
          <pc:docMk/>
          <pc:sldMk cId="0" sldId="256"/>
        </pc:sldMkLst>
        <pc:spChg chg="mod">
          <ac:chgData name="Caroline Prodger" userId="e4ef2e75-b60b-401b-8ebe-291bdcf405f4" providerId="ADAL" clId="{A5086231-1718-4C57-9C92-E04E898BCEB6}" dt="2021-09-14T16:14:21.935" v="1418" actId="20577"/>
          <ac:spMkLst>
            <pc:docMk/>
            <pc:sldMk cId="0" sldId="256"/>
            <ac:spMk id="2050" creationId="{00000000-0000-0000-0000-000000000000}"/>
          </ac:spMkLst>
        </pc:spChg>
        <pc:spChg chg="mod">
          <ac:chgData name="Caroline Prodger" userId="e4ef2e75-b60b-401b-8ebe-291bdcf405f4" providerId="ADAL" clId="{A5086231-1718-4C57-9C92-E04E898BCEB6}" dt="2021-09-14T16:50:39.945" v="1421" actId="20577"/>
          <ac:spMkLst>
            <pc:docMk/>
            <pc:sldMk cId="0" sldId="256"/>
            <ac:spMk id="2054" creationId="{00000000-0000-0000-0000-000000000000}"/>
          </ac:spMkLst>
        </pc:spChg>
      </pc:sldChg>
      <pc:sldChg chg="addSp delSp modSp mod">
        <pc:chgData name="Caroline Prodger" userId="e4ef2e75-b60b-401b-8ebe-291bdcf405f4" providerId="ADAL" clId="{A5086231-1718-4C57-9C92-E04E898BCEB6}" dt="2021-09-14T09:42:52.171" v="35" actId="1076"/>
        <pc:sldMkLst>
          <pc:docMk/>
          <pc:sldMk cId="2122002001" sldId="348"/>
        </pc:sldMkLst>
        <pc:spChg chg="mod">
          <ac:chgData name="Caroline Prodger" userId="e4ef2e75-b60b-401b-8ebe-291bdcf405f4" providerId="ADAL" clId="{A5086231-1718-4C57-9C92-E04E898BCEB6}" dt="2021-09-14T09:40:50.545" v="29" actId="20577"/>
          <ac:spMkLst>
            <pc:docMk/>
            <pc:sldMk cId="2122002001" sldId="348"/>
            <ac:spMk id="15" creationId="{5AF663ED-84B9-E844-8B69-7823E81ADF3C}"/>
          </ac:spMkLst>
        </pc:spChg>
        <pc:spChg chg="del mod">
          <ac:chgData name="Caroline Prodger" userId="e4ef2e75-b60b-401b-8ebe-291bdcf405f4" providerId="ADAL" clId="{A5086231-1718-4C57-9C92-E04E898BCEB6}" dt="2021-09-14T09:40:10.698" v="23" actId="21"/>
          <ac:spMkLst>
            <pc:docMk/>
            <pc:sldMk cId="2122002001" sldId="348"/>
            <ac:spMk id="17" creationId="{D253CDD7-84D1-A443-AF81-2B8475C099EE}"/>
          </ac:spMkLst>
        </pc:spChg>
        <pc:picChg chg="add mod modCrop">
          <ac:chgData name="Caroline Prodger" userId="e4ef2e75-b60b-401b-8ebe-291bdcf405f4" providerId="ADAL" clId="{A5086231-1718-4C57-9C92-E04E898BCEB6}" dt="2021-09-14T09:39:35.415" v="21" actId="14100"/>
          <ac:picMkLst>
            <pc:docMk/>
            <pc:sldMk cId="2122002001" sldId="348"/>
            <ac:picMk id="3" creationId="{7DFFDF1A-2FA2-48CE-BB41-FE6344EAE6F3}"/>
          </ac:picMkLst>
        </pc:picChg>
        <pc:picChg chg="del">
          <ac:chgData name="Caroline Prodger" userId="e4ef2e75-b60b-401b-8ebe-291bdcf405f4" providerId="ADAL" clId="{A5086231-1718-4C57-9C92-E04E898BCEB6}" dt="2021-09-14T09:38:06.409" v="2" actId="478"/>
          <ac:picMkLst>
            <pc:docMk/>
            <pc:sldMk cId="2122002001" sldId="348"/>
            <ac:picMk id="5" creationId="{CA94CC2F-A071-5C4F-A59D-02DA2D2DACA2}"/>
          </ac:picMkLst>
        </pc:picChg>
        <pc:picChg chg="add mod">
          <ac:chgData name="Caroline Prodger" userId="e4ef2e75-b60b-401b-8ebe-291bdcf405f4" providerId="ADAL" clId="{A5086231-1718-4C57-9C92-E04E898BCEB6}" dt="2021-09-14T09:42:52.171" v="35" actId="1076"/>
          <ac:picMkLst>
            <pc:docMk/>
            <pc:sldMk cId="2122002001" sldId="348"/>
            <ac:picMk id="7" creationId="{8C5D4D28-09C5-4454-B158-5FC0130EC297}"/>
          </ac:picMkLst>
        </pc:picChg>
        <pc:picChg chg="del mod">
          <ac:chgData name="Caroline Prodger" userId="e4ef2e75-b60b-401b-8ebe-291bdcf405f4" providerId="ADAL" clId="{A5086231-1718-4C57-9C92-E04E898BCEB6}" dt="2021-09-14T09:42:19.711" v="30" actId="478"/>
          <ac:picMkLst>
            <pc:docMk/>
            <pc:sldMk cId="2122002001" sldId="348"/>
            <ac:picMk id="14" creationId="{A27C314D-AA29-2D4B-8CC1-3FDA546B92F8}"/>
          </ac:picMkLst>
        </pc:picChg>
      </pc:sldChg>
      <pc:sldChg chg="delCm">
        <pc:chgData name="Caroline Prodger" userId="e4ef2e75-b60b-401b-8ebe-291bdcf405f4" providerId="ADAL" clId="{A5086231-1718-4C57-9C92-E04E898BCEB6}" dt="2021-09-14T09:43:25.096" v="36" actId="1592"/>
        <pc:sldMkLst>
          <pc:docMk/>
          <pc:sldMk cId="1277172641" sldId="349"/>
        </pc:sldMkLst>
      </pc:sldChg>
      <pc:sldChg chg="modSp delCm modNotesTx">
        <pc:chgData name="Caroline Prodger" userId="e4ef2e75-b60b-401b-8ebe-291bdcf405f4" providerId="ADAL" clId="{A5086231-1718-4C57-9C92-E04E898BCEB6}" dt="2021-09-14T13:02:22.426" v="1417"/>
        <pc:sldMkLst>
          <pc:docMk/>
          <pc:sldMk cId="347478726" sldId="352"/>
        </pc:sldMkLst>
        <pc:spChg chg="mod">
          <ac:chgData name="Caroline Prodger" userId="e4ef2e75-b60b-401b-8ebe-291bdcf405f4" providerId="ADAL" clId="{A5086231-1718-4C57-9C92-E04E898BCEB6}" dt="2021-09-14T13:02:22.426" v="1417"/>
          <ac:spMkLst>
            <pc:docMk/>
            <pc:sldMk cId="347478726" sldId="352"/>
            <ac:spMk id="3" creationId="{1AA35ABD-2961-284A-91CA-8EDF24A1B1C5}"/>
          </ac:spMkLst>
        </pc:spChg>
      </pc:sldChg>
      <pc:sldChg chg="modSp">
        <pc:chgData name="Caroline Prodger" userId="e4ef2e75-b60b-401b-8ebe-291bdcf405f4" providerId="ADAL" clId="{A5086231-1718-4C57-9C92-E04E898BCEB6}" dt="2021-09-14T13:02:22.426" v="1417"/>
        <pc:sldMkLst>
          <pc:docMk/>
          <pc:sldMk cId="3722168293" sldId="354"/>
        </pc:sldMkLst>
        <pc:spChg chg="mod">
          <ac:chgData name="Caroline Prodger" userId="e4ef2e75-b60b-401b-8ebe-291bdcf405f4" providerId="ADAL" clId="{A5086231-1718-4C57-9C92-E04E898BCEB6}" dt="2021-09-14T13:02:22.426" v="1417"/>
          <ac:spMkLst>
            <pc:docMk/>
            <pc:sldMk cId="3722168293" sldId="354"/>
            <ac:spMk id="2" creationId="{09DBD1FF-160B-1E4B-8108-7A48031CB1E8}"/>
          </ac:spMkLst>
        </pc:spChg>
      </pc:sldChg>
      <pc:sldChg chg="addSp delSp modSp mod delCm modNotesTx">
        <pc:chgData name="Caroline Prodger" userId="e4ef2e75-b60b-401b-8ebe-291bdcf405f4" providerId="ADAL" clId="{A5086231-1718-4C57-9C92-E04E898BCEB6}" dt="2021-09-14T10:15:14.833" v="300" actId="1076"/>
        <pc:sldMkLst>
          <pc:docMk/>
          <pc:sldMk cId="2800425583" sldId="355"/>
        </pc:sldMkLst>
        <pc:spChg chg="add mod">
          <ac:chgData name="Caroline Prodger" userId="e4ef2e75-b60b-401b-8ebe-291bdcf405f4" providerId="ADAL" clId="{A5086231-1718-4C57-9C92-E04E898BCEB6}" dt="2021-09-14T10:14:21.920" v="285" actId="20577"/>
          <ac:spMkLst>
            <pc:docMk/>
            <pc:sldMk cId="2800425583" sldId="355"/>
            <ac:spMk id="7" creationId="{559FB9DC-279A-4992-80B4-9AF4999E36FB}"/>
          </ac:spMkLst>
        </pc:spChg>
        <pc:spChg chg="add mod">
          <ac:chgData name="Caroline Prodger" userId="e4ef2e75-b60b-401b-8ebe-291bdcf405f4" providerId="ADAL" clId="{A5086231-1718-4C57-9C92-E04E898BCEB6}" dt="2021-09-14T10:15:14.833" v="300" actId="1076"/>
          <ac:spMkLst>
            <pc:docMk/>
            <pc:sldMk cId="2800425583" sldId="355"/>
            <ac:spMk id="9" creationId="{9DB6B6EB-5787-4D66-8A5D-883E225CF597}"/>
          </ac:spMkLst>
        </pc:spChg>
        <pc:spChg chg="del mod">
          <ac:chgData name="Caroline Prodger" userId="e4ef2e75-b60b-401b-8ebe-291bdcf405f4" providerId="ADAL" clId="{A5086231-1718-4C57-9C92-E04E898BCEB6}" dt="2021-09-14T10:13:18.766" v="250" actId="478"/>
          <ac:spMkLst>
            <pc:docMk/>
            <pc:sldMk cId="2800425583" sldId="355"/>
            <ac:spMk id="11" creationId="{A7ABD1E0-9A7D-924D-B10A-CDB86167C372}"/>
          </ac:spMkLst>
        </pc:spChg>
        <pc:spChg chg="mod">
          <ac:chgData name="Caroline Prodger" userId="e4ef2e75-b60b-401b-8ebe-291bdcf405f4" providerId="ADAL" clId="{A5086231-1718-4C57-9C92-E04E898BCEB6}" dt="2021-09-14T10:15:11.826" v="299" actId="255"/>
          <ac:spMkLst>
            <pc:docMk/>
            <pc:sldMk cId="2800425583" sldId="355"/>
            <ac:spMk id="2053" creationId="{00000000-0000-0000-0000-000000000000}"/>
          </ac:spMkLst>
        </pc:spChg>
        <pc:picChg chg="del">
          <ac:chgData name="Caroline Prodger" userId="e4ef2e75-b60b-401b-8ebe-291bdcf405f4" providerId="ADAL" clId="{A5086231-1718-4C57-9C92-E04E898BCEB6}" dt="2021-09-14T10:11:29.805" v="206" actId="21"/>
          <ac:picMkLst>
            <pc:docMk/>
            <pc:sldMk cId="2800425583" sldId="355"/>
            <ac:picMk id="3" creationId="{17833D0A-D6AC-D34C-86C5-E7DAEF1E5E90}"/>
          </ac:picMkLst>
        </pc:picChg>
        <pc:picChg chg="del">
          <ac:chgData name="Caroline Prodger" userId="e4ef2e75-b60b-401b-8ebe-291bdcf405f4" providerId="ADAL" clId="{A5086231-1718-4C57-9C92-E04E898BCEB6}" dt="2021-09-14T10:11:39.264" v="208" actId="21"/>
          <ac:picMkLst>
            <pc:docMk/>
            <pc:sldMk cId="2800425583" sldId="355"/>
            <ac:picMk id="10" creationId="{8FC9B0D4-4762-8940-B544-34C10B5B3A26}"/>
          </ac:picMkLst>
        </pc:picChg>
      </pc:sldChg>
      <pc:sldChg chg="modSp modNotesTx">
        <pc:chgData name="Caroline Prodger" userId="e4ef2e75-b60b-401b-8ebe-291bdcf405f4" providerId="ADAL" clId="{A5086231-1718-4C57-9C92-E04E898BCEB6}" dt="2021-09-14T13:02:22.426" v="1417"/>
        <pc:sldMkLst>
          <pc:docMk/>
          <pc:sldMk cId="3271996244" sldId="357"/>
        </pc:sldMkLst>
        <pc:spChg chg="mod">
          <ac:chgData name="Caroline Prodger" userId="e4ef2e75-b60b-401b-8ebe-291bdcf405f4" providerId="ADAL" clId="{A5086231-1718-4C57-9C92-E04E898BCEB6}" dt="2021-09-14T13:02:22.426" v="1417"/>
          <ac:spMkLst>
            <pc:docMk/>
            <pc:sldMk cId="3271996244" sldId="357"/>
            <ac:spMk id="2" creationId="{09DBD1FF-160B-1E4B-8108-7A48031CB1E8}"/>
          </ac:spMkLst>
        </pc:spChg>
      </pc:sldChg>
      <pc:sldChg chg="modSp">
        <pc:chgData name="Caroline Prodger" userId="e4ef2e75-b60b-401b-8ebe-291bdcf405f4" providerId="ADAL" clId="{A5086231-1718-4C57-9C92-E04E898BCEB6}" dt="2021-09-14T13:02:22.426" v="1417"/>
        <pc:sldMkLst>
          <pc:docMk/>
          <pc:sldMk cId="3697048190" sldId="358"/>
        </pc:sldMkLst>
        <pc:spChg chg="mod">
          <ac:chgData name="Caroline Prodger" userId="e4ef2e75-b60b-401b-8ebe-291bdcf405f4" providerId="ADAL" clId="{A5086231-1718-4C57-9C92-E04E898BCEB6}" dt="2021-09-14T13:02:22.426" v="1417"/>
          <ac:spMkLst>
            <pc:docMk/>
            <pc:sldMk cId="3697048190" sldId="358"/>
            <ac:spMk id="2" creationId="{09DBD1FF-160B-1E4B-8108-7A48031CB1E8}"/>
          </ac:spMkLst>
        </pc:spChg>
      </pc:sldChg>
      <pc:sldChg chg="delSp modSp mod">
        <pc:chgData name="Caroline Prodger" userId="e4ef2e75-b60b-401b-8ebe-291bdcf405f4" providerId="ADAL" clId="{A5086231-1718-4C57-9C92-E04E898BCEB6}" dt="2021-09-14T10:06:44.691" v="204" actId="255"/>
        <pc:sldMkLst>
          <pc:docMk/>
          <pc:sldMk cId="2984723191" sldId="359"/>
        </pc:sldMkLst>
        <pc:spChg chg="mod">
          <ac:chgData name="Caroline Prodger" userId="e4ef2e75-b60b-401b-8ebe-291bdcf405f4" providerId="ADAL" clId="{A5086231-1718-4C57-9C92-E04E898BCEB6}" dt="2021-09-14T10:06:44.691" v="204" actId="255"/>
          <ac:spMkLst>
            <pc:docMk/>
            <pc:sldMk cId="2984723191" sldId="359"/>
            <ac:spMk id="2" creationId="{53D8BDFD-5DCE-3041-9057-BBF46C27B9AF}"/>
          </ac:spMkLst>
        </pc:spChg>
        <pc:picChg chg="del">
          <ac:chgData name="Caroline Prodger" userId="e4ef2e75-b60b-401b-8ebe-291bdcf405f4" providerId="ADAL" clId="{A5086231-1718-4C57-9C92-E04E898BCEB6}" dt="2021-09-14T10:05:38.463" v="185" actId="21"/>
          <ac:picMkLst>
            <pc:docMk/>
            <pc:sldMk cId="2984723191" sldId="359"/>
            <ac:picMk id="5" creationId="{3B66BCC9-5E60-0847-8080-ABCDBC3C80D3}"/>
          </ac:picMkLst>
        </pc:picChg>
      </pc:sldChg>
      <pc:sldChg chg="modSp mod delCm">
        <pc:chgData name="Caroline Prodger" userId="e4ef2e75-b60b-401b-8ebe-291bdcf405f4" providerId="ADAL" clId="{A5086231-1718-4C57-9C92-E04E898BCEB6}" dt="2021-09-14T13:02:22.426" v="1417"/>
        <pc:sldMkLst>
          <pc:docMk/>
          <pc:sldMk cId="541268114" sldId="362"/>
        </pc:sldMkLst>
        <pc:spChg chg="mod">
          <ac:chgData name="Caroline Prodger" userId="e4ef2e75-b60b-401b-8ebe-291bdcf405f4" providerId="ADAL" clId="{A5086231-1718-4C57-9C92-E04E898BCEB6}" dt="2021-09-14T13:02:22.426" v="1417"/>
          <ac:spMkLst>
            <pc:docMk/>
            <pc:sldMk cId="541268114" sldId="362"/>
            <ac:spMk id="3" creationId="{1AA35ABD-2961-284A-91CA-8EDF24A1B1C5}"/>
          </ac:spMkLst>
        </pc:spChg>
        <pc:picChg chg="mod">
          <ac:chgData name="Caroline Prodger" userId="e4ef2e75-b60b-401b-8ebe-291bdcf405f4" providerId="ADAL" clId="{A5086231-1718-4C57-9C92-E04E898BCEB6}" dt="2021-09-14T10:03:45.237" v="182" actId="1076"/>
          <ac:picMkLst>
            <pc:docMk/>
            <pc:sldMk cId="541268114" sldId="362"/>
            <ac:picMk id="5" creationId="{2283210B-1839-5644-8A01-8A4E91242908}"/>
          </ac:picMkLst>
        </pc:picChg>
      </pc:sldChg>
      <pc:sldChg chg="modSp delCm">
        <pc:chgData name="Caroline Prodger" userId="e4ef2e75-b60b-401b-8ebe-291bdcf405f4" providerId="ADAL" clId="{A5086231-1718-4C57-9C92-E04E898BCEB6}" dt="2021-09-14T13:02:22.426" v="1417"/>
        <pc:sldMkLst>
          <pc:docMk/>
          <pc:sldMk cId="1790782503" sldId="365"/>
        </pc:sldMkLst>
        <pc:spChg chg="mod">
          <ac:chgData name="Caroline Prodger" userId="e4ef2e75-b60b-401b-8ebe-291bdcf405f4" providerId="ADAL" clId="{A5086231-1718-4C57-9C92-E04E898BCEB6}" dt="2021-09-14T13:02:22.426" v="1417"/>
          <ac:spMkLst>
            <pc:docMk/>
            <pc:sldMk cId="1790782503" sldId="365"/>
            <ac:spMk id="4" creationId="{D2AC6CA4-7EBD-6343-A995-ED3DAF6FE24F}"/>
          </ac:spMkLst>
        </pc:spChg>
      </pc:sldChg>
      <pc:sldChg chg="addSp delSp del mod">
        <pc:chgData name="Caroline Prodger" userId="e4ef2e75-b60b-401b-8ebe-291bdcf405f4" providerId="ADAL" clId="{A5086231-1718-4C57-9C92-E04E898BCEB6}" dt="2021-09-14T10:45:56.082" v="1351" actId="2696"/>
        <pc:sldMkLst>
          <pc:docMk/>
          <pc:sldMk cId="383397536" sldId="367"/>
        </pc:sldMkLst>
        <pc:picChg chg="add del">
          <ac:chgData name="Caroline Prodger" userId="e4ef2e75-b60b-401b-8ebe-291bdcf405f4" providerId="ADAL" clId="{A5086231-1718-4C57-9C92-E04E898BCEB6}" dt="2021-09-14T10:43:56.100" v="1190" actId="21"/>
          <ac:picMkLst>
            <pc:docMk/>
            <pc:sldMk cId="383397536" sldId="367"/>
            <ac:picMk id="17" creationId="{FD269571-3A1D-E444-B6DE-EC9C1ABECC68}"/>
          </ac:picMkLst>
        </pc:picChg>
      </pc:sldChg>
      <pc:sldChg chg="modSp delCm">
        <pc:chgData name="Caroline Prodger" userId="e4ef2e75-b60b-401b-8ebe-291bdcf405f4" providerId="ADAL" clId="{A5086231-1718-4C57-9C92-E04E898BCEB6}" dt="2021-09-14T13:02:22.426" v="1417"/>
        <pc:sldMkLst>
          <pc:docMk/>
          <pc:sldMk cId="180631309" sldId="368"/>
        </pc:sldMkLst>
        <pc:spChg chg="mod">
          <ac:chgData name="Caroline Prodger" userId="e4ef2e75-b60b-401b-8ebe-291bdcf405f4" providerId="ADAL" clId="{A5086231-1718-4C57-9C92-E04E898BCEB6}" dt="2021-09-14T13:02:22.426" v="1417"/>
          <ac:spMkLst>
            <pc:docMk/>
            <pc:sldMk cId="180631309" sldId="368"/>
            <ac:spMk id="4" creationId="{D2AC6CA4-7EBD-6343-A995-ED3DAF6FE24F}"/>
          </ac:spMkLst>
        </pc:spChg>
      </pc:sldChg>
      <pc:sldChg chg="delSp modSp del mod delCm">
        <pc:chgData name="Caroline Prodger" userId="e4ef2e75-b60b-401b-8ebe-291bdcf405f4" providerId="ADAL" clId="{A5086231-1718-4C57-9C92-E04E898BCEB6}" dt="2021-09-14T10:47:53.338" v="1366" actId="2696"/>
        <pc:sldMkLst>
          <pc:docMk/>
          <pc:sldMk cId="2166028082" sldId="369"/>
        </pc:sldMkLst>
        <pc:spChg chg="del">
          <ac:chgData name="Caroline Prodger" userId="e4ef2e75-b60b-401b-8ebe-291bdcf405f4" providerId="ADAL" clId="{A5086231-1718-4C57-9C92-E04E898BCEB6}" dt="2021-09-14T10:47:07.951" v="1354" actId="21"/>
          <ac:spMkLst>
            <pc:docMk/>
            <pc:sldMk cId="2166028082" sldId="369"/>
            <ac:spMk id="12" creationId="{1E8F2869-07B2-1542-8A78-5BC98C810BE4}"/>
          </ac:spMkLst>
        </pc:spChg>
        <pc:spChg chg="del mod">
          <ac:chgData name="Caroline Prodger" userId="e4ef2e75-b60b-401b-8ebe-291bdcf405f4" providerId="ADAL" clId="{A5086231-1718-4C57-9C92-E04E898BCEB6}" dt="2021-09-14T10:47:41.752" v="1363"/>
          <ac:spMkLst>
            <pc:docMk/>
            <pc:sldMk cId="2166028082" sldId="369"/>
            <ac:spMk id="14" creationId="{7D86F1EE-252A-5449-A02F-867FB3FFB50E}"/>
          </ac:spMkLst>
        </pc:spChg>
        <pc:picChg chg="del">
          <ac:chgData name="Caroline Prodger" userId="e4ef2e75-b60b-401b-8ebe-291bdcf405f4" providerId="ADAL" clId="{A5086231-1718-4C57-9C92-E04E898BCEB6}" dt="2021-09-14T10:46:56.609" v="1353" actId="21"/>
          <ac:picMkLst>
            <pc:docMk/>
            <pc:sldMk cId="2166028082" sldId="369"/>
            <ac:picMk id="11" creationId="{9201F6CF-A843-7A4E-B281-C24E4CADAD0F}"/>
          </ac:picMkLst>
        </pc:picChg>
      </pc:sldChg>
      <pc:sldChg chg="modSp delCm">
        <pc:chgData name="Caroline Prodger" userId="e4ef2e75-b60b-401b-8ebe-291bdcf405f4" providerId="ADAL" clId="{A5086231-1718-4C57-9C92-E04E898BCEB6}" dt="2021-09-14T13:02:22.426" v="1417"/>
        <pc:sldMkLst>
          <pc:docMk/>
          <pc:sldMk cId="1795726993" sldId="370"/>
        </pc:sldMkLst>
        <pc:spChg chg="mod">
          <ac:chgData name="Caroline Prodger" userId="e4ef2e75-b60b-401b-8ebe-291bdcf405f4" providerId="ADAL" clId="{A5086231-1718-4C57-9C92-E04E898BCEB6}" dt="2021-09-14T13:02:22.426" v="1417"/>
          <ac:spMkLst>
            <pc:docMk/>
            <pc:sldMk cId="1795726993" sldId="370"/>
            <ac:spMk id="4" creationId="{D2AC6CA4-7EBD-6343-A995-ED3DAF6FE24F}"/>
          </ac:spMkLst>
        </pc:spChg>
      </pc:sldChg>
      <pc:sldChg chg="del">
        <pc:chgData name="Caroline Prodger" userId="e4ef2e75-b60b-401b-8ebe-291bdcf405f4" providerId="ADAL" clId="{A5086231-1718-4C57-9C92-E04E898BCEB6}" dt="2021-09-14T10:38:32.144" v="1067" actId="2696"/>
        <pc:sldMkLst>
          <pc:docMk/>
          <pc:sldMk cId="3386176815" sldId="371"/>
        </pc:sldMkLst>
      </pc:sldChg>
      <pc:sldChg chg="modSp delCm">
        <pc:chgData name="Caroline Prodger" userId="e4ef2e75-b60b-401b-8ebe-291bdcf405f4" providerId="ADAL" clId="{A5086231-1718-4C57-9C92-E04E898BCEB6}" dt="2021-09-14T13:02:22.426" v="1417"/>
        <pc:sldMkLst>
          <pc:docMk/>
          <pc:sldMk cId="873802452" sldId="372"/>
        </pc:sldMkLst>
        <pc:spChg chg="mod">
          <ac:chgData name="Caroline Prodger" userId="e4ef2e75-b60b-401b-8ebe-291bdcf405f4" providerId="ADAL" clId="{A5086231-1718-4C57-9C92-E04E898BCEB6}" dt="2021-09-14T13:02:22.426" v="1417"/>
          <ac:spMkLst>
            <pc:docMk/>
            <pc:sldMk cId="873802452" sldId="372"/>
            <ac:spMk id="4" creationId="{D2AC6CA4-7EBD-6343-A995-ED3DAF6FE24F}"/>
          </ac:spMkLst>
        </pc:spChg>
      </pc:sldChg>
      <pc:sldChg chg="delSp modSp mod delCm">
        <pc:chgData name="Caroline Prodger" userId="e4ef2e75-b60b-401b-8ebe-291bdcf405f4" providerId="ADAL" clId="{A5086231-1718-4C57-9C92-E04E898BCEB6}" dt="2021-09-14T13:02:22.426" v="1417"/>
        <pc:sldMkLst>
          <pc:docMk/>
          <pc:sldMk cId="3816619139" sldId="373"/>
        </pc:sldMkLst>
        <pc:spChg chg="del mod">
          <ac:chgData name="Caroline Prodger" userId="e4ef2e75-b60b-401b-8ebe-291bdcf405f4" providerId="ADAL" clId="{A5086231-1718-4C57-9C92-E04E898BCEB6}" dt="2021-09-14T09:44:43.095" v="100" actId="21"/>
          <ac:spMkLst>
            <pc:docMk/>
            <pc:sldMk cId="3816619139" sldId="373"/>
            <ac:spMk id="2" creationId="{747636F9-3096-D24C-B129-5646F5D9C16E}"/>
          </ac:spMkLst>
        </pc:spChg>
        <pc:spChg chg="mod">
          <ac:chgData name="Caroline Prodger" userId="e4ef2e75-b60b-401b-8ebe-291bdcf405f4" providerId="ADAL" clId="{A5086231-1718-4C57-9C92-E04E898BCEB6}" dt="2021-09-14T13:02:22.426" v="1417"/>
          <ac:spMkLst>
            <pc:docMk/>
            <pc:sldMk cId="3816619139" sldId="373"/>
            <ac:spMk id="3" creationId="{1AA35ABD-2961-284A-91CA-8EDF24A1B1C5}"/>
          </ac:spMkLst>
        </pc:spChg>
        <pc:spChg chg="mod">
          <ac:chgData name="Caroline Prodger" userId="e4ef2e75-b60b-401b-8ebe-291bdcf405f4" providerId="ADAL" clId="{A5086231-1718-4C57-9C92-E04E898BCEB6}" dt="2021-09-14T10:03:24.799" v="181" actId="20577"/>
          <ac:spMkLst>
            <pc:docMk/>
            <pc:sldMk cId="3816619139" sldId="373"/>
            <ac:spMk id="7" creationId="{DA2D82A1-D590-9B4C-A093-3D4EA7B717D5}"/>
          </ac:spMkLst>
        </pc:spChg>
        <pc:spChg chg="mod">
          <ac:chgData name="Caroline Prodger" userId="e4ef2e75-b60b-401b-8ebe-291bdcf405f4" providerId="ADAL" clId="{A5086231-1718-4C57-9C92-E04E898BCEB6}" dt="2021-09-14T10:02:05.031" v="138" actId="255"/>
          <ac:spMkLst>
            <pc:docMk/>
            <pc:sldMk cId="3816619139" sldId="373"/>
            <ac:spMk id="8" creationId="{9506F6D6-2677-3141-9706-4C8E3DE2CAA8}"/>
          </ac:spMkLst>
        </pc:spChg>
        <pc:picChg chg="del">
          <ac:chgData name="Caroline Prodger" userId="e4ef2e75-b60b-401b-8ebe-291bdcf405f4" providerId="ADAL" clId="{A5086231-1718-4C57-9C92-E04E898BCEB6}" dt="2021-09-14T09:43:55.327" v="38" actId="478"/>
          <ac:picMkLst>
            <pc:docMk/>
            <pc:sldMk cId="3816619139" sldId="373"/>
            <ac:picMk id="5" creationId="{2283210B-1839-5644-8A01-8A4E91242908}"/>
          </ac:picMkLst>
        </pc:picChg>
      </pc:sldChg>
      <pc:sldChg chg="addSp delSp modSp new mod">
        <pc:chgData name="Caroline Prodger" userId="e4ef2e75-b60b-401b-8ebe-291bdcf405f4" providerId="ADAL" clId="{A5086231-1718-4C57-9C92-E04E898BCEB6}" dt="2021-09-14T13:02:22.426" v="1417"/>
        <pc:sldMkLst>
          <pc:docMk/>
          <pc:sldMk cId="49179296" sldId="374"/>
        </pc:sldMkLst>
        <pc:spChg chg="mod">
          <ac:chgData name="Caroline Prodger" userId="e4ef2e75-b60b-401b-8ebe-291bdcf405f4" providerId="ADAL" clId="{A5086231-1718-4C57-9C92-E04E898BCEB6}" dt="2021-09-14T13:02:22.426" v="1417"/>
          <ac:spMkLst>
            <pc:docMk/>
            <pc:sldMk cId="49179296" sldId="374"/>
            <ac:spMk id="2" creationId="{907F7CD9-F03C-4800-B95D-A0F4F15653C1}"/>
          </ac:spMkLst>
        </pc:spChg>
        <pc:spChg chg="del">
          <ac:chgData name="Caroline Prodger" userId="e4ef2e75-b60b-401b-8ebe-291bdcf405f4" providerId="ADAL" clId="{A5086231-1718-4C57-9C92-E04E898BCEB6}" dt="2021-09-14T10:05:52.452" v="200"/>
          <ac:spMkLst>
            <pc:docMk/>
            <pc:sldMk cId="49179296" sldId="374"/>
            <ac:spMk id="3" creationId="{E317DA66-FFB4-4FE2-BF28-2DCED58F2484}"/>
          </ac:spMkLst>
        </pc:spChg>
        <pc:picChg chg="add mod">
          <ac:chgData name="Caroline Prodger" userId="e4ef2e75-b60b-401b-8ebe-291bdcf405f4" providerId="ADAL" clId="{A5086231-1718-4C57-9C92-E04E898BCEB6}" dt="2021-09-14T13:02:22.426" v="1417"/>
          <ac:picMkLst>
            <pc:docMk/>
            <pc:sldMk cId="49179296" sldId="374"/>
            <ac:picMk id="4" creationId="{C156870D-942C-4874-BFFE-BE2E79C89C83}"/>
          </ac:picMkLst>
        </pc:picChg>
      </pc:sldChg>
      <pc:sldChg chg="addSp delSp modSp new mod">
        <pc:chgData name="Caroline Prodger" userId="e4ef2e75-b60b-401b-8ebe-291bdcf405f4" providerId="ADAL" clId="{A5086231-1718-4C57-9C92-E04E898BCEB6}" dt="2021-09-14T13:02:22.426" v="1417"/>
        <pc:sldMkLst>
          <pc:docMk/>
          <pc:sldMk cId="2716492659" sldId="375"/>
        </pc:sldMkLst>
        <pc:spChg chg="mod">
          <ac:chgData name="Caroline Prodger" userId="e4ef2e75-b60b-401b-8ebe-291bdcf405f4" providerId="ADAL" clId="{A5086231-1718-4C57-9C92-E04E898BCEB6}" dt="2021-09-14T13:02:22.426" v="1417"/>
          <ac:spMkLst>
            <pc:docMk/>
            <pc:sldMk cId="2716492659" sldId="375"/>
            <ac:spMk id="2" creationId="{DA8E1838-866D-4937-9C70-8C2FEC262C7D}"/>
          </ac:spMkLst>
        </pc:spChg>
        <pc:spChg chg="del">
          <ac:chgData name="Caroline Prodger" userId="e4ef2e75-b60b-401b-8ebe-291bdcf405f4" providerId="ADAL" clId="{A5086231-1718-4C57-9C92-E04E898BCEB6}" dt="2021-09-14T10:18:24.658" v="303" actId="3680"/>
          <ac:spMkLst>
            <pc:docMk/>
            <pc:sldMk cId="2716492659" sldId="375"/>
            <ac:spMk id="3" creationId="{39216AE1-624F-4808-9D77-96A4944327E2}"/>
          </ac:spMkLst>
        </pc:spChg>
        <pc:graphicFrameChg chg="add mod ord modGraphic">
          <ac:chgData name="Caroline Prodger" userId="e4ef2e75-b60b-401b-8ebe-291bdcf405f4" providerId="ADAL" clId="{A5086231-1718-4C57-9C92-E04E898BCEB6}" dt="2021-09-14T10:41:17.389" v="1075" actId="20577"/>
          <ac:graphicFrameMkLst>
            <pc:docMk/>
            <pc:sldMk cId="2716492659" sldId="375"/>
            <ac:graphicFrameMk id="4" creationId="{4BCD565D-EDB8-4573-AAD4-E285B5FC3B1E}"/>
          </ac:graphicFrameMkLst>
        </pc:graphicFrameChg>
      </pc:sldChg>
      <pc:sldChg chg="modSp new mod">
        <pc:chgData name="Caroline Prodger" userId="e4ef2e75-b60b-401b-8ebe-291bdcf405f4" providerId="ADAL" clId="{A5086231-1718-4C57-9C92-E04E898BCEB6}" dt="2021-09-14T13:02:22.426" v="1417"/>
        <pc:sldMkLst>
          <pc:docMk/>
          <pc:sldMk cId="4005751096" sldId="376"/>
        </pc:sldMkLst>
        <pc:spChg chg="mod">
          <ac:chgData name="Caroline Prodger" userId="e4ef2e75-b60b-401b-8ebe-291bdcf405f4" providerId="ADAL" clId="{A5086231-1718-4C57-9C92-E04E898BCEB6}" dt="2021-09-14T13:02:22.426" v="1417"/>
          <ac:spMkLst>
            <pc:docMk/>
            <pc:sldMk cId="4005751096" sldId="376"/>
            <ac:spMk id="2" creationId="{BED75F0A-C135-4B95-80E6-3AE34538E427}"/>
          </ac:spMkLst>
        </pc:spChg>
        <pc:spChg chg="mod">
          <ac:chgData name="Caroline Prodger" userId="e4ef2e75-b60b-401b-8ebe-291bdcf405f4" providerId="ADAL" clId="{A5086231-1718-4C57-9C92-E04E898BCEB6}" dt="2021-09-14T13:02:22.426" v="1417"/>
          <ac:spMkLst>
            <pc:docMk/>
            <pc:sldMk cId="4005751096" sldId="376"/>
            <ac:spMk id="3" creationId="{D85A72A7-1BC9-48BA-90E2-39B121D7320A}"/>
          </ac:spMkLst>
        </pc:spChg>
      </pc:sldChg>
    </pc:docChg>
  </pc:docChgLst>
  <pc:docChgLst>
    <pc:chgData name="Caroline Prodger" userId="e4ef2e75-b60b-401b-8ebe-291bdcf405f4" providerId="ADAL" clId="{2FBDF723-8531-4849-8264-151724A7268D}"/>
    <pc:docChg chg="undo custSel addSld delSld modSld">
      <pc:chgData name="Caroline Prodger" userId="e4ef2e75-b60b-401b-8ebe-291bdcf405f4" providerId="ADAL" clId="{2FBDF723-8531-4849-8264-151724A7268D}" dt="2021-04-08T17:26:38.870" v="27"/>
      <pc:docMkLst>
        <pc:docMk/>
      </pc:docMkLst>
      <pc:sldChg chg="modSp mod">
        <pc:chgData name="Caroline Prodger" userId="e4ef2e75-b60b-401b-8ebe-291bdcf405f4" providerId="ADAL" clId="{2FBDF723-8531-4849-8264-151724A7268D}" dt="2021-04-08T17:15:50.902" v="2" actId="20577"/>
        <pc:sldMkLst>
          <pc:docMk/>
          <pc:sldMk cId="0" sldId="256"/>
        </pc:sldMkLst>
        <pc:spChg chg="mod">
          <ac:chgData name="Caroline Prodger" userId="e4ef2e75-b60b-401b-8ebe-291bdcf405f4" providerId="ADAL" clId="{2FBDF723-8531-4849-8264-151724A7268D}" dt="2021-04-08T17:15:50.902" v="2" actId="20577"/>
          <ac:spMkLst>
            <pc:docMk/>
            <pc:sldMk cId="0" sldId="256"/>
            <ac:spMk id="2053" creationId="{00000000-0000-0000-0000-000000000000}"/>
          </ac:spMkLst>
        </pc:spChg>
      </pc:sldChg>
      <pc:sldChg chg="addCm modCm">
        <pc:chgData name="Caroline Prodger" userId="e4ef2e75-b60b-401b-8ebe-291bdcf405f4" providerId="ADAL" clId="{2FBDF723-8531-4849-8264-151724A7268D}" dt="2021-04-08T17:17:07.848" v="4"/>
        <pc:sldMkLst>
          <pc:docMk/>
          <pc:sldMk cId="1277172641" sldId="349"/>
        </pc:sldMkLst>
      </pc:sldChg>
      <pc:sldChg chg="addCm modCm">
        <pc:chgData name="Caroline Prodger" userId="e4ef2e75-b60b-401b-8ebe-291bdcf405f4" providerId="ADAL" clId="{2FBDF723-8531-4849-8264-151724A7268D}" dt="2021-04-08T17:26:38.870" v="27"/>
        <pc:sldMkLst>
          <pc:docMk/>
          <pc:sldMk cId="347478726" sldId="352"/>
        </pc:sldMkLst>
      </pc:sldChg>
      <pc:sldChg chg="addCm modCm">
        <pc:chgData name="Caroline Prodger" userId="e4ef2e75-b60b-401b-8ebe-291bdcf405f4" providerId="ADAL" clId="{2FBDF723-8531-4849-8264-151724A7268D}" dt="2021-04-08T17:22:52.958" v="9"/>
        <pc:sldMkLst>
          <pc:docMk/>
          <pc:sldMk cId="2800425583" sldId="355"/>
        </pc:sldMkLst>
      </pc:sldChg>
      <pc:sldChg chg="addCm modCm">
        <pc:chgData name="Caroline Prodger" userId="e4ef2e75-b60b-401b-8ebe-291bdcf405f4" providerId="ADAL" clId="{2FBDF723-8531-4849-8264-151724A7268D}" dt="2021-04-08T17:26:27.295" v="25"/>
        <pc:sldMkLst>
          <pc:docMk/>
          <pc:sldMk cId="541268114" sldId="362"/>
        </pc:sldMkLst>
      </pc:sldChg>
      <pc:sldChg chg="modSp mod addCm modCm">
        <pc:chgData name="Caroline Prodger" userId="e4ef2e75-b60b-401b-8ebe-291bdcf405f4" providerId="ADAL" clId="{2FBDF723-8531-4849-8264-151724A7268D}" dt="2021-04-08T17:24:04.240" v="18"/>
        <pc:sldMkLst>
          <pc:docMk/>
          <pc:sldMk cId="1790782503" sldId="365"/>
        </pc:sldMkLst>
        <pc:spChg chg="mod">
          <ac:chgData name="Caroline Prodger" userId="e4ef2e75-b60b-401b-8ebe-291bdcf405f4" providerId="ADAL" clId="{2FBDF723-8531-4849-8264-151724A7268D}" dt="2021-04-08T17:23:20.694" v="16" actId="20577"/>
          <ac:spMkLst>
            <pc:docMk/>
            <pc:sldMk cId="1790782503" sldId="365"/>
            <ac:spMk id="4" creationId="{D2AC6CA4-7EBD-6343-A995-ED3DAF6FE24F}"/>
          </ac:spMkLst>
        </pc:spChg>
      </pc:sldChg>
      <pc:sldChg chg="addCm modCm">
        <pc:chgData name="Caroline Prodger" userId="e4ef2e75-b60b-401b-8ebe-291bdcf405f4" providerId="ADAL" clId="{2FBDF723-8531-4849-8264-151724A7268D}" dt="2021-04-08T17:25:04.806" v="23"/>
        <pc:sldMkLst>
          <pc:docMk/>
          <pc:sldMk cId="383397536" sldId="367"/>
        </pc:sldMkLst>
      </pc:sldChg>
      <pc:sldChg chg="addCm modCm">
        <pc:chgData name="Caroline Prodger" userId="e4ef2e75-b60b-401b-8ebe-291bdcf405f4" providerId="ADAL" clId="{2FBDF723-8531-4849-8264-151724A7268D}" dt="2021-04-08T17:24:33.471" v="21"/>
        <pc:sldMkLst>
          <pc:docMk/>
          <pc:sldMk cId="180631309" sldId="368"/>
        </pc:sldMkLst>
      </pc:sldChg>
      <pc:sldChg chg="new del">
        <pc:chgData name="Caroline Prodger" userId="e4ef2e75-b60b-401b-8ebe-291bdcf405f4" providerId="ADAL" clId="{2FBDF723-8531-4849-8264-151724A7268D}" dt="2021-04-08T17:21:38.260" v="6" actId="680"/>
        <pc:sldMkLst>
          <pc:docMk/>
          <pc:sldMk cId="4192412062" sldId="369"/>
        </pc:sldMkLst>
      </pc:sldChg>
    </pc:docChg>
  </pc:docChgLst>
  <pc:docChgLst>
    <pc:chgData name="Tommy ." userId="1be9750d281bf5b3" providerId="LiveId" clId="{97C38983-FA6A-4BFF-B6CF-7083FCE014EE}"/>
    <pc:docChg chg="undo custSel delSld modSld">
      <pc:chgData name="Tommy ." userId="1be9750d281bf5b3" providerId="LiveId" clId="{97C38983-FA6A-4BFF-B6CF-7083FCE014EE}" dt="2021-07-22T18:32:20.506" v="150" actId="255"/>
      <pc:docMkLst>
        <pc:docMk/>
      </pc:docMkLst>
      <pc:sldChg chg="modSp mod modCm">
        <pc:chgData name="Tommy ." userId="1be9750d281bf5b3" providerId="LiveId" clId="{97C38983-FA6A-4BFF-B6CF-7083FCE014EE}" dt="2021-07-22T18:16:57.077" v="65" actId="20577"/>
        <pc:sldMkLst>
          <pc:docMk/>
          <pc:sldMk cId="1277172641" sldId="349"/>
        </pc:sldMkLst>
        <pc:spChg chg="mod">
          <ac:chgData name="Tommy ." userId="1be9750d281bf5b3" providerId="LiveId" clId="{97C38983-FA6A-4BFF-B6CF-7083FCE014EE}" dt="2021-07-22T18:16:57.077" v="65" actId="20577"/>
          <ac:spMkLst>
            <pc:docMk/>
            <pc:sldMk cId="1277172641" sldId="349"/>
            <ac:spMk id="2054" creationId="{00000000-0000-0000-0000-000000000000}"/>
          </ac:spMkLst>
        </pc:spChg>
      </pc:sldChg>
      <pc:sldChg chg="delSp modSp mod">
        <pc:chgData name="Tommy ." userId="1be9750d281bf5b3" providerId="LiveId" clId="{97C38983-FA6A-4BFF-B6CF-7083FCE014EE}" dt="2021-07-22T18:18:14.976" v="81"/>
        <pc:sldMkLst>
          <pc:docMk/>
          <pc:sldMk cId="347478726" sldId="352"/>
        </pc:sldMkLst>
        <pc:spChg chg="mod">
          <ac:chgData name="Tommy ." userId="1be9750d281bf5b3" providerId="LiveId" clId="{97C38983-FA6A-4BFF-B6CF-7083FCE014EE}" dt="2021-07-22T18:17:50.923" v="71" actId="14100"/>
          <ac:spMkLst>
            <pc:docMk/>
            <pc:sldMk cId="347478726" sldId="352"/>
            <ac:spMk id="2" creationId="{93BC1656-EDB1-0441-9A9F-61440201716C}"/>
          </ac:spMkLst>
        </pc:spChg>
        <pc:spChg chg="mod">
          <ac:chgData name="Tommy ." userId="1be9750d281bf5b3" providerId="LiveId" clId="{97C38983-FA6A-4BFF-B6CF-7083FCE014EE}" dt="2021-07-22T18:18:10.467" v="76" actId="1076"/>
          <ac:spMkLst>
            <pc:docMk/>
            <pc:sldMk cId="347478726" sldId="352"/>
            <ac:spMk id="12" creationId="{1E8F2869-07B2-1542-8A78-5BC98C810BE4}"/>
          </ac:spMkLst>
        </pc:spChg>
        <pc:spChg chg="del mod">
          <ac:chgData name="Tommy ." userId="1be9750d281bf5b3" providerId="LiveId" clId="{97C38983-FA6A-4BFF-B6CF-7083FCE014EE}" dt="2021-07-22T18:18:14.976" v="81"/>
          <ac:spMkLst>
            <pc:docMk/>
            <pc:sldMk cId="347478726" sldId="352"/>
            <ac:spMk id="14" creationId="{7D86F1EE-252A-5449-A02F-867FB3FFB50E}"/>
          </ac:spMkLst>
        </pc:spChg>
        <pc:spChg chg="del mod">
          <ac:chgData name="Tommy ." userId="1be9750d281bf5b3" providerId="LiveId" clId="{97C38983-FA6A-4BFF-B6CF-7083FCE014EE}" dt="2021-07-22T18:18:14.960" v="79"/>
          <ac:spMkLst>
            <pc:docMk/>
            <pc:sldMk cId="347478726" sldId="352"/>
            <ac:spMk id="16" creationId="{0FA72D3E-B386-4440-9D5B-65A8C21EC23F}"/>
          </ac:spMkLst>
        </pc:spChg>
        <pc:picChg chg="mod">
          <ac:chgData name="Tommy ." userId="1be9750d281bf5b3" providerId="LiveId" clId="{97C38983-FA6A-4BFF-B6CF-7083FCE014EE}" dt="2021-07-22T18:18:14.259" v="77" actId="1076"/>
          <ac:picMkLst>
            <pc:docMk/>
            <pc:sldMk cId="347478726" sldId="352"/>
            <ac:picMk id="11" creationId="{9201F6CF-A843-7A4E-B281-C24E4CADAD0F}"/>
          </ac:picMkLst>
        </pc:picChg>
      </pc:sldChg>
      <pc:sldChg chg="addSp delSp modSp mod">
        <pc:chgData name="Tommy ." userId="1be9750d281bf5b3" providerId="LiveId" clId="{97C38983-FA6A-4BFF-B6CF-7083FCE014EE}" dt="2021-07-22T18:23:44.576" v="127" actId="20577"/>
        <pc:sldMkLst>
          <pc:docMk/>
          <pc:sldMk cId="2800425583" sldId="355"/>
        </pc:sldMkLst>
        <pc:spChg chg="mod">
          <ac:chgData name="Tommy ." userId="1be9750d281bf5b3" providerId="LiveId" clId="{97C38983-FA6A-4BFF-B6CF-7083FCE014EE}" dt="2021-07-22T18:23:44.576" v="127" actId="20577"/>
          <ac:spMkLst>
            <pc:docMk/>
            <pc:sldMk cId="2800425583" sldId="355"/>
            <ac:spMk id="2053" creationId="{00000000-0000-0000-0000-000000000000}"/>
          </ac:spMkLst>
        </pc:spChg>
        <pc:picChg chg="add del">
          <ac:chgData name="Tommy ." userId="1be9750d281bf5b3" providerId="LiveId" clId="{97C38983-FA6A-4BFF-B6CF-7083FCE014EE}" dt="2021-07-22T18:23:09.105" v="120" actId="478"/>
          <ac:picMkLst>
            <pc:docMk/>
            <pc:sldMk cId="2800425583" sldId="355"/>
            <ac:picMk id="8" creationId="{B6E2B38F-05C9-924D-8383-8C00C2C1E7F1}"/>
          </ac:picMkLst>
        </pc:picChg>
      </pc:sldChg>
      <pc:sldChg chg="delSp modSp mod">
        <pc:chgData name="Tommy ." userId="1be9750d281bf5b3" providerId="LiveId" clId="{97C38983-FA6A-4BFF-B6CF-7083FCE014EE}" dt="2021-07-22T18:31:30.762" v="140" actId="1076"/>
        <pc:sldMkLst>
          <pc:docMk/>
          <pc:sldMk cId="541268114" sldId="362"/>
        </pc:sldMkLst>
        <pc:spChg chg="mod">
          <ac:chgData name="Tommy ." userId="1be9750d281bf5b3" providerId="LiveId" clId="{97C38983-FA6A-4BFF-B6CF-7083FCE014EE}" dt="2021-07-22T18:31:16.048" v="135" actId="20577"/>
          <ac:spMkLst>
            <pc:docMk/>
            <pc:sldMk cId="541268114" sldId="362"/>
            <ac:spMk id="7" creationId="{DA2D82A1-D590-9B4C-A093-3D4EA7B717D5}"/>
          </ac:spMkLst>
        </pc:spChg>
        <pc:spChg chg="del">
          <ac:chgData name="Tommy ." userId="1be9750d281bf5b3" providerId="LiveId" clId="{97C38983-FA6A-4BFF-B6CF-7083FCE014EE}" dt="2021-07-22T18:31:18.251" v="136" actId="478"/>
          <ac:spMkLst>
            <pc:docMk/>
            <pc:sldMk cId="541268114" sldId="362"/>
            <ac:spMk id="8" creationId="{9506F6D6-2677-3141-9706-4C8E3DE2CAA8}"/>
          </ac:spMkLst>
        </pc:spChg>
        <pc:picChg chg="mod">
          <ac:chgData name="Tommy ." userId="1be9750d281bf5b3" providerId="LiveId" clId="{97C38983-FA6A-4BFF-B6CF-7083FCE014EE}" dt="2021-07-22T18:31:30.762" v="140" actId="1076"/>
          <ac:picMkLst>
            <pc:docMk/>
            <pc:sldMk cId="541268114" sldId="362"/>
            <ac:picMk id="5" creationId="{2283210B-1839-5644-8A01-8A4E91242908}"/>
          </ac:picMkLst>
        </pc:picChg>
      </pc:sldChg>
      <pc:sldChg chg="delSp modSp mod">
        <pc:chgData name="Tommy ." userId="1be9750d281bf5b3" providerId="LiveId" clId="{97C38983-FA6A-4BFF-B6CF-7083FCE014EE}" dt="2021-07-22T18:20:33.172" v="103" actId="1076"/>
        <pc:sldMkLst>
          <pc:docMk/>
          <pc:sldMk cId="1790782503" sldId="365"/>
        </pc:sldMkLst>
        <pc:picChg chg="mod">
          <ac:chgData name="Tommy ." userId="1be9750d281bf5b3" providerId="LiveId" clId="{97C38983-FA6A-4BFF-B6CF-7083FCE014EE}" dt="2021-07-22T18:20:33.172" v="103" actId="1076"/>
          <ac:picMkLst>
            <pc:docMk/>
            <pc:sldMk cId="1790782503" sldId="365"/>
            <ac:picMk id="6" creationId="{DD0D5344-7213-2544-A7FE-3D3AF64B001D}"/>
          </ac:picMkLst>
        </pc:picChg>
        <pc:picChg chg="del">
          <ac:chgData name="Tommy ." userId="1be9750d281bf5b3" providerId="LiveId" clId="{97C38983-FA6A-4BFF-B6CF-7083FCE014EE}" dt="2021-07-22T18:20:22.643" v="99" actId="478"/>
          <ac:picMkLst>
            <pc:docMk/>
            <pc:sldMk cId="1790782503" sldId="365"/>
            <ac:picMk id="13" creationId="{EAEBC662-28FE-E640-868F-CBCBF703B1CF}"/>
          </ac:picMkLst>
        </pc:picChg>
        <pc:picChg chg="del">
          <ac:chgData name="Tommy ." userId="1be9750d281bf5b3" providerId="LiveId" clId="{97C38983-FA6A-4BFF-B6CF-7083FCE014EE}" dt="2021-07-22T18:20:21.946" v="98" actId="478"/>
          <ac:picMkLst>
            <pc:docMk/>
            <pc:sldMk cId="1790782503" sldId="365"/>
            <ac:picMk id="15" creationId="{F25E56C7-8B86-0348-B104-43F1BE65D817}"/>
          </ac:picMkLst>
        </pc:picChg>
      </pc:sldChg>
      <pc:sldChg chg="delSp modSp mod">
        <pc:chgData name="Tommy ." userId="1be9750d281bf5b3" providerId="LiveId" clId="{97C38983-FA6A-4BFF-B6CF-7083FCE014EE}" dt="2021-07-22T18:21:06.956" v="109"/>
        <pc:sldMkLst>
          <pc:docMk/>
          <pc:sldMk cId="180631309" sldId="368"/>
        </pc:sldMkLst>
        <pc:spChg chg="mod">
          <ac:chgData name="Tommy ." userId="1be9750d281bf5b3" providerId="LiveId" clId="{97C38983-FA6A-4BFF-B6CF-7083FCE014EE}" dt="2021-07-22T18:21:06.956" v="109"/>
          <ac:spMkLst>
            <pc:docMk/>
            <pc:sldMk cId="180631309" sldId="368"/>
            <ac:spMk id="4" creationId="{D2AC6CA4-7EBD-6343-A995-ED3DAF6FE24F}"/>
          </ac:spMkLst>
        </pc:spChg>
        <pc:picChg chg="mod">
          <ac:chgData name="Tommy ." userId="1be9750d281bf5b3" providerId="LiveId" clId="{97C38983-FA6A-4BFF-B6CF-7083FCE014EE}" dt="2021-07-22T18:20:56.959" v="108" actId="1076"/>
          <ac:picMkLst>
            <pc:docMk/>
            <pc:sldMk cId="180631309" sldId="368"/>
            <ac:picMk id="13" creationId="{EAEBC662-28FE-E640-868F-CBCBF703B1CF}"/>
          </ac:picMkLst>
        </pc:picChg>
        <pc:picChg chg="del">
          <ac:chgData name="Tommy ." userId="1be9750d281bf5b3" providerId="LiveId" clId="{97C38983-FA6A-4BFF-B6CF-7083FCE014EE}" dt="2021-07-22T18:20:43.135" v="104" actId="478"/>
          <ac:picMkLst>
            <pc:docMk/>
            <pc:sldMk cId="180631309" sldId="368"/>
            <ac:picMk id="15" creationId="{F25E56C7-8B86-0348-B104-43F1BE65D817}"/>
          </ac:picMkLst>
        </pc:picChg>
      </pc:sldChg>
      <pc:sldChg chg="delSp modSp mod">
        <pc:chgData name="Tommy ." userId="1be9750d281bf5b3" providerId="LiveId" clId="{97C38983-FA6A-4BFF-B6CF-7083FCE014EE}" dt="2021-07-22T18:19:43.821" v="97" actId="1076"/>
        <pc:sldMkLst>
          <pc:docMk/>
          <pc:sldMk cId="2166028082" sldId="369"/>
        </pc:sldMkLst>
        <pc:spChg chg="del">
          <ac:chgData name="Tommy ." userId="1be9750d281bf5b3" providerId="LiveId" clId="{97C38983-FA6A-4BFF-B6CF-7083FCE014EE}" dt="2021-07-22T18:18:26.533" v="82" actId="478"/>
          <ac:spMkLst>
            <pc:docMk/>
            <pc:sldMk cId="2166028082" sldId="369"/>
            <ac:spMk id="2" creationId="{93BC1656-EDB1-0441-9A9F-61440201716C}"/>
          </ac:spMkLst>
        </pc:spChg>
        <pc:spChg chg="mod">
          <ac:chgData name="Tommy ." userId="1be9750d281bf5b3" providerId="LiveId" clId="{97C38983-FA6A-4BFF-B6CF-7083FCE014EE}" dt="2021-07-22T18:19:43.821" v="97" actId="1076"/>
          <ac:spMkLst>
            <pc:docMk/>
            <pc:sldMk cId="2166028082" sldId="369"/>
            <ac:spMk id="9" creationId="{56A6CDDA-BD77-7549-9DF4-9C1431F5C317}"/>
          </ac:spMkLst>
        </pc:spChg>
        <pc:spChg chg="mod">
          <ac:chgData name="Tommy ." userId="1be9750d281bf5b3" providerId="LiveId" clId="{97C38983-FA6A-4BFF-B6CF-7083FCE014EE}" dt="2021-07-22T18:19:36.300" v="96" actId="1076"/>
          <ac:spMkLst>
            <pc:docMk/>
            <pc:sldMk cId="2166028082" sldId="369"/>
            <ac:spMk id="12" creationId="{1E8F2869-07B2-1542-8A78-5BC98C810BE4}"/>
          </ac:spMkLst>
        </pc:spChg>
        <pc:spChg chg="mod">
          <ac:chgData name="Tommy ." userId="1be9750d281bf5b3" providerId="LiveId" clId="{97C38983-FA6A-4BFF-B6CF-7083FCE014EE}" dt="2021-07-22T18:19:28.761" v="94" actId="1076"/>
          <ac:spMkLst>
            <pc:docMk/>
            <pc:sldMk cId="2166028082" sldId="369"/>
            <ac:spMk id="14" creationId="{7D86F1EE-252A-5449-A02F-867FB3FFB50E}"/>
          </ac:spMkLst>
        </pc:spChg>
        <pc:spChg chg="del mod">
          <ac:chgData name="Tommy ." userId="1be9750d281bf5b3" providerId="LiveId" clId="{97C38983-FA6A-4BFF-B6CF-7083FCE014EE}" dt="2021-07-22T18:18:59.296" v="88" actId="478"/>
          <ac:spMkLst>
            <pc:docMk/>
            <pc:sldMk cId="2166028082" sldId="369"/>
            <ac:spMk id="16" creationId="{0FA72D3E-B386-4440-9D5B-65A8C21EC23F}"/>
          </ac:spMkLst>
        </pc:spChg>
        <pc:picChg chg="mod">
          <ac:chgData name="Tommy ." userId="1be9750d281bf5b3" providerId="LiveId" clId="{97C38983-FA6A-4BFF-B6CF-7083FCE014EE}" dt="2021-07-22T18:19:31.831" v="95" actId="1076"/>
          <ac:picMkLst>
            <pc:docMk/>
            <pc:sldMk cId="2166028082" sldId="369"/>
            <ac:picMk id="11" creationId="{9201F6CF-A843-7A4E-B281-C24E4CADAD0F}"/>
          </ac:picMkLst>
        </pc:picChg>
      </pc:sldChg>
      <pc:sldChg chg="del">
        <pc:chgData name="Tommy ." userId="1be9750d281bf5b3" providerId="LiveId" clId="{97C38983-FA6A-4BFF-B6CF-7083FCE014EE}" dt="2021-07-22T18:21:13.116" v="110" actId="47"/>
        <pc:sldMkLst>
          <pc:docMk/>
          <pc:sldMk cId="1227694317" sldId="370"/>
        </pc:sldMkLst>
      </pc:sldChg>
      <pc:sldChg chg="addSp delSp modSp mod">
        <pc:chgData name="Tommy ." userId="1be9750d281bf5b3" providerId="LiveId" clId="{97C38983-FA6A-4BFF-B6CF-7083FCE014EE}" dt="2021-07-22T18:26:06.635" v="129" actId="1076"/>
        <pc:sldMkLst>
          <pc:docMk/>
          <pc:sldMk cId="1795726993" sldId="370"/>
        </pc:sldMkLst>
        <pc:picChg chg="add mod">
          <ac:chgData name="Tommy ." userId="1be9750d281bf5b3" providerId="LiveId" clId="{97C38983-FA6A-4BFF-B6CF-7083FCE014EE}" dt="2021-07-22T18:26:06.635" v="129" actId="1076"/>
          <ac:picMkLst>
            <pc:docMk/>
            <pc:sldMk cId="1795726993" sldId="370"/>
            <ac:picMk id="2" creationId="{01E33620-8DDA-40C6-AA27-E62A24524276}"/>
          </ac:picMkLst>
        </pc:picChg>
        <pc:picChg chg="del">
          <ac:chgData name="Tommy ." userId="1be9750d281bf5b3" providerId="LiveId" clId="{97C38983-FA6A-4BFF-B6CF-7083FCE014EE}" dt="2021-07-22T18:21:47.738" v="111" actId="478"/>
          <ac:picMkLst>
            <pc:docMk/>
            <pc:sldMk cId="1795726993" sldId="370"/>
            <ac:picMk id="13" creationId="{EAEBC662-28FE-E640-868F-CBCBF703B1CF}"/>
          </ac:picMkLst>
        </pc:picChg>
      </pc:sldChg>
      <pc:sldChg chg="delSp modSp mod">
        <pc:chgData name="Tommy ." userId="1be9750d281bf5b3" providerId="LiveId" clId="{97C38983-FA6A-4BFF-B6CF-7083FCE014EE}" dt="2021-07-22T18:23:03.360" v="119" actId="1076"/>
        <pc:sldMkLst>
          <pc:docMk/>
          <pc:sldMk cId="3386176815" sldId="371"/>
        </pc:sldMkLst>
        <pc:spChg chg="mod">
          <ac:chgData name="Tommy ." userId="1be9750d281bf5b3" providerId="LiveId" clId="{97C38983-FA6A-4BFF-B6CF-7083FCE014EE}" dt="2021-07-22T18:23:03.360" v="119" actId="1076"/>
          <ac:spMkLst>
            <pc:docMk/>
            <pc:sldMk cId="3386176815" sldId="371"/>
            <ac:spMk id="11" creationId="{A7ABD1E0-9A7D-924D-B10A-CDB86167C372}"/>
          </ac:spMkLst>
        </pc:spChg>
        <pc:spChg chg="mod">
          <ac:chgData name="Tommy ." userId="1be9750d281bf5b3" providerId="LiveId" clId="{97C38983-FA6A-4BFF-B6CF-7083FCE014EE}" dt="2021-07-22T18:22:50.752" v="116" actId="20577"/>
          <ac:spMkLst>
            <pc:docMk/>
            <pc:sldMk cId="3386176815" sldId="371"/>
            <ac:spMk id="2053" creationId="{00000000-0000-0000-0000-000000000000}"/>
          </ac:spMkLst>
        </pc:spChg>
        <pc:picChg chg="del">
          <ac:chgData name="Tommy ." userId="1be9750d281bf5b3" providerId="LiveId" clId="{97C38983-FA6A-4BFF-B6CF-7083FCE014EE}" dt="2021-07-22T18:22:46.324" v="114" actId="478"/>
          <ac:picMkLst>
            <pc:docMk/>
            <pc:sldMk cId="3386176815" sldId="371"/>
            <ac:picMk id="3" creationId="{17833D0A-D6AC-D34C-86C5-E7DAEF1E5E90}"/>
          </ac:picMkLst>
        </pc:picChg>
        <pc:picChg chg="mod">
          <ac:chgData name="Tommy ." userId="1be9750d281bf5b3" providerId="LiveId" clId="{97C38983-FA6A-4BFF-B6CF-7083FCE014EE}" dt="2021-07-22T18:22:57.442" v="118" actId="1076"/>
          <ac:picMkLst>
            <pc:docMk/>
            <pc:sldMk cId="3386176815" sldId="371"/>
            <ac:picMk id="8" creationId="{B6E2B38F-05C9-924D-8383-8C00C2C1E7F1}"/>
          </ac:picMkLst>
        </pc:picChg>
        <pc:picChg chg="del">
          <ac:chgData name="Tommy ." userId="1be9750d281bf5b3" providerId="LiveId" clId="{97C38983-FA6A-4BFF-B6CF-7083FCE014EE}" dt="2021-07-22T18:22:48.041" v="115" actId="478"/>
          <ac:picMkLst>
            <pc:docMk/>
            <pc:sldMk cId="3386176815" sldId="371"/>
            <ac:picMk id="10" creationId="{8FC9B0D4-4762-8940-B544-34C10B5B3A26}"/>
          </ac:picMkLst>
        </pc:picChg>
      </pc:sldChg>
      <pc:sldChg chg="addSp delSp modSp mod">
        <pc:chgData name="Tommy ." userId="1be9750d281bf5b3" providerId="LiveId" clId="{97C38983-FA6A-4BFF-B6CF-7083FCE014EE}" dt="2021-07-22T18:26:47.430" v="134" actId="1076"/>
        <pc:sldMkLst>
          <pc:docMk/>
          <pc:sldMk cId="873802452" sldId="372"/>
        </pc:sldMkLst>
        <pc:picChg chg="del">
          <ac:chgData name="Tommy ." userId="1be9750d281bf5b3" providerId="LiveId" clId="{97C38983-FA6A-4BFF-B6CF-7083FCE014EE}" dt="2021-07-22T18:26:32.003" v="130" actId="478"/>
          <ac:picMkLst>
            <pc:docMk/>
            <pc:sldMk cId="873802452" sldId="372"/>
            <ac:picMk id="2" creationId="{01E33620-8DDA-40C6-AA27-E62A24524276}"/>
          </ac:picMkLst>
        </pc:picChg>
        <pc:picChg chg="add mod">
          <ac:chgData name="Tommy ." userId="1be9750d281bf5b3" providerId="LiveId" clId="{97C38983-FA6A-4BFF-B6CF-7083FCE014EE}" dt="2021-07-22T18:26:47.430" v="134" actId="1076"/>
          <ac:picMkLst>
            <pc:docMk/>
            <pc:sldMk cId="873802452" sldId="372"/>
            <ac:picMk id="5" creationId="{C2278641-084D-4909-8446-2CEFFAC8C739}"/>
          </ac:picMkLst>
        </pc:picChg>
      </pc:sldChg>
      <pc:sldChg chg="delSp modSp mod">
        <pc:chgData name="Tommy ." userId="1be9750d281bf5b3" providerId="LiveId" clId="{97C38983-FA6A-4BFF-B6CF-7083FCE014EE}" dt="2021-07-22T18:32:20.506" v="150" actId="255"/>
        <pc:sldMkLst>
          <pc:docMk/>
          <pc:sldMk cId="3816619139" sldId="373"/>
        </pc:sldMkLst>
        <pc:spChg chg="del mod">
          <ac:chgData name="Tommy ." userId="1be9750d281bf5b3" providerId="LiveId" clId="{97C38983-FA6A-4BFF-B6CF-7083FCE014EE}" dt="2021-07-22T18:31:50.082" v="144"/>
          <ac:spMkLst>
            <pc:docMk/>
            <pc:sldMk cId="3816619139" sldId="373"/>
            <ac:spMk id="4" creationId="{EC4AF6A3-2F37-5344-8BC1-11DBD6774F13}"/>
          </ac:spMkLst>
        </pc:spChg>
        <pc:spChg chg="mod">
          <ac:chgData name="Tommy ." userId="1be9750d281bf5b3" providerId="LiveId" clId="{97C38983-FA6A-4BFF-B6CF-7083FCE014EE}" dt="2021-07-22T18:31:57.658" v="145" actId="1076"/>
          <ac:spMkLst>
            <pc:docMk/>
            <pc:sldMk cId="3816619139" sldId="373"/>
            <ac:spMk id="7" creationId="{DA2D82A1-D590-9B4C-A093-3D4EA7B717D5}"/>
          </ac:spMkLst>
        </pc:spChg>
        <pc:spChg chg="mod">
          <ac:chgData name="Tommy ." userId="1be9750d281bf5b3" providerId="LiveId" clId="{97C38983-FA6A-4BFF-B6CF-7083FCE014EE}" dt="2021-07-22T18:32:20.506" v="150" actId="255"/>
          <ac:spMkLst>
            <pc:docMk/>
            <pc:sldMk cId="3816619139" sldId="373"/>
            <ac:spMk id="8" creationId="{9506F6D6-2677-3141-9706-4C8E3DE2CAA8}"/>
          </ac:spMkLst>
        </pc:spChg>
        <pc:picChg chg="mod">
          <ac:chgData name="Tommy ." userId="1be9750d281bf5b3" providerId="LiveId" clId="{97C38983-FA6A-4BFF-B6CF-7083FCE014EE}" dt="2021-07-22T18:32:06.684" v="148" actId="14100"/>
          <ac:picMkLst>
            <pc:docMk/>
            <pc:sldMk cId="3816619139" sldId="373"/>
            <ac:picMk id="5" creationId="{2283210B-1839-5644-8A01-8A4E9124290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10/15/2021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designingbuildings.co.uk/wiki/Installation_drawings"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designingbuildings.co.uk/wiki/Schematic"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smartdraw.com/wiring-diagram/examples/wiring-diagra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3016251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For more information on what is included in an installation drawing, go to: </a:t>
            </a:r>
            <a:r>
              <a:rPr lang="en-US" sz="1100" dirty="0">
                <a:hlinkClick r:id="rId3"/>
              </a:rPr>
              <a:t>Installation drawings - Designing Buildings Wiki</a:t>
            </a:r>
            <a:r>
              <a:rPr lang="en-GB" sz="1200" dirty="0"/>
              <a:t> </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40874916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see: </a:t>
            </a:r>
            <a:r>
              <a:rPr lang="en-GB" dirty="0">
                <a:hlinkClick r:id="rId3"/>
              </a:rPr>
              <a:t>Schematic - Designing Buildings Wiki</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731733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i="1" dirty="0"/>
              <a:t>Schematic diagram reproduced with kind permission of BSRIA. </a:t>
            </a:r>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41296539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hlinkClick r:id="rId3"/>
              </a:rPr>
              <a:t>Wiring Diagram (smartdraw.com)</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8328882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7659496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For more information see: https://www.theiet.org</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8306463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18830121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42254596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692363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033383" y="5866089"/>
            <a:ext cx="1650835"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762066060"/>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electrical.theiet.org/bs-7671/"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indiefolio.com/project/579871df7e290/detail-drawings"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29000"/>
            <a:ext cx="8153400" cy="2514600"/>
          </a:xfrm>
        </p:spPr>
        <p:txBody>
          <a:bodyPr anchor="t"/>
          <a:lstStyle/>
          <a:p>
            <a:pPr eaLnBrk="1" hangingPunct="1"/>
            <a:r>
              <a:rPr lang="en-GB" dirty="0">
                <a:ea typeface="ＭＳ Ｐゴシック" pitchFamily="-105" charset="-128"/>
                <a:cs typeface="ＭＳ Ｐゴシック" pitchFamily="-105" charset="-128"/>
              </a:rPr>
              <a:t>PowerPoint 10: Drawings, circuit diagrams and schematics</a:t>
            </a: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Bef>
                <a:spcPts val="400"/>
              </a:spcBef>
              <a:spcAft>
                <a:spcPts val="400"/>
              </a:spcAft>
            </a:pPr>
            <a:r>
              <a:rPr lang="en-GB" sz="2400" b="1" dirty="0"/>
              <a:t>8. Construction information and data principles</a:t>
            </a:r>
          </a:p>
          <a:p>
            <a:r>
              <a:rPr lang="en-GB" sz="2400" b="1" dirty="0"/>
              <a:t>8.4 Drawings, circuit diagrams and schematics</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BD1FF-160B-1E4B-8108-7A48031CB1E8}"/>
              </a:ext>
            </a:extLst>
          </p:cNvPr>
          <p:cNvSpPr>
            <a:spLocks noGrp="1"/>
          </p:cNvSpPr>
          <p:nvPr>
            <p:ph type="title"/>
          </p:nvPr>
        </p:nvSpPr>
        <p:spPr/>
        <p:txBody>
          <a:bodyPr/>
          <a:lstStyle/>
          <a:p>
            <a:r>
              <a:rPr lang="en-GB" dirty="0"/>
              <a:t>Schematics</a:t>
            </a:r>
          </a:p>
        </p:txBody>
      </p:sp>
      <p:sp>
        <p:nvSpPr>
          <p:cNvPr id="3" name="Content Placeholder 2">
            <a:extLst>
              <a:ext uri="{FF2B5EF4-FFF2-40B4-BE49-F238E27FC236}">
                <a16:creationId xmlns:a16="http://schemas.microsoft.com/office/drawing/2014/main" id="{F8132486-6B77-8B49-95E0-E94905B12828}"/>
              </a:ext>
            </a:extLst>
          </p:cNvPr>
          <p:cNvSpPr>
            <a:spLocks noGrp="1"/>
          </p:cNvSpPr>
          <p:nvPr>
            <p:ph sz="quarter" idx="10"/>
          </p:nvPr>
        </p:nvSpPr>
        <p:spPr>
          <a:xfrm>
            <a:off x="459106" y="1390588"/>
            <a:ext cx="8001326" cy="4248000"/>
          </a:xfrm>
        </p:spPr>
        <p:txBody>
          <a:bodyPr/>
          <a:lstStyle/>
          <a:p>
            <a:pPr algn="l"/>
            <a:r>
              <a:rPr lang="en-GB" dirty="0"/>
              <a:t>A </a:t>
            </a:r>
            <a:r>
              <a:rPr lang="en-GB" b="1" dirty="0"/>
              <a:t>schematic diagram</a:t>
            </a:r>
            <a:r>
              <a:rPr lang="en-GB" dirty="0"/>
              <a:t> (often simply called a schematic) </a:t>
            </a:r>
            <a:r>
              <a:rPr lang="en-US" b="0" i="0" u="none" strike="noStrike" baseline="0" dirty="0"/>
              <a:t>can serve many purposes but is primarily provided to show the overall functionality of a system. </a:t>
            </a:r>
          </a:p>
          <a:p>
            <a:pPr algn="l"/>
            <a:r>
              <a:rPr lang="en-US" b="0" i="0" u="none" strike="noStrike" baseline="0" dirty="0"/>
              <a:t>It </a:t>
            </a:r>
            <a:r>
              <a:rPr lang="en-GB" dirty="0"/>
              <a:t>includes every component that a system contains, with each component having its own special symbol. A schematic is a line diagram that describes the interconnection of components in a system in a two-dimensional layout, with divisions that show distribution between building levels. </a:t>
            </a:r>
          </a:p>
          <a:p>
            <a:pPr algn="l"/>
            <a:r>
              <a:rPr lang="en-GB" dirty="0"/>
              <a:t>It may also be an </a:t>
            </a:r>
            <a:r>
              <a:rPr lang="en-GB" b="1" dirty="0"/>
              <a:t>isometric-style diagram</a:t>
            </a:r>
            <a:r>
              <a:rPr lang="en-GB" dirty="0"/>
              <a:t> showing the distribution of systems across individual floor levels.</a:t>
            </a:r>
          </a:p>
          <a:p>
            <a:pPr>
              <a:lnSpc>
                <a:spcPct val="100000"/>
              </a:lnSpc>
              <a:spcBef>
                <a:spcPts val="0"/>
              </a:spcBef>
              <a:spcAft>
                <a:spcPts val="0"/>
              </a:spcAft>
            </a:pPr>
            <a:endParaRPr lang="en-GB" dirty="0"/>
          </a:p>
          <a:p>
            <a:pPr>
              <a:lnSpc>
                <a:spcPct val="100000"/>
              </a:lnSpc>
              <a:spcBef>
                <a:spcPts val="0"/>
              </a:spcBef>
              <a:spcAft>
                <a:spcPts val="0"/>
              </a:spcAft>
            </a:pPr>
            <a:endParaRPr lang="en-GB" dirty="0"/>
          </a:p>
          <a:p>
            <a:pPr>
              <a:lnSpc>
                <a:spcPct val="100000"/>
              </a:lnSpc>
              <a:spcBef>
                <a:spcPts val="0"/>
              </a:spcBef>
              <a:spcAft>
                <a:spcPts val="0"/>
              </a:spcAft>
            </a:pPr>
            <a:endParaRPr lang="en-GB" dirty="0"/>
          </a:p>
          <a:p>
            <a:pPr>
              <a:lnSpc>
                <a:spcPct val="100000"/>
              </a:lnSpc>
              <a:spcBef>
                <a:spcPts val="0"/>
              </a:spcBef>
              <a:spcAft>
                <a:spcPts val="0"/>
              </a:spcAft>
            </a:pPr>
            <a:endParaRPr lang="en-GB" dirty="0"/>
          </a:p>
          <a:p>
            <a:pPr marL="9525">
              <a:lnSpc>
                <a:spcPct val="100000"/>
              </a:lnSpc>
              <a:spcBef>
                <a:spcPts val="0"/>
              </a:spcBef>
              <a:spcAft>
                <a:spcPts val="0"/>
              </a:spcAft>
            </a:pPr>
            <a:endParaRPr lang="en-GB" dirty="0"/>
          </a:p>
          <a:p>
            <a:pPr marL="342900" indent="-342900" algn="just">
              <a:lnSpc>
                <a:spcPct val="100000"/>
              </a:lnSpc>
              <a:spcBef>
                <a:spcPts val="0"/>
              </a:spcBef>
              <a:spcAft>
                <a:spcPts val="0"/>
              </a:spcAft>
              <a:buFont typeface="Arial" panose="020B0604020202020204" pitchFamily="34" charset="0"/>
              <a:buChar char="•"/>
            </a:pPr>
            <a:endParaRPr lang="en-GB" sz="1400" dirty="0"/>
          </a:p>
          <a:p>
            <a:pPr marL="342900" indent="-342900">
              <a:lnSpc>
                <a:spcPct val="100000"/>
              </a:lnSpc>
              <a:spcBef>
                <a:spcPts val="0"/>
              </a:spcBef>
              <a:spcAft>
                <a:spcPts val="0"/>
              </a:spcAft>
              <a:buFont typeface="Arial" panose="020B0604020202020204" pitchFamily="34" charset="0"/>
              <a:buChar char="•"/>
            </a:pPr>
            <a:endParaRPr lang="en-GB" sz="1400" dirty="0"/>
          </a:p>
          <a:p>
            <a:pPr marL="342900" indent="-342900">
              <a:lnSpc>
                <a:spcPct val="100000"/>
              </a:lnSpc>
              <a:spcBef>
                <a:spcPts val="0"/>
              </a:spcBef>
              <a:spcAft>
                <a:spcPts val="0"/>
              </a:spcAft>
              <a:buFont typeface="Arial" panose="020B0604020202020204" pitchFamily="34" charset="0"/>
              <a:buChar char="•"/>
            </a:pPr>
            <a:endParaRPr lang="en-GB" sz="1400" dirty="0"/>
          </a:p>
          <a:p>
            <a:pPr marL="342900" indent="-342900">
              <a:lnSpc>
                <a:spcPct val="100000"/>
              </a:lnSpc>
              <a:spcBef>
                <a:spcPts val="0"/>
              </a:spcBef>
              <a:spcAft>
                <a:spcPts val="0"/>
              </a:spcAft>
              <a:buFont typeface="Arial" panose="020B0604020202020204" pitchFamily="34" charset="0"/>
              <a:buChar char="•"/>
            </a:pPr>
            <a:endParaRPr lang="en-GB" sz="1400" dirty="0"/>
          </a:p>
          <a:p>
            <a:pPr marL="342900" indent="-342900">
              <a:lnSpc>
                <a:spcPct val="100000"/>
              </a:lnSpc>
              <a:spcBef>
                <a:spcPts val="0"/>
              </a:spcBef>
              <a:spcAft>
                <a:spcPts val="0"/>
              </a:spcAft>
              <a:buFont typeface="Arial" panose="020B0604020202020204" pitchFamily="34" charset="0"/>
              <a:buChar char="•"/>
            </a:pPr>
            <a:endParaRPr lang="en-GB" sz="1400" dirty="0"/>
          </a:p>
          <a:p>
            <a:pPr marL="342900" indent="-342900">
              <a:lnSpc>
                <a:spcPct val="100000"/>
              </a:lnSpc>
              <a:spcBef>
                <a:spcPts val="0"/>
              </a:spcBef>
              <a:spcAft>
                <a:spcPts val="0"/>
              </a:spcAft>
              <a:buFont typeface="Arial" panose="020B0604020202020204" pitchFamily="34" charset="0"/>
              <a:buChar char="•"/>
            </a:pPr>
            <a:endParaRPr lang="en-GB" sz="1400" dirty="0"/>
          </a:p>
          <a:p>
            <a:endParaRPr lang="en-GB" dirty="0"/>
          </a:p>
          <a:p>
            <a:endParaRPr lang="en-GB" dirty="0"/>
          </a:p>
          <a:p>
            <a:endParaRPr lang="en-GB" dirty="0"/>
          </a:p>
          <a:p>
            <a:endParaRPr lang="en-GB" dirty="0"/>
          </a:p>
          <a:p>
            <a:endParaRPr lang="en-GB" dirty="0"/>
          </a:p>
          <a:p>
            <a:endParaRPr lang="en-GB" dirty="0"/>
          </a:p>
          <a:p>
            <a:pPr>
              <a:lnSpc>
                <a:spcPct val="100000"/>
              </a:lnSpc>
              <a:spcBef>
                <a:spcPts val="0"/>
              </a:spcBef>
              <a:spcAft>
                <a:spcPts val="0"/>
              </a:spcAft>
            </a:pPr>
            <a:br>
              <a:rPr lang="en-GB" sz="1400" dirty="0"/>
            </a:br>
            <a:endParaRPr lang="en-GB" dirty="0"/>
          </a:p>
        </p:txBody>
      </p:sp>
    </p:spTree>
    <p:extLst>
      <p:ext uri="{BB962C8B-B14F-4D97-AF65-F5344CB8AC3E}">
        <p14:creationId xmlns:p14="http://schemas.microsoft.com/office/powerpoint/2010/main" val="37221682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1F7FE-0EBB-4330-B528-6399CE6EB84F}"/>
              </a:ext>
            </a:extLst>
          </p:cNvPr>
          <p:cNvSpPr>
            <a:spLocks noGrp="1"/>
          </p:cNvSpPr>
          <p:nvPr>
            <p:ph type="title"/>
          </p:nvPr>
        </p:nvSpPr>
        <p:spPr/>
        <p:txBody>
          <a:bodyPr/>
          <a:lstStyle/>
          <a:p>
            <a:r>
              <a:rPr lang="en-GB" dirty="0"/>
              <a:t>Schematics (cont.)</a:t>
            </a:r>
          </a:p>
        </p:txBody>
      </p:sp>
      <p:sp>
        <p:nvSpPr>
          <p:cNvPr id="3" name="Content Placeholder 2">
            <a:extLst>
              <a:ext uri="{FF2B5EF4-FFF2-40B4-BE49-F238E27FC236}">
                <a16:creationId xmlns:a16="http://schemas.microsoft.com/office/drawing/2014/main" id="{DCF4361A-BB82-44C0-AA53-1AE7F772E876}"/>
              </a:ext>
            </a:extLst>
          </p:cNvPr>
          <p:cNvSpPr>
            <a:spLocks noGrp="1"/>
          </p:cNvSpPr>
          <p:nvPr>
            <p:ph sz="quarter" idx="10"/>
          </p:nvPr>
        </p:nvSpPr>
        <p:spPr>
          <a:xfrm>
            <a:off x="457200" y="1512000"/>
            <a:ext cx="8229600" cy="4248000"/>
          </a:xfrm>
        </p:spPr>
        <p:txBody>
          <a:bodyPr/>
          <a:lstStyle/>
          <a:p>
            <a:r>
              <a:rPr lang="en-GB" b="1" dirty="0"/>
              <a:t>Schematics</a:t>
            </a:r>
            <a:r>
              <a:rPr lang="en-GB" dirty="0"/>
              <a:t> show the relationship between components within a system. For examples, a heating schematic may show major components around a boiler installation, instructing the installer on where components should be installed in relation to each other.</a:t>
            </a:r>
          </a:p>
          <a:p>
            <a:r>
              <a:rPr lang="en-GB" dirty="0"/>
              <a:t>All the functional components that make up the system are shown using symbols and line conventions in accordance with industry standard guidance.</a:t>
            </a:r>
          </a:p>
          <a:p>
            <a:r>
              <a:rPr lang="en-GB" dirty="0"/>
              <a:t>Schematic drawings tend to use a small scale to allow close detail to be shown.</a:t>
            </a:r>
          </a:p>
          <a:p>
            <a:endParaRPr lang="en-GB" dirty="0"/>
          </a:p>
          <a:p>
            <a:endParaRPr lang="en-GB" dirty="0"/>
          </a:p>
        </p:txBody>
      </p:sp>
    </p:spTree>
    <p:extLst>
      <p:ext uri="{BB962C8B-B14F-4D97-AF65-F5344CB8AC3E}">
        <p14:creationId xmlns:p14="http://schemas.microsoft.com/office/powerpoint/2010/main" val="31463674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AF2CE-B721-4B78-894B-1C42017A82FE}"/>
              </a:ext>
            </a:extLst>
          </p:cNvPr>
          <p:cNvSpPr>
            <a:spLocks noGrp="1"/>
          </p:cNvSpPr>
          <p:nvPr>
            <p:ph type="title"/>
          </p:nvPr>
        </p:nvSpPr>
        <p:spPr/>
        <p:txBody>
          <a:bodyPr/>
          <a:lstStyle/>
          <a:p>
            <a:r>
              <a:rPr lang="en-GB" dirty="0"/>
              <a:t>A typical schematic drawing</a:t>
            </a:r>
          </a:p>
        </p:txBody>
      </p:sp>
      <p:pic>
        <p:nvPicPr>
          <p:cNvPr id="5" name="Content Placeholder 4" descr="Diagram, schematic&#10;&#10;Description automatically generated">
            <a:extLst>
              <a:ext uri="{FF2B5EF4-FFF2-40B4-BE49-F238E27FC236}">
                <a16:creationId xmlns:a16="http://schemas.microsoft.com/office/drawing/2014/main" id="{9A98220C-5682-4418-B62A-08FDB803ADE4}"/>
              </a:ext>
            </a:extLst>
          </p:cNvPr>
          <p:cNvPicPr>
            <a:picLocks noGrp="1" noChangeAspect="1"/>
          </p:cNvPicPr>
          <p:nvPr>
            <p:ph sz="quarter" idx="10"/>
          </p:nvPr>
        </p:nvPicPr>
        <p:blipFill rotWithShape="1">
          <a:blip r:embed="rId3" cstate="print">
            <a:extLst>
              <a:ext uri="{28A0092B-C50C-407E-A947-70E740481C1C}">
                <a14:useLocalDpi xmlns:a14="http://schemas.microsoft.com/office/drawing/2010/main"/>
              </a:ext>
            </a:extLst>
          </a:blip>
          <a:srcRect/>
          <a:stretch/>
        </p:blipFill>
        <p:spPr>
          <a:xfrm rot="5400000">
            <a:off x="2332565" y="396462"/>
            <a:ext cx="4478869" cy="6428207"/>
          </a:xfrm>
        </p:spPr>
      </p:pic>
    </p:spTree>
    <p:extLst>
      <p:ext uri="{BB962C8B-B14F-4D97-AF65-F5344CB8AC3E}">
        <p14:creationId xmlns:p14="http://schemas.microsoft.com/office/powerpoint/2010/main" val="32770734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BD1FF-160B-1E4B-8108-7A48031CB1E8}"/>
              </a:ext>
            </a:extLst>
          </p:cNvPr>
          <p:cNvSpPr>
            <a:spLocks noGrp="1"/>
          </p:cNvSpPr>
          <p:nvPr>
            <p:ph type="title"/>
          </p:nvPr>
        </p:nvSpPr>
        <p:spPr/>
        <p:txBody>
          <a:bodyPr/>
          <a:lstStyle/>
          <a:p>
            <a:r>
              <a:rPr lang="en-GB"/>
              <a:t>Wiring </a:t>
            </a:r>
            <a:r>
              <a:rPr lang="en-GB" dirty="0"/>
              <a:t>diagram</a:t>
            </a:r>
          </a:p>
        </p:txBody>
      </p:sp>
      <p:sp>
        <p:nvSpPr>
          <p:cNvPr id="3" name="Content Placeholder 2">
            <a:extLst>
              <a:ext uri="{FF2B5EF4-FFF2-40B4-BE49-F238E27FC236}">
                <a16:creationId xmlns:a16="http://schemas.microsoft.com/office/drawing/2014/main" id="{F8132486-6B77-8B49-95E0-E94905B12828}"/>
              </a:ext>
            </a:extLst>
          </p:cNvPr>
          <p:cNvSpPr>
            <a:spLocks noGrp="1"/>
          </p:cNvSpPr>
          <p:nvPr>
            <p:ph sz="quarter" idx="10"/>
          </p:nvPr>
        </p:nvSpPr>
        <p:spPr>
          <a:xfrm>
            <a:off x="428228" y="1590453"/>
            <a:ext cx="8229600" cy="4248000"/>
          </a:xfrm>
        </p:spPr>
        <p:txBody>
          <a:bodyPr/>
          <a:lstStyle/>
          <a:p>
            <a:pPr>
              <a:lnSpc>
                <a:spcPct val="100000"/>
              </a:lnSpc>
              <a:spcBef>
                <a:spcPts val="400"/>
              </a:spcBef>
              <a:spcAft>
                <a:spcPts val="0"/>
              </a:spcAft>
            </a:pPr>
            <a:r>
              <a:rPr lang="en-US" dirty="0"/>
              <a:t>A </a:t>
            </a:r>
            <a:r>
              <a:rPr lang="en-US" b="1" dirty="0"/>
              <a:t>wiring diagram</a:t>
            </a:r>
            <a:r>
              <a:rPr lang="en-US" dirty="0"/>
              <a:t> is a simple visual representation of the physical connections and physical layout of an electrical system or circuit. It shows how the electrical wires are interconnected and can also show where fixtures and components may be connected to the system. </a:t>
            </a:r>
          </a:p>
          <a:p>
            <a:pPr>
              <a:lnSpc>
                <a:spcPct val="100000"/>
              </a:lnSpc>
              <a:spcBef>
                <a:spcPts val="400"/>
              </a:spcBef>
              <a:spcAft>
                <a:spcPts val="400"/>
              </a:spcAft>
            </a:pPr>
            <a:endParaRPr lang="en-US" dirty="0"/>
          </a:p>
          <a:p>
            <a:pPr>
              <a:lnSpc>
                <a:spcPct val="100000"/>
              </a:lnSpc>
              <a:spcBef>
                <a:spcPts val="0"/>
              </a:spcBef>
              <a:spcAft>
                <a:spcPts val="400"/>
              </a:spcAft>
            </a:pPr>
            <a:r>
              <a:rPr lang="en-US" dirty="0"/>
              <a:t>Wiring diagrams show how the wires are connected and where they should be located, as well as physical connections between all the components. </a:t>
            </a:r>
          </a:p>
          <a:p>
            <a:endParaRPr lang="en-GB" dirty="0"/>
          </a:p>
        </p:txBody>
      </p:sp>
    </p:spTree>
    <p:extLst>
      <p:ext uri="{BB962C8B-B14F-4D97-AF65-F5344CB8AC3E}">
        <p14:creationId xmlns:p14="http://schemas.microsoft.com/office/powerpoint/2010/main" val="32719962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5B861B-0738-8B49-B027-45D2B73BCA50}"/>
              </a:ext>
            </a:extLst>
          </p:cNvPr>
          <p:cNvSpPr>
            <a:spLocks noGrp="1"/>
          </p:cNvSpPr>
          <p:nvPr>
            <p:ph type="title"/>
          </p:nvPr>
        </p:nvSpPr>
        <p:spPr/>
        <p:txBody>
          <a:bodyPr/>
          <a:lstStyle/>
          <a:p>
            <a:r>
              <a:rPr lang="en-GB" dirty="0"/>
              <a:t>Sample wiring diagram</a:t>
            </a:r>
          </a:p>
        </p:txBody>
      </p:sp>
      <p:pic>
        <p:nvPicPr>
          <p:cNvPr id="8" name="Picture 7">
            <a:extLst>
              <a:ext uri="{FF2B5EF4-FFF2-40B4-BE49-F238E27FC236}">
                <a16:creationId xmlns:a16="http://schemas.microsoft.com/office/drawing/2014/main" id="{5FF40839-504E-459F-8934-4EDB886FDFB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39552" y="1491779"/>
            <a:ext cx="6300192" cy="4358221"/>
          </a:xfrm>
          <a:prstGeom prst="rect">
            <a:avLst/>
          </a:prstGeom>
        </p:spPr>
      </p:pic>
    </p:spTree>
    <p:extLst>
      <p:ext uri="{BB962C8B-B14F-4D97-AF65-F5344CB8AC3E}">
        <p14:creationId xmlns:p14="http://schemas.microsoft.com/office/powerpoint/2010/main" val="5900858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DBD1FF-160B-1E4B-8108-7A48031CB1E8}"/>
              </a:ext>
            </a:extLst>
          </p:cNvPr>
          <p:cNvSpPr>
            <a:spLocks noGrp="1"/>
          </p:cNvSpPr>
          <p:nvPr>
            <p:ph type="title"/>
          </p:nvPr>
        </p:nvSpPr>
        <p:spPr/>
        <p:txBody>
          <a:bodyPr/>
          <a:lstStyle/>
          <a:p>
            <a:r>
              <a:rPr lang="en-GB" dirty="0"/>
              <a:t>Circuit diagram</a:t>
            </a:r>
          </a:p>
        </p:txBody>
      </p:sp>
      <p:sp>
        <p:nvSpPr>
          <p:cNvPr id="3" name="Content Placeholder 2">
            <a:extLst>
              <a:ext uri="{FF2B5EF4-FFF2-40B4-BE49-F238E27FC236}">
                <a16:creationId xmlns:a16="http://schemas.microsoft.com/office/drawing/2014/main" id="{F8132486-6B77-8B49-95E0-E94905B12828}"/>
              </a:ext>
            </a:extLst>
          </p:cNvPr>
          <p:cNvSpPr>
            <a:spLocks noGrp="1"/>
          </p:cNvSpPr>
          <p:nvPr>
            <p:ph sz="quarter" idx="10"/>
          </p:nvPr>
        </p:nvSpPr>
        <p:spPr>
          <a:xfrm>
            <a:off x="457200" y="1431023"/>
            <a:ext cx="8229600" cy="4248000"/>
          </a:xfrm>
        </p:spPr>
        <p:txBody>
          <a:bodyPr/>
          <a:lstStyle/>
          <a:p>
            <a:pPr>
              <a:lnSpc>
                <a:spcPct val="100000"/>
              </a:lnSpc>
              <a:spcBef>
                <a:spcPts val="0"/>
              </a:spcBef>
              <a:spcAft>
                <a:spcPts val="0"/>
              </a:spcAft>
            </a:pPr>
            <a:r>
              <a:rPr lang="en-GB" dirty="0"/>
              <a:t>A </a:t>
            </a:r>
            <a:r>
              <a:rPr lang="en-GB" b="1" dirty="0"/>
              <a:t>circuit diagram</a:t>
            </a:r>
            <a:r>
              <a:rPr lang="en-GB" dirty="0"/>
              <a:t> is a visual display of an electrical circuit using either basic images of parts (</a:t>
            </a:r>
            <a:r>
              <a:rPr lang="en-GB" b="1" dirty="0"/>
              <a:t>pictorial diagram</a:t>
            </a:r>
            <a:r>
              <a:rPr lang="en-GB" dirty="0"/>
              <a:t>), or industry standard symbols (</a:t>
            </a:r>
            <a:r>
              <a:rPr lang="en-GB" b="1" dirty="0"/>
              <a:t>schematic diagram</a:t>
            </a:r>
            <a:r>
              <a:rPr lang="en-GB" dirty="0"/>
              <a:t>). The symbols used depend on the audience for the diagram. </a:t>
            </a:r>
          </a:p>
          <a:p>
            <a:pPr>
              <a:lnSpc>
                <a:spcPct val="100000"/>
              </a:lnSpc>
              <a:spcBef>
                <a:spcPts val="0"/>
              </a:spcBef>
              <a:spcAft>
                <a:spcPts val="0"/>
              </a:spcAft>
            </a:pPr>
            <a:endParaRPr lang="en-GB" dirty="0"/>
          </a:p>
          <a:p>
            <a:pPr>
              <a:lnSpc>
                <a:spcPct val="100000"/>
              </a:lnSpc>
              <a:spcBef>
                <a:spcPts val="0"/>
              </a:spcBef>
              <a:spcAft>
                <a:spcPts val="0"/>
              </a:spcAft>
            </a:pPr>
            <a:r>
              <a:rPr lang="en-GB" dirty="0"/>
              <a:t>A schematic circuit diagram is used to give a visual representation of an electrical circuit to an electrician. A pictorial diagram is aimed at a broader, less technical audience.</a:t>
            </a:r>
          </a:p>
          <a:p>
            <a:br>
              <a:rPr lang="en-GB" sz="1400" dirty="0"/>
            </a:br>
            <a:endParaRPr lang="en-US" sz="1400" dirty="0"/>
          </a:p>
          <a:p>
            <a:pPr marL="342900" indent="-342900">
              <a:lnSpc>
                <a:spcPct val="100000"/>
              </a:lnSpc>
              <a:spcBef>
                <a:spcPts val="0"/>
              </a:spcBef>
              <a:spcAft>
                <a:spcPts val="0"/>
              </a:spcAft>
              <a:buFont typeface="Arial" panose="020B0604020202020204" pitchFamily="34" charset="0"/>
              <a:buChar char="•"/>
            </a:pPr>
            <a:endParaRPr lang="en-GB" sz="1400" dirty="0"/>
          </a:p>
          <a:p>
            <a:pPr marL="342900" indent="-342900">
              <a:lnSpc>
                <a:spcPct val="100000"/>
              </a:lnSpc>
              <a:spcBef>
                <a:spcPts val="0"/>
              </a:spcBef>
              <a:spcAft>
                <a:spcPts val="0"/>
              </a:spcAft>
              <a:buFont typeface="Arial" panose="020B0604020202020204" pitchFamily="34" charset="0"/>
              <a:buChar char="•"/>
            </a:pPr>
            <a:endParaRPr lang="en-GB" sz="1400" dirty="0"/>
          </a:p>
          <a:p>
            <a:endParaRPr lang="en-GB" dirty="0"/>
          </a:p>
        </p:txBody>
      </p:sp>
    </p:spTree>
    <p:extLst>
      <p:ext uri="{BB962C8B-B14F-4D97-AF65-F5344CB8AC3E}">
        <p14:creationId xmlns:p14="http://schemas.microsoft.com/office/powerpoint/2010/main" val="36970481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9FCE1-C131-1C4B-818C-8D5E869C3213}"/>
              </a:ext>
            </a:extLst>
          </p:cNvPr>
          <p:cNvSpPr>
            <a:spLocks noGrp="1"/>
          </p:cNvSpPr>
          <p:nvPr>
            <p:ph type="title"/>
          </p:nvPr>
        </p:nvSpPr>
        <p:spPr/>
        <p:txBody>
          <a:bodyPr/>
          <a:lstStyle/>
          <a:p>
            <a:r>
              <a:rPr lang="en-GB" dirty="0"/>
              <a:t>Sample circuit diagram</a:t>
            </a:r>
          </a:p>
        </p:txBody>
      </p:sp>
      <p:pic>
        <p:nvPicPr>
          <p:cNvPr id="7" name="Picture 6">
            <a:extLst>
              <a:ext uri="{FF2B5EF4-FFF2-40B4-BE49-F238E27FC236}">
                <a16:creationId xmlns:a16="http://schemas.microsoft.com/office/drawing/2014/main" id="{4B44677A-86EB-4266-B6D8-A1CDBFF952C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3528" y="1390588"/>
            <a:ext cx="6588224" cy="4927777"/>
          </a:xfrm>
          <a:prstGeom prst="rect">
            <a:avLst/>
          </a:prstGeom>
        </p:spPr>
      </p:pic>
    </p:spTree>
    <p:extLst>
      <p:ext uri="{BB962C8B-B14F-4D97-AF65-F5344CB8AC3E}">
        <p14:creationId xmlns:p14="http://schemas.microsoft.com/office/powerpoint/2010/main" val="35220091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A35ABD-2961-284A-91CA-8EDF24A1B1C5}"/>
              </a:ext>
            </a:extLst>
          </p:cNvPr>
          <p:cNvSpPr>
            <a:spLocks noGrp="1"/>
          </p:cNvSpPr>
          <p:nvPr>
            <p:ph type="title"/>
          </p:nvPr>
        </p:nvSpPr>
        <p:spPr/>
        <p:txBody>
          <a:bodyPr/>
          <a:lstStyle/>
          <a:p>
            <a:r>
              <a:rPr lang="en-GB" dirty="0"/>
              <a:t>Line diagram</a:t>
            </a:r>
          </a:p>
        </p:txBody>
      </p:sp>
      <p:sp>
        <p:nvSpPr>
          <p:cNvPr id="2" name="TextBox 1">
            <a:extLst>
              <a:ext uri="{FF2B5EF4-FFF2-40B4-BE49-F238E27FC236}">
                <a16:creationId xmlns:a16="http://schemas.microsoft.com/office/drawing/2014/main" id="{93BC1656-EDB1-0441-9A9F-61440201716C}"/>
              </a:ext>
            </a:extLst>
          </p:cNvPr>
          <p:cNvSpPr txBox="1"/>
          <p:nvPr/>
        </p:nvSpPr>
        <p:spPr>
          <a:xfrm>
            <a:off x="457200" y="1477287"/>
            <a:ext cx="8470101" cy="2246769"/>
          </a:xfrm>
          <a:prstGeom prst="rect">
            <a:avLst/>
          </a:prstGeom>
          <a:noFill/>
        </p:spPr>
        <p:txBody>
          <a:bodyPr wrap="square" rtlCol="0">
            <a:spAutoFit/>
          </a:bodyPr>
          <a:lstStyle/>
          <a:p>
            <a:r>
              <a:rPr lang="en-GB" dirty="0"/>
              <a:t>A line diagram shows the location of the main items of plant, routes of main pipes, air ducts and cable runs in detail, to illustrate the incorporation of engineering services within the project as a whole. </a:t>
            </a:r>
          </a:p>
          <a:p>
            <a:pPr algn="just"/>
            <a:endParaRPr lang="en-GB" dirty="0"/>
          </a:p>
          <a:p>
            <a:r>
              <a:rPr lang="en-GB" dirty="0"/>
              <a:t>A </a:t>
            </a:r>
            <a:r>
              <a:rPr lang="en-GB" b="1" dirty="0"/>
              <a:t>single-line diagram</a:t>
            </a:r>
            <a:r>
              <a:rPr lang="en-GB" dirty="0"/>
              <a:t> is also sometimes called a</a:t>
            </a:r>
            <a:r>
              <a:rPr lang="en-GB" b="1" dirty="0"/>
              <a:t> one-line diagram</a:t>
            </a:r>
            <a:r>
              <a:rPr lang="en-GB" dirty="0"/>
              <a:t> and is a simplified form of notation for representing a three-phase power system (used mostly in power flow studies).</a:t>
            </a:r>
          </a:p>
        </p:txBody>
      </p:sp>
    </p:spTree>
    <p:extLst>
      <p:ext uri="{BB962C8B-B14F-4D97-AF65-F5344CB8AC3E}">
        <p14:creationId xmlns:p14="http://schemas.microsoft.com/office/powerpoint/2010/main" val="3474787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0DBFB3-9C5E-D545-9207-76FC7889E120}"/>
              </a:ext>
            </a:extLst>
          </p:cNvPr>
          <p:cNvSpPr>
            <a:spLocks noGrp="1"/>
          </p:cNvSpPr>
          <p:nvPr>
            <p:ph type="title"/>
          </p:nvPr>
        </p:nvSpPr>
        <p:spPr/>
        <p:txBody>
          <a:bodyPr/>
          <a:lstStyle/>
          <a:p>
            <a:r>
              <a:rPr lang="en-GB" dirty="0"/>
              <a:t>Single line diagram of 11kV substation</a:t>
            </a:r>
          </a:p>
        </p:txBody>
      </p:sp>
      <p:pic>
        <p:nvPicPr>
          <p:cNvPr id="5" name="Picture 4">
            <a:extLst>
              <a:ext uri="{FF2B5EF4-FFF2-40B4-BE49-F238E27FC236}">
                <a16:creationId xmlns:a16="http://schemas.microsoft.com/office/drawing/2014/main" id="{E63A93BE-FFA3-4402-9B66-8296E31FC5B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31640" y="1417389"/>
            <a:ext cx="5114419" cy="4773028"/>
          </a:xfrm>
          <a:prstGeom prst="rect">
            <a:avLst/>
          </a:prstGeom>
        </p:spPr>
      </p:pic>
    </p:spTree>
    <p:extLst>
      <p:ext uri="{BB962C8B-B14F-4D97-AF65-F5344CB8AC3E}">
        <p14:creationId xmlns:p14="http://schemas.microsoft.com/office/powerpoint/2010/main" val="35070664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1556792"/>
            <a:ext cx="8229600" cy="4104456"/>
          </a:xfrm>
        </p:spPr>
        <p:txBody>
          <a:bodyPr anchor="t"/>
          <a:lstStyle/>
          <a:p>
            <a:r>
              <a:rPr lang="en-GB" sz="2000" b="0" dirty="0">
                <a:solidFill>
                  <a:schemeClr val="tx1"/>
                </a:solidFill>
                <a:latin typeface="+mn-lt"/>
              </a:rPr>
              <a:t>The graphic symbols used for electrical components in circuit diagrams are covered by national and international standards, in particular IEC60617 (also known as British Standard BS3939). </a:t>
            </a:r>
            <a:br>
              <a:rPr lang="en-US" sz="2000" b="0" dirty="0">
                <a:solidFill>
                  <a:schemeClr val="tx1"/>
                </a:solidFill>
                <a:latin typeface="+mn-lt"/>
              </a:rPr>
            </a:br>
            <a:br>
              <a:rPr lang="en-GB" sz="2000" dirty="0">
                <a:solidFill>
                  <a:schemeClr val="tx1"/>
                </a:solidFill>
                <a:latin typeface="+mn-lt"/>
              </a:rPr>
            </a:br>
            <a:r>
              <a:rPr lang="en-GB" sz="2000" b="0" dirty="0">
                <a:solidFill>
                  <a:schemeClr val="tx1"/>
                </a:solidFill>
                <a:latin typeface="+mn-lt"/>
              </a:rPr>
              <a:t>The </a:t>
            </a:r>
            <a:r>
              <a:rPr lang="en-GB" sz="2000" b="0" dirty="0">
                <a:solidFill>
                  <a:schemeClr val="tx1"/>
                </a:solidFill>
              </a:rPr>
              <a:t>Institution of Engineering and Technology</a:t>
            </a:r>
            <a:r>
              <a:rPr lang="en-GB" sz="2000" b="0" dirty="0">
                <a:solidFill>
                  <a:schemeClr val="tx1"/>
                </a:solidFill>
                <a:latin typeface="+mn-lt"/>
              </a:rPr>
              <a:t> (IET) </a:t>
            </a:r>
            <a:r>
              <a:rPr lang="en-GB" sz="2000" b="0" i="1" dirty="0">
                <a:solidFill>
                  <a:schemeClr val="tx1"/>
                </a:solidFill>
                <a:latin typeface="+mn-lt"/>
              </a:rPr>
              <a:t>Wiring Regulations</a:t>
            </a:r>
            <a:r>
              <a:rPr lang="en-GB" sz="2000" b="0" dirty="0">
                <a:solidFill>
                  <a:schemeClr val="tx1"/>
                </a:solidFill>
                <a:latin typeface="+mn-lt"/>
              </a:rPr>
              <a:t> is currently in its 18th edition (BS7671:2018), published in July 2018. It came into effect in January 2019. From this date, all new and amended electrical installations must conform to its requirements.</a:t>
            </a:r>
            <a:endParaRPr lang="en-GB" sz="1400" dirty="0">
              <a:ea typeface="ＭＳ Ｐゴシック" pitchFamily="-105" charset="-128"/>
              <a:cs typeface="ＭＳ Ｐゴシック" pitchFamily="-105" charset="-128"/>
            </a:endParaRPr>
          </a:p>
        </p:txBody>
      </p:sp>
      <p:sp>
        <p:nvSpPr>
          <p:cNvPr id="7" name="Title 2">
            <a:extLst>
              <a:ext uri="{FF2B5EF4-FFF2-40B4-BE49-F238E27FC236}">
                <a16:creationId xmlns:a16="http://schemas.microsoft.com/office/drawing/2014/main" id="{559FB9DC-279A-4992-80B4-9AF4999E36FB}"/>
              </a:ext>
            </a:extLst>
          </p:cNvPr>
          <p:cNvSpPr txBox="1">
            <a:spLocks/>
          </p:cNvSpPr>
          <p:nvPr/>
        </p:nvSpPr>
        <p:spPr bwMode="auto">
          <a:xfrm>
            <a:off x="457200" y="1008000"/>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sz="2400" dirty="0">
                <a:latin typeface="+mn-lt"/>
              </a:rPr>
              <a:t>BS 7671</a:t>
            </a:r>
            <a:endParaRPr lang="en-GB" kern="0" dirty="0"/>
          </a:p>
        </p:txBody>
      </p:sp>
      <p:sp>
        <p:nvSpPr>
          <p:cNvPr id="9" name="TextBox 8">
            <a:extLst>
              <a:ext uri="{FF2B5EF4-FFF2-40B4-BE49-F238E27FC236}">
                <a16:creationId xmlns:a16="http://schemas.microsoft.com/office/drawing/2014/main" id="{9DB6B6EB-5787-4D66-8A5D-883E225CF597}"/>
              </a:ext>
            </a:extLst>
          </p:cNvPr>
          <p:cNvSpPr txBox="1"/>
          <p:nvPr/>
        </p:nvSpPr>
        <p:spPr>
          <a:xfrm>
            <a:off x="323528" y="4437112"/>
            <a:ext cx="7416824" cy="707886"/>
          </a:xfrm>
          <a:prstGeom prst="rect">
            <a:avLst/>
          </a:prstGeom>
          <a:noFill/>
        </p:spPr>
        <p:txBody>
          <a:bodyPr wrap="square">
            <a:spAutoFit/>
          </a:bodyPr>
          <a:lstStyle/>
          <a:p>
            <a:r>
              <a:rPr lang="en-US" b="0" dirty="0">
                <a:solidFill>
                  <a:schemeClr val="tx1"/>
                </a:solidFill>
                <a:latin typeface="+mn-lt"/>
              </a:rPr>
              <a:t>For more information see: </a:t>
            </a:r>
            <a:r>
              <a:rPr lang="en-US" dirty="0">
                <a:latin typeface="+mn-lt"/>
                <a:hlinkClick r:id="rId3"/>
              </a:rPr>
              <a:t>BS 7671 - 18th Edition - IET Wiring Regulations (theiet.org)</a:t>
            </a:r>
            <a:endParaRPr lang="en-GB" dirty="0">
              <a:latin typeface="+mn-lt"/>
            </a:endParaRPr>
          </a:p>
        </p:txBody>
      </p:sp>
    </p:spTree>
    <p:extLst>
      <p:ext uri="{BB962C8B-B14F-4D97-AF65-F5344CB8AC3E}">
        <p14:creationId xmlns:p14="http://schemas.microsoft.com/office/powerpoint/2010/main" val="28004255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sz="quarter" idx="10"/>
          </p:nvPr>
        </p:nvSpPr>
        <p:spPr>
          <a:xfrm>
            <a:off x="432428" y="1460583"/>
            <a:ext cx="3275476" cy="379766"/>
          </a:xfrm>
        </p:spPr>
        <p:txBody>
          <a:bodyPr/>
          <a:lstStyle/>
          <a:p>
            <a:pPr marL="0" indent="0" eaLnBrk="1" hangingPunct="1"/>
            <a:r>
              <a:rPr lang="en-GB" b="1" dirty="0">
                <a:ea typeface="ＭＳ Ｐゴシック" pitchFamily="-105" charset="-128"/>
                <a:cs typeface="ＭＳ Ｐゴシック" pitchFamily="-105" charset="-128"/>
              </a:rPr>
              <a:t>Paper sizes</a:t>
            </a:r>
          </a:p>
          <a:p>
            <a:pPr marL="0" indent="0" eaLnBrk="1" hangingPunct="1"/>
            <a:endParaRPr b="1" dirty="0">
              <a:ea typeface="ＭＳ Ｐゴシック" pitchFamily="-105" charset="-128"/>
              <a:cs typeface="ＭＳ Ｐゴシック" pitchFamily="-105" charset="-128"/>
            </a:endParaRPr>
          </a:p>
          <a:p>
            <a:pPr marL="0" indent="0" eaLnBrk="1" hangingPunct="1"/>
            <a:endParaRPr sz="900" b="1" dirty="0">
              <a:ea typeface="ＭＳ Ｐゴシック" pitchFamily="-105" charset="-128"/>
              <a:cs typeface="ＭＳ Ｐゴシック" pitchFamily="-105" charset="-128"/>
            </a:endParaRPr>
          </a:p>
          <a:p>
            <a:pPr marL="0" indent="0" algn="ctr" eaLnBrk="1" hangingPunct="1"/>
            <a:r>
              <a:rPr sz="900" dirty="0">
                <a:solidFill>
                  <a:schemeClr val="bg1"/>
                </a:solidFill>
                <a:ea typeface="ＭＳ Ｐゴシック" pitchFamily="-105" charset="-128"/>
                <a:cs typeface="ＭＳ Ｐゴシック" pitchFamily="-105" charset="-128"/>
              </a:rPr>
              <a:t>PowerPoint presentation</a:t>
            </a:r>
          </a:p>
        </p:txBody>
      </p:sp>
      <p:sp>
        <p:nvSpPr>
          <p:cNvPr id="6" name="TextBox 5">
            <a:extLst>
              <a:ext uri="{FF2B5EF4-FFF2-40B4-BE49-F238E27FC236}">
                <a16:creationId xmlns:a16="http://schemas.microsoft.com/office/drawing/2014/main" id="{3EF4E0B1-F7CE-1148-9A49-A65E26BB48B3}"/>
              </a:ext>
            </a:extLst>
          </p:cNvPr>
          <p:cNvSpPr txBox="1"/>
          <p:nvPr/>
        </p:nvSpPr>
        <p:spPr>
          <a:xfrm>
            <a:off x="432427" y="1840349"/>
            <a:ext cx="2267365" cy="2246769"/>
          </a:xfrm>
          <a:prstGeom prst="rect">
            <a:avLst/>
          </a:prstGeom>
          <a:noFill/>
        </p:spPr>
        <p:txBody>
          <a:bodyPr wrap="square" rtlCol="0">
            <a:spAutoFit/>
          </a:bodyPr>
          <a:lstStyle/>
          <a:p>
            <a:r>
              <a:rPr lang="en-GB" dirty="0"/>
              <a:t>You will already be familiar with some of the international standard paper sizes (eg A3, A4 etc).</a:t>
            </a:r>
            <a:r>
              <a:rPr lang="en-GB" sz="1400" dirty="0"/>
              <a:t> </a:t>
            </a:r>
          </a:p>
        </p:txBody>
      </p:sp>
      <p:sp>
        <p:nvSpPr>
          <p:cNvPr id="12" name="Rectangle 15">
            <a:extLst>
              <a:ext uri="{FF2B5EF4-FFF2-40B4-BE49-F238E27FC236}">
                <a16:creationId xmlns:a16="http://schemas.microsoft.com/office/drawing/2014/main" id="{6F0BFB24-5DAC-154B-BBE5-E725BFE64E3A}"/>
              </a:ext>
            </a:extLst>
          </p:cNvPr>
          <p:cNvSpPr txBox="1">
            <a:spLocks noChangeArrowheads="1"/>
          </p:cNvSpPr>
          <p:nvPr/>
        </p:nvSpPr>
        <p:spPr bwMode="auto">
          <a:xfrm>
            <a:off x="432428" y="974329"/>
            <a:ext cx="8532059" cy="27376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Drawings</a:t>
            </a:r>
          </a:p>
          <a:p>
            <a:pPr eaLnBrk="1" hangingPunct="1"/>
            <a:endParaRPr lang="en-GB" kern="0" dirty="0">
              <a:ea typeface="ＭＳ Ｐゴシック" pitchFamily="-105" charset="-128"/>
              <a:cs typeface="ＭＳ Ｐゴシック" pitchFamily="-105" charset="-128"/>
            </a:endParaRPr>
          </a:p>
        </p:txBody>
      </p:sp>
      <p:pic>
        <p:nvPicPr>
          <p:cNvPr id="4" name="Picture 3" descr="A picture containing diagram&#10;&#10;Description automatically generated">
            <a:extLst>
              <a:ext uri="{FF2B5EF4-FFF2-40B4-BE49-F238E27FC236}">
                <a16:creationId xmlns:a16="http://schemas.microsoft.com/office/drawing/2014/main" id="{D6C08038-FAC3-482B-A263-565E368DB3A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627784" y="1254151"/>
            <a:ext cx="6264696" cy="4489914"/>
          </a:xfrm>
          <a:prstGeom prst="rect">
            <a:avLst/>
          </a:prstGeom>
        </p:spPr>
      </p:pic>
    </p:spTree>
    <p:extLst>
      <p:ext uri="{BB962C8B-B14F-4D97-AF65-F5344CB8AC3E}">
        <p14:creationId xmlns:p14="http://schemas.microsoft.com/office/powerpoint/2010/main" val="21220020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8E1838-866D-4937-9C70-8C2FEC262C7D}"/>
              </a:ext>
            </a:extLst>
          </p:cNvPr>
          <p:cNvSpPr>
            <a:spLocks noGrp="1"/>
          </p:cNvSpPr>
          <p:nvPr>
            <p:ph type="title"/>
          </p:nvPr>
        </p:nvSpPr>
        <p:spPr/>
        <p:txBody>
          <a:bodyPr/>
          <a:lstStyle/>
          <a:p>
            <a:r>
              <a:rPr lang="en-GB" dirty="0"/>
              <a:t>Standards for units and symbols</a:t>
            </a:r>
          </a:p>
        </p:txBody>
      </p:sp>
      <p:graphicFrame>
        <p:nvGraphicFramePr>
          <p:cNvPr id="4" name="Table 4">
            <a:extLst>
              <a:ext uri="{FF2B5EF4-FFF2-40B4-BE49-F238E27FC236}">
                <a16:creationId xmlns:a16="http://schemas.microsoft.com/office/drawing/2014/main" id="{4BCD565D-EDB8-4573-AAD4-E285B5FC3B1E}"/>
              </a:ext>
            </a:extLst>
          </p:cNvPr>
          <p:cNvGraphicFramePr>
            <a:graphicFrameLocks noGrp="1"/>
          </p:cNvGraphicFramePr>
          <p:nvPr>
            <p:ph sz="quarter" idx="10"/>
            <p:extLst>
              <p:ext uri="{D42A27DB-BD31-4B8C-83A1-F6EECF244321}">
                <p14:modId xmlns:p14="http://schemas.microsoft.com/office/powerpoint/2010/main" val="2281021215"/>
              </p:ext>
            </p:extLst>
          </p:nvPr>
        </p:nvGraphicFramePr>
        <p:xfrm>
          <a:off x="457200" y="1643380"/>
          <a:ext cx="8229600" cy="3571240"/>
        </p:xfrm>
        <a:graphic>
          <a:graphicData uri="http://schemas.openxmlformats.org/drawingml/2006/table">
            <a:tbl>
              <a:tblPr firstRow="1" bandRow="1">
                <a:tableStyleId>{5C22544A-7EE6-4342-B048-85BDC9FD1C3A}</a:tableStyleId>
              </a:tblPr>
              <a:tblGrid>
                <a:gridCol w="2170584">
                  <a:extLst>
                    <a:ext uri="{9D8B030D-6E8A-4147-A177-3AD203B41FA5}">
                      <a16:colId xmlns:a16="http://schemas.microsoft.com/office/drawing/2014/main" val="261745957"/>
                    </a:ext>
                  </a:extLst>
                </a:gridCol>
                <a:gridCol w="6059016">
                  <a:extLst>
                    <a:ext uri="{9D8B030D-6E8A-4147-A177-3AD203B41FA5}">
                      <a16:colId xmlns:a16="http://schemas.microsoft.com/office/drawing/2014/main" val="2926963215"/>
                    </a:ext>
                  </a:extLst>
                </a:gridCol>
              </a:tblGrid>
              <a:tr h="370840">
                <a:tc>
                  <a:txBody>
                    <a:bodyPr/>
                    <a:lstStyle/>
                    <a:p>
                      <a:r>
                        <a:rPr lang="en-GB" dirty="0">
                          <a:solidFill>
                            <a:schemeClr val="tx1"/>
                          </a:solidFill>
                        </a:rPr>
                        <a:t>Standard</a:t>
                      </a:r>
                    </a:p>
                  </a:txBody>
                  <a:tcPr/>
                </a:tc>
                <a:tc>
                  <a:txBody>
                    <a:bodyPr/>
                    <a:lstStyle/>
                    <a:p>
                      <a:r>
                        <a:rPr lang="en-GB" dirty="0">
                          <a:solidFill>
                            <a:schemeClr val="tx1"/>
                          </a:solidFill>
                        </a:rPr>
                        <a:t>Content</a:t>
                      </a:r>
                    </a:p>
                  </a:txBody>
                  <a:tcPr/>
                </a:tc>
                <a:extLst>
                  <a:ext uri="{0D108BD9-81ED-4DB2-BD59-A6C34878D82A}">
                    <a16:rowId xmlns:a16="http://schemas.microsoft.com/office/drawing/2014/main" val="2841126409"/>
                  </a:ext>
                </a:extLst>
              </a:tr>
              <a:tr h="370840">
                <a:tc>
                  <a:txBody>
                    <a:bodyPr/>
                    <a:lstStyle/>
                    <a:p>
                      <a:r>
                        <a:rPr lang="en-GB" dirty="0"/>
                        <a:t>BS 4058:1987</a:t>
                      </a:r>
                    </a:p>
                  </a:txBody>
                  <a:tcPr/>
                </a:tc>
                <a:tc>
                  <a:txBody>
                    <a:bodyPr/>
                    <a:lstStyle/>
                    <a:p>
                      <a:r>
                        <a:rPr lang="en-GB" dirty="0"/>
                        <a:t>Data processing flowchart symbols, rules and conventions</a:t>
                      </a:r>
                    </a:p>
                  </a:txBody>
                  <a:tcPr/>
                </a:tc>
                <a:extLst>
                  <a:ext uri="{0D108BD9-81ED-4DB2-BD59-A6C34878D82A}">
                    <a16:rowId xmlns:a16="http://schemas.microsoft.com/office/drawing/2014/main" val="419933351"/>
                  </a:ext>
                </a:extLst>
              </a:tr>
              <a:tr h="370840">
                <a:tc>
                  <a:txBody>
                    <a:bodyPr/>
                    <a:lstStyle/>
                    <a:p>
                      <a:r>
                        <a:rPr lang="en-GB" dirty="0"/>
                        <a:t>BS 5070:1990</a:t>
                      </a:r>
                    </a:p>
                  </a:txBody>
                  <a:tcPr/>
                </a:tc>
                <a:tc>
                  <a:txBody>
                    <a:bodyPr/>
                    <a:lstStyle/>
                    <a:p>
                      <a:r>
                        <a:rPr lang="en-GB" dirty="0"/>
                        <a:t>Engineering diagram drawing practice. Part 4 recommendations for logic diagrams</a:t>
                      </a:r>
                    </a:p>
                  </a:txBody>
                  <a:tcPr/>
                </a:tc>
                <a:extLst>
                  <a:ext uri="{0D108BD9-81ED-4DB2-BD59-A6C34878D82A}">
                    <a16:rowId xmlns:a16="http://schemas.microsoft.com/office/drawing/2014/main" val="2411990407"/>
                  </a:ext>
                </a:extLst>
              </a:tr>
              <a:tr h="370840">
                <a:tc>
                  <a:txBody>
                    <a:bodyPr/>
                    <a:lstStyle/>
                    <a:p>
                      <a:r>
                        <a:rPr lang="en-GB" sz="1800" b="0" i="0" kern="1200" dirty="0">
                          <a:solidFill>
                            <a:schemeClr val="dk1"/>
                          </a:solidFill>
                          <a:effectLst/>
                          <a:latin typeface="+mn-lt"/>
                          <a:ea typeface="+mn-ea"/>
                          <a:cs typeface="+mn-cs"/>
                        </a:rPr>
                        <a:t>BS EN ISO 80000-1:2013</a:t>
                      </a:r>
                      <a:endParaRPr lang="en-GB" dirty="0"/>
                    </a:p>
                  </a:txBody>
                  <a:tcPr/>
                </a:tc>
                <a:tc>
                  <a:txBody>
                    <a:bodyPr/>
                    <a:lstStyle/>
                    <a:p>
                      <a:r>
                        <a:rPr lang="en-GB" dirty="0"/>
                        <a:t>Quantities and units – general</a:t>
                      </a:r>
                    </a:p>
                  </a:txBody>
                  <a:tcPr/>
                </a:tc>
                <a:extLst>
                  <a:ext uri="{0D108BD9-81ED-4DB2-BD59-A6C34878D82A}">
                    <a16:rowId xmlns:a16="http://schemas.microsoft.com/office/drawing/2014/main" val="1300294204"/>
                  </a:ext>
                </a:extLst>
              </a:tr>
              <a:tr h="467196">
                <a:tc>
                  <a:txBody>
                    <a:bodyPr/>
                    <a:lstStyle/>
                    <a:p>
                      <a:r>
                        <a:rPr lang="en-GB" sz="1800" b="0" i="0" kern="1200" dirty="0">
                          <a:solidFill>
                            <a:schemeClr val="dk1"/>
                          </a:solidFill>
                          <a:effectLst/>
                          <a:latin typeface="+mn-lt"/>
                          <a:ea typeface="+mn-ea"/>
                          <a:cs typeface="+mn-cs"/>
                        </a:rPr>
                        <a:t>BS EN 80000-6:2008</a:t>
                      </a:r>
                      <a:endParaRPr lang="en-GB" dirty="0"/>
                    </a:p>
                  </a:txBody>
                  <a:tcPr/>
                </a:tc>
                <a:tc>
                  <a:txBody>
                    <a:bodyPr/>
                    <a:lstStyle/>
                    <a:p>
                      <a:r>
                        <a:rPr lang="en-GB" sz="1800" b="0" i="0" kern="1200" dirty="0">
                          <a:solidFill>
                            <a:schemeClr val="dk1"/>
                          </a:solidFill>
                          <a:effectLst/>
                          <a:latin typeface="+mn-lt"/>
                          <a:ea typeface="+mn-ea"/>
                          <a:cs typeface="+mn-cs"/>
                        </a:rPr>
                        <a:t>Quantities and units – electromagnetism</a:t>
                      </a:r>
                      <a:endParaRPr lang="en-GB" b="0" dirty="0"/>
                    </a:p>
                  </a:txBody>
                  <a:tcPr/>
                </a:tc>
                <a:extLst>
                  <a:ext uri="{0D108BD9-81ED-4DB2-BD59-A6C34878D82A}">
                    <a16:rowId xmlns:a16="http://schemas.microsoft.com/office/drawing/2014/main" val="1368210999"/>
                  </a:ext>
                </a:extLst>
              </a:tr>
              <a:tr h="467196">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800" b="0" i="0" kern="1200" dirty="0">
                          <a:solidFill>
                            <a:schemeClr val="dk1"/>
                          </a:solidFill>
                          <a:effectLst/>
                          <a:latin typeface="+mn-lt"/>
                          <a:ea typeface="+mn-ea"/>
                          <a:cs typeface="+mn-cs"/>
                        </a:rPr>
                        <a:t>BS EN 60027-1:2006</a:t>
                      </a:r>
                    </a:p>
                  </a:txBody>
                  <a:tcPr/>
                </a:tc>
                <a:tc>
                  <a:txBody>
                    <a:bodyPr/>
                    <a:lstStyle/>
                    <a:p>
                      <a:r>
                        <a:rPr lang="en-US" sz="1800" b="0" i="0" kern="1200" dirty="0">
                          <a:solidFill>
                            <a:schemeClr val="dk1"/>
                          </a:solidFill>
                          <a:effectLst/>
                          <a:latin typeface="+mn-lt"/>
                          <a:ea typeface="+mn-ea"/>
                          <a:cs typeface="+mn-cs"/>
                        </a:rPr>
                        <a:t>Letter symbols to be used in electrical technology –  general</a:t>
                      </a:r>
                      <a:endParaRPr lang="en-GB" b="0" dirty="0"/>
                    </a:p>
                  </a:txBody>
                  <a:tcPr/>
                </a:tc>
                <a:extLst>
                  <a:ext uri="{0D108BD9-81ED-4DB2-BD59-A6C34878D82A}">
                    <a16:rowId xmlns:a16="http://schemas.microsoft.com/office/drawing/2014/main" val="2863165010"/>
                  </a:ext>
                </a:extLst>
              </a:tr>
            </a:tbl>
          </a:graphicData>
        </a:graphic>
      </p:graphicFrame>
    </p:spTree>
    <p:extLst>
      <p:ext uri="{BB962C8B-B14F-4D97-AF65-F5344CB8AC3E}">
        <p14:creationId xmlns:p14="http://schemas.microsoft.com/office/powerpoint/2010/main" val="27164926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2AC6CA4-7EBD-6343-A995-ED3DAF6FE24F}"/>
              </a:ext>
            </a:extLst>
          </p:cNvPr>
          <p:cNvSpPr>
            <a:spLocks noGrp="1"/>
          </p:cNvSpPr>
          <p:nvPr>
            <p:ph type="title"/>
          </p:nvPr>
        </p:nvSpPr>
        <p:spPr/>
        <p:txBody>
          <a:bodyPr/>
          <a:lstStyle/>
          <a:p>
            <a:r>
              <a:rPr lang="en-GB" dirty="0"/>
              <a:t>Symbols ‒ electrical connections and network elements</a:t>
            </a: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sz="900" b="1" dirty="0">
              <a:ea typeface="ＭＳ Ｐゴシック" pitchFamily="-105" charset="-128"/>
              <a:cs typeface="ＭＳ Ｐゴシック" pitchFamily="-105" charset="-128"/>
            </a:endParaRPr>
          </a:p>
          <a:p>
            <a:pPr marL="0" indent="0" eaLnBrk="1" hangingPunct="1"/>
            <a:endParaRPr sz="900" b="1" dirty="0">
              <a:ea typeface="ＭＳ Ｐゴシック" pitchFamily="-105" charset="-128"/>
              <a:cs typeface="ＭＳ Ｐゴシック" pitchFamily="-105" charset="-128"/>
            </a:endParaRPr>
          </a:p>
          <a:p>
            <a:pPr marL="0" indent="0" algn="ctr" eaLnBrk="1" hangingPunct="1"/>
            <a:r>
              <a:rPr sz="900" dirty="0">
                <a:solidFill>
                  <a:schemeClr val="bg1"/>
                </a:solidFill>
                <a:ea typeface="ＭＳ Ｐゴシック" pitchFamily="-105" charset="-128"/>
                <a:cs typeface="ＭＳ Ｐゴシック" pitchFamily="-105" charset="-128"/>
              </a:rPr>
              <a:t>PowerPoint presentation</a:t>
            </a:r>
          </a:p>
        </p:txBody>
      </p:sp>
      <p:pic>
        <p:nvPicPr>
          <p:cNvPr id="7" name="Picture 6">
            <a:extLst>
              <a:ext uri="{FF2B5EF4-FFF2-40B4-BE49-F238E27FC236}">
                <a16:creationId xmlns:a16="http://schemas.microsoft.com/office/drawing/2014/main" id="{5BFF8831-2D75-408E-BCC4-7F119DB1D16D}"/>
              </a:ext>
            </a:extLst>
          </p:cNvPr>
          <p:cNvPicPr>
            <a:picLocks noChangeAspect="1"/>
          </p:cNvPicPr>
          <p:nvPr/>
        </p:nvPicPr>
        <p:blipFill>
          <a:blip r:embed="rId2"/>
          <a:stretch>
            <a:fillRect/>
          </a:stretch>
        </p:blipFill>
        <p:spPr>
          <a:xfrm>
            <a:off x="755576" y="1390588"/>
            <a:ext cx="6009161" cy="5010047"/>
          </a:xfrm>
          <a:prstGeom prst="rect">
            <a:avLst/>
          </a:prstGeom>
        </p:spPr>
      </p:pic>
    </p:spTree>
    <p:extLst>
      <p:ext uri="{BB962C8B-B14F-4D97-AF65-F5344CB8AC3E}">
        <p14:creationId xmlns:p14="http://schemas.microsoft.com/office/powerpoint/2010/main" val="17907825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B4D90-6F2F-4FA7-AD33-3BA142E675A6}"/>
              </a:ext>
            </a:extLst>
          </p:cNvPr>
          <p:cNvSpPr>
            <a:spLocks noGrp="1"/>
          </p:cNvSpPr>
          <p:nvPr>
            <p:ph type="title"/>
          </p:nvPr>
        </p:nvSpPr>
        <p:spPr/>
        <p:txBody>
          <a:bodyPr/>
          <a:lstStyle/>
          <a:p>
            <a:r>
              <a:rPr lang="en-GB" dirty="0"/>
              <a:t>Symbols ‒ logic and optic fibre</a:t>
            </a:r>
          </a:p>
        </p:txBody>
      </p:sp>
      <p:pic>
        <p:nvPicPr>
          <p:cNvPr id="5" name="Content Placeholder 4">
            <a:extLst>
              <a:ext uri="{FF2B5EF4-FFF2-40B4-BE49-F238E27FC236}">
                <a16:creationId xmlns:a16="http://schemas.microsoft.com/office/drawing/2014/main" id="{438DE826-D1DE-4318-A846-0837A11C02D8}"/>
              </a:ext>
            </a:extLst>
          </p:cNvPr>
          <p:cNvPicPr>
            <a:picLocks noGrp="1" noChangeAspect="1"/>
          </p:cNvPicPr>
          <p:nvPr>
            <p:ph sz="quarter" idx="10"/>
          </p:nvPr>
        </p:nvPicPr>
        <p:blipFill>
          <a:blip r:embed="rId2"/>
          <a:stretch>
            <a:fillRect/>
          </a:stretch>
        </p:blipFill>
        <p:spPr>
          <a:xfrm>
            <a:off x="1280653" y="1825372"/>
            <a:ext cx="6582694" cy="3620005"/>
          </a:xfrm>
        </p:spPr>
      </p:pic>
    </p:spTree>
    <p:extLst>
      <p:ext uri="{BB962C8B-B14F-4D97-AF65-F5344CB8AC3E}">
        <p14:creationId xmlns:p14="http://schemas.microsoft.com/office/powerpoint/2010/main" val="1238819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2AC6CA4-7EBD-6343-A995-ED3DAF6FE24F}"/>
              </a:ext>
            </a:extLst>
          </p:cNvPr>
          <p:cNvSpPr>
            <a:spLocks noGrp="1"/>
          </p:cNvSpPr>
          <p:nvPr>
            <p:ph type="title"/>
          </p:nvPr>
        </p:nvSpPr>
        <p:spPr/>
        <p:txBody>
          <a:bodyPr/>
          <a:lstStyle/>
          <a:p>
            <a:r>
              <a:rPr lang="en-GB" dirty="0"/>
              <a:t>Symbols ‒ telecommunications </a:t>
            </a: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sz="900" b="1" dirty="0">
              <a:ea typeface="ＭＳ Ｐゴシック" pitchFamily="-105" charset="-128"/>
              <a:cs typeface="ＭＳ Ｐゴシック" pitchFamily="-105" charset="-128"/>
            </a:endParaRPr>
          </a:p>
          <a:p>
            <a:pPr marL="0" indent="0" eaLnBrk="1" hangingPunct="1"/>
            <a:endParaRPr sz="900" b="1" dirty="0">
              <a:ea typeface="ＭＳ Ｐゴシック" pitchFamily="-105" charset="-128"/>
              <a:cs typeface="ＭＳ Ｐゴシック" pitchFamily="-105" charset="-128"/>
            </a:endParaRPr>
          </a:p>
          <a:p>
            <a:pPr marL="0" indent="0" algn="ctr" eaLnBrk="1" hangingPunct="1"/>
            <a:r>
              <a:rPr sz="900" dirty="0">
                <a:solidFill>
                  <a:schemeClr val="bg1"/>
                </a:solidFill>
                <a:ea typeface="ＭＳ Ｐゴシック" pitchFamily="-105" charset="-128"/>
                <a:cs typeface="ＭＳ Ｐゴシック" pitchFamily="-105" charset="-128"/>
              </a:rPr>
              <a:t>PowerPoint presentation</a:t>
            </a:r>
          </a:p>
        </p:txBody>
      </p:sp>
      <p:pic>
        <p:nvPicPr>
          <p:cNvPr id="3" name="Picture 2">
            <a:extLst>
              <a:ext uri="{FF2B5EF4-FFF2-40B4-BE49-F238E27FC236}">
                <a16:creationId xmlns:a16="http://schemas.microsoft.com/office/drawing/2014/main" id="{E388FC99-7228-4094-AFC4-E65135821934}"/>
              </a:ext>
            </a:extLst>
          </p:cNvPr>
          <p:cNvPicPr>
            <a:picLocks noChangeAspect="1"/>
          </p:cNvPicPr>
          <p:nvPr/>
        </p:nvPicPr>
        <p:blipFill>
          <a:blip r:embed="rId3"/>
          <a:stretch>
            <a:fillRect/>
          </a:stretch>
        </p:blipFill>
        <p:spPr>
          <a:xfrm>
            <a:off x="1218732" y="1823813"/>
            <a:ext cx="6706536" cy="3210373"/>
          </a:xfrm>
          <a:prstGeom prst="rect">
            <a:avLst/>
          </a:prstGeom>
        </p:spPr>
      </p:pic>
    </p:spTree>
    <p:extLst>
      <p:ext uri="{BB962C8B-B14F-4D97-AF65-F5344CB8AC3E}">
        <p14:creationId xmlns:p14="http://schemas.microsoft.com/office/powerpoint/2010/main" val="1806313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D75F0A-C135-4B95-80E6-3AE34538E427}"/>
              </a:ext>
            </a:extLst>
          </p:cNvPr>
          <p:cNvSpPr>
            <a:spLocks noGrp="1"/>
          </p:cNvSpPr>
          <p:nvPr>
            <p:ph type="title"/>
          </p:nvPr>
        </p:nvSpPr>
        <p:spPr/>
        <p:txBody>
          <a:bodyPr/>
          <a:lstStyle/>
          <a:p>
            <a:r>
              <a:rPr lang="en-GB" dirty="0"/>
              <a:t>Common electrical abbreviations</a:t>
            </a:r>
          </a:p>
        </p:txBody>
      </p:sp>
      <p:sp>
        <p:nvSpPr>
          <p:cNvPr id="3" name="Content Placeholder 2">
            <a:extLst>
              <a:ext uri="{FF2B5EF4-FFF2-40B4-BE49-F238E27FC236}">
                <a16:creationId xmlns:a16="http://schemas.microsoft.com/office/drawing/2014/main" id="{D85A72A7-1BC9-48BA-90E2-39B121D7320A}"/>
              </a:ext>
            </a:extLst>
          </p:cNvPr>
          <p:cNvSpPr>
            <a:spLocks noGrp="1"/>
          </p:cNvSpPr>
          <p:nvPr>
            <p:ph sz="quarter" idx="10"/>
          </p:nvPr>
        </p:nvSpPr>
        <p:spPr/>
        <p:txBody>
          <a:bodyPr/>
          <a:lstStyle/>
          <a:p>
            <a:pPr marL="342900" indent="-342900">
              <a:spcBef>
                <a:spcPts val="400"/>
              </a:spcBef>
              <a:spcAft>
                <a:spcPts val="400"/>
              </a:spcAft>
              <a:buClr>
                <a:schemeClr val="tx1"/>
              </a:buClr>
              <a:buFont typeface="Arial" panose="020B0604020202020204" pitchFamily="34" charset="0"/>
              <a:buChar char="•"/>
            </a:pPr>
            <a:r>
              <a:rPr lang="en-GB" dirty="0"/>
              <a:t>Per unit: pu</a:t>
            </a:r>
          </a:p>
          <a:p>
            <a:pPr marL="342900" indent="-342900">
              <a:spcBef>
                <a:spcPts val="400"/>
              </a:spcBef>
              <a:spcAft>
                <a:spcPts val="400"/>
              </a:spcAft>
              <a:buClr>
                <a:schemeClr val="tx1"/>
              </a:buClr>
              <a:buFont typeface="Arial" panose="020B0604020202020204" pitchFamily="34" charset="0"/>
              <a:buChar char="•"/>
            </a:pPr>
            <a:r>
              <a:rPr lang="en-GB" dirty="0"/>
              <a:t>Root mean square: rms</a:t>
            </a:r>
          </a:p>
          <a:p>
            <a:pPr marL="342900" indent="-342900">
              <a:spcBef>
                <a:spcPts val="400"/>
              </a:spcBef>
              <a:spcAft>
                <a:spcPts val="400"/>
              </a:spcAft>
              <a:buClr>
                <a:schemeClr val="tx1"/>
              </a:buClr>
              <a:buFont typeface="Arial" panose="020B0604020202020204" pitchFamily="34" charset="0"/>
              <a:buChar char="•"/>
            </a:pPr>
            <a:r>
              <a:rPr lang="en-GB" dirty="0"/>
              <a:t>Alternating current: AC</a:t>
            </a:r>
          </a:p>
          <a:p>
            <a:pPr marL="342900" indent="-342900">
              <a:spcBef>
                <a:spcPts val="400"/>
              </a:spcBef>
              <a:spcAft>
                <a:spcPts val="400"/>
              </a:spcAft>
              <a:buClr>
                <a:schemeClr val="tx1"/>
              </a:buClr>
              <a:buFont typeface="Arial" panose="020B0604020202020204" pitchFamily="34" charset="0"/>
              <a:buChar char="•"/>
            </a:pPr>
            <a:r>
              <a:rPr lang="en-GB" dirty="0"/>
              <a:t>Direct current DC</a:t>
            </a:r>
          </a:p>
          <a:p>
            <a:pPr marL="342900" indent="-342900">
              <a:spcBef>
                <a:spcPts val="400"/>
              </a:spcBef>
              <a:spcAft>
                <a:spcPts val="400"/>
              </a:spcAft>
              <a:buClr>
                <a:schemeClr val="tx1"/>
              </a:buClr>
              <a:buFont typeface="Arial" panose="020B0604020202020204" pitchFamily="34" charset="0"/>
              <a:buChar char="•"/>
            </a:pPr>
            <a:r>
              <a:rPr lang="en-GB" dirty="0"/>
              <a:t>Electromotive force: emf</a:t>
            </a:r>
          </a:p>
          <a:p>
            <a:pPr marL="342900" indent="-342900">
              <a:spcBef>
                <a:spcPts val="400"/>
              </a:spcBef>
              <a:spcAft>
                <a:spcPts val="400"/>
              </a:spcAft>
              <a:buClr>
                <a:schemeClr val="tx1"/>
              </a:buClr>
              <a:buFont typeface="Arial" panose="020B0604020202020204" pitchFamily="34" charset="0"/>
              <a:buChar char="•"/>
            </a:pPr>
            <a:r>
              <a:rPr lang="en-GB" dirty="0"/>
              <a:t>Phase: ph</a:t>
            </a:r>
          </a:p>
          <a:p>
            <a:pPr marL="342900" indent="-342900">
              <a:spcBef>
                <a:spcPts val="400"/>
              </a:spcBef>
              <a:spcAft>
                <a:spcPts val="400"/>
              </a:spcAft>
              <a:buClr>
                <a:schemeClr val="tx1"/>
              </a:buClr>
              <a:buFont typeface="Arial" panose="020B0604020202020204" pitchFamily="34" charset="0"/>
              <a:buChar char="•"/>
            </a:pPr>
            <a:r>
              <a:rPr lang="en-GB" dirty="0"/>
              <a:t>Potential difference: pd</a:t>
            </a:r>
          </a:p>
          <a:p>
            <a:pPr marL="342900" indent="-342900">
              <a:spcBef>
                <a:spcPts val="400"/>
              </a:spcBef>
              <a:spcAft>
                <a:spcPts val="400"/>
              </a:spcAft>
              <a:buClr>
                <a:schemeClr val="tx1"/>
              </a:buClr>
              <a:buFont typeface="Arial" panose="020B0604020202020204" pitchFamily="34" charset="0"/>
              <a:buChar char="•"/>
            </a:pPr>
            <a:r>
              <a:rPr lang="en-GB" dirty="0"/>
              <a:t>Power factor: pf</a:t>
            </a:r>
          </a:p>
          <a:p>
            <a:endParaRPr lang="en-GB"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40057510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2AC6CA4-7EBD-6343-A995-ED3DAF6FE24F}"/>
              </a:ext>
            </a:extLst>
          </p:cNvPr>
          <p:cNvSpPr>
            <a:spLocks noGrp="1"/>
          </p:cNvSpPr>
          <p:nvPr>
            <p:ph type="title"/>
          </p:nvPr>
        </p:nvSpPr>
        <p:spPr/>
        <p:txBody>
          <a:bodyPr/>
          <a:lstStyle/>
          <a:p>
            <a:r>
              <a:rPr lang="en-GB" dirty="0"/>
              <a:t>Symbols ‒ plumbing</a:t>
            </a: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sz="900" b="1" dirty="0">
              <a:ea typeface="ＭＳ Ｐゴシック" pitchFamily="-105" charset="-128"/>
              <a:cs typeface="ＭＳ Ｐゴシック" pitchFamily="-105" charset="-128"/>
            </a:endParaRPr>
          </a:p>
          <a:p>
            <a:pPr marL="0" indent="0" eaLnBrk="1" hangingPunct="1"/>
            <a:endParaRPr sz="900" b="1" dirty="0">
              <a:ea typeface="ＭＳ Ｐゴシック" pitchFamily="-105" charset="-128"/>
              <a:cs typeface="ＭＳ Ｐゴシック" pitchFamily="-105" charset="-128"/>
            </a:endParaRPr>
          </a:p>
          <a:p>
            <a:pPr marL="0" indent="0" algn="ctr" eaLnBrk="1" hangingPunct="1"/>
            <a:r>
              <a:rPr sz="900" dirty="0">
                <a:solidFill>
                  <a:schemeClr val="bg1"/>
                </a:solidFill>
                <a:ea typeface="ＭＳ Ｐゴシック" pitchFamily="-105" charset="-128"/>
                <a:cs typeface="ＭＳ Ｐゴシック" pitchFamily="-105" charset="-128"/>
              </a:rPr>
              <a:t>PowerPoint presentation</a:t>
            </a:r>
          </a:p>
        </p:txBody>
      </p:sp>
      <p:pic>
        <p:nvPicPr>
          <p:cNvPr id="5" name="Picture 4">
            <a:extLst>
              <a:ext uri="{FF2B5EF4-FFF2-40B4-BE49-F238E27FC236}">
                <a16:creationId xmlns:a16="http://schemas.microsoft.com/office/drawing/2014/main" id="{C824F31C-780A-41F6-A804-BAF5A02BDAD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589158" y="1484784"/>
            <a:ext cx="3965683" cy="4783604"/>
          </a:xfrm>
          <a:prstGeom prst="rect">
            <a:avLst/>
          </a:prstGeom>
        </p:spPr>
      </p:pic>
    </p:spTree>
    <p:extLst>
      <p:ext uri="{BB962C8B-B14F-4D97-AF65-F5344CB8AC3E}">
        <p14:creationId xmlns:p14="http://schemas.microsoft.com/office/powerpoint/2010/main" val="17957269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2AC6CA4-7EBD-6343-A995-ED3DAF6FE24F}"/>
              </a:ext>
            </a:extLst>
          </p:cNvPr>
          <p:cNvSpPr>
            <a:spLocks noGrp="1"/>
          </p:cNvSpPr>
          <p:nvPr>
            <p:ph type="title"/>
          </p:nvPr>
        </p:nvSpPr>
        <p:spPr/>
        <p:txBody>
          <a:bodyPr/>
          <a:lstStyle/>
          <a:p>
            <a:r>
              <a:rPr lang="en-GB" dirty="0"/>
              <a:t>Symbols ‒ plumbing</a:t>
            </a: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sz="900" b="1" dirty="0">
              <a:ea typeface="ＭＳ Ｐゴシック" pitchFamily="-105" charset="-128"/>
              <a:cs typeface="ＭＳ Ｐゴシック" pitchFamily="-105" charset="-128"/>
            </a:endParaRPr>
          </a:p>
          <a:p>
            <a:pPr marL="0" indent="0" eaLnBrk="1" hangingPunct="1"/>
            <a:endParaRPr sz="900" b="1" dirty="0">
              <a:ea typeface="ＭＳ Ｐゴシック" pitchFamily="-105" charset="-128"/>
              <a:cs typeface="ＭＳ Ｐゴシック" pitchFamily="-105" charset="-128"/>
            </a:endParaRPr>
          </a:p>
          <a:p>
            <a:pPr marL="0" indent="0" algn="ctr" eaLnBrk="1" hangingPunct="1"/>
            <a:r>
              <a:rPr sz="900" dirty="0">
                <a:solidFill>
                  <a:schemeClr val="bg1"/>
                </a:solidFill>
                <a:ea typeface="ＭＳ Ｐゴシック" pitchFamily="-105" charset="-128"/>
                <a:cs typeface="ＭＳ Ｐゴシック" pitchFamily="-105" charset="-128"/>
              </a:rPr>
              <a:t>PowerPoint presentation</a:t>
            </a:r>
          </a:p>
        </p:txBody>
      </p:sp>
      <p:pic>
        <p:nvPicPr>
          <p:cNvPr id="3" name="Picture 2">
            <a:extLst>
              <a:ext uri="{FF2B5EF4-FFF2-40B4-BE49-F238E27FC236}">
                <a16:creationId xmlns:a16="http://schemas.microsoft.com/office/drawing/2014/main" id="{DCDAE955-9799-462C-AFCD-6EA576245B1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835696" y="1556792"/>
            <a:ext cx="5073615" cy="4733830"/>
          </a:xfrm>
          <a:prstGeom prst="rect">
            <a:avLst/>
          </a:prstGeom>
        </p:spPr>
      </p:pic>
    </p:spTree>
    <p:extLst>
      <p:ext uri="{BB962C8B-B14F-4D97-AF65-F5344CB8AC3E}">
        <p14:creationId xmlns:p14="http://schemas.microsoft.com/office/powerpoint/2010/main" val="8738024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D9147-0A6C-C84F-B420-ADF84ED2A266}"/>
              </a:ext>
            </a:extLst>
          </p:cNvPr>
          <p:cNvSpPr>
            <a:spLocks noGrp="1"/>
          </p:cNvSpPr>
          <p:nvPr>
            <p:ph type="title"/>
          </p:nvPr>
        </p:nvSpPr>
        <p:spPr/>
        <p:txBody>
          <a:bodyPr/>
          <a:lstStyle/>
          <a:p>
            <a:r>
              <a:rPr lang="en-GB" dirty="0"/>
              <a:t>Drawings</a:t>
            </a:r>
          </a:p>
        </p:txBody>
      </p:sp>
      <p:sp>
        <p:nvSpPr>
          <p:cNvPr id="4" name="Rectangle 14">
            <a:extLst>
              <a:ext uri="{FF2B5EF4-FFF2-40B4-BE49-F238E27FC236}">
                <a16:creationId xmlns:a16="http://schemas.microsoft.com/office/drawing/2014/main" id="{35236178-3B2D-A64C-8C37-A228D3FAE132}"/>
              </a:ext>
            </a:extLst>
          </p:cNvPr>
          <p:cNvSpPr txBox="1">
            <a:spLocks noChangeArrowheads="1"/>
          </p:cNvSpPr>
          <p:nvPr/>
        </p:nvSpPr>
        <p:spPr bwMode="auto">
          <a:xfrm>
            <a:off x="457201" y="1628800"/>
            <a:ext cx="8290906" cy="434468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pPr>
            <a:r>
              <a:rPr lang="en-GB" b="1" dirty="0">
                <a:ea typeface="ＭＳ Ｐゴシック" pitchFamily="-105" charset="-128"/>
                <a:cs typeface="ＭＳ Ｐゴシック" pitchFamily="-105" charset="-128"/>
              </a:rPr>
              <a:t>Scale</a:t>
            </a:r>
          </a:p>
          <a:p>
            <a:pPr>
              <a:lnSpc>
                <a:spcPct val="100000"/>
              </a:lnSpc>
              <a:spcBef>
                <a:spcPts val="0"/>
              </a:spcBef>
              <a:spcAft>
                <a:spcPts val="0"/>
              </a:spcAft>
            </a:pPr>
            <a:endParaRPr lang="en-GB" sz="1000" b="1" dirty="0">
              <a:ea typeface="ＭＳ Ｐゴシック" pitchFamily="-105" charset="-128"/>
              <a:cs typeface="ＭＳ Ｐゴシック" pitchFamily="-105" charset="-128"/>
            </a:endParaRPr>
          </a:p>
          <a:p>
            <a:pPr>
              <a:lnSpc>
                <a:spcPct val="100000"/>
              </a:lnSpc>
              <a:spcBef>
                <a:spcPts val="0"/>
              </a:spcBef>
              <a:spcAft>
                <a:spcPts val="0"/>
              </a:spcAft>
            </a:pPr>
            <a:r>
              <a:rPr lang="en-GB" dirty="0"/>
              <a:t>Scale is the size that a drawing has been produced to. Actual size is 1:1. Where the scale is 1:100, it means that the actual size is 100 times greater than that shown on the drawing.</a:t>
            </a:r>
          </a:p>
          <a:p>
            <a:pPr>
              <a:lnSpc>
                <a:spcPct val="100000"/>
              </a:lnSpc>
              <a:spcBef>
                <a:spcPts val="0"/>
              </a:spcBef>
              <a:spcAft>
                <a:spcPts val="0"/>
              </a:spcAft>
            </a:pPr>
            <a:endParaRPr lang="en-GB" sz="1400" dirty="0"/>
          </a:p>
          <a:p>
            <a:pPr>
              <a:lnSpc>
                <a:spcPct val="100000"/>
              </a:lnSpc>
              <a:spcBef>
                <a:spcPts val="0"/>
              </a:spcBef>
              <a:spcAft>
                <a:spcPts val="0"/>
              </a:spcAft>
            </a:pPr>
            <a:endParaRPr lang="en-GB" sz="1400" dirty="0"/>
          </a:p>
          <a:p>
            <a:pPr>
              <a:lnSpc>
                <a:spcPct val="100000"/>
              </a:lnSpc>
              <a:spcBef>
                <a:spcPts val="0"/>
              </a:spcBef>
              <a:spcAft>
                <a:spcPts val="0"/>
              </a:spcAft>
            </a:pPr>
            <a:endParaRPr lang="en-GB" sz="1400" dirty="0"/>
          </a:p>
          <a:p>
            <a:pPr>
              <a:lnSpc>
                <a:spcPct val="100000"/>
              </a:lnSpc>
              <a:spcBef>
                <a:spcPts val="0"/>
              </a:spcBef>
              <a:spcAft>
                <a:spcPts val="0"/>
              </a:spcAft>
            </a:pPr>
            <a:endParaRPr lang="en-GB" sz="1400" dirty="0"/>
          </a:p>
          <a:p>
            <a:pPr>
              <a:lnSpc>
                <a:spcPct val="100000"/>
              </a:lnSpc>
              <a:spcBef>
                <a:spcPts val="0"/>
              </a:spcBef>
              <a:spcAft>
                <a:spcPts val="0"/>
              </a:spcAft>
            </a:pPr>
            <a:endParaRPr lang="en-GB" sz="1400" dirty="0"/>
          </a:p>
          <a:p>
            <a:pPr>
              <a:lnSpc>
                <a:spcPct val="100000"/>
              </a:lnSpc>
              <a:spcBef>
                <a:spcPts val="0"/>
              </a:spcBef>
              <a:spcAft>
                <a:spcPts val="0"/>
              </a:spcAft>
            </a:pPr>
            <a:r>
              <a:rPr lang="en-GB" sz="1200" dirty="0"/>
              <a:t> </a:t>
            </a:r>
          </a:p>
          <a:p>
            <a:pPr>
              <a:lnSpc>
                <a:spcPct val="100000"/>
              </a:lnSpc>
              <a:spcBef>
                <a:spcPts val="0"/>
              </a:spcBef>
              <a:spcAft>
                <a:spcPts val="0"/>
              </a:spcAft>
            </a:pPr>
            <a:endParaRPr lang="en-GB" sz="1200" dirty="0"/>
          </a:p>
          <a:p>
            <a:pPr>
              <a:lnSpc>
                <a:spcPct val="100000"/>
              </a:lnSpc>
              <a:spcBef>
                <a:spcPts val="0"/>
              </a:spcBef>
              <a:spcAft>
                <a:spcPts val="0"/>
              </a:spcAft>
            </a:pPr>
            <a:endParaRPr lang="en-GB" sz="1200" dirty="0"/>
          </a:p>
          <a:p>
            <a:pPr>
              <a:lnSpc>
                <a:spcPct val="100000"/>
              </a:lnSpc>
              <a:spcBef>
                <a:spcPts val="0"/>
              </a:spcBef>
              <a:spcAft>
                <a:spcPts val="0"/>
              </a:spcAft>
            </a:pPr>
            <a:r>
              <a:rPr lang="en-GB" dirty="0"/>
              <a:t>If responsibility for determining dimensions are with another party, the scale may be followed by the statement ‘do not scale’ or ‘not to scale’ on the drawing.</a:t>
            </a:r>
          </a:p>
        </p:txBody>
      </p:sp>
      <p:pic>
        <p:nvPicPr>
          <p:cNvPr id="5" name="Picture 4">
            <a:extLst>
              <a:ext uri="{FF2B5EF4-FFF2-40B4-BE49-F238E27FC236}">
                <a16:creationId xmlns:a16="http://schemas.microsoft.com/office/drawing/2014/main" id="{5D97ABF0-9AD1-D140-9EA1-351474B3148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90221" y="3140968"/>
            <a:ext cx="3824866" cy="1060508"/>
          </a:xfrm>
          <a:prstGeom prst="rect">
            <a:avLst/>
          </a:prstGeom>
        </p:spPr>
      </p:pic>
    </p:spTree>
    <p:extLst>
      <p:ext uri="{BB962C8B-B14F-4D97-AF65-F5344CB8AC3E}">
        <p14:creationId xmlns:p14="http://schemas.microsoft.com/office/powerpoint/2010/main" val="9003816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Table&#10;&#10;Description automatically generated">
            <a:extLst>
              <a:ext uri="{FF2B5EF4-FFF2-40B4-BE49-F238E27FC236}">
                <a16:creationId xmlns:a16="http://schemas.microsoft.com/office/drawing/2014/main" id="{9683D9C0-2833-C741-B19B-C1B6072F59D4}"/>
              </a:ext>
            </a:extLst>
          </p:cNvPr>
          <p:cNvPicPr>
            <a:picLocks noChangeAspect="1"/>
          </p:cNvPicPr>
          <p:nvPr/>
        </p:nvPicPr>
        <p:blipFill>
          <a:blip r:embed="rId2"/>
          <a:stretch>
            <a:fillRect/>
          </a:stretch>
        </p:blipFill>
        <p:spPr>
          <a:xfrm>
            <a:off x="327013" y="1371601"/>
            <a:ext cx="6674286" cy="4589824"/>
          </a:xfrm>
          <a:prstGeom prst="rect">
            <a:avLst/>
          </a:prstGeom>
        </p:spPr>
      </p:pic>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sz="900" b="1" dirty="0">
              <a:ea typeface="ＭＳ Ｐゴシック" pitchFamily="-105" charset="-128"/>
              <a:cs typeface="ＭＳ Ｐゴシック" pitchFamily="-105" charset="-128"/>
            </a:endParaRPr>
          </a:p>
          <a:p>
            <a:pPr marL="0" indent="0" algn="ctr" eaLnBrk="1" hangingPunct="1"/>
            <a:r>
              <a:rPr sz="900" dirty="0">
                <a:solidFill>
                  <a:schemeClr val="bg1"/>
                </a:solidFill>
                <a:ea typeface="ＭＳ Ｐゴシック" pitchFamily="-105" charset="-128"/>
                <a:cs typeface="ＭＳ Ｐゴシック" pitchFamily="-105" charset="-128"/>
              </a:rPr>
              <a:t>PowerPoint presentation</a:t>
            </a:r>
          </a:p>
        </p:txBody>
      </p:sp>
      <p:cxnSp>
        <p:nvCxnSpPr>
          <p:cNvPr id="15" name="Straight Arrow Connector 14">
            <a:extLst>
              <a:ext uri="{FF2B5EF4-FFF2-40B4-BE49-F238E27FC236}">
                <a16:creationId xmlns:a16="http://schemas.microsoft.com/office/drawing/2014/main" id="{0E8C0947-F753-EC4B-BE9F-18FF4B7A7EC4}"/>
              </a:ext>
            </a:extLst>
          </p:cNvPr>
          <p:cNvCxnSpPr>
            <a:cxnSpLocks/>
          </p:cNvCxnSpPr>
          <p:nvPr/>
        </p:nvCxnSpPr>
        <p:spPr>
          <a:xfrm flipH="1">
            <a:off x="6885427" y="1607604"/>
            <a:ext cx="21602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9" name="TextBox 8">
            <a:extLst>
              <a:ext uri="{FF2B5EF4-FFF2-40B4-BE49-F238E27FC236}">
                <a16:creationId xmlns:a16="http://schemas.microsoft.com/office/drawing/2014/main" id="{E950C82D-05E3-314D-8868-A851FB10FB1B}"/>
              </a:ext>
            </a:extLst>
          </p:cNvPr>
          <p:cNvSpPr txBox="1"/>
          <p:nvPr/>
        </p:nvSpPr>
        <p:spPr>
          <a:xfrm>
            <a:off x="7097640" y="1422064"/>
            <a:ext cx="1581236" cy="1169551"/>
          </a:xfrm>
          <a:prstGeom prst="rect">
            <a:avLst/>
          </a:prstGeom>
          <a:noFill/>
        </p:spPr>
        <p:txBody>
          <a:bodyPr wrap="square" rtlCol="0">
            <a:spAutoFit/>
          </a:bodyPr>
          <a:lstStyle/>
          <a:p>
            <a:pPr algn="just"/>
            <a:r>
              <a:rPr lang="en-GB" sz="1400" b="1" dirty="0"/>
              <a:t>Border</a:t>
            </a:r>
            <a:r>
              <a:rPr lang="en-GB" sz="1400" dirty="0"/>
              <a:t>: </a:t>
            </a:r>
          </a:p>
          <a:p>
            <a:r>
              <a:rPr lang="en-GB" sz="1400" dirty="0"/>
              <a:t>To ensure whole drawing is included in reproductions</a:t>
            </a:r>
          </a:p>
        </p:txBody>
      </p:sp>
      <p:sp>
        <p:nvSpPr>
          <p:cNvPr id="12" name="Rectangle 15">
            <a:extLst>
              <a:ext uri="{FF2B5EF4-FFF2-40B4-BE49-F238E27FC236}">
                <a16:creationId xmlns:a16="http://schemas.microsoft.com/office/drawing/2014/main" id="{6F0BFB24-5DAC-154B-BBE5-E725BFE64E3A}"/>
              </a:ext>
            </a:extLst>
          </p:cNvPr>
          <p:cNvSpPr txBox="1">
            <a:spLocks noChangeArrowheads="1"/>
          </p:cNvSpPr>
          <p:nvPr/>
        </p:nvSpPr>
        <p:spPr bwMode="auto">
          <a:xfrm>
            <a:off x="455954" y="1002880"/>
            <a:ext cx="8532059" cy="73424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Typical sheet layout</a:t>
            </a:r>
          </a:p>
          <a:p>
            <a:pPr eaLnBrk="1" hangingPunct="1"/>
            <a:endParaRPr lang="en-GB" kern="0" dirty="0">
              <a:ea typeface="ＭＳ Ｐゴシック" pitchFamily="-105" charset="-128"/>
              <a:cs typeface="ＭＳ Ｐゴシック" pitchFamily="-105" charset="-128"/>
            </a:endParaRPr>
          </a:p>
        </p:txBody>
      </p:sp>
      <p:sp>
        <p:nvSpPr>
          <p:cNvPr id="13" name="TextBox 12">
            <a:extLst>
              <a:ext uri="{FF2B5EF4-FFF2-40B4-BE49-F238E27FC236}">
                <a16:creationId xmlns:a16="http://schemas.microsoft.com/office/drawing/2014/main" id="{D74311EA-CB35-E546-B478-BF06F49988CC}"/>
              </a:ext>
            </a:extLst>
          </p:cNvPr>
          <p:cNvSpPr txBox="1"/>
          <p:nvPr/>
        </p:nvSpPr>
        <p:spPr>
          <a:xfrm>
            <a:off x="7097639" y="4314291"/>
            <a:ext cx="1581237" cy="954107"/>
          </a:xfrm>
          <a:prstGeom prst="rect">
            <a:avLst/>
          </a:prstGeom>
          <a:noFill/>
        </p:spPr>
        <p:txBody>
          <a:bodyPr wrap="square" rtlCol="0">
            <a:spAutoFit/>
          </a:bodyPr>
          <a:lstStyle/>
          <a:p>
            <a:pPr algn="just"/>
            <a:r>
              <a:rPr lang="en-GB" sz="1400" b="1" dirty="0"/>
              <a:t>Title block</a:t>
            </a:r>
            <a:r>
              <a:rPr lang="en-GB" sz="1400" dirty="0"/>
              <a:t>: </a:t>
            </a:r>
          </a:p>
          <a:p>
            <a:r>
              <a:rPr lang="en-GB" sz="1400" dirty="0"/>
              <a:t>Usually in the bottom right-hand corner</a:t>
            </a:r>
          </a:p>
        </p:txBody>
      </p:sp>
      <p:cxnSp>
        <p:nvCxnSpPr>
          <p:cNvPr id="18" name="Straight Arrow Connector 17">
            <a:extLst>
              <a:ext uri="{FF2B5EF4-FFF2-40B4-BE49-F238E27FC236}">
                <a16:creationId xmlns:a16="http://schemas.microsoft.com/office/drawing/2014/main" id="{454116BD-7989-6D49-BC6B-C4233CB57D78}"/>
              </a:ext>
            </a:extLst>
          </p:cNvPr>
          <p:cNvCxnSpPr>
            <a:cxnSpLocks/>
          </p:cNvCxnSpPr>
          <p:nvPr/>
        </p:nvCxnSpPr>
        <p:spPr>
          <a:xfrm flipH="1">
            <a:off x="6656283" y="4487924"/>
            <a:ext cx="517175"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20" name="TextBox 19">
            <a:extLst>
              <a:ext uri="{FF2B5EF4-FFF2-40B4-BE49-F238E27FC236}">
                <a16:creationId xmlns:a16="http://schemas.microsoft.com/office/drawing/2014/main" id="{C4C5DBEE-26B5-564F-9417-01567E66E6B3}"/>
              </a:ext>
            </a:extLst>
          </p:cNvPr>
          <p:cNvSpPr txBox="1"/>
          <p:nvPr/>
        </p:nvSpPr>
        <p:spPr>
          <a:xfrm>
            <a:off x="465125" y="1607604"/>
            <a:ext cx="2466696" cy="2677656"/>
          </a:xfrm>
          <a:prstGeom prst="rect">
            <a:avLst/>
          </a:prstGeom>
          <a:noFill/>
        </p:spPr>
        <p:txBody>
          <a:bodyPr wrap="square" rtlCol="0">
            <a:spAutoFit/>
          </a:bodyPr>
          <a:lstStyle/>
          <a:p>
            <a:pPr algn="just"/>
            <a:r>
              <a:rPr lang="en-GB" sz="1400" b="1" dirty="0"/>
              <a:t>Drawn by</a:t>
            </a:r>
            <a:r>
              <a:rPr lang="en-GB" sz="1400" dirty="0"/>
              <a:t>: </a:t>
            </a:r>
          </a:p>
          <a:p>
            <a:pPr algn="just"/>
            <a:r>
              <a:rPr lang="en-GB" sz="1400" dirty="0"/>
              <a:t>Technician’s name</a:t>
            </a:r>
          </a:p>
          <a:p>
            <a:pPr algn="just"/>
            <a:r>
              <a:rPr lang="en-GB" sz="1400" b="1" dirty="0"/>
              <a:t>Checked by: </a:t>
            </a:r>
          </a:p>
          <a:p>
            <a:pPr algn="just"/>
            <a:r>
              <a:rPr lang="en-GB" sz="1400" dirty="0"/>
              <a:t>Lead designer’s name</a:t>
            </a:r>
          </a:p>
          <a:p>
            <a:pPr algn="just"/>
            <a:r>
              <a:rPr lang="en-GB" sz="1400" b="1" dirty="0"/>
              <a:t>Approved by:</a:t>
            </a:r>
          </a:p>
          <a:p>
            <a:pPr algn="just"/>
            <a:r>
              <a:rPr lang="en-GB" sz="1400" dirty="0"/>
              <a:t>eg head of department</a:t>
            </a:r>
          </a:p>
          <a:p>
            <a:pPr algn="just"/>
            <a:r>
              <a:rPr lang="en-GB" sz="1400" b="1" dirty="0"/>
              <a:t>Date:</a:t>
            </a:r>
          </a:p>
          <a:p>
            <a:pPr algn="just"/>
            <a:r>
              <a:rPr lang="en-GB" sz="1400" dirty="0"/>
              <a:t>Drawing completed</a:t>
            </a:r>
          </a:p>
          <a:p>
            <a:pPr algn="just"/>
            <a:r>
              <a:rPr lang="en-GB" sz="1400" b="1" dirty="0"/>
              <a:t>Drawing no.</a:t>
            </a:r>
          </a:p>
          <a:p>
            <a:pPr algn="just"/>
            <a:r>
              <a:rPr lang="en-GB" sz="1400" dirty="0"/>
              <a:t>Usually a project reference followed by a sheet no. eg KWL/14</a:t>
            </a:r>
          </a:p>
        </p:txBody>
      </p:sp>
      <p:sp>
        <p:nvSpPr>
          <p:cNvPr id="21" name="TextBox 20">
            <a:extLst>
              <a:ext uri="{FF2B5EF4-FFF2-40B4-BE49-F238E27FC236}">
                <a16:creationId xmlns:a16="http://schemas.microsoft.com/office/drawing/2014/main" id="{74DCCAA6-D973-1440-BDEF-3EFCFCE98E46}"/>
              </a:ext>
            </a:extLst>
          </p:cNvPr>
          <p:cNvSpPr txBox="1"/>
          <p:nvPr/>
        </p:nvSpPr>
        <p:spPr>
          <a:xfrm>
            <a:off x="3521008" y="1607604"/>
            <a:ext cx="3285820" cy="2462213"/>
          </a:xfrm>
          <a:prstGeom prst="rect">
            <a:avLst/>
          </a:prstGeom>
          <a:noFill/>
        </p:spPr>
        <p:txBody>
          <a:bodyPr wrap="square" rtlCol="0">
            <a:spAutoFit/>
          </a:bodyPr>
          <a:lstStyle/>
          <a:p>
            <a:r>
              <a:rPr lang="en-GB" sz="1400" b="1" dirty="0"/>
              <a:t>Drawing title</a:t>
            </a:r>
            <a:r>
              <a:rPr lang="en-GB" sz="1400" dirty="0"/>
              <a:t>: </a:t>
            </a:r>
          </a:p>
          <a:p>
            <a:r>
              <a:rPr lang="en-GB" sz="1400" dirty="0"/>
              <a:t>Name of drawing (dwg)</a:t>
            </a:r>
          </a:p>
          <a:p>
            <a:r>
              <a:rPr lang="en-GB" sz="1400" b="1" dirty="0"/>
              <a:t>Project title: </a:t>
            </a:r>
          </a:p>
          <a:p>
            <a:r>
              <a:rPr lang="en-GB" sz="1400" b="1" dirty="0"/>
              <a:t>Paper size:</a:t>
            </a:r>
          </a:p>
          <a:p>
            <a:r>
              <a:rPr lang="en-GB" sz="1400" dirty="0"/>
              <a:t>eg A3 </a:t>
            </a:r>
          </a:p>
          <a:p>
            <a:r>
              <a:rPr lang="en-GB" sz="1400" b="1" dirty="0"/>
              <a:t>Scale:</a:t>
            </a:r>
          </a:p>
          <a:p>
            <a:r>
              <a:rPr lang="en-GB" sz="1400" dirty="0"/>
              <a:t>eg 1:100 when printed at paper size shown</a:t>
            </a:r>
          </a:p>
          <a:p>
            <a:r>
              <a:rPr lang="en-GB" sz="1400" b="1" dirty="0"/>
              <a:t>Rev.:</a:t>
            </a:r>
          </a:p>
          <a:p>
            <a:r>
              <a:rPr lang="en-GB" sz="1400" dirty="0"/>
              <a:t>Drawing revision, documented  following changes to the drawing </a:t>
            </a:r>
          </a:p>
        </p:txBody>
      </p:sp>
      <p:sp>
        <p:nvSpPr>
          <p:cNvPr id="22" name="TextBox 21">
            <a:extLst>
              <a:ext uri="{FF2B5EF4-FFF2-40B4-BE49-F238E27FC236}">
                <a16:creationId xmlns:a16="http://schemas.microsoft.com/office/drawing/2014/main" id="{76A01554-EB40-AD49-9E99-608FD92D3F27}"/>
              </a:ext>
            </a:extLst>
          </p:cNvPr>
          <p:cNvSpPr txBox="1"/>
          <p:nvPr/>
        </p:nvSpPr>
        <p:spPr>
          <a:xfrm>
            <a:off x="5661290" y="4775956"/>
            <a:ext cx="720080" cy="553998"/>
          </a:xfrm>
          <a:prstGeom prst="rect">
            <a:avLst/>
          </a:prstGeom>
          <a:noFill/>
        </p:spPr>
        <p:txBody>
          <a:bodyPr wrap="square" rtlCol="0">
            <a:spAutoFit/>
          </a:bodyPr>
          <a:lstStyle/>
          <a:p>
            <a:r>
              <a:rPr lang="en-GB" sz="1000" dirty="0"/>
              <a:t>Business LOGO &amp;</a:t>
            </a:r>
          </a:p>
          <a:p>
            <a:r>
              <a:rPr lang="en-GB" sz="1000" dirty="0"/>
              <a:t>address</a:t>
            </a:r>
          </a:p>
        </p:txBody>
      </p:sp>
      <p:sp>
        <p:nvSpPr>
          <p:cNvPr id="2" name="TextBox 1">
            <a:extLst>
              <a:ext uri="{FF2B5EF4-FFF2-40B4-BE49-F238E27FC236}">
                <a16:creationId xmlns:a16="http://schemas.microsoft.com/office/drawing/2014/main" id="{14E98EE9-4A10-7B4B-94C8-E6738CD06789}"/>
              </a:ext>
            </a:extLst>
          </p:cNvPr>
          <p:cNvSpPr txBox="1"/>
          <p:nvPr/>
        </p:nvSpPr>
        <p:spPr>
          <a:xfrm>
            <a:off x="3178056" y="4364813"/>
            <a:ext cx="362600" cy="246221"/>
          </a:xfrm>
          <a:prstGeom prst="rect">
            <a:avLst/>
          </a:prstGeom>
          <a:noFill/>
        </p:spPr>
        <p:txBody>
          <a:bodyPr wrap="none" rtlCol="0">
            <a:spAutoFit/>
          </a:bodyPr>
          <a:lstStyle/>
          <a:p>
            <a:r>
              <a:rPr lang="en-GB" sz="1000" dirty="0"/>
              <a:t>SH</a:t>
            </a:r>
          </a:p>
        </p:txBody>
      </p:sp>
      <p:sp>
        <p:nvSpPr>
          <p:cNvPr id="14" name="TextBox 13">
            <a:extLst>
              <a:ext uri="{FF2B5EF4-FFF2-40B4-BE49-F238E27FC236}">
                <a16:creationId xmlns:a16="http://schemas.microsoft.com/office/drawing/2014/main" id="{DAB82060-304D-CA4B-939E-ECC9E2857376}"/>
              </a:ext>
            </a:extLst>
          </p:cNvPr>
          <p:cNvSpPr txBox="1"/>
          <p:nvPr/>
        </p:nvSpPr>
        <p:spPr>
          <a:xfrm>
            <a:off x="3207090" y="4724662"/>
            <a:ext cx="447558" cy="246221"/>
          </a:xfrm>
          <a:prstGeom prst="rect">
            <a:avLst/>
          </a:prstGeom>
          <a:noFill/>
        </p:spPr>
        <p:txBody>
          <a:bodyPr wrap="none" rtlCol="0">
            <a:spAutoFit/>
          </a:bodyPr>
          <a:lstStyle/>
          <a:p>
            <a:r>
              <a:rPr lang="en-GB" sz="1000" dirty="0"/>
              <a:t>RBE</a:t>
            </a:r>
          </a:p>
        </p:txBody>
      </p:sp>
      <p:sp>
        <p:nvSpPr>
          <p:cNvPr id="17" name="TextBox 16">
            <a:extLst>
              <a:ext uri="{FF2B5EF4-FFF2-40B4-BE49-F238E27FC236}">
                <a16:creationId xmlns:a16="http://schemas.microsoft.com/office/drawing/2014/main" id="{FCDC0FCC-BAA1-4540-A36E-06468CC1B6BC}"/>
              </a:ext>
            </a:extLst>
          </p:cNvPr>
          <p:cNvSpPr txBox="1"/>
          <p:nvPr/>
        </p:nvSpPr>
        <p:spPr>
          <a:xfrm>
            <a:off x="3249569" y="5052955"/>
            <a:ext cx="370614" cy="246221"/>
          </a:xfrm>
          <a:prstGeom prst="rect">
            <a:avLst/>
          </a:prstGeom>
          <a:noFill/>
        </p:spPr>
        <p:txBody>
          <a:bodyPr wrap="none" rtlCol="0">
            <a:spAutoFit/>
          </a:bodyPr>
          <a:lstStyle/>
          <a:p>
            <a:r>
              <a:rPr lang="en-GB" sz="1000" dirty="0"/>
              <a:t>HD</a:t>
            </a:r>
          </a:p>
        </p:txBody>
      </p:sp>
      <p:sp>
        <p:nvSpPr>
          <p:cNvPr id="19" name="TextBox 18">
            <a:extLst>
              <a:ext uri="{FF2B5EF4-FFF2-40B4-BE49-F238E27FC236}">
                <a16:creationId xmlns:a16="http://schemas.microsoft.com/office/drawing/2014/main" id="{654F7C38-8853-B544-BB0A-4AC49F6AAD0C}"/>
              </a:ext>
            </a:extLst>
          </p:cNvPr>
          <p:cNvSpPr txBox="1"/>
          <p:nvPr/>
        </p:nvSpPr>
        <p:spPr>
          <a:xfrm>
            <a:off x="3025790" y="5356288"/>
            <a:ext cx="607859" cy="246221"/>
          </a:xfrm>
          <a:prstGeom prst="rect">
            <a:avLst/>
          </a:prstGeom>
          <a:noFill/>
        </p:spPr>
        <p:txBody>
          <a:bodyPr wrap="none" rtlCol="0">
            <a:spAutoFit/>
          </a:bodyPr>
          <a:lstStyle/>
          <a:p>
            <a:r>
              <a:rPr lang="en-GB" sz="1000" dirty="0"/>
              <a:t>1/02/21</a:t>
            </a:r>
          </a:p>
        </p:txBody>
      </p:sp>
      <p:sp>
        <p:nvSpPr>
          <p:cNvPr id="23" name="TextBox 22">
            <a:extLst>
              <a:ext uri="{FF2B5EF4-FFF2-40B4-BE49-F238E27FC236}">
                <a16:creationId xmlns:a16="http://schemas.microsoft.com/office/drawing/2014/main" id="{93ADE853-B992-5248-83FB-30846C525CE9}"/>
              </a:ext>
            </a:extLst>
          </p:cNvPr>
          <p:cNvSpPr txBox="1"/>
          <p:nvPr/>
        </p:nvSpPr>
        <p:spPr>
          <a:xfrm>
            <a:off x="3844493" y="4775956"/>
            <a:ext cx="1709122" cy="400110"/>
          </a:xfrm>
          <a:prstGeom prst="rect">
            <a:avLst/>
          </a:prstGeom>
          <a:noFill/>
        </p:spPr>
        <p:txBody>
          <a:bodyPr wrap="none" rtlCol="0">
            <a:spAutoFit/>
          </a:bodyPr>
          <a:lstStyle/>
          <a:p>
            <a:r>
              <a:rPr lang="en-GB" sz="1000" dirty="0"/>
              <a:t>Central Point Development</a:t>
            </a:r>
          </a:p>
          <a:p>
            <a:r>
              <a:rPr lang="en-GB" sz="1000" dirty="0"/>
              <a:t>SWANSEA</a:t>
            </a:r>
          </a:p>
        </p:txBody>
      </p:sp>
      <p:sp>
        <p:nvSpPr>
          <p:cNvPr id="24" name="TextBox 23">
            <a:extLst>
              <a:ext uri="{FF2B5EF4-FFF2-40B4-BE49-F238E27FC236}">
                <a16:creationId xmlns:a16="http://schemas.microsoft.com/office/drawing/2014/main" id="{E3AF0D19-5E77-E342-9813-47FF45143287}"/>
              </a:ext>
            </a:extLst>
          </p:cNvPr>
          <p:cNvSpPr txBox="1"/>
          <p:nvPr/>
        </p:nvSpPr>
        <p:spPr>
          <a:xfrm>
            <a:off x="3664156" y="5397288"/>
            <a:ext cx="723275" cy="246221"/>
          </a:xfrm>
          <a:prstGeom prst="rect">
            <a:avLst/>
          </a:prstGeom>
          <a:noFill/>
        </p:spPr>
        <p:txBody>
          <a:bodyPr wrap="none" rtlCol="0">
            <a:spAutoFit/>
          </a:bodyPr>
          <a:lstStyle/>
          <a:p>
            <a:r>
              <a:rPr lang="en-GB" sz="1000" dirty="0"/>
              <a:t>KWL/14A</a:t>
            </a:r>
          </a:p>
        </p:txBody>
      </p:sp>
      <p:sp>
        <p:nvSpPr>
          <p:cNvPr id="25" name="TextBox 24">
            <a:extLst>
              <a:ext uri="{FF2B5EF4-FFF2-40B4-BE49-F238E27FC236}">
                <a16:creationId xmlns:a16="http://schemas.microsoft.com/office/drawing/2014/main" id="{44FB588F-3F6C-A64A-A822-AFF8502653C1}"/>
              </a:ext>
            </a:extLst>
          </p:cNvPr>
          <p:cNvSpPr txBox="1"/>
          <p:nvPr/>
        </p:nvSpPr>
        <p:spPr>
          <a:xfrm>
            <a:off x="4578556" y="5402322"/>
            <a:ext cx="340158" cy="246221"/>
          </a:xfrm>
          <a:prstGeom prst="rect">
            <a:avLst/>
          </a:prstGeom>
          <a:noFill/>
        </p:spPr>
        <p:txBody>
          <a:bodyPr wrap="none" rtlCol="0">
            <a:spAutoFit/>
          </a:bodyPr>
          <a:lstStyle/>
          <a:p>
            <a:r>
              <a:rPr lang="en-GB" sz="1000" dirty="0"/>
              <a:t>A3</a:t>
            </a:r>
          </a:p>
        </p:txBody>
      </p:sp>
      <p:sp>
        <p:nvSpPr>
          <p:cNvPr id="26" name="TextBox 25">
            <a:extLst>
              <a:ext uri="{FF2B5EF4-FFF2-40B4-BE49-F238E27FC236}">
                <a16:creationId xmlns:a16="http://schemas.microsoft.com/office/drawing/2014/main" id="{CAB4CFCF-2649-7542-ABC7-3BA96461AA95}"/>
              </a:ext>
            </a:extLst>
          </p:cNvPr>
          <p:cNvSpPr txBox="1"/>
          <p:nvPr/>
        </p:nvSpPr>
        <p:spPr>
          <a:xfrm>
            <a:off x="5884656" y="5402322"/>
            <a:ext cx="269626" cy="246221"/>
          </a:xfrm>
          <a:prstGeom prst="rect">
            <a:avLst/>
          </a:prstGeom>
          <a:noFill/>
        </p:spPr>
        <p:txBody>
          <a:bodyPr wrap="none" rtlCol="0">
            <a:spAutoFit/>
          </a:bodyPr>
          <a:lstStyle/>
          <a:p>
            <a:r>
              <a:rPr lang="en-GB" sz="1000" dirty="0"/>
              <a:t>A</a:t>
            </a:r>
          </a:p>
        </p:txBody>
      </p:sp>
      <p:sp>
        <p:nvSpPr>
          <p:cNvPr id="27" name="TextBox 26">
            <a:extLst>
              <a:ext uri="{FF2B5EF4-FFF2-40B4-BE49-F238E27FC236}">
                <a16:creationId xmlns:a16="http://schemas.microsoft.com/office/drawing/2014/main" id="{268F1BE6-A774-D94F-AF4B-514EEECE2896}"/>
              </a:ext>
            </a:extLst>
          </p:cNvPr>
          <p:cNvSpPr txBox="1"/>
          <p:nvPr/>
        </p:nvSpPr>
        <p:spPr>
          <a:xfrm>
            <a:off x="5163918" y="5402323"/>
            <a:ext cx="502061" cy="246221"/>
          </a:xfrm>
          <a:prstGeom prst="rect">
            <a:avLst/>
          </a:prstGeom>
          <a:noFill/>
        </p:spPr>
        <p:txBody>
          <a:bodyPr wrap="none" rtlCol="0">
            <a:spAutoFit/>
          </a:bodyPr>
          <a:lstStyle/>
          <a:p>
            <a:r>
              <a:rPr lang="en-GB" sz="1000" dirty="0"/>
              <a:t>1:100</a:t>
            </a:r>
          </a:p>
        </p:txBody>
      </p:sp>
      <p:sp>
        <p:nvSpPr>
          <p:cNvPr id="28" name="TextBox 27">
            <a:extLst>
              <a:ext uri="{FF2B5EF4-FFF2-40B4-BE49-F238E27FC236}">
                <a16:creationId xmlns:a16="http://schemas.microsoft.com/office/drawing/2014/main" id="{FCAF6176-C6AE-5A4A-92C7-0E32A19964B5}"/>
              </a:ext>
            </a:extLst>
          </p:cNvPr>
          <p:cNvSpPr txBox="1"/>
          <p:nvPr/>
        </p:nvSpPr>
        <p:spPr>
          <a:xfrm>
            <a:off x="4271804" y="4364812"/>
            <a:ext cx="955711" cy="246221"/>
          </a:xfrm>
          <a:prstGeom prst="rect">
            <a:avLst/>
          </a:prstGeom>
          <a:noFill/>
        </p:spPr>
        <p:txBody>
          <a:bodyPr wrap="none" rtlCol="0">
            <a:spAutoFit/>
          </a:bodyPr>
          <a:lstStyle/>
          <a:p>
            <a:r>
              <a:rPr lang="en-GB" sz="1000" dirty="0"/>
              <a:t>Location Plan</a:t>
            </a:r>
          </a:p>
        </p:txBody>
      </p:sp>
    </p:spTree>
    <p:extLst>
      <p:ext uri="{BB962C8B-B14F-4D97-AF65-F5344CB8AC3E}">
        <p14:creationId xmlns:p14="http://schemas.microsoft.com/office/powerpoint/2010/main" val="17657525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A35ABD-2961-284A-91CA-8EDF24A1B1C5}"/>
              </a:ext>
            </a:extLst>
          </p:cNvPr>
          <p:cNvSpPr>
            <a:spLocks noGrp="1"/>
          </p:cNvSpPr>
          <p:nvPr>
            <p:ph type="title"/>
          </p:nvPr>
        </p:nvSpPr>
        <p:spPr>
          <a:xfrm>
            <a:off x="457200" y="1036027"/>
            <a:ext cx="8229600" cy="382588"/>
          </a:xfrm>
        </p:spPr>
        <p:txBody>
          <a:bodyPr/>
          <a:lstStyle/>
          <a:p>
            <a:r>
              <a:rPr lang="en-GB" dirty="0"/>
              <a:t>Site plans</a:t>
            </a:r>
          </a:p>
        </p:txBody>
      </p:sp>
      <p:sp>
        <p:nvSpPr>
          <p:cNvPr id="2" name="TextBox 1">
            <a:extLst>
              <a:ext uri="{FF2B5EF4-FFF2-40B4-BE49-F238E27FC236}">
                <a16:creationId xmlns:a16="http://schemas.microsoft.com/office/drawing/2014/main" id="{53D8BDFD-5DCE-3041-9057-BBF46C27B9AF}"/>
              </a:ext>
            </a:extLst>
          </p:cNvPr>
          <p:cNvSpPr txBox="1"/>
          <p:nvPr/>
        </p:nvSpPr>
        <p:spPr>
          <a:xfrm>
            <a:off x="418030" y="1418615"/>
            <a:ext cx="8252296" cy="4924425"/>
          </a:xfrm>
          <a:prstGeom prst="rect">
            <a:avLst/>
          </a:prstGeom>
          <a:noFill/>
        </p:spPr>
        <p:txBody>
          <a:bodyPr wrap="square" rtlCol="0">
            <a:spAutoFit/>
          </a:bodyPr>
          <a:lstStyle/>
          <a:p>
            <a:r>
              <a:rPr lang="en-GB" sz="1800" dirty="0"/>
              <a:t>A </a:t>
            </a:r>
            <a:r>
              <a:rPr lang="en-GB" sz="1800" b="1" dirty="0"/>
              <a:t>site plan </a:t>
            </a:r>
            <a:r>
              <a:rPr lang="en-GB" sz="1800" dirty="0"/>
              <a:t>is a large scale drawing that shows the whole site for an existing or proposed development. Site plans are usually at 1:500 or 1:200. For a small project, larger scales may be used. The information shown on a site plan will vary depending on the size and type of project, however the following information is likely to appear on most site plans.</a:t>
            </a:r>
          </a:p>
          <a:p>
            <a:pPr>
              <a:spcAft>
                <a:spcPts val="400"/>
              </a:spcAft>
            </a:pPr>
            <a:endParaRPr lang="en-GB" sz="1800" dirty="0"/>
          </a:p>
          <a:p>
            <a:pPr marL="285750" indent="-285750">
              <a:spcAft>
                <a:spcPts val="400"/>
              </a:spcAft>
              <a:buClr>
                <a:srgbClr val="0077E3"/>
              </a:buClr>
              <a:buFont typeface="Arial" panose="020B0604020202020204" pitchFamily="34" charset="0"/>
              <a:buChar char="•"/>
            </a:pPr>
            <a:r>
              <a:rPr lang="en-GB" sz="1800" dirty="0"/>
              <a:t>Notes highlighting changes from previous revisions.</a:t>
            </a:r>
          </a:p>
          <a:p>
            <a:pPr marL="285750" indent="-285750">
              <a:spcAft>
                <a:spcPts val="400"/>
              </a:spcAft>
              <a:buClr>
                <a:srgbClr val="0077E3"/>
              </a:buClr>
              <a:buFont typeface="Arial" panose="020B0604020202020204" pitchFamily="34" charset="0"/>
              <a:buChar char="•"/>
            </a:pPr>
            <a:r>
              <a:rPr lang="en-GB" sz="1800" dirty="0"/>
              <a:t>North arrow.</a:t>
            </a:r>
          </a:p>
          <a:p>
            <a:pPr marL="285750" indent="-285750">
              <a:spcAft>
                <a:spcPts val="400"/>
              </a:spcAft>
              <a:buClr>
                <a:srgbClr val="0077E3"/>
              </a:buClr>
              <a:buFont typeface="Arial" panose="020B0604020202020204" pitchFamily="34" charset="0"/>
              <a:buChar char="•"/>
            </a:pPr>
            <a:r>
              <a:rPr lang="en-GB" sz="1800" dirty="0"/>
              <a:t>Key dimensions.</a:t>
            </a:r>
          </a:p>
          <a:p>
            <a:pPr marL="285750" indent="-285750">
              <a:spcAft>
                <a:spcPts val="400"/>
              </a:spcAft>
              <a:buClr>
                <a:srgbClr val="0077E3"/>
              </a:buClr>
              <a:buFont typeface="Arial" panose="020B0604020202020204" pitchFamily="34" charset="0"/>
              <a:buChar char="•"/>
            </a:pPr>
            <a:r>
              <a:rPr lang="en-GB" sz="1800" dirty="0"/>
              <a:t>Materials.</a:t>
            </a:r>
          </a:p>
          <a:p>
            <a:pPr marL="285750" indent="-285750">
              <a:spcAft>
                <a:spcPts val="400"/>
              </a:spcAft>
              <a:buClr>
                <a:srgbClr val="0077E3"/>
              </a:buClr>
              <a:buFont typeface="Arial" panose="020B0604020202020204" pitchFamily="34" charset="0"/>
              <a:buChar char="•"/>
            </a:pPr>
            <a:r>
              <a:rPr lang="en-GB" sz="1800" dirty="0"/>
              <a:t>Site boundaries and delineation of adjacent properties. </a:t>
            </a:r>
          </a:p>
          <a:p>
            <a:pPr marL="285750" indent="-285750">
              <a:spcAft>
                <a:spcPts val="400"/>
              </a:spcAft>
              <a:buClr>
                <a:srgbClr val="0077E3"/>
              </a:buClr>
              <a:buFont typeface="Arial" panose="020B0604020202020204" pitchFamily="34" charset="0"/>
              <a:buChar char="•"/>
            </a:pPr>
            <a:r>
              <a:rPr lang="en-GB" sz="1800" dirty="0"/>
              <a:t>Trees, tree protection orders and the main elements of the landscape.</a:t>
            </a:r>
          </a:p>
          <a:p>
            <a:pPr marL="285750" indent="-285750">
              <a:spcAft>
                <a:spcPts val="400"/>
              </a:spcAft>
              <a:buClr>
                <a:srgbClr val="0077E3"/>
              </a:buClr>
              <a:buFont typeface="Arial" panose="020B0604020202020204" pitchFamily="34" charset="0"/>
              <a:buChar char="•"/>
            </a:pPr>
            <a:r>
              <a:rPr lang="en-GB" sz="1800" dirty="0"/>
              <a:t>Parking areas with dimensions or capacities, traffic flows and signage.</a:t>
            </a:r>
          </a:p>
          <a:p>
            <a:pPr marL="285750" indent="-285750">
              <a:spcAft>
                <a:spcPts val="400"/>
              </a:spcAft>
              <a:buClr>
                <a:srgbClr val="0077E3"/>
              </a:buClr>
              <a:buFont typeface="Arial" panose="020B0604020202020204" pitchFamily="34" charset="0"/>
              <a:buChar char="•"/>
            </a:pPr>
            <a:r>
              <a:rPr lang="en-GB" sz="1800" dirty="0"/>
              <a:t>Roads, footpaths, ramps, paved areas and easements (rights of ways etc.).</a:t>
            </a:r>
          </a:p>
          <a:p>
            <a:br>
              <a:rPr lang="en-GB" sz="1600" dirty="0"/>
            </a:br>
            <a:endParaRPr lang="en-GB" sz="1600" dirty="0"/>
          </a:p>
        </p:txBody>
      </p:sp>
    </p:spTree>
    <p:extLst>
      <p:ext uri="{BB962C8B-B14F-4D97-AF65-F5344CB8AC3E}">
        <p14:creationId xmlns:p14="http://schemas.microsoft.com/office/powerpoint/2010/main" val="2984723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7F7CD9-F03C-4800-B95D-A0F4F15653C1}"/>
              </a:ext>
            </a:extLst>
          </p:cNvPr>
          <p:cNvSpPr>
            <a:spLocks noGrp="1"/>
          </p:cNvSpPr>
          <p:nvPr>
            <p:ph type="title"/>
          </p:nvPr>
        </p:nvSpPr>
        <p:spPr/>
        <p:txBody>
          <a:bodyPr/>
          <a:lstStyle/>
          <a:p>
            <a:r>
              <a:rPr lang="en-GB" dirty="0"/>
              <a:t>Site plan</a:t>
            </a:r>
          </a:p>
        </p:txBody>
      </p:sp>
      <p:pic>
        <p:nvPicPr>
          <p:cNvPr id="7" name="Picture 6">
            <a:extLst>
              <a:ext uri="{FF2B5EF4-FFF2-40B4-BE49-F238E27FC236}">
                <a16:creationId xmlns:a16="http://schemas.microsoft.com/office/drawing/2014/main" id="{3643DBDE-32D3-40BE-A62F-5B5E80FF6C7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339752" y="1362415"/>
            <a:ext cx="4273615" cy="4487585"/>
          </a:xfrm>
          <a:prstGeom prst="rect">
            <a:avLst/>
          </a:prstGeom>
        </p:spPr>
      </p:pic>
    </p:spTree>
    <p:extLst>
      <p:ext uri="{BB962C8B-B14F-4D97-AF65-F5344CB8AC3E}">
        <p14:creationId xmlns:p14="http://schemas.microsoft.com/office/powerpoint/2010/main" val="49179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sz="quarter" idx="10"/>
          </p:nvPr>
        </p:nvSpPr>
        <p:spPr>
          <a:xfrm>
            <a:off x="457200" y="1371601"/>
            <a:ext cx="375476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6" name="Rectangle 15">
            <a:extLst>
              <a:ext uri="{FF2B5EF4-FFF2-40B4-BE49-F238E27FC236}">
                <a16:creationId xmlns:a16="http://schemas.microsoft.com/office/drawing/2014/main" id="{53924A51-EB29-9446-9ADA-7E3229ED982D}"/>
              </a:ext>
            </a:extLst>
          </p:cNvPr>
          <p:cNvSpPr txBox="1">
            <a:spLocks noChangeArrowheads="1"/>
          </p:cNvSpPr>
          <p:nvPr/>
        </p:nvSpPr>
        <p:spPr bwMode="auto">
          <a:xfrm>
            <a:off x="457200" y="927124"/>
            <a:ext cx="8532059" cy="27376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Detailed design drawings</a:t>
            </a:r>
          </a:p>
          <a:p>
            <a:pPr eaLnBrk="1" hangingPunct="1"/>
            <a:endParaRPr lang="en-GB" kern="0" dirty="0">
              <a:ea typeface="ＭＳ Ｐゴシック" pitchFamily="-105" charset="-128"/>
              <a:cs typeface="ＭＳ Ｐゴシック" pitchFamily="-105" charset="-128"/>
            </a:endParaRPr>
          </a:p>
        </p:txBody>
      </p:sp>
      <p:sp>
        <p:nvSpPr>
          <p:cNvPr id="10" name="TextBox 9">
            <a:extLst>
              <a:ext uri="{FF2B5EF4-FFF2-40B4-BE49-F238E27FC236}">
                <a16:creationId xmlns:a16="http://schemas.microsoft.com/office/drawing/2014/main" id="{D8C7E8C4-C3DE-2641-96D3-23793D1C9B1F}"/>
              </a:ext>
            </a:extLst>
          </p:cNvPr>
          <p:cNvSpPr txBox="1">
            <a:spLocks noChangeArrowheads="1"/>
          </p:cNvSpPr>
          <p:nvPr/>
        </p:nvSpPr>
        <p:spPr bwMode="auto">
          <a:xfrm>
            <a:off x="457200" y="1397002"/>
            <a:ext cx="8229600" cy="147352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b="1" dirty="0"/>
              <a:t>A detailed design drawing </a:t>
            </a:r>
            <a:r>
              <a:rPr lang="en-GB" dirty="0"/>
              <a:t>shows the intended locations of plant items and service routes in such detail as to indicate the design intent. The main features of detailed design drawings should be plan layouts to a scale of at least 1:100, plan areas to a scale of at least 1:50, accompanied by cross-sections.</a:t>
            </a:r>
          </a:p>
          <a:p>
            <a:pPr algn="just"/>
            <a:endParaRPr lang="en-GB" sz="1400" dirty="0"/>
          </a:p>
          <a:p>
            <a:pPr algn="just"/>
            <a:endParaRPr lang="en-GB" sz="1400" dirty="0"/>
          </a:p>
          <a:p>
            <a:pPr algn="just"/>
            <a:endParaRPr lang="en-GB" sz="800" b="1" dirty="0"/>
          </a:p>
        </p:txBody>
      </p:sp>
      <p:sp>
        <p:nvSpPr>
          <p:cNvPr id="12" name="TextBox 11">
            <a:extLst>
              <a:ext uri="{FF2B5EF4-FFF2-40B4-BE49-F238E27FC236}">
                <a16:creationId xmlns:a16="http://schemas.microsoft.com/office/drawing/2014/main" id="{5AEC3818-31FF-DE42-9E5C-2DDDE2F9F12E}"/>
              </a:ext>
            </a:extLst>
          </p:cNvPr>
          <p:cNvSpPr txBox="1"/>
          <p:nvPr/>
        </p:nvSpPr>
        <p:spPr>
          <a:xfrm>
            <a:off x="358343" y="3140968"/>
            <a:ext cx="7707233" cy="707886"/>
          </a:xfrm>
          <a:prstGeom prst="rect">
            <a:avLst/>
          </a:prstGeom>
          <a:noFill/>
        </p:spPr>
        <p:txBody>
          <a:bodyPr wrap="square" rtlCol="0">
            <a:spAutoFit/>
          </a:bodyPr>
          <a:lstStyle/>
          <a:p>
            <a:r>
              <a:rPr lang="en-GB" dirty="0"/>
              <a:t>To view examples of detailed design drawings, go to:</a:t>
            </a:r>
          </a:p>
          <a:p>
            <a:r>
              <a:rPr lang="en-GB" dirty="0">
                <a:hlinkClick r:id="rId3"/>
              </a:rPr>
              <a:t>https://www.indiefolio.com/project/579871df7e290/detail-drawings</a:t>
            </a:r>
            <a:r>
              <a:rPr lang="en-GB" dirty="0"/>
              <a:t> </a:t>
            </a:r>
          </a:p>
        </p:txBody>
      </p:sp>
    </p:spTree>
    <p:extLst>
      <p:ext uri="{BB962C8B-B14F-4D97-AF65-F5344CB8AC3E}">
        <p14:creationId xmlns:p14="http://schemas.microsoft.com/office/powerpoint/2010/main" val="12771726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A18AD4-B44B-1D42-A5C0-2C84E19C2DD1}"/>
              </a:ext>
            </a:extLst>
          </p:cNvPr>
          <p:cNvSpPr>
            <a:spLocks noGrp="1"/>
          </p:cNvSpPr>
          <p:nvPr>
            <p:ph type="title"/>
          </p:nvPr>
        </p:nvSpPr>
        <p:spPr/>
        <p:txBody>
          <a:bodyPr/>
          <a:lstStyle/>
          <a:p>
            <a:r>
              <a:rPr lang="en-GB" dirty="0"/>
              <a:t>Installation drawings</a:t>
            </a:r>
          </a:p>
        </p:txBody>
      </p:sp>
      <p:sp>
        <p:nvSpPr>
          <p:cNvPr id="5" name="TextBox 4">
            <a:extLst>
              <a:ext uri="{FF2B5EF4-FFF2-40B4-BE49-F238E27FC236}">
                <a16:creationId xmlns:a16="http://schemas.microsoft.com/office/drawing/2014/main" id="{38D1C48B-A2A3-7C46-A80B-9C22AA6857B0}"/>
              </a:ext>
            </a:extLst>
          </p:cNvPr>
          <p:cNvSpPr txBox="1"/>
          <p:nvPr/>
        </p:nvSpPr>
        <p:spPr>
          <a:xfrm>
            <a:off x="365653" y="2564904"/>
            <a:ext cx="8075240" cy="2246769"/>
          </a:xfrm>
          <a:prstGeom prst="rect">
            <a:avLst/>
          </a:prstGeom>
          <a:noFill/>
        </p:spPr>
        <p:txBody>
          <a:bodyPr wrap="square" rtlCol="0">
            <a:spAutoFit/>
          </a:bodyPr>
          <a:lstStyle/>
          <a:p>
            <a:r>
              <a:rPr kumimoji="0" lang="en-GB" altLang="en-US" b="0" i="0" u="none" strike="noStrike" cap="none" normalizeH="0" baseline="0" dirty="0">
                <a:ln>
                  <a:noFill/>
                </a:ln>
                <a:solidFill>
                  <a:schemeClr val="tx1"/>
                </a:solidFill>
                <a:effectLst/>
                <a:latin typeface="Arial" panose="020B0604020202020204" pitchFamily="34" charset="0"/>
                <a:ea typeface="Calibri" panose="020F0502020204030204" pitchFamily="34" charset="0"/>
              </a:rPr>
              <a:t>Installation drawings are used by the operative to install building services to the design created by the mechanical or electrical design engineer. Operatives follow these drawings to establish location, route and size of services throughout the project. This drawing may change throughout the project and new versions, called ‘revised drawings’ may be issued.</a:t>
            </a:r>
          </a:p>
          <a:p>
            <a:endParaRPr kumimoji="0" lang="en-GB" altLang="en-US" b="0" i="0" u="none" strike="noStrike" cap="none" normalizeH="0" baseline="0" dirty="0">
              <a:ln>
                <a:noFill/>
              </a:ln>
              <a:solidFill>
                <a:schemeClr val="tx1"/>
              </a:solidFill>
              <a:effectLst/>
              <a:latin typeface="Arial" panose="020B0604020202020204" pitchFamily="34" charset="0"/>
            </a:endParaRPr>
          </a:p>
        </p:txBody>
      </p:sp>
      <p:sp>
        <p:nvSpPr>
          <p:cNvPr id="6" name="TextBox 9">
            <a:extLst>
              <a:ext uri="{FF2B5EF4-FFF2-40B4-BE49-F238E27FC236}">
                <a16:creationId xmlns:a16="http://schemas.microsoft.com/office/drawing/2014/main" id="{A302ED11-D988-DC4B-9B19-82967A700EB0}"/>
              </a:ext>
            </a:extLst>
          </p:cNvPr>
          <p:cNvSpPr txBox="1">
            <a:spLocks noGrp="1" noChangeArrowheads="1"/>
          </p:cNvSpPr>
          <p:nvPr>
            <p:ph sz="quarter" idx="10"/>
          </p:nvPr>
        </p:nvSpPr>
        <p:spPr bwMode="auto">
          <a:xfrm>
            <a:off x="457200" y="1512000"/>
            <a:ext cx="8291264" cy="105290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Bef>
                <a:spcPts val="0"/>
              </a:spcBef>
              <a:spcAft>
                <a:spcPts val="0"/>
              </a:spcAft>
            </a:pPr>
            <a:r>
              <a:rPr lang="en-GB" b="1" dirty="0"/>
              <a:t>Installation drawings </a:t>
            </a:r>
            <a:r>
              <a:rPr lang="en-GB" dirty="0"/>
              <a:t>are developed from detailed drawings. Installation drawings define the information needed by onsite operatives to install the system or system component. </a:t>
            </a:r>
          </a:p>
        </p:txBody>
      </p:sp>
    </p:spTree>
    <p:extLst>
      <p:ext uri="{BB962C8B-B14F-4D97-AF65-F5344CB8AC3E}">
        <p14:creationId xmlns:p14="http://schemas.microsoft.com/office/powerpoint/2010/main" val="5216736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E4EA9E-F538-48FB-A640-248DECD5A544}"/>
              </a:ext>
            </a:extLst>
          </p:cNvPr>
          <p:cNvSpPr>
            <a:spLocks noGrp="1"/>
          </p:cNvSpPr>
          <p:nvPr>
            <p:ph type="title"/>
          </p:nvPr>
        </p:nvSpPr>
        <p:spPr/>
        <p:txBody>
          <a:bodyPr/>
          <a:lstStyle/>
          <a:p>
            <a:r>
              <a:rPr lang="en-GB" dirty="0"/>
              <a:t>‘As fitted’ drawings</a:t>
            </a:r>
          </a:p>
        </p:txBody>
      </p:sp>
      <p:sp>
        <p:nvSpPr>
          <p:cNvPr id="4" name="Rectangle 1">
            <a:extLst>
              <a:ext uri="{FF2B5EF4-FFF2-40B4-BE49-F238E27FC236}">
                <a16:creationId xmlns:a16="http://schemas.microsoft.com/office/drawing/2014/main" id="{10045526-995D-4058-82E6-9F7000EB0334}"/>
              </a:ext>
            </a:extLst>
          </p:cNvPr>
          <p:cNvSpPr>
            <a:spLocks noGrp="1" noChangeArrowheads="1"/>
          </p:cNvSpPr>
          <p:nvPr>
            <p:ph sz="quarter" idx="10"/>
          </p:nvPr>
        </p:nvSpPr>
        <p:spPr bwMode="auto">
          <a:xfrm>
            <a:off x="457200" y="1390588"/>
            <a:ext cx="7499176" cy="2831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nSpc>
                <a:spcPct val="100000"/>
              </a:lnSpc>
              <a:spcBef>
                <a:spcPct val="0"/>
              </a:spcBef>
              <a:spcAft>
                <a:spcPct val="0"/>
              </a:spcAft>
            </a:pPr>
            <a:r>
              <a:rPr kumimoji="0" lang="en-GB" altLang="en-US" b="0" i="0" u="none" strike="noStrike" cap="none" normalizeH="0" baseline="0" dirty="0">
                <a:ln>
                  <a:noFill/>
                </a:ln>
                <a:solidFill>
                  <a:schemeClr val="tx1"/>
                </a:solidFill>
                <a:effectLst/>
                <a:latin typeface="Arial" panose="020B0604020202020204" pitchFamily="34" charset="0"/>
                <a:ea typeface="Calibri" panose="020F0502020204030204" pitchFamily="34" charset="0"/>
              </a:rPr>
              <a:t>An ‘as fitted’ drawing shows the completed project once the services have been installed and the project has been handed over to the client. </a:t>
            </a:r>
          </a:p>
          <a:p>
            <a:pPr>
              <a:lnSpc>
                <a:spcPct val="100000"/>
              </a:lnSpc>
              <a:spcBef>
                <a:spcPct val="0"/>
              </a:spcBef>
              <a:spcAft>
                <a:spcPct val="0"/>
              </a:spcAft>
            </a:pPr>
            <a:endParaRPr lang="en-GB" altLang="en-US" dirty="0">
              <a:latin typeface="Arial" panose="020B0604020202020204" pitchFamily="34" charset="0"/>
              <a:ea typeface="Calibri" panose="020F0502020204030204" pitchFamily="34" charset="0"/>
            </a:endParaRPr>
          </a:p>
          <a:p>
            <a:pPr>
              <a:lnSpc>
                <a:spcPct val="100000"/>
              </a:lnSpc>
              <a:spcBef>
                <a:spcPct val="0"/>
              </a:spcBef>
              <a:spcAft>
                <a:spcPct val="0"/>
              </a:spcAft>
            </a:pPr>
            <a:r>
              <a:rPr kumimoji="0" lang="en-GB" altLang="en-US" b="0" i="0" u="none" strike="noStrike" cap="none" normalizeH="0" baseline="0" dirty="0">
                <a:ln>
                  <a:noFill/>
                </a:ln>
                <a:solidFill>
                  <a:schemeClr val="tx1"/>
                </a:solidFill>
                <a:effectLst/>
                <a:latin typeface="Arial" panose="020B0604020202020204" pitchFamily="34" charset="0"/>
                <a:ea typeface="Calibri" panose="020F0502020204030204" pitchFamily="34" charset="0"/>
              </a:rPr>
              <a:t>These drawings are a reference for the client and any contractor who may carry out repairs or maintenance at a later date, and should contain instructions for ho</a:t>
            </a:r>
            <a:r>
              <a:rPr lang="en-GB" altLang="en-US" dirty="0">
                <a:latin typeface="Arial" panose="020B0604020202020204" pitchFamily="34" charset="0"/>
                <a:ea typeface="Calibri" panose="020F0502020204030204" pitchFamily="34" charset="0"/>
              </a:rPr>
              <a:t>w to maintain or deconstruct the works as necessary. </a:t>
            </a:r>
            <a:endParaRPr kumimoji="0" lang="en-GB" altLang="en-US"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87694405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F869AF7-50EF-42EE-B73D-F3B72AD69A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DC33814-BECB-4D2F-85FF-07DE46E2C60C}">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E39DD23A-D5BD-4A68-A92C-B4554F616E3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3415</TotalTime>
  <Words>1338</Words>
  <Application>Microsoft Office PowerPoint</Application>
  <PresentationFormat>On-screen Show (4:3)</PresentationFormat>
  <Paragraphs>199</Paragraphs>
  <Slides>27</Slides>
  <Notes>9</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Lucida Grande</vt:lpstr>
      <vt:lpstr>Times New Roman</vt:lpstr>
      <vt:lpstr>1_Default Design</vt:lpstr>
      <vt:lpstr>PowerPoint 10: Drawings, circuit diagrams and schematics</vt:lpstr>
      <vt:lpstr>PowerPoint Presentation</vt:lpstr>
      <vt:lpstr>Drawings</vt:lpstr>
      <vt:lpstr>PowerPoint Presentation</vt:lpstr>
      <vt:lpstr>Site plans</vt:lpstr>
      <vt:lpstr>Site plan</vt:lpstr>
      <vt:lpstr>PowerPoint Presentation</vt:lpstr>
      <vt:lpstr>Installation drawings</vt:lpstr>
      <vt:lpstr>‘As fitted’ drawings</vt:lpstr>
      <vt:lpstr>Schematics</vt:lpstr>
      <vt:lpstr>Schematics (cont.)</vt:lpstr>
      <vt:lpstr>A typical schematic drawing</vt:lpstr>
      <vt:lpstr>Wiring diagram</vt:lpstr>
      <vt:lpstr>Sample wiring diagram</vt:lpstr>
      <vt:lpstr>Circuit diagram</vt:lpstr>
      <vt:lpstr>Sample circuit diagram</vt:lpstr>
      <vt:lpstr>Line diagram</vt:lpstr>
      <vt:lpstr>Single line diagram of 11kV substation</vt:lpstr>
      <vt:lpstr>The graphic symbols used for electrical components in circuit diagrams are covered by national and international standards, in particular IEC60617 (also known as British Standard BS3939).   The Institution of Engineering and Technology (IET) Wiring Regulations is currently in its 18th edition (BS7671:2018), published in July 2018. It came into effect in January 2019. From this date, all new and amended electrical installations must conform to its requirements.</vt:lpstr>
      <vt:lpstr>Standards for units and symbols</vt:lpstr>
      <vt:lpstr>Symbols ‒ electrical connections and network elements</vt:lpstr>
      <vt:lpstr>Symbols ‒ logic and optic fibre</vt:lpstr>
      <vt:lpstr>Symbols ‒ telecommunications </vt:lpstr>
      <vt:lpstr>Common electrical abbreviations</vt:lpstr>
      <vt:lpstr>Symbols ‒ plumbing</vt:lpstr>
      <vt:lpstr>Symbols ‒ plumbing</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134</cp:revision>
  <dcterms:created xsi:type="dcterms:W3CDTF">2013-05-28T00:38:54Z</dcterms:created>
  <dcterms:modified xsi:type="dcterms:W3CDTF">2021-10-15T10:01:35Z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