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6"/>
  </p:notesMasterIdLst>
  <p:handoutMasterIdLst>
    <p:handoutMasterId r:id="rId17"/>
  </p:handoutMasterIdLst>
  <p:sldIdLst>
    <p:sldId id="256" r:id="rId5"/>
    <p:sldId id="355" r:id="rId6"/>
    <p:sldId id="356" r:id="rId7"/>
    <p:sldId id="328" r:id="rId8"/>
    <p:sldId id="349" r:id="rId9"/>
    <p:sldId id="348" r:id="rId10"/>
    <p:sldId id="352" r:id="rId11"/>
    <p:sldId id="351" r:id="rId12"/>
    <p:sldId id="354" r:id="rId13"/>
    <p:sldId id="353"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wen Roberts" initials="AR" lastIdx="1" clrIdx="0">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71B774-F1A5-4909-B603-92A56991DC5C}" v="2" dt="2021-07-21T14:56:21.7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4" autoAdjust="0"/>
    <p:restoredTop sz="86395"/>
  </p:normalViewPr>
  <p:slideViewPr>
    <p:cSldViewPr showGuides="1">
      <p:cViewPr varScale="1">
        <p:scale>
          <a:sx n="67" d="100"/>
          <a:sy n="67" d="100"/>
        </p:scale>
        <p:origin x="1284"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6D448F2-AB42-483D-BB29-A2DD144F5C30}"/>
    <pc:docChg chg="custSel modSld">
      <pc:chgData name="Caroline Prodger" userId="e4ef2e75-b60b-401b-8ebe-291bdcf405f4" providerId="ADAL" clId="{56D448F2-AB42-483D-BB29-A2DD144F5C30}" dt="2021-07-09T18:00:37.581" v="64" actId="1076"/>
      <pc:docMkLst>
        <pc:docMk/>
      </pc:docMkLst>
      <pc:sldChg chg="addSp modSp mod">
        <pc:chgData name="Caroline Prodger" userId="e4ef2e75-b60b-401b-8ebe-291bdcf405f4" providerId="ADAL" clId="{56D448F2-AB42-483D-BB29-A2DD144F5C30}" dt="2021-07-09T17:53:32.362" v="29" actId="167"/>
        <pc:sldMkLst>
          <pc:docMk/>
          <pc:sldMk cId="0" sldId="328"/>
        </pc:sldMkLst>
        <pc:spChg chg="mod">
          <ac:chgData name="Caroline Prodger" userId="e4ef2e75-b60b-401b-8ebe-291bdcf405f4" providerId="ADAL" clId="{56D448F2-AB42-483D-BB29-A2DD144F5C30}" dt="2021-07-09T17:52:52.434" v="13" actId="14100"/>
          <ac:spMkLst>
            <pc:docMk/>
            <pc:sldMk cId="0" sldId="328"/>
            <ac:spMk id="4" creationId="{00000000-0000-0000-0000-000000000000}"/>
          </ac:spMkLst>
        </pc:spChg>
        <pc:spChg chg="add mod">
          <ac:chgData name="Caroline Prodger" userId="e4ef2e75-b60b-401b-8ebe-291bdcf405f4" providerId="ADAL" clId="{56D448F2-AB42-483D-BB29-A2DD144F5C30}" dt="2021-07-09T17:52:57.439" v="15" actId="1076"/>
          <ac:spMkLst>
            <pc:docMk/>
            <pc:sldMk cId="0" sldId="328"/>
            <ac:spMk id="5" creationId="{49AC429A-57B8-4661-98D3-19DBF14C019A}"/>
          </ac:spMkLst>
        </pc:spChg>
        <pc:picChg chg="add mod ord modCrop">
          <ac:chgData name="Caroline Prodger" userId="e4ef2e75-b60b-401b-8ebe-291bdcf405f4" providerId="ADAL" clId="{56D448F2-AB42-483D-BB29-A2DD144F5C30}" dt="2021-07-09T17:53:32.362" v="29" actId="167"/>
          <ac:picMkLst>
            <pc:docMk/>
            <pc:sldMk cId="0" sldId="328"/>
            <ac:picMk id="7" creationId="{01E8B7A2-E20C-4A36-A7C2-92A772034565}"/>
          </ac:picMkLst>
        </pc:picChg>
      </pc:sldChg>
      <pc:sldChg chg="addSp modSp mod">
        <pc:chgData name="Caroline Prodger" userId="e4ef2e75-b60b-401b-8ebe-291bdcf405f4" providerId="ADAL" clId="{56D448F2-AB42-483D-BB29-A2DD144F5C30}" dt="2021-07-09T17:56:14.870" v="39" actId="1076"/>
        <pc:sldMkLst>
          <pc:docMk/>
          <pc:sldMk cId="2281888843" sldId="349"/>
        </pc:sldMkLst>
        <pc:spChg chg="mod">
          <ac:chgData name="Caroline Prodger" userId="e4ef2e75-b60b-401b-8ebe-291bdcf405f4" providerId="ADAL" clId="{56D448F2-AB42-483D-BB29-A2DD144F5C30}" dt="2021-07-09T17:47:43.077" v="0"/>
          <ac:spMkLst>
            <pc:docMk/>
            <pc:sldMk cId="2281888843" sldId="349"/>
            <ac:spMk id="2" creationId="{00000000-0000-0000-0000-000000000000}"/>
          </ac:spMkLst>
        </pc:spChg>
        <pc:spChg chg="mod">
          <ac:chgData name="Caroline Prodger" userId="e4ef2e75-b60b-401b-8ebe-291bdcf405f4" providerId="ADAL" clId="{56D448F2-AB42-483D-BB29-A2DD144F5C30}" dt="2021-07-09T17:56:04.705" v="35" actId="1076"/>
          <ac:spMkLst>
            <pc:docMk/>
            <pc:sldMk cId="2281888843" sldId="349"/>
            <ac:spMk id="3" creationId="{00000000-0000-0000-0000-000000000000}"/>
          </ac:spMkLst>
        </pc:spChg>
        <pc:picChg chg="add mod ord">
          <ac:chgData name="Caroline Prodger" userId="e4ef2e75-b60b-401b-8ebe-291bdcf405f4" providerId="ADAL" clId="{56D448F2-AB42-483D-BB29-A2DD144F5C30}" dt="2021-07-09T17:56:14.870" v="39" actId="1076"/>
          <ac:picMkLst>
            <pc:docMk/>
            <pc:sldMk cId="2281888843" sldId="349"/>
            <ac:picMk id="5" creationId="{9E09C7EE-C835-47D3-927F-3E5339FE379B}"/>
          </ac:picMkLst>
        </pc:picChg>
      </pc:sldChg>
      <pc:sldChg chg="addSp delSp modSp mod">
        <pc:chgData name="Caroline Prodger" userId="e4ef2e75-b60b-401b-8ebe-291bdcf405f4" providerId="ADAL" clId="{56D448F2-AB42-483D-BB29-A2DD144F5C30}" dt="2021-07-09T17:59:25.474" v="59" actId="1076"/>
        <pc:sldMkLst>
          <pc:docMk/>
          <pc:sldMk cId="1894570412" sldId="351"/>
        </pc:sldMkLst>
        <pc:spChg chg="mod">
          <ac:chgData name="Caroline Prodger" userId="e4ef2e75-b60b-401b-8ebe-291bdcf405f4" providerId="ADAL" clId="{56D448F2-AB42-483D-BB29-A2DD144F5C30}" dt="2021-07-09T17:47:43.077" v="0"/>
          <ac:spMkLst>
            <pc:docMk/>
            <pc:sldMk cId="1894570412" sldId="351"/>
            <ac:spMk id="3" creationId="{00000000-0000-0000-0000-000000000000}"/>
          </ac:spMkLst>
        </pc:spChg>
        <pc:spChg chg="mod">
          <ac:chgData name="Caroline Prodger" userId="e4ef2e75-b60b-401b-8ebe-291bdcf405f4" providerId="ADAL" clId="{56D448F2-AB42-483D-BB29-A2DD144F5C30}" dt="2021-07-09T17:59:25.474" v="59" actId="1076"/>
          <ac:spMkLst>
            <pc:docMk/>
            <pc:sldMk cId="1894570412" sldId="351"/>
            <ac:spMk id="5" creationId="{00000000-0000-0000-0000-000000000000}"/>
          </ac:spMkLst>
        </pc:spChg>
        <pc:picChg chg="del">
          <ac:chgData name="Caroline Prodger" userId="e4ef2e75-b60b-401b-8ebe-291bdcf405f4" providerId="ADAL" clId="{56D448F2-AB42-483D-BB29-A2DD144F5C30}" dt="2021-07-09T17:57:37.674" v="48" actId="478"/>
          <ac:picMkLst>
            <pc:docMk/>
            <pc:sldMk cId="1894570412" sldId="351"/>
            <ac:picMk id="8" creationId="{00000000-0000-0000-0000-000000000000}"/>
          </ac:picMkLst>
        </pc:picChg>
        <pc:picChg chg="add mod ord">
          <ac:chgData name="Caroline Prodger" userId="e4ef2e75-b60b-401b-8ebe-291bdcf405f4" providerId="ADAL" clId="{56D448F2-AB42-483D-BB29-A2DD144F5C30}" dt="2021-07-09T17:59:21.291" v="58" actId="14100"/>
          <ac:picMkLst>
            <pc:docMk/>
            <pc:sldMk cId="1894570412" sldId="351"/>
            <ac:picMk id="11" creationId="{9D41EE28-0507-4C2A-A4CA-DC04AFAEDDE8}"/>
          </ac:picMkLst>
        </pc:picChg>
      </pc:sldChg>
      <pc:sldChg chg="addSp delSp modSp mod">
        <pc:chgData name="Caroline Prodger" userId="e4ef2e75-b60b-401b-8ebe-291bdcf405f4" providerId="ADAL" clId="{56D448F2-AB42-483D-BB29-A2DD144F5C30}" dt="2021-07-09T17:57:30.938" v="47" actId="1076"/>
        <pc:sldMkLst>
          <pc:docMk/>
          <pc:sldMk cId="4125820335" sldId="352"/>
        </pc:sldMkLst>
        <pc:spChg chg="mod">
          <ac:chgData name="Caroline Prodger" userId="e4ef2e75-b60b-401b-8ebe-291bdcf405f4" providerId="ADAL" clId="{56D448F2-AB42-483D-BB29-A2DD144F5C30}" dt="2021-07-09T17:47:43.077" v="0"/>
          <ac:spMkLst>
            <pc:docMk/>
            <pc:sldMk cId="4125820335" sldId="352"/>
            <ac:spMk id="2" creationId="{00000000-0000-0000-0000-000000000000}"/>
          </ac:spMkLst>
        </pc:spChg>
        <pc:picChg chg="del">
          <ac:chgData name="Caroline Prodger" userId="e4ef2e75-b60b-401b-8ebe-291bdcf405f4" providerId="ADAL" clId="{56D448F2-AB42-483D-BB29-A2DD144F5C30}" dt="2021-07-09T17:57:19.948" v="40" actId="478"/>
          <ac:picMkLst>
            <pc:docMk/>
            <pc:sldMk cId="4125820335" sldId="352"/>
            <ac:picMk id="5" creationId="{00000000-0000-0000-0000-000000000000}"/>
          </ac:picMkLst>
        </pc:picChg>
        <pc:picChg chg="add mod">
          <ac:chgData name="Caroline Prodger" userId="e4ef2e75-b60b-401b-8ebe-291bdcf405f4" providerId="ADAL" clId="{56D448F2-AB42-483D-BB29-A2DD144F5C30}" dt="2021-07-09T17:57:30.938" v="47" actId="1076"/>
          <ac:picMkLst>
            <pc:docMk/>
            <pc:sldMk cId="4125820335" sldId="352"/>
            <ac:picMk id="7" creationId="{03E065DA-AA9A-45AB-96B0-7B4BF056C6DB}"/>
          </ac:picMkLst>
        </pc:picChg>
      </pc:sldChg>
      <pc:sldChg chg="addSp delSp modSp mod">
        <pc:chgData name="Caroline Prodger" userId="e4ef2e75-b60b-401b-8ebe-291bdcf405f4" providerId="ADAL" clId="{56D448F2-AB42-483D-BB29-A2DD144F5C30}" dt="2021-07-09T18:00:37.581" v="64" actId="1076"/>
        <pc:sldMkLst>
          <pc:docMk/>
          <pc:sldMk cId="300097702" sldId="353"/>
        </pc:sldMkLst>
        <pc:spChg chg="mod">
          <ac:chgData name="Caroline Prodger" userId="e4ef2e75-b60b-401b-8ebe-291bdcf405f4" providerId="ADAL" clId="{56D448F2-AB42-483D-BB29-A2DD144F5C30}" dt="2021-07-09T17:47:43.077" v="0"/>
          <ac:spMkLst>
            <pc:docMk/>
            <pc:sldMk cId="300097702" sldId="353"/>
            <ac:spMk id="2" creationId="{00000000-0000-0000-0000-000000000000}"/>
          </ac:spMkLst>
        </pc:spChg>
        <pc:picChg chg="del">
          <ac:chgData name="Caroline Prodger" userId="e4ef2e75-b60b-401b-8ebe-291bdcf405f4" providerId="ADAL" clId="{56D448F2-AB42-483D-BB29-A2DD144F5C30}" dt="2021-07-09T17:59:41.497" v="60" actId="478"/>
          <ac:picMkLst>
            <pc:docMk/>
            <pc:sldMk cId="300097702" sldId="353"/>
            <ac:picMk id="4" creationId="{00000000-0000-0000-0000-000000000000}"/>
          </ac:picMkLst>
        </pc:picChg>
        <pc:picChg chg="add mod">
          <ac:chgData name="Caroline Prodger" userId="e4ef2e75-b60b-401b-8ebe-291bdcf405f4" providerId="ADAL" clId="{56D448F2-AB42-483D-BB29-A2DD144F5C30}" dt="2021-07-09T18:00:37.581" v="64" actId="1076"/>
          <ac:picMkLst>
            <pc:docMk/>
            <pc:sldMk cId="300097702" sldId="353"/>
            <ac:picMk id="6" creationId="{F0C08628-85FF-4152-BD0E-936B0E200E72}"/>
          </ac:picMkLst>
        </pc:picChg>
      </pc:sldChg>
      <pc:sldChg chg="modSp">
        <pc:chgData name="Caroline Prodger" userId="e4ef2e75-b60b-401b-8ebe-291bdcf405f4" providerId="ADAL" clId="{56D448F2-AB42-483D-BB29-A2DD144F5C30}" dt="2021-07-09T17:47:43.077" v="0"/>
        <pc:sldMkLst>
          <pc:docMk/>
          <pc:sldMk cId="2781417005" sldId="354"/>
        </pc:sldMkLst>
        <pc:spChg chg="mod">
          <ac:chgData name="Caroline Prodger" userId="e4ef2e75-b60b-401b-8ebe-291bdcf405f4" providerId="ADAL" clId="{56D448F2-AB42-483D-BB29-A2DD144F5C30}" dt="2021-07-09T17:47:43.077" v="0"/>
          <ac:spMkLst>
            <pc:docMk/>
            <pc:sldMk cId="2781417005" sldId="354"/>
            <ac:spMk id="2" creationId="{00000000-0000-0000-0000-000000000000}"/>
          </ac:spMkLst>
        </pc:spChg>
      </pc:sldChg>
      <pc:sldChg chg="addSp modSp mod">
        <pc:chgData name="Caroline Prodger" userId="e4ef2e75-b60b-401b-8ebe-291bdcf405f4" providerId="ADAL" clId="{56D448F2-AB42-483D-BB29-A2DD144F5C30}" dt="2021-07-09T17:50:01.591" v="9" actId="1076"/>
        <pc:sldMkLst>
          <pc:docMk/>
          <pc:sldMk cId="742770580" sldId="355"/>
        </pc:sldMkLst>
        <pc:spChg chg="mod">
          <ac:chgData name="Caroline Prodger" userId="e4ef2e75-b60b-401b-8ebe-291bdcf405f4" providerId="ADAL" clId="{56D448F2-AB42-483D-BB29-A2DD144F5C30}" dt="2021-07-09T17:47:43.077" v="0"/>
          <ac:spMkLst>
            <pc:docMk/>
            <pc:sldMk cId="742770580" sldId="355"/>
            <ac:spMk id="2" creationId="{1D7815D5-611B-43C1-B14D-07038018F0D2}"/>
          </ac:spMkLst>
        </pc:spChg>
        <pc:picChg chg="add mod">
          <ac:chgData name="Caroline Prodger" userId="e4ef2e75-b60b-401b-8ebe-291bdcf405f4" providerId="ADAL" clId="{56D448F2-AB42-483D-BB29-A2DD144F5C30}" dt="2021-07-09T17:50:01.591" v="9" actId="1076"/>
          <ac:picMkLst>
            <pc:docMk/>
            <pc:sldMk cId="742770580" sldId="355"/>
            <ac:picMk id="5" creationId="{A601D31C-9CA7-40CE-BE76-3D88FCECCF46}"/>
          </ac:picMkLst>
        </pc:picChg>
      </pc:sldChg>
      <pc:sldChg chg="addSp modSp mod">
        <pc:chgData name="Caroline Prodger" userId="e4ef2e75-b60b-401b-8ebe-291bdcf405f4" providerId="ADAL" clId="{56D448F2-AB42-483D-BB29-A2DD144F5C30}" dt="2021-07-09T17:49:55.653" v="8" actId="1076"/>
        <pc:sldMkLst>
          <pc:docMk/>
          <pc:sldMk cId="1588376571" sldId="356"/>
        </pc:sldMkLst>
        <pc:spChg chg="mod">
          <ac:chgData name="Caroline Prodger" userId="e4ef2e75-b60b-401b-8ebe-291bdcf405f4" providerId="ADAL" clId="{56D448F2-AB42-483D-BB29-A2DD144F5C30}" dt="2021-07-09T17:47:43.077" v="0"/>
          <ac:spMkLst>
            <pc:docMk/>
            <pc:sldMk cId="1588376571" sldId="356"/>
            <ac:spMk id="2" creationId="{EFAB616D-E6F8-4369-9729-81C44DE3CE24}"/>
          </ac:spMkLst>
        </pc:spChg>
        <pc:picChg chg="add mod">
          <ac:chgData name="Caroline Prodger" userId="e4ef2e75-b60b-401b-8ebe-291bdcf405f4" providerId="ADAL" clId="{56D448F2-AB42-483D-BB29-A2DD144F5C30}" dt="2021-07-09T17:49:55.653" v="8" actId="1076"/>
          <ac:picMkLst>
            <pc:docMk/>
            <pc:sldMk cId="1588376571" sldId="356"/>
            <ac:picMk id="4" creationId="{E2E2E9E4-3477-4A52-B11A-D181E6FA6A9B}"/>
          </ac:picMkLst>
        </pc:picChg>
      </pc:sldChg>
    </pc:docChg>
  </pc:docChgLst>
  <pc:docChgLst>
    <pc:chgData name="Caroline Prodger" userId="e4ef2e75-b60b-401b-8ebe-291bdcf405f4" providerId="ADAL" clId="{1271B774-F1A5-4909-B603-92A56991DC5C}"/>
    <pc:docChg chg="modSld modMainMaster">
      <pc:chgData name="Caroline Prodger" userId="e4ef2e75-b60b-401b-8ebe-291bdcf405f4" providerId="ADAL" clId="{1271B774-F1A5-4909-B603-92A56991DC5C}" dt="2021-07-21T14:56:29.081" v="2" actId="20577"/>
      <pc:docMkLst>
        <pc:docMk/>
      </pc:docMkLst>
      <pc:sldChg chg="modSp">
        <pc:chgData name="Caroline Prodger" userId="e4ef2e75-b60b-401b-8ebe-291bdcf405f4" providerId="ADAL" clId="{1271B774-F1A5-4909-B603-92A56991DC5C}" dt="2021-07-21T14:56:21.771" v="0"/>
        <pc:sldMkLst>
          <pc:docMk/>
          <pc:sldMk cId="0" sldId="267"/>
        </pc:sldMkLst>
        <pc:spChg chg="mod">
          <ac:chgData name="Caroline Prodger" userId="e4ef2e75-b60b-401b-8ebe-291bdcf405f4" providerId="ADAL" clId="{1271B774-F1A5-4909-B603-92A56991DC5C}" dt="2021-07-21T14:56:21.771" v="0"/>
          <ac:spMkLst>
            <pc:docMk/>
            <pc:sldMk cId="0" sldId="267"/>
            <ac:spMk id="18434" creationId="{00000000-0000-0000-0000-000000000000}"/>
          </ac:spMkLst>
        </pc:spChg>
      </pc:sldChg>
      <pc:sldChg chg="modSp">
        <pc:chgData name="Caroline Prodger" userId="e4ef2e75-b60b-401b-8ebe-291bdcf405f4" providerId="ADAL" clId="{1271B774-F1A5-4909-B603-92A56991DC5C}" dt="2021-07-21T14:56:21.771" v="0"/>
        <pc:sldMkLst>
          <pc:docMk/>
          <pc:sldMk cId="2281888843" sldId="349"/>
        </pc:sldMkLst>
        <pc:spChg chg="mod">
          <ac:chgData name="Caroline Prodger" userId="e4ef2e75-b60b-401b-8ebe-291bdcf405f4" providerId="ADAL" clId="{1271B774-F1A5-4909-B603-92A56991DC5C}" dt="2021-07-21T14:56:21.771" v="0"/>
          <ac:spMkLst>
            <pc:docMk/>
            <pc:sldMk cId="2281888843" sldId="349"/>
            <ac:spMk id="2" creationId="{00000000-0000-0000-0000-000000000000}"/>
          </ac:spMkLst>
        </pc:spChg>
      </pc:sldChg>
      <pc:sldChg chg="modSp">
        <pc:chgData name="Caroline Prodger" userId="e4ef2e75-b60b-401b-8ebe-291bdcf405f4" providerId="ADAL" clId="{1271B774-F1A5-4909-B603-92A56991DC5C}" dt="2021-07-21T14:56:21.771" v="0"/>
        <pc:sldMkLst>
          <pc:docMk/>
          <pc:sldMk cId="1894570412" sldId="351"/>
        </pc:sldMkLst>
        <pc:spChg chg="mod">
          <ac:chgData name="Caroline Prodger" userId="e4ef2e75-b60b-401b-8ebe-291bdcf405f4" providerId="ADAL" clId="{1271B774-F1A5-4909-B603-92A56991DC5C}" dt="2021-07-21T14:56:21.771" v="0"/>
          <ac:spMkLst>
            <pc:docMk/>
            <pc:sldMk cId="1894570412" sldId="351"/>
            <ac:spMk id="3" creationId="{00000000-0000-0000-0000-000000000000}"/>
          </ac:spMkLst>
        </pc:spChg>
      </pc:sldChg>
      <pc:sldChg chg="modSp">
        <pc:chgData name="Caroline Prodger" userId="e4ef2e75-b60b-401b-8ebe-291bdcf405f4" providerId="ADAL" clId="{1271B774-F1A5-4909-B603-92A56991DC5C}" dt="2021-07-21T14:56:21.771" v="0"/>
        <pc:sldMkLst>
          <pc:docMk/>
          <pc:sldMk cId="4125820335" sldId="352"/>
        </pc:sldMkLst>
        <pc:spChg chg="mod">
          <ac:chgData name="Caroline Prodger" userId="e4ef2e75-b60b-401b-8ebe-291bdcf405f4" providerId="ADAL" clId="{1271B774-F1A5-4909-B603-92A56991DC5C}" dt="2021-07-21T14:56:21.771" v="0"/>
          <ac:spMkLst>
            <pc:docMk/>
            <pc:sldMk cId="4125820335" sldId="352"/>
            <ac:spMk id="2" creationId="{00000000-0000-0000-0000-000000000000}"/>
          </ac:spMkLst>
        </pc:spChg>
      </pc:sldChg>
      <pc:sldChg chg="modSp">
        <pc:chgData name="Caroline Prodger" userId="e4ef2e75-b60b-401b-8ebe-291bdcf405f4" providerId="ADAL" clId="{1271B774-F1A5-4909-B603-92A56991DC5C}" dt="2021-07-21T14:56:21.771" v="0"/>
        <pc:sldMkLst>
          <pc:docMk/>
          <pc:sldMk cId="300097702" sldId="353"/>
        </pc:sldMkLst>
        <pc:spChg chg="mod">
          <ac:chgData name="Caroline Prodger" userId="e4ef2e75-b60b-401b-8ebe-291bdcf405f4" providerId="ADAL" clId="{1271B774-F1A5-4909-B603-92A56991DC5C}" dt="2021-07-21T14:56:21.771" v="0"/>
          <ac:spMkLst>
            <pc:docMk/>
            <pc:sldMk cId="300097702" sldId="353"/>
            <ac:spMk id="2" creationId="{00000000-0000-0000-0000-000000000000}"/>
          </ac:spMkLst>
        </pc:spChg>
      </pc:sldChg>
      <pc:sldChg chg="modSp">
        <pc:chgData name="Caroline Prodger" userId="e4ef2e75-b60b-401b-8ebe-291bdcf405f4" providerId="ADAL" clId="{1271B774-F1A5-4909-B603-92A56991DC5C}" dt="2021-07-21T14:56:21.771" v="0"/>
        <pc:sldMkLst>
          <pc:docMk/>
          <pc:sldMk cId="2781417005" sldId="354"/>
        </pc:sldMkLst>
        <pc:spChg chg="mod">
          <ac:chgData name="Caroline Prodger" userId="e4ef2e75-b60b-401b-8ebe-291bdcf405f4" providerId="ADAL" clId="{1271B774-F1A5-4909-B603-92A56991DC5C}" dt="2021-07-21T14:56:21.771" v="0"/>
          <ac:spMkLst>
            <pc:docMk/>
            <pc:sldMk cId="2781417005" sldId="354"/>
            <ac:spMk id="2" creationId="{00000000-0000-0000-0000-000000000000}"/>
          </ac:spMkLst>
        </pc:spChg>
      </pc:sldChg>
      <pc:sldChg chg="modSp">
        <pc:chgData name="Caroline Prodger" userId="e4ef2e75-b60b-401b-8ebe-291bdcf405f4" providerId="ADAL" clId="{1271B774-F1A5-4909-B603-92A56991DC5C}" dt="2021-07-21T14:56:21.771" v="0"/>
        <pc:sldMkLst>
          <pc:docMk/>
          <pc:sldMk cId="742770580" sldId="355"/>
        </pc:sldMkLst>
        <pc:spChg chg="mod">
          <ac:chgData name="Caroline Prodger" userId="e4ef2e75-b60b-401b-8ebe-291bdcf405f4" providerId="ADAL" clId="{1271B774-F1A5-4909-B603-92A56991DC5C}" dt="2021-07-21T14:56:21.771" v="0"/>
          <ac:spMkLst>
            <pc:docMk/>
            <pc:sldMk cId="742770580" sldId="355"/>
            <ac:spMk id="2" creationId="{1D7815D5-611B-43C1-B14D-07038018F0D2}"/>
          </ac:spMkLst>
        </pc:spChg>
      </pc:sldChg>
      <pc:sldChg chg="modSp">
        <pc:chgData name="Caroline Prodger" userId="e4ef2e75-b60b-401b-8ebe-291bdcf405f4" providerId="ADAL" clId="{1271B774-F1A5-4909-B603-92A56991DC5C}" dt="2021-07-21T14:56:21.771" v="0"/>
        <pc:sldMkLst>
          <pc:docMk/>
          <pc:sldMk cId="1588376571" sldId="356"/>
        </pc:sldMkLst>
        <pc:spChg chg="mod">
          <ac:chgData name="Caroline Prodger" userId="e4ef2e75-b60b-401b-8ebe-291bdcf405f4" providerId="ADAL" clId="{1271B774-F1A5-4909-B603-92A56991DC5C}" dt="2021-07-21T14:56:21.771" v="0"/>
          <ac:spMkLst>
            <pc:docMk/>
            <pc:sldMk cId="1588376571" sldId="356"/>
            <ac:spMk id="2" creationId="{EFAB616D-E6F8-4369-9729-81C44DE3CE24}"/>
          </ac:spMkLst>
        </pc:spChg>
      </pc:sldChg>
      <pc:sldMasterChg chg="modSp mod">
        <pc:chgData name="Caroline Prodger" userId="e4ef2e75-b60b-401b-8ebe-291bdcf405f4" providerId="ADAL" clId="{1271B774-F1A5-4909-B603-92A56991DC5C}" dt="2021-07-21T14:56:29.081" v="2" actId="20577"/>
        <pc:sldMasterMkLst>
          <pc:docMk/>
          <pc:sldMasterMk cId="362794466" sldId="2147483655"/>
        </pc:sldMasterMkLst>
        <pc:spChg chg="mod">
          <ac:chgData name="Caroline Prodger" userId="e4ef2e75-b60b-401b-8ebe-291bdcf405f4" providerId="ADAL" clId="{1271B774-F1A5-4909-B603-92A56991DC5C}" dt="2021-07-21T14:56:29.081" v="2" actId="20577"/>
          <ac:spMkLst>
            <pc:docMk/>
            <pc:sldMasterMk cId="362794466" sldId="2147483655"/>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8/12/2021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374018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a:t>
            </a:r>
            <a:r>
              <a:rPr lang="en-US" sz="900" baseline="0">
                <a:ea typeface="Arial" pitchFamily="-105" charset="0"/>
                <a:cs typeface="Arial" pitchFamily="-105" charset="0"/>
              </a:rPr>
              <a:t>of 11</a:t>
            </a: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62794466"/>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45435" y="3212976"/>
            <a:ext cx="8153400" cy="2514600"/>
          </a:xfrm>
        </p:spPr>
        <p:txBody>
          <a:bodyPr anchor="t"/>
          <a:lstStyle/>
          <a:p>
            <a:pPr eaLnBrk="1" hangingPunct="1"/>
            <a:r>
              <a:rPr lang="en-GB" dirty="0">
                <a:ea typeface="ＭＳ Ｐゴシック" pitchFamily="-105" charset="-128"/>
                <a:cs typeface="ＭＳ Ｐゴシック" pitchFamily="-105" charset="-128"/>
              </a:rPr>
              <a:t>PowerPoint 9: Sources of information</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5435" y="1567567"/>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r>
              <a:rPr lang="en-GB" sz="2400" b="1" dirty="0"/>
              <a:t>9.13 Sources of information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LinkedIn</a:t>
            </a:r>
          </a:p>
        </p:txBody>
      </p:sp>
      <p:sp>
        <p:nvSpPr>
          <p:cNvPr id="3" name="Content Placeholder 2"/>
          <p:cNvSpPr>
            <a:spLocks noGrp="1"/>
          </p:cNvSpPr>
          <p:nvPr>
            <p:ph sz="quarter" idx="10"/>
          </p:nvPr>
        </p:nvSpPr>
        <p:spPr>
          <a:xfrm>
            <a:off x="457200" y="1628800"/>
            <a:ext cx="4618856" cy="4248000"/>
          </a:xfrm>
        </p:spPr>
        <p:txBody>
          <a:bodyPr/>
          <a:lstStyle/>
          <a:p>
            <a:r>
              <a:rPr lang="en-GB" dirty="0"/>
              <a:t>LinkedIn is a social media platform for professionals. This network allows people to connect and collaborate and is used widely in the construction sector. Individuals and companies can set up profiles to showcase their products, services and skills. </a:t>
            </a:r>
          </a:p>
          <a:p>
            <a:endParaRPr lang="en-GB" dirty="0"/>
          </a:p>
        </p:txBody>
      </p:sp>
      <p:pic>
        <p:nvPicPr>
          <p:cNvPr id="6" name="Picture 5" descr="A close-up of a cell phone&#10;&#10;Description automatically generated with medium confidence">
            <a:extLst>
              <a:ext uri="{FF2B5EF4-FFF2-40B4-BE49-F238E27FC236}">
                <a16:creationId xmlns:a16="http://schemas.microsoft.com/office/drawing/2014/main" id="{F0C08628-85FF-4152-BD0E-936B0E200E7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1752741"/>
            <a:ext cx="3058194" cy="2000059"/>
          </a:xfrm>
          <a:prstGeom prst="rect">
            <a:avLst/>
          </a:prstGeom>
        </p:spPr>
      </p:pic>
    </p:spTree>
    <p:extLst>
      <p:ext uri="{BB962C8B-B14F-4D97-AF65-F5344CB8AC3E}">
        <p14:creationId xmlns:p14="http://schemas.microsoft.com/office/powerpoint/2010/main" val="3000977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7815D5-611B-43C1-B14D-07038018F0D2}"/>
              </a:ext>
            </a:extLst>
          </p:cNvPr>
          <p:cNvSpPr>
            <a:spLocks noGrp="1"/>
          </p:cNvSpPr>
          <p:nvPr>
            <p:ph type="title"/>
          </p:nvPr>
        </p:nvSpPr>
        <p:spPr/>
        <p:txBody>
          <a:bodyPr/>
          <a:lstStyle/>
          <a:p>
            <a:r>
              <a:rPr lang="en-GB" dirty="0"/>
              <a:t>Functional information </a:t>
            </a:r>
          </a:p>
        </p:txBody>
      </p:sp>
      <p:sp>
        <p:nvSpPr>
          <p:cNvPr id="3" name="Content Placeholder 2">
            <a:extLst>
              <a:ext uri="{FF2B5EF4-FFF2-40B4-BE49-F238E27FC236}">
                <a16:creationId xmlns:a16="http://schemas.microsoft.com/office/drawing/2014/main" id="{BF1B0D6A-C233-4267-9A20-58B27152D25A}"/>
              </a:ext>
            </a:extLst>
          </p:cNvPr>
          <p:cNvSpPr>
            <a:spLocks noGrp="1"/>
          </p:cNvSpPr>
          <p:nvPr>
            <p:ph sz="quarter" idx="10"/>
          </p:nvPr>
        </p:nvSpPr>
        <p:spPr>
          <a:xfrm>
            <a:off x="457200" y="1305000"/>
            <a:ext cx="8229600" cy="4248000"/>
          </a:xfrm>
        </p:spPr>
        <p:txBody>
          <a:bodyPr/>
          <a:lstStyle/>
          <a:p>
            <a:endParaRPr lang="en-GB" dirty="0"/>
          </a:p>
          <a:p>
            <a:r>
              <a:rPr lang="en-GB" dirty="0"/>
              <a:t>Functional information is written data that explains how something operates or works, such as: </a:t>
            </a:r>
          </a:p>
          <a:p>
            <a:pPr marL="342900" indent="-342900">
              <a:buClr>
                <a:srgbClr val="0077E3"/>
              </a:buClr>
              <a:buFont typeface="Arial" panose="020B0604020202020204" pitchFamily="34" charset="0"/>
              <a:buChar char="•"/>
            </a:pPr>
            <a:r>
              <a:rPr lang="en-GB" dirty="0"/>
              <a:t>manufacturers’ instructions </a:t>
            </a:r>
          </a:p>
          <a:p>
            <a:pPr marL="342900" indent="-342900">
              <a:buClr>
                <a:srgbClr val="0077E3"/>
              </a:buClr>
              <a:buFont typeface="Arial" panose="020B0604020202020204" pitchFamily="34" charset="0"/>
              <a:buChar char="•"/>
            </a:pPr>
            <a:r>
              <a:rPr lang="en-GB" dirty="0"/>
              <a:t>operation and maintenance manuals </a:t>
            </a:r>
          </a:p>
          <a:p>
            <a:pPr marL="342900" indent="-342900">
              <a:buClr>
                <a:srgbClr val="0077E3"/>
              </a:buClr>
              <a:buFont typeface="Arial" panose="020B0604020202020204" pitchFamily="34" charset="0"/>
              <a:buChar char="•"/>
            </a:pPr>
            <a:r>
              <a:rPr lang="en-GB" dirty="0"/>
              <a:t>manufacturers’ data sheets.  </a:t>
            </a:r>
          </a:p>
        </p:txBody>
      </p:sp>
      <p:pic>
        <p:nvPicPr>
          <p:cNvPr id="5" name="Picture 4" descr="Icon&#10;&#10;Description automatically generated">
            <a:extLst>
              <a:ext uri="{FF2B5EF4-FFF2-40B4-BE49-F238E27FC236}">
                <a16:creationId xmlns:a16="http://schemas.microsoft.com/office/drawing/2014/main" id="{A601D31C-9CA7-40CE-BE76-3D88FCECCF4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708" y="2204864"/>
            <a:ext cx="3212976" cy="3212976"/>
          </a:xfrm>
          <a:prstGeom prst="rect">
            <a:avLst/>
          </a:prstGeom>
        </p:spPr>
      </p:pic>
    </p:spTree>
    <p:extLst>
      <p:ext uri="{BB962C8B-B14F-4D97-AF65-F5344CB8AC3E}">
        <p14:creationId xmlns:p14="http://schemas.microsoft.com/office/powerpoint/2010/main" val="742770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B616D-E6F8-4369-9729-81C44DE3CE24}"/>
              </a:ext>
            </a:extLst>
          </p:cNvPr>
          <p:cNvSpPr>
            <a:spLocks noGrp="1"/>
          </p:cNvSpPr>
          <p:nvPr>
            <p:ph type="title"/>
          </p:nvPr>
        </p:nvSpPr>
        <p:spPr/>
        <p:txBody>
          <a:bodyPr/>
          <a:lstStyle/>
          <a:p>
            <a:r>
              <a:rPr lang="en-GB" dirty="0"/>
              <a:t>Technical information</a:t>
            </a:r>
            <a:r>
              <a:rPr lang="en-GB" u="sng" dirty="0"/>
              <a:t> </a:t>
            </a:r>
          </a:p>
        </p:txBody>
      </p:sp>
      <p:sp>
        <p:nvSpPr>
          <p:cNvPr id="3" name="Content Placeholder 2">
            <a:extLst>
              <a:ext uri="{FF2B5EF4-FFF2-40B4-BE49-F238E27FC236}">
                <a16:creationId xmlns:a16="http://schemas.microsoft.com/office/drawing/2014/main" id="{FFCA0813-B92C-4B40-B8B2-F61C93352D52}"/>
              </a:ext>
            </a:extLst>
          </p:cNvPr>
          <p:cNvSpPr>
            <a:spLocks noGrp="1"/>
          </p:cNvSpPr>
          <p:nvPr>
            <p:ph sz="quarter" idx="10"/>
          </p:nvPr>
        </p:nvSpPr>
        <p:spPr>
          <a:xfrm>
            <a:off x="448237" y="1772816"/>
            <a:ext cx="8229600" cy="4248000"/>
          </a:xfrm>
        </p:spPr>
        <p:txBody>
          <a:bodyPr/>
          <a:lstStyle/>
          <a:p>
            <a:r>
              <a:rPr lang="en-GB" dirty="0"/>
              <a:t>Technical information allows you to identify and compare measurements to see if they meet a particular specification, such as: </a:t>
            </a:r>
          </a:p>
          <a:p>
            <a:pPr marL="342900" indent="-342900">
              <a:buClr>
                <a:srgbClr val="0077E3"/>
              </a:buClr>
              <a:buFont typeface="Arial" panose="020B0604020202020204" pitchFamily="34" charset="0"/>
              <a:buChar char="•"/>
            </a:pPr>
            <a:r>
              <a:rPr lang="en-GB" dirty="0"/>
              <a:t>methods statements </a:t>
            </a:r>
          </a:p>
          <a:p>
            <a:pPr marL="342900" indent="-342900">
              <a:buClr>
                <a:srgbClr val="0077E3"/>
              </a:buClr>
              <a:buFont typeface="Arial" panose="020B0604020202020204" pitchFamily="34" charset="0"/>
              <a:buChar char="•"/>
            </a:pPr>
            <a:r>
              <a:rPr lang="en-GB" dirty="0"/>
              <a:t>specifications </a:t>
            </a:r>
          </a:p>
          <a:p>
            <a:pPr marL="342900" indent="-342900">
              <a:buClr>
                <a:srgbClr val="0077E3"/>
              </a:buClr>
              <a:buFont typeface="Arial" panose="020B0604020202020204" pitchFamily="34" charset="0"/>
              <a:buChar char="•"/>
            </a:pPr>
            <a:r>
              <a:rPr lang="en-GB" dirty="0"/>
              <a:t>technical drawings. </a:t>
            </a:r>
          </a:p>
          <a:p>
            <a:r>
              <a:rPr lang="en-GB" dirty="0"/>
              <a:t> </a:t>
            </a:r>
          </a:p>
        </p:txBody>
      </p:sp>
      <p:pic>
        <p:nvPicPr>
          <p:cNvPr id="4" name="Picture 3" descr="Icon&#10;&#10;Description automatically generated">
            <a:extLst>
              <a:ext uri="{FF2B5EF4-FFF2-40B4-BE49-F238E27FC236}">
                <a16:creationId xmlns:a16="http://schemas.microsoft.com/office/drawing/2014/main" id="{E2E2E9E4-3477-4A52-B11A-D181E6FA6A9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2564904"/>
            <a:ext cx="3068960" cy="3068960"/>
          </a:xfrm>
          <a:prstGeom prst="rect">
            <a:avLst/>
          </a:prstGeom>
        </p:spPr>
      </p:pic>
    </p:spTree>
    <p:extLst>
      <p:ext uri="{BB962C8B-B14F-4D97-AF65-F5344CB8AC3E}">
        <p14:creationId xmlns:p14="http://schemas.microsoft.com/office/powerpoint/2010/main" val="1588376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Word&#10;&#10;Description automatically generated">
            <a:extLst>
              <a:ext uri="{FF2B5EF4-FFF2-40B4-BE49-F238E27FC236}">
                <a16:creationId xmlns:a16="http://schemas.microsoft.com/office/drawing/2014/main" id="{01E8B7A2-E20C-4A36-A7C2-92A77203456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932040" y="3100881"/>
            <a:ext cx="3669178" cy="2392942"/>
          </a:xfrm>
          <a:prstGeom prst="rect">
            <a:avLst/>
          </a:prstGeom>
        </p:spPr>
      </p:pic>
      <p:sp>
        <p:nvSpPr>
          <p:cNvPr id="2" name="TextBox 1"/>
          <p:cNvSpPr txBox="1"/>
          <p:nvPr/>
        </p:nvSpPr>
        <p:spPr>
          <a:xfrm>
            <a:off x="457200" y="1008000"/>
            <a:ext cx="4906888" cy="461665"/>
          </a:xfrm>
          <a:prstGeom prst="rect">
            <a:avLst/>
          </a:prstGeom>
          <a:noFill/>
        </p:spPr>
        <p:txBody>
          <a:bodyPr wrap="square" rtlCol="0">
            <a:spAutoFit/>
          </a:bodyPr>
          <a:lstStyle/>
          <a:p>
            <a:r>
              <a:rPr lang="en-GB" sz="2400" b="1" dirty="0">
                <a:solidFill>
                  <a:srgbClr val="0077E3"/>
                </a:solidFill>
              </a:rPr>
              <a:t>Advertising</a:t>
            </a:r>
            <a:r>
              <a:rPr lang="en-GB" sz="2400" b="1" u="sng" dirty="0">
                <a:solidFill>
                  <a:srgbClr val="0077E3"/>
                </a:solidFill>
              </a:rPr>
              <a:t> </a:t>
            </a:r>
          </a:p>
        </p:txBody>
      </p:sp>
      <p:sp>
        <p:nvSpPr>
          <p:cNvPr id="4" name="TextBox 3"/>
          <p:cNvSpPr txBox="1"/>
          <p:nvPr/>
        </p:nvSpPr>
        <p:spPr>
          <a:xfrm>
            <a:off x="457200" y="1469665"/>
            <a:ext cx="8291264" cy="1631216"/>
          </a:xfrm>
          <a:prstGeom prst="rect">
            <a:avLst/>
          </a:prstGeom>
          <a:noFill/>
        </p:spPr>
        <p:txBody>
          <a:bodyPr wrap="square" rtlCol="0">
            <a:spAutoFit/>
          </a:bodyPr>
          <a:lstStyle/>
          <a:p>
            <a:r>
              <a:rPr lang="en-GB" dirty="0"/>
              <a:t>Advertising is a big part of developing and securing business in the construction industry. Traditionally companies would create leaflets, radio advertisements and billboards advertisements as a way to promote services and products.  </a:t>
            </a:r>
          </a:p>
          <a:p>
            <a:endParaRPr lang="en-GB" dirty="0"/>
          </a:p>
        </p:txBody>
      </p:sp>
      <p:sp>
        <p:nvSpPr>
          <p:cNvPr id="5" name="TextBox 4">
            <a:extLst>
              <a:ext uri="{FF2B5EF4-FFF2-40B4-BE49-F238E27FC236}">
                <a16:creationId xmlns:a16="http://schemas.microsoft.com/office/drawing/2014/main" id="{49AC429A-57B8-4661-98D3-19DBF14C019A}"/>
              </a:ext>
            </a:extLst>
          </p:cNvPr>
          <p:cNvSpPr txBox="1"/>
          <p:nvPr/>
        </p:nvSpPr>
        <p:spPr>
          <a:xfrm>
            <a:off x="456437" y="2924944"/>
            <a:ext cx="4643790" cy="3170099"/>
          </a:xfrm>
          <a:prstGeom prst="rect">
            <a:avLst/>
          </a:prstGeom>
          <a:noFill/>
        </p:spPr>
        <p:txBody>
          <a:bodyPr wrap="square">
            <a:spAutoFit/>
          </a:bodyPr>
          <a:lstStyle/>
          <a:p>
            <a:r>
              <a:rPr lang="en-GB" dirty="0"/>
              <a:t>With the rise of technology and web-based platforms, construction companies now use social media to advertise their products and services. This is a way to target a large audience in a cost effective manner. Social media advertisements are largely used to promote the construction industry and encourage people to take up careers in the sector.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ake, indoor, colorful, birthday&#10;&#10;Description automatically generated">
            <a:extLst>
              <a:ext uri="{FF2B5EF4-FFF2-40B4-BE49-F238E27FC236}">
                <a16:creationId xmlns:a16="http://schemas.microsoft.com/office/drawing/2014/main" id="{9E09C7EE-C835-47D3-927F-3E5339FE379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621867" y="3368395"/>
            <a:ext cx="3900263" cy="2601475"/>
          </a:xfrm>
          <a:prstGeom prst="rect">
            <a:avLst/>
          </a:prstGeom>
        </p:spPr>
      </p:pic>
      <p:sp>
        <p:nvSpPr>
          <p:cNvPr id="2" name="Title 1"/>
          <p:cNvSpPr>
            <a:spLocks noGrp="1"/>
          </p:cNvSpPr>
          <p:nvPr>
            <p:ph type="title"/>
          </p:nvPr>
        </p:nvSpPr>
        <p:spPr/>
        <p:txBody>
          <a:bodyPr/>
          <a:lstStyle/>
          <a:p>
            <a:r>
              <a:rPr lang="en-GB" dirty="0"/>
              <a:t>Sharing ideas and knowledge</a:t>
            </a:r>
            <a:r>
              <a:rPr lang="en-GB" u="sng" dirty="0"/>
              <a:t> </a:t>
            </a:r>
          </a:p>
        </p:txBody>
      </p:sp>
      <p:sp>
        <p:nvSpPr>
          <p:cNvPr id="3" name="Content Placeholder 2"/>
          <p:cNvSpPr>
            <a:spLocks noGrp="1"/>
          </p:cNvSpPr>
          <p:nvPr>
            <p:ph sz="quarter" idx="10"/>
          </p:nvPr>
        </p:nvSpPr>
        <p:spPr>
          <a:xfrm>
            <a:off x="457199" y="1556792"/>
            <a:ext cx="8229600" cy="4248000"/>
          </a:xfrm>
        </p:spPr>
        <p:txBody>
          <a:bodyPr/>
          <a:lstStyle/>
          <a:p>
            <a:pPr>
              <a:spcBef>
                <a:spcPts val="400"/>
              </a:spcBef>
            </a:pPr>
            <a:r>
              <a:rPr lang="en-GB" dirty="0"/>
              <a:t>Sharing positive practice along with ideas and knowledge can increase a company’s image. Social media platforms can be used as a way to promote good practice and share knowledge, experiences and ideas. </a:t>
            </a:r>
          </a:p>
          <a:p>
            <a:r>
              <a:rPr lang="en-GB" dirty="0"/>
              <a:t>Business networking groups can be set up where individuals meet to discuss different topics related to their job roles and the general industry. Such forums can also be used as a way to ‘headhunt’ and generally recruit staff members. </a:t>
            </a:r>
          </a:p>
        </p:txBody>
      </p:sp>
    </p:spTree>
    <p:extLst>
      <p:ext uri="{BB962C8B-B14F-4D97-AF65-F5344CB8AC3E}">
        <p14:creationId xmlns:p14="http://schemas.microsoft.com/office/powerpoint/2010/main" val="2281888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GB" dirty="0"/>
              <a:t> Customer reviews and feedback</a:t>
            </a:r>
            <a:r>
              <a:rPr lang="en-GB" u="sng" dirty="0"/>
              <a:t> </a:t>
            </a:r>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3" name="TextBox 2"/>
          <p:cNvSpPr txBox="1"/>
          <p:nvPr/>
        </p:nvSpPr>
        <p:spPr>
          <a:xfrm>
            <a:off x="469388" y="1628800"/>
            <a:ext cx="8217412" cy="3477875"/>
          </a:xfrm>
          <a:prstGeom prst="rect">
            <a:avLst/>
          </a:prstGeom>
          <a:noFill/>
        </p:spPr>
        <p:txBody>
          <a:bodyPr wrap="square" rtlCol="0">
            <a:spAutoFit/>
          </a:bodyPr>
          <a:lstStyle/>
          <a:p>
            <a:r>
              <a:rPr lang="en-GB" dirty="0"/>
              <a:t>Gathering feedback from previous projects and clients is a way of reflecting on strengths and weaknesses as a company. This also allows you to identify areas of development that the company should be concentrating on to increase reputation and business.</a:t>
            </a:r>
          </a:p>
          <a:p>
            <a:endParaRPr lang="en-GB" dirty="0"/>
          </a:p>
          <a:p>
            <a:r>
              <a:rPr lang="en-GB" dirty="0"/>
              <a:t>Feedback can be gained in a variety of different ways. Traditionally, feedback forms could be issued to the client on project completion. </a:t>
            </a:r>
          </a:p>
          <a:p>
            <a:endParaRPr lang="en-GB" dirty="0"/>
          </a:p>
          <a:p>
            <a:r>
              <a:rPr lang="en-GB" dirty="0"/>
              <a:t>More recently, web-based platforms have been used for the completion of feedback forms and surveys, as well as providing a forum for endorsements (reviews) to enhance a company’s reputation. </a:t>
            </a:r>
          </a:p>
        </p:txBody>
      </p:sp>
    </p:spTree>
    <p:extLst>
      <p:ext uri="{BB962C8B-B14F-4D97-AF65-F5344CB8AC3E}">
        <p14:creationId xmlns:p14="http://schemas.microsoft.com/office/powerpoint/2010/main" val="634371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u="sng" dirty="0"/>
              <a:t> </a:t>
            </a:r>
          </a:p>
        </p:txBody>
      </p:sp>
      <p:sp>
        <p:nvSpPr>
          <p:cNvPr id="3" name="Content Placeholder 2"/>
          <p:cNvSpPr>
            <a:spLocks noGrp="1"/>
          </p:cNvSpPr>
          <p:nvPr>
            <p:ph sz="quarter" idx="10"/>
          </p:nvPr>
        </p:nvSpPr>
        <p:spPr>
          <a:xfrm>
            <a:off x="542863" y="1628800"/>
            <a:ext cx="5109257" cy="4248000"/>
          </a:xfrm>
        </p:spPr>
        <p:txBody>
          <a:bodyPr/>
          <a:lstStyle/>
          <a:p>
            <a:r>
              <a:rPr lang="en-GB" dirty="0"/>
              <a:t>Networking is an important element of securing business in the construction sector. </a:t>
            </a:r>
          </a:p>
          <a:p>
            <a:r>
              <a:rPr lang="en-GB" dirty="0"/>
              <a:t>There are many networking events held across the UK for different areas of the construction sector. Often these will be face-to-face events but the Covid-19 pandemic has given rise to virtual events and video conferences. </a:t>
            </a:r>
          </a:p>
          <a:p>
            <a:r>
              <a:rPr lang="en-GB" dirty="0"/>
              <a:t>One of the main advantages of networking is creating relationships with others in the industry, which will often lead to new potential clients. </a:t>
            </a:r>
          </a:p>
          <a:p>
            <a:endParaRPr lang="en-GB" dirty="0"/>
          </a:p>
        </p:txBody>
      </p:sp>
      <p:sp>
        <p:nvSpPr>
          <p:cNvPr id="4" name="TextBox 3"/>
          <p:cNvSpPr txBox="1"/>
          <p:nvPr/>
        </p:nvSpPr>
        <p:spPr>
          <a:xfrm>
            <a:off x="457200" y="1008000"/>
            <a:ext cx="4906888" cy="461665"/>
          </a:xfrm>
          <a:prstGeom prst="rect">
            <a:avLst/>
          </a:prstGeom>
          <a:noFill/>
        </p:spPr>
        <p:txBody>
          <a:bodyPr wrap="square" rtlCol="0">
            <a:spAutoFit/>
          </a:bodyPr>
          <a:lstStyle/>
          <a:p>
            <a:r>
              <a:rPr lang="en-GB" sz="2400" b="1" dirty="0">
                <a:solidFill>
                  <a:srgbClr val="0077E3"/>
                </a:solidFill>
              </a:rPr>
              <a:t>Networking</a:t>
            </a:r>
            <a:r>
              <a:rPr lang="en-GB" sz="2400" b="1" u="sng" dirty="0">
                <a:solidFill>
                  <a:srgbClr val="0077E3"/>
                </a:solidFill>
              </a:rPr>
              <a:t> </a:t>
            </a:r>
          </a:p>
        </p:txBody>
      </p:sp>
      <p:pic>
        <p:nvPicPr>
          <p:cNvPr id="7" name="Picture 6" descr="A picture containing text, person, indoor, computer&#10;&#10;Description automatically generated">
            <a:extLst>
              <a:ext uri="{FF2B5EF4-FFF2-40B4-BE49-F238E27FC236}">
                <a16:creationId xmlns:a16="http://schemas.microsoft.com/office/drawing/2014/main" id="{03E065DA-AA9A-45AB-96B0-7B4BF056C6D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58967" y="2481136"/>
            <a:ext cx="2842170" cy="1895727"/>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sky, various, different, bunch&#10;&#10;Description automatically generated">
            <a:extLst>
              <a:ext uri="{FF2B5EF4-FFF2-40B4-BE49-F238E27FC236}">
                <a16:creationId xmlns:a16="http://schemas.microsoft.com/office/drawing/2014/main" id="{9D41EE28-0507-4C2A-A4CA-DC04AFAEDDE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4788" y="1244635"/>
            <a:ext cx="3489131" cy="2472398"/>
          </a:xfrm>
          <a:prstGeom prst="rect">
            <a:avLst/>
          </a:prstGeom>
        </p:spPr>
      </p:pic>
      <p:sp>
        <p:nvSpPr>
          <p:cNvPr id="3" name="Title 2"/>
          <p:cNvSpPr>
            <a:spLocks noGrp="1"/>
          </p:cNvSpPr>
          <p:nvPr>
            <p:ph type="title"/>
          </p:nvPr>
        </p:nvSpPr>
        <p:spPr/>
        <p:txBody>
          <a:bodyPr/>
          <a:lstStyle/>
          <a:p>
            <a:r>
              <a:rPr lang="en-GB" dirty="0"/>
              <a:t>Benefits of networking</a:t>
            </a:r>
            <a:r>
              <a:rPr lang="en-GB" u="sng" dirty="0"/>
              <a:t> </a:t>
            </a:r>
          </a:p>
        </p:txBody>
      </p:sp>
      <p:sp>
        <p:nvSpPr>
          <p:cNvPr id="2" name="TextBox 1"/>
          <p:cNvSpPr txBox="1"/>
          <p:nvPr/>
        </p:nvSpPr>
        <p:spPr>
          <a:xfrm>
            <a:off x="468854" y="1679348"/>
            <a:ext cx="525658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Increase business connections. </a:t>
            </a:r>
          </a:p>
        </p:txBody>
      </p:sp>
      <p:sp>
        <p:nvSpPr>
          <p:cNvPr id="4" name="TextBox 3"/>
          <p:cNvSpPr txBox="1"/>
          <p:nvPr/>
        </p:nvSpPr>
        <p:spPr>
          <a:xfrm>
            <a:off x="457200" y="2252404"/>
            <a:ext cx="453650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New information. </a:t>
            </a:r>
          </a:p>
        </p:txBody>
      </p:sp>
      <p:sp>
        <p:nvSpPr>
          <p:cNvPr id="5" name="TextBox 4"/>
          <p:cNvSpPr txBox="1"/>
          <p:nvPr/>
        </p:nvSpPr>
        <p:spPr>
          <a:xfrm>
            <a:off x="457200" y="2813682"/>
            <a:ext cx="67687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Advice and support. </a:t>
            </a:r>
          </a:p>
        </p:txBody>
      </p:sp>
      <p:sp>
        <p:nvSpPr>
          <p:cNvPr id="6" name="TextBox 5"/>
          <p:cNvSpPr txBox="1"/>
          <p:nvPr/>
        </p:nvSpPr>
        <p:spPr>
          <a:xfrm>
            <a:off x="468854" y="3404260"/>
            <a:ext cx="84969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Collaborative working relationships. </a:t>
            </a:r>
          </a:p>
        </p:txBody>
      </p:sp>
      <p:sp>
        <p:nvSpPr>
          <p:cNvPr id="7" name="TextBox 6"/>
          <p:cNvSpPr txBox="1"/>
          <p:nvPr/>
        </p:nvSpPr>
        <p:spPr>
          <a:xfrm>
            <a:off x="468854" y="3952771"/>
            <a:ext cx="48245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New job opportunities.</a:t>
            </a:r>
          </a:p>
        </p:txBody>
      </p:sp>
      <p:sp>
        <p:nvSpPr>
          <p:cNvPr id="9" name="TextBox 8">
            <a:extLst>
              <a:ext uri="{FF2B5EF4-FFF2-40B4-BE49-F238E27FC236}">
                <a16:creationId xmlns:a16="http://schemas.microsoft.com/office/drawing/2014/main" id="{AB873DA3-974D-4F64-9CE7-E71E6E6DF4D0}"/>
              </a:ext>
            </a:extLst>
          </p:cNvPr>
          <p:cNvSpPr txBox="1"/>
          <p:nvPr/>
        </p:nvSpPr>
        <p:spPr>
          <a:xfrm>
            <a:off x="470679" y="4526395"/>
            <a:ext cx="7688866"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Comparing and contrasting different business models or delivery methods. </a:t>
            </a:r>
          </a:p>
        </p:txBody>
      </p:sp>
    </p:spTree>
    <p:extLst>
      <p:ext uri="{BB962C8B-B14F-4D97-AF65-F5344CB8AC3E}">
        <p14:creationId xmlns:p14="http://schemas.microsoft.com/office/powerpoint/2010/main" val="1894570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business</a:t>
            </a:r>
            <a:r>
              <a:rPr lang="en-GB" u="sng" dirty="0"/>
              <a:t> </a:t>
            </a:r>
          </a:p>
        </p:txBody>
      </p:sp>
      <p:sp>
        <p:nvSpPr>
          <p:cNvPr id="4" name="TextBox 3"/>
          <p:cNvSpPr txBox="1"/>
          <p:nvPr/>
        </p:nvSpPr>
        <p:spPr>
          <a:xfrm>
            <a:off x="579628" y="1685072"/>
            <a:ext cx="28803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Company logo.</a:t>
            </a:r>
            <a:r>
              <a:rPr lang="en-GB" b="1" dirty="0"/>
              <a:t> </a:t>
            </a:r>
          </a:p>
        </p:txBody>
      </p:sp>
      <p:sp>
        <p:nvSpPr>
          <p:cNvPr id="5" name="TextBox 4"/>
          <p:cNvSpPr txBox="1"/>
          <p:nvPr/>
        </p:nvSpPr>
        <p:spPr>
          <a:xfrm>
            <a:off x="563851" y="2868019"/>
            <a:ext cx="84249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Take photos to demonstrate past work and projects.</a:t>
            </a:r>
            <a:r>
              <a:rPr lang="en-GB" b="1" dirty="0"/>
              <a:t>  </a:t>
            </a:r>
          </a:p>
        </p:txBody>
      </p:sp>
      <p:sp>
        <p:nvSpPr>
          <p:cNvPr id="6" name="TextBox 5"/>
          <p:cNvSpPr txBox="1"/>
          <p:nvPr/>
        </p:nvSpPr>
        <p:spPr>
          <a:xfrm>
            <a:off x="579628" y="2296300"/>
            <a:ext cx="33843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Company website.</a:t>
            </a:r>
            <a:r>
              <a:rPr lang="en-GB" b="1" dirty="0"/>
              <a:t> </a:t>
            </a:r>
          </a:p>
        </p:txBody>
      </p:sp>
      <p:sp>
        <p:nvSpPr>
          <p:cNvPr id="7" name="TextBox 6"/>
          <p:cNvSpPr txBox="1"/>
          <p:nvPr/>
        </p:nvSpPr>
        <p:spPr>
          <a:xfrm>
            <a:off x="570670" y="3457028"/>
            <a:ext cx="61926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Create company social media accounts.</a:t>
            </a:r>
            <a:r>
              <a:rPr lang="en-GB" b="1" dirty="0"/>
              <a:t> </a:t>
            </a:r>
          </a:p>
        </p:txBody>
      </p:sp>
      <p:sp>
        <p:nvSpPr>
          <p:cNvPr id="8" name="TextBox 7"/>
          <p:cNvSpPr txBox="1"/>
          <p:nvPr/>
        </p:nvSpPr>
        <p:spPr>
          <a:xfrm>
            <a:off x="557210" y="5329165"/>
            <a:ext cx="324036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Business cards.</a:t>
            </a:r>
            <a:r>
              <a:rPr lang="en-GB" b="1" dirty="0"/>
              <a:t> </a:t>
            </a:r>
          </a:p>
        </p:txBody>
      </p:sp>
      <p:sp>
        <p:nvSpPr>
          <p:cNvPr id="3" name="TextBox 2"/>
          <p:cNvSpPr txBox="1"/>
          <p:nvPr/>
        </p:nvSpPr>
        <p:spPr>
          <a:xfrm>
            <a:off x="585713" y="4687601"/>
            <a:ext cx="37746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Customer surveys.</a:t>
            </a:r>
            <a:r>
              <a:rPr lang="en-GB" b="1" dirty="0"/>
              <a:t> </a:t>
            </a:r>
          </a:p>
        </p:txBody>
      </p:sp>
      <p:sp>
        <p:nvSpPr>
          <p:cNvPr id="9" name="TextBox 8"/>
          <p:cNvSpPr txBox="1"/>
          <p:nvPr/>
        </p:nvSpPr>
        <p:spPr>
          <a:xfrm>
            <a:off x="570670" y="4098592"/>
            <a:ext cx="66967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Customer reviews and endorsements.</a:t>
            </a:r>
            <a:r>
              <a:rPr lang="en-GB" b="1" dirty="0"/>
              <a:t> </a:t>
            </a:r>
          </a:p>
        </p:txBody>
      </p:sp>
    </p:spTree>
    <p:extLst>
      <p:ext uri="{BB962C8B-B14F-4D97-AF65-F5344CB8AC3E}">
        <p14:creationId xmlns:p14="http://schemas.microsoft.com/office/powerpoint/2010/main" val="278141700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41DBFF9-6463-40D1-B222-551882D7076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3B02FA4-9BEE-48E2-B94F-E1DEA45DEF21}">
  <ds:schemaRefs>
    <ds:schemaRef ds:uri="http://schemas.microsoft.com/sharepoint/v3/contenttype/forms"/>
  </ds:schemaRefs>
</ds:datastoreItem>
</file>

<file path=customXml/itemProps3.xml><?xml version="1.0" encoding="utf-8"?>
<ds:datastoreItem xmlns:ds="http://schemas.openxmlformats.org/officeDocument/2006/customXml" ds:itemID="{CA44F69C-28D5-4B48-84F6-DCC79A2B025F}">
  <ds:schemaRefs>
    <ds:schemaRef ds:uri="http://schemas.microsoft.com/office/infopath/2007/PartnerControls"/>
    <ds:schemaRef ds:uri="http://purl.org/dc/terms/"/>
    <ds:schemaRef ds:uri="http://schemas.microsoft.com/office/2006/documentManagement/types"/>
    <ds:schemaRef ds:uri="http://schemas.openxmlformats.org/package/2006/metadata/core-properties"/>
    <ds:schemaRef ds:uri="http://purl.org/dc/elements/1.1/"/>
    <ds:schemaRef ds:uri="http://schemas.microsoft.com/office/2006/metadata/properties"/>
    <ds:schemaRef ds:uri="4b678ced-8ee3-4992-8a93-8a291cb51b09"/>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8578</TotalTime>
  <Words>550</Words>
  <Application>Microsoft Office PowerPoint</Application>
  <PresentationFormat>On-screen Show (4:3)</PresentationFormat>
  <Paragraphs>55</Paragraphs>
  <Slides>11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Default Design</vt:lpstr>
      <vt:lpstr>PowerPoint 9: Sources of information</vt:lpstr>
      <vt:lpstr>Functional information </vt:lpstr>
      <vt:lpstr>Technical information </vt:lpstr>
      <vt:lpstr>PowerPoint Presentation</vt:lpstr>
      <vt:lpstr>Sharing ideas and knowledge </vt:lpstr>
      <vt:lpstr> Customer reviews and feedback </vt:lpstr>
      <vt:lpstr> </vt:lpstr>
      <vt:lpstr>Benefits of networking </vt:lpstr>
      <vt:lpstr>Building business </vt:lpstr>
      <vt:lpstr>LinkedIn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165</cp:revision>
  <dcterms:created xsi:type="dcterms:W3CDTF">2013-05-28T00:38:54Z</dcterms:created>
  <dcterms:modified xsi:type="dcterms:W3CDTF">2021-08-12T15:29:30Z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