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7"/>
  </p:notesMasterIdLst>
  <p:handoutMasterIdLst>
    <p:handoutMasterId r:id="rId28"/>
  </p:handoutMasterIdLst>
  <p:sldIdLst>
    <p:sldId id="256" r:id="rId5"/>
    <p:sldId id="352" r:id="rId6"/>
    <p:sldId id="356" r:id="rId7"/>
    <p:sldId id="353" r:id="rId8"/>
    <p:sldId id="351" r:id="rId9"/>
    <p:sldId id="348" r:id="rId10"/>
    <p:sldId id="350" r:id="rId11"/>
    <p:sldId id="344" r:id="rId12"/>
    <p:sldId id="355" r:id="rId13"/>
    <p:sldId id="363" r:id="rId14"/>
    <p:sldId id="341" r:id="rId15"/>
    <p:sldId id="359" r:id="rId16"/>
    <p:sldId id="331" r:id="rId17"/>
    <p:sldId id="328" r:id="rId18"/>
    <p:sldId id="354" r:id="rId19"/>
    <p:sldId id="345" r:id="rId20"/>
    <p:sldId id="346" r:id="rId21"/>
    <p:sldId id="360" r:id="rId22"/>
    <p:sldId id="358" r:id="rId23"/>
    <p:sldId id="361" r:id="rId24"/>
    <p:sldId id="362" r:id="rId25"/>
    <p:sldId id="267" r:id="rId26"/>
  </p:sldIdLst>
  <p:sldSz cx="9144000" cy="6858000" type="screen4x3"/>
  <p:notesSz cx="6858000" cy="9144000"/>
  <p:custDataLst>
    <p:tags r:id="rId2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4" clrIdx="0">
    <p:extLst>
      <p:ext uri="{19B8F6BF-5375-455C-9EA6-DF929625EA0E}">
        <p15:presenceInfo xmlns:p15="http://schemas.microsoft.com/office/powerpoint/2012/main" userId="Caroline Prodger" providerId="None"/>
      </p:ext>
    </p:extLst>
  </p:cmAuthor>
  <p:cmAuthor id="2" name="Anwen Roberts" initials="AR" lastIdx="2"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7CE842A-C93A-462F-8FBB-ABEF2EDC2C85}" v="14" dt="2021-07-21T13:38:30.527"/>
    <p1510:client id="{CE99347C-E8D7-4950-82F1-B3E062935D65}" v="2" dt="2021-07-21T13:48:03.3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4" autoAdjust="0"/>
    <p:restoredTop sz="86395"/>
  </p:normalViewPr>
  <p:slideViewPr>
    <p:cSldViewPr showGuides="1">
      <p:cViewPr varScale="1">
        <p:scale>
          <a:sx n="67" d="100"/>
          <a:sy n="67" d="100"/>
        </p:scale>
        <p:origin x="1284"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7CE842A-C93A-462F-8FBB-ABEF2EDC2C85}"/>
    <pc:docChg chg="custSel modSld">
      <pc:chgData name="Caroline Prodger" userId="e4ef2e75-b60b-401b-8ebe-291bdcf405f4" providerId="ADAL" clId="{77CE842A-C93A-462F-8FBB-ABEF2EDC2C85}" dt="2021-07-21T13:38:47.290" v="122" actId="1076"/>
      <pc:docMkLst>
        <pc:docMk/>
      </pc:docMkLst>
      <pc:sldChg chg="modSp">
        <pc:chgData name="Caroline Prodger" userId="e4ef2e75-b60b-401b-8ebe-291bdcf405f4" providerId="ADAL" clId="{77CE842A-C93A-462F-8FBB-ABEF2EDC2C85}" dt="2021-07-09T16:42:30.939" v="0"/>
        <pc:sldMkLst>
          <pc:docMk/>
          <pc:sldMk cId="0" sldId="328"/>
        </pc:sldMkLst>
        <pc:spChg chg="mod">
          <ac:chgData name="Caroline Prodger" userId="e4ef2e75-b60b-401b-8ebe-291bdcf405f4" providerId="ADAL" clId="{77CE842A-C93A-462F-8FBB-ABEF2EDC2C85}" dt="2021-07-09T16:42:30.939" v="0"/>
          <ac:spMkLst>
            <pc:docMk/>
            <pc:sldMk cId="0" sldId="328"/>
            <ac:spMk id="3" creationId="{00000000-0000-0000-0000-000000000000}"/>
          </ac:spMkLst>
        </pc:spChg>
      </pc:sldChg>
      <pc:sldChg chg="addSp modSp mod">
        <pc:chgData name="Caroline Prodger" userId="e4ef2e75-b60b-401b-8ebe-291bdcf405f4" providerId="ADAL" clId="{77CE842A-C93A-462F-8FBB-ABEF2EDC2C85}" dt="2021-07-09T16:57:27.982" v="45" actId="1076"/>
        <pc:sldMkLst>
          <pc:docMk/>
          <pc:sldMk cId="0" sldId="331"/>
        </pc:sldMkLst>
        <pc:spChg chg="mod">
          <ac:chgData name="Caroline Prodger" userId="e4ef2e75-b60b-401b-8ebe-291bdcf405f4" providerId="ADAL" clId="{77CE842A-C93A-462F-8FBB-ABEF2EDC2C85}" dt="2021-07-09T16:42:30.939" v="0"/>
          <ac:spMkLst>
            <pc:docMk/>
            <pc:sldMk cId="0" sldId="331"/>
            <ac:spMk id="2" creationId="{00000000-0000-0000-0000-000000000000}"/>
          </ac:spMkLst>
        </pc:spChg>
        <pc:picChg chg="add mod">
          <ac:chgData name="Caroline Prodger" userId="e4ef2e75-b60b-401b-8ebe-291bdcf405f4" providerId="ADAL" clId="{77CE842A-C93A-462F-8FBB-ABEF2EDC2C85}" dt="2021-07-09T16:57:27.982" v="45" actId="1076"/>
          <ac:picMkLst>
            <pc:docMk/>
            <pc:sldMk cId="0" sldId="331"/>
            <ac:picMk id="11" creationId="{2F768E25-54D3-4664-BDF8-D7375ADF56CD}"/>
          </ac:picMkLst>
        </pc:picChg>
      </pc:sldChg>
      <pc:sldChg chg="addSp delSp modSp mod">
        <pc:chgData name="Caroline Prodger" userId="e4ef2e75-b60b-401b-8ebe-291bdcf405f4" providerId="ADAL" clId="{77CE842A-C93A-462F-8FBB-ABEF2EDC2C85}" dt="2021-07-09T16:55:22.749" v="39" actId="1076"/>
        <pc:sldMkLst>
          <pc:docMk/>
          <pc:sldMk cId="2004821185" sldId="341"/>
        </pc:sldMkLst>
        <pc:spChg chg="mod">
          <ac:chgData name="Caroline Prodger" userId="e4ef2e75-b60b-401b-8ebe-291bdcf405f4" providerId="ADAL" clId="{77CE842A-C93A-462F-8FBB-ABEF2EDC2C85}" dt="2021-07-09T16:42:30.939" v="0"/>
          <ac:spMkLst>
            <pc:docMk/>
            <pc:sldMk cId="2004821185" sldId="341"/>
            <ac:spMk id="4" creationId="{B71040FF-0DEF-485D-A0D9-B518499C4608}"/>
          </ac:spMkLst>
        </pc:spChg>
        <pc:picChg chg="add mod">
          <ac:chgData name="Caroline Prodger" userId="e4ef2e75-b60b-401b-8ebe-291bdcf405f4" providerId="ADAL" clId="{77CE842A-C93A-462F-8FBB-ABEF2EDC2C85}" dt="2021-07-09T16:55:22.749" v="39" actId="1076"/>
          <ac:picMkLst>
            <pc:docMk/>
            <pc:sldMk cId="2004821185" sldId="341"/>
            <ac:picMk id="3" creationId="{D335FF4F-8605-4593-8BC8-999F31CCE19D}"/>
          </ac:picMkLst>
        </pc:picChg>
        <pc:picChg chg="del">
          <ac:chgData name="Caroline Prodger" userId="e4ef2e75-b60b-401b-8ebe-291bdcf405f4" providerId="ADAL" clId="{77CE842A-C93A-462F-8FBB-ABEF2EDC2C85}" dt="2021-07-09T16:55:12.666" v="33" actId="478"/>
          <ac:picMkLst>
            <pc:docMk/>
            <pc:sldMk cId="2004821185" sldId="341"/>
            <ac:picMk id="9" creationId="{00000000-0000-0000-0000-000000000000}"/>
          </ac:picMkLst>
        </pc:picChg>
      </pc:sldChg>
      <pc:sldChg chg="addSp delSp modSp mod">
        <pc:chgData name="Caroline Prodger" userId="e4ef2e75-b60b-401b-8ebe-291bdcf405f4" providerId="ADAL" clId="{77CE842A-C93A-462F-8FBB-ABEF2EDC2C85}" dt="2021-07-09T16:47:02.685" v="14"/>
        <pc:sldMkLst>
          <pc:docMk/>
          <pc:sldMk cId="2375944551" sldId="344"/>
        </pc:sldMkLst>
        <pc:spChg chg="mod">
          <ac:chgData name="Caroline Prodger" userId="e4ef2e75-b60b-401b-8ebe-291bdcf405f4" providerId="ADAL" clId="{77CE842A-C93A-462F-8FBB-ABEF2EDC2C85}" dt="2021-07-09T16:42:30.939" v="0"/>
          <ac:spMkLst>
            <pc:docMk/>
            <pc:sldMk cId="2375944551" sldId="344"/>
            <ac:spMk id="2" creationId="{9DCE337F-AF73-4318-A55C-4303243BB596}"/>
          </ac:spMkLst>
        </pc:spChg>
        <pc:picChg chg="del">
          <ac:chgData name="Caroline Prodger" userId="e4ef2e75-b60b-401b-8ebe-291bdcf405f4" providerId="ADAL" clId="{77CE842A-C93A-462F-8FBB-ABEF2EDC2C85}" dt="2021-07-09T16:46:56.375" v="12" actId="21"/>
          <ac:picMkLst>
            <pc:docMk/>
            <pc:sldMk cId="2375944551" sldId="344"/>
            <ac:picMk id="4" creationId="{00000000-0000-0000-0000-000000000000}"/>
          </ac:picMkLst>
        </pc:picChg>
        <pc:picChg chg="add mod">
          <ac:chgData name="Caroline Prodger" userId="e4ef2e75-b60b-401b-8ebe-291bdcf405f4" providerId="ADAL" clId="{77CE842A-C93A-462F-8FBB-ABEF2EDC2C85}" dt="2021-07-09T16:47:02.685" v="14"/>
          <ac:picMkLst>
            <pc:docMk/>
            <pc:sldMk cId="2375944551" sldId="344"/>
            <ac:picMk id="5" creationId="{C408C6DB-370E-43CD-8D41-9BA81DCE4568}"/>
          </ac:picMkLst>
        </pc:picChg>
      </pc:sldChg>
      <pc:sldChg chg="addSp delSp modSp mod">
        <pc:chgData name="Caroline Prodger" userId="e4ef2e75-b60b-401b-8ebe-291bdcf405f4" providerId="ADAL" clId="{77CE842A-C93A-462F-8FBB-ABEF2EDC2C85}" dt="2021-07-09T16:59:08.334" v="52" actId="1076"/>
        <pc:sldMkLst>
          <pc:docMk/>
          <pc:sldMk cId="2146482439" sldId="345"/>
        </pc:sldMkLst>
        <pc:spChg chg="mod">
          <ac:chgData name="Caroline Prodger" userId="e4ef2e75-b60b-401b-8ebe-291bdcf405f4" providerId="ADAL" clId="{77CE842A-C93A-462F-8FBB-ABEF2EDC2C85}" dt="2021-07-09T16:42:30.939" v="0"/>
          <ac:spMkLst>
            <pc:docMk/>
            <pc:sldMk cId="2146482439" sldId="345"/>
            <ac:spMk id="2" creationId="{8BBF5550-EE15-423F-9BAC-82F566E27876}"/>
          </ac:spMkLst>
        </pc:spChg>
        <pc:picChg chg="del">
          <ac:chgData name="Caroline Prodger" userId="e4ef2e75-b60b-401b-8ebe-291bdcf405f4" providerId="ADAL" clId="{77CE842A-C93A-462F-8FBB-ABEF2EDC2C85}" dt="2021-07-09T16:58:42.743" v="46" actId="478"/>
          <ac:picMkLst>
            <pc:docMk/>
            <pc:sldMk cId="2146482439" sldId="345"/>
            <ac:picMk id="4" creationId="{00000000-0000-0000-0000-000000000000}"/>
          </ac:picMkLst>
        </pc:picChg>
        <pc:picChg chg="add mod">
          <ac:chgData name="Caroline Prodger" userId="e4ef2e75-b60b-401b-8ebe-291bdcf405f4" providerId="ADAL" clId="{77CE842A-C93A-462F-8FBB-ABEF2EDC2C85}" dt="2021-07-09T16:59:08.334" v="52" actId="1076"/>
          <ac:picMkLst>
            <pc:docMk/>
            <pc:sldMk cId="2146482439" sldId="345"/>
            <ac:picMk id="6" creationId="{DA8B5919-1F33-469D-ABB8-5472016C63D7}"/>
          </ac:picMkLst>
        </pc:picChg>
      </pc:sldChg>
      <pc:sldChg chg="modSp">
        <pc:chgData name="Caroline Prodger" userId="e4ef2e75-b60b-401b-8ebe-291bdcf405f4" providerId="ADAL" clId="{77CE842A-C93A-462F-8FBB-ABEF2EDC2C85}" dt="2021-07-09T16:42:30.939" v="0"/>
        <pc:sldMkLst>
          <pc:docMk/>
          <pc:sldMk cId="2082325510" sldId="346"/>
        </pc:sldMkLst>
        <pc:spChg chg="mod">
          <ac:chgData name="Caroline Prodger" userId="e4ef2e75-b60b-401b-8ebe-291bdcf405f4" providerId="ADAL" clId="{77CE842A-C93A-462F-8FBB-ABEF2EDC2C85}" dt="2021-07-09T16:42:30.939" v="0"/>
          <ac:spMkLst>
            <pc:docMk/>
            <pc:sldMk cId="2082325510" sldId="346"/>
            <ac:spMk id="2" creationId="{37876BBD-7353-4913-8745-F31DB0C2340C}"/>
          </ac:spMkLst>
        </pc:spChg>
      </pc:sldChg>
      <pc:sldChg chg="addSp modSp mod">
        <pc:chgData name="Caroline Prodger" userId="e4ef2e75-b60b-401b-8ebe-291bdcf405f4" providerId="ADAL" clId="{77CE842A-C93A-462F-8FBB-ABEF2EDC2C85}" dt="2021-07-09T16:47:43.440" v="18" actId="1076"/>
        <pc:sldMkLst>
          <pc:docMk/>
          <pc:sldMk cId="634371300" sldId="348"/>
        </pc:sldMkLst>
        <pc:spChg chg="mod">
          <ac:chgData name="Caroline Prodger" userId="e4ef2e75-b60b-401b-8ebe-291bdcf405f4" providerId="ADAL" clId="{77CE842A-C93A-462F-8FBB-ABEF2EDC2C85}" dt="2021-07-09T16:42:30.939" v="0"/>
          <ac:spMkLst>
            <pc:docMk/>
            <pc:sldMk cId="634371300" sldId="348"/>
            <ac:spMk id="2" creationId="{00000000-0000-0000-0000-000000000000}"/>
          </ac:spMkLst>
        </pc:spChg>
        <pc:picChg chg="add mod">
          <ac:chgData name="Caroline Prodger" userId="e4ef2e75-b60b-401b-8ebe-291bdcf405f4" providerId="ADAL" clId="{77CE842A-C93A-462F-8FBB-ABEF2EDC2C85}" dt="2021-07-09T16:47:43.440" v="18" actId="1076"/>
          <ac:picMkLst>
            <pc:docMk/>
            <pc:sldMk cId="634371300" sldId="348"/>
            <ac:picMk id="8" creationId="{324CF7EC-F37B-4A00-8DF0-74E425C79BEE}"/>
          </ac:picMkLst>
        </pc:picChg>
      </pc:sldChg>
      <pc:sldChg chg="modSp">
        <pc:chgData name="Caroline Prodger" userId="e4ef2e75-b60b-401b-8ebe-291bdcf405f4" providerId="ADAL" clId="{77CE842A-C93A-462F-8FBB-ABEF2EDC2C85}" dt="2021-07-09T16:42:30.939" v="0"/>
        <pc:sldMkLst>
          <pc:docMk/>
          <pc:sldMk cId="1655668149" sldId="350"/>
        </pc:sldMkLst>
        <pc:spChg chg="mod">
          <ac:chgData name="Caroline Prodger" userId="e4ef2e75-b60b-401b-8ebe-291bdcf405f4" providerId="ADAL" clId="{77CE842A-C93A-462F-8FBB-ABEF2EDC2C85}" dt="2021-07-09T16:42:30.939" v="0"/>
          <ac:spMkLst>
            <pc:docMk/>
            <pc:sldMk cId="1655668149" sldId="350"/>
            <ac:spMk id="2" creationId="{00000000-0000-0000-0000-000000000000}"/>
          </ac:spMkLst>
        </pc:spChg>
      </pc:sldChg>
      <pc:sldChg chg="addSp delSp modSp mod">
        <pc:chgData name="Caroline Prodger" userId="e4ef2e75-b60b-401b-8ebe-291bdcf405f4" providerId="ADAL" clId="{77CE842A-C93A-462F-8FBB-ABEF2EDC2C85}" dt="2021-07-09T16:47:00.098" v="13" actId="21"/>
        <pc:sldMkLst>
          <pc:docMk/>
          <pc:sldMk cId="1894570412" sldId="351"/>
        </pc:sldMkLst>
        <pc:spChg chg="mod">
          <ac:chgData name="Caroline Prodger" userId="e4ef2e75-b60b-401b-8ebe-291bdcf405f4" providerId="ADAL" clId="{77CE842A-C93A-462F-8FBB-ABEF2EDC2C85}" dt="2021-07-09T16:42:30.939" v="0"/>
          <ac:spMkLst>
            <pc:docMk/>
            <pc:sldMk cId="1894570412" sldId="351"/>
            <ac:spMk id="3" creationId="{00000000-0000-0000-0000-000000000000}"/>
          </ac:spMkLst>
        </pc:spChg>
        <pc:picChg chg="add del mod">
          <ac:chgData name="Caroline Prodger" userId="e4ef2e75-b60b-401b-8ebe-291bdcf405f4" providerId="ADAL" clId="{77CE842A-C93A-462F-8FBB-ABEF2EDC2C85}" dt="2021-07-09T16:47:00.098" v="13" actId="21"/>
          <ac:picMkLst>
            <pc:docMk/>
            <pc:sldMk cId="1894570412" sldId="351"/>
            <ac:picMk id="5" creationId="{8FA0871D-A3D3-4336-858A-8A9E46CA9F2A}"/>
          </ac:picMkLst>
        </pc:picChg>
      </pc:sldChg>
      <pc:sldChg chg="addSp delSp modSp mod">
        <pc:chgData name="Caroline Prodger" userId="e4ef2e75-b60b-401b-8ebe-291bdcf405f4" providerId="ADAL" clId="{77CE842A-C93A-462F-8FBB-ABEF2EDC2C85}" dt="2021-07-09T16:44:29.270" v="7" actId="1076"/>
        <pc:sldMkLst>
          <pc:docMk/>
          <pc:sldMk cId="4125820335" sldId="352"/>
        </pc:sldMkLst>
        <pc:spChg chg="mod">
          <ac:chgData name="Caroline Prodger" userId="e4ef2e75-b60b-401b-8ebe-291bdcf405f4" providerId="ADAL" clId="{77CE842A-C93A-462F-8FBB-ABEF2EDC2C85}" dt="2021-07-09T16:42:30.939" v="0"/>
          <ac:spMkLst>
            <pc:docMk/>
            <pc:sldMk cId="4125820335" sldId="352"/>
            <ac:spMk id="2" creationId="{00000000-0000-0000-0000-000000000000}"/>
          </ac:spMkLst>
        </pc:spChg>
        <pc:picChg chg="del">
          <ac:chgData name="Caroline Prodger" userId="e4ef2e75-b60b-401b-8ebe-291bdcf405f4" providerId="ADAL" clId="{77CE842A-C93A-462F-8FBB-ABEF2EDC2C85}" dt="2021-07-09T16:42:40.218" v="1" actId="478"/>
          <ac:picMkLst>
            <pc:docMk/>
            <pc:sldMk cId="4125820335" sldId="352"/>
            <ac:picMk id="4" creationId="{00000000-0000-0000-0000-000000000000}"/>
          </ac:picMkLst>
        </pc:picChg>
        <pc:picChg chg="add mod">
          <ac:chgData name="Caroline Prodger" userId="e4ef2e75-b60b-401b-8ebe-291bdcf405f4" providerId="ADAL" clId="{77CE842A-C93A-462F-8FBB-ABEF2EDC2C85}" dt="2021-07-09T16:44:29.270" v="7" actId="1076"/>
          <ac:picMkLst>
            <pc:docMk/>
            <pc:sldMk cId="4125820335" sldId="352"/>
            <ac:picMk id="6" creationId="{36A20CAD-CB8E-4F64-9BEE-9ED77139DAF0}"/>
          </ac:picMkLst>
        </pc:picChg>
      </pc:sldChg>
      <pc:sldChg chg="modSp">
        <pc:chgData name="Caroline Prodger" userId="e4ef2e75-b60b-401b-8ebe-291bdcf405f4" providerId="ADAL" clId="{77CE842A-C93A-462F-8FBB-ABEF2EDC2C85}" dt="2021-07-09T16:42:30.939" v="0"/>
        <pc:sldMkLst>
          <pc:docMk/>
          <pc:sldMk cId="472319940" sldId="354"/>
        </pc:sldMkLst>
        <pc:spChg chg="mod">
          <ac:chgData name="Caroline Prodger" userId="e4ef2e75-b60b-401b-8ebe-291bdcf405f4" providerId="ADAL" clId="{77CE842A-C93A-462F-8FBB-ABEF2EDC2C85}" dt="2021-07-09T16:42:30.939" v="0"/>
          <ac:spMkLst>
            <pc:docMk/>
            <pc:sldMk cId="472319940" sldId="354"/>
            <ac:spMk id="2" creationId="{00000000-0000-0000-0000-000000000000}"/>
          </ac:spMkLst>
        </pc:spChg>
      </pc:sldChg>
      <pc:sldChg chg="addSp modSp mod">
        <pc:chgData name="Caroline Prodger" userId="e4ef2e75-b60b-401b-8ebe-291bdcf405f4" providerId="ADAL" clId="{77CE842A-C93A-462F-8FBB-ABEF2EDC2C85}" dt="2021-07-09T16:50:56.884" v="26" actId="14100"/>
        <pc:sldMkLst>
          <pc:docMk/>
          <pc:sldMk cId="20095073" sldId="355"/>
        </pc:sldMkLst>
        <pc:spChg chg="mod">
          <ac:chgData name="Caroline Prodger" userId="e4ef2e75-b60b-401b-8ebe-291bdcf405f4" providerId="ADAL" clId="{77CE842A-C93A-462F-8FBB-ABEF2EDC2C85}" dt="2021-07-09T16:42:30.939" v="0"/>
          <ac:spMkLst>
            <pc:docMk/>
            <pc:sldMk cId="20095073" sldId="355"/>
            <ac:spMk id="2" creationId="{00000000-0000-0000-0000-000000000000}"/>
          </ac:spMkLst>
        </pc:spChg>
        <pc:picChg chg="add mod">
          <ac:chgData name="Caroline Prodger" userId="e4ef2e75-b60b-401b-8ebe-291bdcf405f4" providerId="ADAL" clId="{77CE842A-C93A-462F-8FBB-ABEF2EDC2C85}" dt="2021-07-09T16:50:56.884" v="26" actId="14100"/>
          <ac:picMkLst>
            <pc:docMk/>
            <pc:sldMk cId="20095073" sldId="355"/>
            <ac:picMk id="7" creationId="{8E72BE51-CBED-4B27-9FE8-01489AA77E6D}"/>
          </ac:picMkLst>
        </pc:picChg>
      </pc:sldChg>
      <pc:sldChg chg="modSp">
        <pc:chgData name="Caroline Prodger" userId="e4ef2e75-b60b-401b-8ebe-291bdcf405f4" providerId="ADAL" clId="{77CE842A-C93A-462F-8FBB-ABEF2EDC2C85}" dt="2021-07-09T16:42:30.939" v="0"/>
        <pc:sldMkLst>
          <pc:docMk/>
          <pc:sldMk cId="1708662045" sldId="356"/>
        </pc:sldMkLst>
        <pc:spChg chg="mod">
          <ac:chgData name="Caroline Prodger" userId="e4ef2e75-b60b-401b-8ebe-291bdcf405f4" providerId="ADAL" clId="{77CE842A-C93A-462F-8FBB-ABEF2EDC2C85}" dt="2021-07-09T16:42:30.939" v="0"/>
          <ac:spMkLst>
            <pc:docMk/>
            <pc:sldMk cId="1708662045" sldId="356"/>
            <ac:spMk id="2" creationId="{B4F72995-83AD-4351-87C0-624C969F5149}"/>
          </ac:spMkLst>
        </pc:spChg>
        <pc:spChg chg="mod">
          <ac:chgData name="Caroline Prodger" userId="e4ef2e75-b60b-401b-8ebe-291bdcf405f4" providerId="ADAL" clId="{77CE842A-C93A-462F-8FBB-ABEF2EDC2C85}" dt="2021-07-09T16:42:30.939" v="0"/>
          <ac:spMkLst>
            <pc:docMk/>
            <pc:sldMk cId="1708662045" sldId="356"/>
            <ac:spMk id="3" creationId="{AD8C67DB-F174-4298-A258-4BA55CEDE0AE}"/>
          </ac:spMkLst>
        </pc:spChg>
      </pc:sldChg>
      <pc:sldChg chg="modSp">
        <pc:chgData name="Caroline Prodger" userId="e4ef2e75-b60b-401b-8ebe-291bdcf405f4" providerId="ADAL" clId="{77CE842A-C93A-462F-8FBB-ABEF2EDC2C85}" dt="2021-07-09T16:42:30.939" v="0"/>
        <pc:sldMkLst>
          <pc:docMk/>
          <pc:sldMk cId="36694258" sldId="358"/>
        </pc:sldMkLst>
        <pc:spChg chg="mod">
          <ac:chgData name="Caroline Prodger" userId="e4ef2e75-b60b-401b-8ebe-291bdcf405f4" providerId="ADAL" clId="{77CE842A-C93A-462F-8FBB-ABEF2EDC2C85}" dt="2021-07-09T16:42:30.939" v="0"/>
          <ac:spMkLst>
            <pc:docMk/>
            <pc:sldMk cId="36694258" sldId="358"/>
            <ac:spMk id="2" creationId="{00000000-0000-0000-0000-000000000000}"/>
          </ac:spMkLst>
        </pc:spChg>
      </pc:sldChg>
      <pc:sldChg chg="addSp delSp modSp mod">
        <pc:chgData name="Caroline Prodger" userId="e4ef2e75-b60b-401b-8ebe-291bdcf405f4" providerId="ADAL" clId="{77CE842A-C93A-462F-8FBB-ABEF2EDC2C85}" dt="2021-07-09T16:55:28.332" v="41" actId="1076"/>
        <pc:sldMkLst>
          <pc:docMk/>
          <pc:sldMk cId="1483509536" sldId="359"/>
        </pc:sldMkLst>
        <pc:picChg chg="del mod">
          <ac:chgData name="Caroline Prodger" userId="e4ef2e75-b60b-401b-8ebe-291bdcf405f4" providerId="ADAL" clId="{77CE842A-C93A-462F-8FBB-ABEF2EDC2C85}" dt="2021-07-09T16:55:03.974" v="28" actId="478"/>
          <ac:picMkLst>
            <pc:docMk/>
            <pc:sldMk cId="1483509536" sldId="359"/>
            <ac:picMk id="4" creationId="{00000000-0000-0000-0000-000000000000}"/>
          </ac:picMkLst>
        </pc:picChg>
        <pc:picChg chg="add mod">
          <ac:chgData name="Caroline Prodger" userId="e4ef2e75-b60b-401b-8ebe-291bdcf405f4" providerId="ADAL" clId="{77CE842A-C93A-462F-8FBB-ABEF2EDC2C85}" dt="2021-07-09T16:55:28.332" v="41" actId="1076"/>
          <ac:picMkLst>
            <pc:docMk/>
            <pc:sldMk cId="1483509536" sldId="359"/>
            <ac:picMk id="6" creationId="{420F3621-937F-49EE-A360-28EA96519BDF}"/>
          </ac:picMkLst>
        </pc:picChg>
      </pc:sldChg>
      <pc:sldChg chg="addSp delSp modSp mod">
        <pc:chgData name="Caroline Prodger" userId="e4ef2e75-b60b-401b-8ebe-291bdcf405f4" providerId="ADAL" clId="{77CE842A-C93A-462F-8FBB-ABEF2EDC2C85}" dt="2021-07-21T13:38:47.290" v="122" actId="1076"/>
        <pc:sldMkLst>
          <pc:docMk/>
          <pc:sldMk cId="2931387211" sldId="360"/>
        </pc:sldMkLst>
        <pc:spChg chg="mod">
          <ac:chgData name="Caroline Prodger" userId="e4ef2e75-b60b-401b-8ebe-291bdcf405f4" providerId="ADAL" clId="{77CE842A-C93A-462F-8FBB-ABEF2EDC2C85}" dt="2021-07-09T16:42:30.939" v="0"/>
          <ac:spMkLst>
            <pc:docMk/>
            <pc:sldMk cId="2931387211" sldId="360"/>
            <ac:spMk id="2" creationId="{00000000-0000-0000-0000-000000000000}"/>
          </ac:spMkLst>
        </pc:spChg>
        <pc:picChg chg="del mod">
          <ac:chgData name="Caroline Prodger" userId="e4ef2e75-b60b-401b-8ebe-291bdcf405f4" providerId="ADAL" clId="{77CE842A-C93A-462F-8FBB-ABEF2EDC2C85}" dt="2021-07-21T13:38:24.152" v="113" actId="478"/>
          <ac:picMkLst>
            <pc:docMk/>
            <pc:sldMk cId="2931387211" sldId="360"/>
            <ac:picMk id="4" creationId="{00000000-0000-0000-0000-000000000000}"/>
          </ac:picMkLst>
        </pc:picChg>
        <pc:picChg chg="add mod modCrop">
          <ac:chgData name="Caroline Prodger" userId="e4ef2e75-b60b-401b-8ebe-291bdcf405f4" providerId="ADAL" clId="{77CE842A-C93A-462F-8FBB-ABEF2EDC2C85}" dt="2021-07-21T13:38:47.290" v="122" actId="1076"/>
          <ac:picMkLst>
            <pc:docMk/>
            <pc:sldMk cId="2931387211" sldId="360"/>
            <ac:picMk id="6" creationId="{C3CAC0D9-FC62-4407-BA45-190F506834C1}"/>
          </ac:picMkLst>
        </pc:picChg>
      </pc:sldChg>
      <pc:sldChg chg="addSp delSp modSp mod">
        <pc:chgData name="Caroline Prodger" userId="e4ef2e75-b60b-401b-8ebe-291bdcf405f4" providerId="ADAL" clId="{77CE842A-C93A-462F-8FBB-ABEF2EDC2C85}" dt="2021-07-09T17:09:38.079" v="93" actId="1076"/>
        <pc:sldMkLst>
          <pc:docMk/>
          <pc:sldMk cId="203281568" sldId="361"/>
        </pc:sldMkLst>
        <pc:spChg chg="mod">
          <ac:chgData name="Caroline Prodger" userId="e4ef2e75-b60b-401b-8ebe-291bdcf405f4" providerId="ADAL" clId="{77CE842A-C93A-462F-8FBB-ABEF2EDC2C85}" dt="2021-07-09T16:42:30.939" v="0"/>
          <ac:spMkLst>
            <pc:docMk/>
            <pc:sldMk cId="203281568" sldId="361"/>
            <ac:spMk id="2" creationId="{00000000-0000-0000-0000-000000000000}"/>
          </ac:spMkLst>
        </pc:spChg>
        <pc:spChg chg="mod">
          <ac:chgData name="Caroline Prodger" userId="e4ef2e75-b60b-401b-8ebe-291bdcf405f4" providerId="ADAL" clId="{77CE842A-C93A-462F-8FBB-ABEF2EDC2C85}" dt="2021-07-09T17:09:24.264" v="89" actId="255"/>
          <ac:spMkLst>
            <pc:docMk/>
            <pc:sldMk cId="203281568" sldId="361"/>
            <ac:spMk id="3" creationId="{00000000-0000-0000-0000-000000000000}"/>
          </ac:spMkLst>
        </pc:spChg>
        <pc:spChg chg="add mod">
          <ac:chgData name="Caroline Prodger" userId="e4ef2e75-b60b-401b-8ebe-291bdcf405f4" providerId="ADAL" clId="{77CE842A-C93A-462F-8FBB-ABEF2EDC2C85}" dt="2021-07-09T17:09:28.467" v="90" actId="1076"/>
          <ac:spMkLst>
            <pc:docMk/>
            <pc:sldMk cId="203281568" sldId="361"/>
            <ac:spMk id="8" creationId="{66927A00-698B-4D8D-8DCF-2AB79022CE36}"/>
          </ac:spMkLst>
        </pc:spChg>
        <pc:picChg chg="del">
          <ac:chgData name="Caroline Prodger" userId="e4ef2e75-b60b-401b-8ebe-291bdcf405f4" providerId="ADAL" clId="{77CE842A-C93A-462F-8FBB-ABEF2EDC2C85}" dt="2021-07-09T17:04:16.003" v="57" actId="21"/>
          <ac:picMkLst>
            <pc:docMk/>
            <pc:sldMk cId="203281568" sldId="361"/>
            <ac:picMk id="4" creationId="{00000000-0000-0000-0000-000000000000}"/>
          </ac:picMkLst>
        </pc:picChg>
        <pc:picChg chg="add mod">
          <ac:chgData name="Caroline Prodger" userId="e4ef2e75-b60b-401b-8ebe-291bdcf405f4" providerId="ADAL" clId="{77CE842A-C93A-462F-8FBB-ABEF2EDC2C85}" dt="2021-07-09T17:09:38.079" v="93" actId="1076"/>
          <ac:picMkLst>
            <pc:docMk/>
            <pc:sldMk cId="203281568" sldId="361"/>
            <ac:picMk id="6" creationId="{32ED9736-B111-4473-B5CD-AFE42DA34325}"/>
          </ac:picMkLst>
        </pc:picChg>
      </pc:sldChg>
      <pc:sldChg chg="modSp mod">
        <pc:chgData name="Caroline Prodger" userId="e4ef2e75-b60b-401b-8ebe-291bdcf405f4" providerId="ADAL" clId="{77CE842A-C93A-462F-8FBB-ABEF2EDC2C85}" dt="2021-07-09T17:04:36.087" v="76" actId="122"/>
        <pc:sldMkLst>
          <pc:docMk/>
          <pc:sldMk cId="1470980423" sldId="362"/>
        </pc:sldMkLst>
        <pc:spChg chg="mod">
          <ac:chgData name="Caroline Prodger" userId="e4ef2e75-b60b-401b-8ebe-291bdcf405f4" providerId="ADAL" clId="{77CE842A-C93A-462F-8FBB-ABEF2EDC2C85}" dt="2021-07-09T16:42:30.939" v="0"/>
          <ac:spMkLst>
            <pc:docMk/>
            <pc:sldMk cId="1470980423" sldId="362"/>
            <ac:spMk id="2" creationId="{00000000-0000-0000-0000-000000000000}"/>
          </ac:spMkLst>
        </pc:spChg>
        <pc:graphicFrameChg chg="modGraphic">
          <ac:chgData name="Caroline Prodger" userId="e4ef2e75-b60b-401b-8ebe-291bdcf405f4" providerId="ADAL" clId="{77CE842A-C93A-462F-8FBB-ABEF2EDC2C85}" dt="2021-07-09T17:04:36.087" v="76" actId="122"/>
          <ac:graphicFrameMkLst>
            <pc:docMk/>
            <pc:sldMk cId="1470980423" sldId="362"/>
            <ac:graphicFrameMk id="4" creationId="{00000000-0000-0000-0000-000000000000}"/>
          </ac:graphicFrameMkLst>
        </pc:graphicFrameChg>
      </pc:sldChg>
      <pc:sldChg chg="addSp delSp modSp mod">
        <pc:chgData name="Caroline Prodger" userId="e4ef2e75-b60b-401b-8ebe-291bdcf405f4" providerId="ADAL" clId="{77CE842A-C93A-462F-8FBB-ABEF2EDC2C85}" dt="2021-07-21T13:37:59.188" v="112" actId="1076"/>
        <pc:sldMkLst>
          <pc:docMk/>
          <pc:sldMk cId="2190608289" sldId="363"/>
        </pc:sldMkLst>
        <pc:spChg chg="mod">
          <ac:chgData name="Caroline Prodger" userId="e4ef2e75-b60b-401b-8ebe-291bdcf405f4" providerId="ADAL" clId="{77CE842A-C93A-462F-8FBB-ABEF2EDC2C85}" dt="2021-07-09T16:42:30.939" v="0"/>
          <ac:spMkLst>
            <pc:docMk/>
            <pc:sldMk cId="2190608289" sldId="363"/>
            <ac:spMk id="2" creationId="{8568F290-0B50-4EE5-B194-32B2898D47A5}"/>
          </ac:spMkLst>
        </pc:spChg>
        <pc:spChg chg="del">
          <ac:chgData name="Caroline Prodger" userId="e4ef2e75-b60b-401b-8ebe-291bdcf405f4" providerId="ADAL" clId="{77CE842A-C93A-462F-8FBB-ABEF2EDC2C85}" dt="2021-07-21T13:37:40.953" v="105" actId="478"/>
          <ac:spMkLst>
            <pc:docMk/>
            <pc:sldMk cId="2190608289" sldId="363"/>
            <ac:spMk id="6" creationId="{A900594F-BFE6-45D1-BB73-6AB13DCF4882}"/>
          </ac:spMkLst>
        </pc:spChg>
        <pc:spChg chg="del">
          <ac:chgData name="Caroline Prodger" userId="e4ef2e75-b60b-401b-8ebe-291bdcf405f4" providerId="ADAL" clId="{77CE842A-C93A-462F-8FBB-ABEF2EDC2C85}" dt="2021-07-21T13:37:33.509" v="99" actId="478"/>
          <ac:spMkLst>
            <pc:docMk/>
            <pc:sldMk cId="2190608289" sldId="363"/>
            <ac:spMk id="9" creationId="{187B2E67-6CE3-481F-A798-DFBECCC66F32}"/>
          </ac:spMkLst>
        </pc:spChg>
        <pc:spChg chg="del mod">
          <ac:chgData name="Caroline Prodger" userId="e4ef2e75-b60b-401b-8ebe-291bdcf405f4" providerId="ADAL" clId="{77CE842A-C93A-462F-8FBB-ABEF2EDC2C85}" dt="2021-07-21T13:37:30.889" v="98" actId="478"/>
          <ac:spMkLst>
            <pc:docMk/>
            <pc:sldMk cId="2190608289" sldId="363"/>
            <ac:spMk id="12" creationId="{0970F761-59D4-4D8B-AE53-15E059A42D4E}"/>
          </ac:spMkLst>
        </pc:spChg>
        <pc:spChg chg="del">
          <ac:chgData name="Caroline Prodger" userId="e4ef2e75-b60b-401b-8ebe-291bdcf405f4" providerId="ADAL" clId="{77CE842A-C93A-462F-8FBB-ABEF2EDC2C85}" dt="2021-07-21T13:37:36.329" v="101" actId="478"/>
          <ac:spMkLst>
            <pc:docMk/>
            <pc:sldMk cId="2190608289" sldId="363"/>
            <ac:spMk id="18" creationId="{0E204CAF-727F-4894-9685-6A6F9C2D384D}"/>
          </ac:spMkLst>
        </pc:spChg>
        <pc:spChg chg="del">
          <ac:chgData name="Caroline Prodger" userId="e4ef2e75-b60b-401b-8ebe-291bdcf405f4" providerId="ADAL" clId="{77CE842A-C93A-462F-8FBB-ABEF2EDC2C85}" dt="2021-07-21T13:37:38.056" v="102" actId="478"/>
          <ac:spMkLst>
            <pc:docMk/>
            <pc:sldMk cId="2190608289" sldId="363"/>
            <ac:spMk id="21" creationId="{E0D24529-694A-490A-A481-0AB0B77FAC35}"/>
          </ac:spMkLst>
        </pc:spChg>
        <pc:picChg chg="add mod modCrop">
          <ac:chgData name="Caroline Prodger" userId="e4ef2e75-b60b-401b-8ebe-291bdcf405f4" providerId="ADAL" clId="{77CE842A-C93A-462F-8FBB-ABEF2EDC2C85}" dt="2021-07-21T13:37:59.188" v="112" actId="1076"/>
          <ac:picMkLst>
            <pc:docMk/>
            <pc:sldMk cId="2190608289" sldId="363"/>
            <ac:picMk id="4" creationId="{3AB9BD00-358E-4A7A-BD96-3F82F257270A}"/>
          </ac:picMkLst>
        </pc:picChg>
        <pc:cxnChg chg="del">
          <ac:chgData name="Caroline Prodger" userId="e4ef2e75-b60b-401b-8ebe-291bdcf405f4" providerId="ADAL" clId="{77CE842A-C93A-462F-8FBB-ABEF2EDC2C85}" dt="2021-07-21T13:37:44.552" v="108" actId="478"/>
          <ac:cxnSpMkLst>
            <pc:docMk/>
            <pc:sldMk cId="2190608289" sldId="363"/>
            <ac:cxnSpMk id="8" creationId="{5BA66624-97FF-4D93-A780-F89FF4D02630}"/>
          </ac:cxnSpMkLst>
        </pc:cxnChg>
        <pc:cxnChg chg="del">
          <ac:chgData name="Caroline Prodger" userId="e4ef2e75-b60b-401b-8ebe-291bdcf405f4" providerId="ADAL" clId="{77CE842A-C93A-462F-8FBB-ABEF2EDC2C85}" dt="2021-07-21T13:37:43.576" v="107" actId="478"/>
          <ac:cxnSpMkLst>
            <pc:docMk/>
            <pc:sldMk cId="2190608289" sldId="363"/>
            <ac:cxnSpMk id="10" creationId="{6E9DF5C0-3EC0-442E-BEE0-ED69A7A98F15}"/>
          </ac:cxnSpMkLst>
        </pc:cxnChg>
        <pc:cxnChg chg="del">
          <ac:chgData name="Caroline Prodger" userId="e4ef2e75-b60b-401b-8ebe-291bdcf405f4" providerId="ADAL" clId="{77CE842A-C93A-462F-8FBB-ABEF2EDC2C85}" dt="2021-07-21T13:37:39.863" v="104" actId="478"/>
          <ac:cxnSpMkLst>
            <pc:docMk/>
            <pc:sldMk cId="2190608289" sldId="363"/>
            <ac:cxnSpMk id="13" creationId="{E8C09390-647D-4416-88E2-30F92E763FEA}"/>
          </ac:cxnSpMkLst>
        </pc:cxnChg>
        <pc:cxnChg chg="del">
          <ac:chgData name="Caroline Prodger" userId="e4ef2e75-b60b-401b-8ebe-291bdcf405f4" providerId="ADAL" clId="{77CE842A-C93A-462F-8FBB-ABEF2EDC2C85}" dt="2021-07-21T13:37:38.904" v="103" actId="478"/>
          <ac:cxnSpMkLst>
            <pc:docMk/>
            <pc:sldMk cId="2190608289" sldId="363"/>
            <ac:cxnSpMk id="19" creationId="{58CEF2B0-8A48-4BEF-974F-237A3E597880}"/>
          </ac:cxnSpMkLst>
        </pc:cxnChg>
      </pc:sldChg>
    </pc:docChg>
  </pc:docChgLst>
  <pc:docChgLst>
    <pc:chgData name="Caroline Prodger" userId="e4ef2e75-b60b-401b-8ebe-291bdcf405f4" providerId="ADAL" clId="{CE99347C-E8D7-4950-82F1-B3E062935D65}"/>
    <pc:docChg chg="modSld modMainMaster">
      <pc:chgData name="Caroline Prodger" userId="e4ef2e75-b60b-401b-8ebe-291bdcf405f4" providerId="ADAL" clId="{CE99347C-E8D7-4950-82F1-B3E062935D65}" dt="2021-07-21T13:48:07.337" v="2" actId="20577"/>
      <pc:docMkLst>
        <pc:docMk/>
      </pc:docMkLst>
      <pc:sldChg chg="modSp">
        <pc:chgData name="Caroline Prodger" userId="e4ef2e75-b60b-401b-8ebe-291bdcf405f4" providerId="ADAL" clId="{CE99347C-E8D7-4950-82F1-B3E062935D65}" dt="2021-07-21T13:48:03.321" v="0"/>
        <pc:sldMkLst>
          <pc:docMk/>
          <pc:sldMk cId="0" sldId="267"/>
        </pc:sldMkLst>
        <pc:spChg chg="mod">
          <ac:chgData name="Caroline Prodger" userId="e4ef2e75-b60b-401b-8ebe-291bdcf405f4" providerId="ADAL" clId="{CE99347C-E8D7-4950-82F1-B3E062935D65}" dt="2021-07-21T13:48:03.321" v="0"/>
          <ac:spMkLst>
            <pc:docMk/>
            <pc:sldMk cId="0" sldId="267"/>
            <ac:spMk id="18434" creationId="{00000000-0000-0000-0000-000000000000}"/>
          </ac:spMkLst>
        </pc:spChg>
      </pc:sldChg>
      <pc:sldChg chg="modSp">
        <pc:chgData name="Caroline Prodger" userId="e4ef2e75-b60b-401b-8ebe-291bdcf405f4" providerId="ADAL" clId="{CE99347C-E8D7-4950-82F1-B3E062935D65}" dt="2021-07-21T13:48:03.321" v="0"/>
        <pc:sldMkLst>
          <pc:docMk/>
          <pc:sldMk cId="0" sldId="328"/>
        </pc:sldMkLst>
        <pc:spChg chg="mod">
          <ac:chgData name="Caroline Prodger" userId="e4ef2e75-b60b-401b-8ebe-291bdcf405f4" providerId="ADAL" clId="{CE99347C-E8D7-4950-82F1-B3E062935D65}" dt="2021-07-21T13:48:03.321" v="0"/>
          <ac:spMkLst>
            <pc:docMk/>
            <pc:sldMk cId="0" sldId="328"/>
            <ac:spMk id="3" creationId="{00000000-0000-0000-0000-000000000000}"/>
          </ac:spMkLst>
        </pc:spChg>
      </pc:sldChg>
      <pc:sldChg chg="modSp">
        <pc:chgData name="Caroline Prodger" userId="e4ef2e75-b60b-401b-8ebe-291bdcf405f4" providerId="ADAL" clId="{CE99347C-E8D7-4950-82F1-B3E062935D65}" dt="2021-07-21T13:48:03.321" v="0"/>
        <pc:sldMkLst>
          <pc:docMk/>
          <pc:sldMk cId="0" sldId="331"/>
        </pc:sldMkLst>
        <pc:spChg chg="mod">
          <ac:chgData name="Caroline Prodger" userId="e4ef2e75-b60b-401b-8ebe-291bdcf405f4" providerId="ADAL" clId="{CE99347C-E8D7-4950-82F1-B3E062935D65}" dt="2021-07-21T13:48:03.321" v="0"/>
          <ac:spMkLst>
            <pc:docMk/>
            <pc:sldMk cId="0" sldId="331"/>
            <ac:spMk id="2" creationId="{00000000-0000-0000-0000-000000000000}"/>
          </ac:spMkLst>
        </pc:spChg>
      </pc:sldChg>
      <pc:sldChg chg="modSp">
        <pc:chgData name="Caroline Prodger" userId="e4ef2e75-b60b-401b-8ebe-291bdcf405f4" providerId="ADAL" clId="{CE99347C-E8D7-4950-82F1-B3E062935D65}" dt="2021-07-21T13:48:03.321" v="0"/>
        <pc:sldMkLst>
          <pc:docMk/>
          <pc:sldMk cId="2004821185" sldId="341"/>
        </pc:sldMkLst>
        <pc:spChg chg="mod">
          <ac:chgData name="Caroline Prodger" userId="e4ef2e75-b60b-401b-8ebe-291bdcf405f4" providerId="ADAL" clId="{CE99347C-E8D7-4950-82F1-B3E062935D65}" dt="2021-07-21T13:48:03.321" v="0"/>
          <ac:spMkLst>
            <pc:docMk/>
            <pc:sldMk cId="2004821185" sldId="341"/>
            <ac:spMk id="4" creationId="{B71040FF-0DEF-485D-A0D9-B518499C4608}"/>
          </ac:spMkLst>
        </pc:spChg>
      </pc:sldChg>
      <pc:sldChg chg="modSp">
        <pc:chgData name="Caroline Prodger" userId="e4ef2e75-b60b-401b-8ebe-291bdcf405f4" providerId="ADAL" clId="{CE99347C-E8D7-4950-82F1-B3E062935D65}" dt="2021-07-21T13:48:03.321" v="0"/>
        <pc:sldMkLst>
          <pc:docMk/>
          <pc:sldMk cId="2375944551" sldId="344"/>
        </pc:sldMkLst>
        <pc:spChg chg="mod">
          <ac:chgData name="Caroline Prodger" userId="e4ef2e75-b60b-401b-8ebe-291bdcf405f4" providerId="ADAL" clId="{CE99347C-E8D7-4950-82F1-B3E062935D65}" dt="2021-07-21T13:48:03.321" v="0"/>
          <ac:spMkLst>
            <pc:docMk/>
            <pc:sldMk cId="2375944551" sldId="344"/>
            <ac:spMk id="2" creationId="{9DCE337F-AF73-4318-A55C-4303243BB596}"/>
          </ac:spMkLst>
        </pc:spChg>
      </pc:sldChg>
      <pc:sldChg chg="modSp">
        <pc:chgData name="Caroline Prodger" userId="e4ef2e75-b60b-401b-8ebe-291bdcf405f4" providerId="ADAL" clId="{CE99347C-E8D7-4950-82F1-B3E062935D65}" dt="2021-07-21T13:48:03.321" v="0"/>
        <pc:sldMkLst>
          <pc:docMk/>
          <pc:sldMk cId="2146482439" sldId="345"/>
        </pc:sldMkLst>
        <pc:spChg chg="mod">
          <ac:chgData name="Caroline Prodger" userId="e4ef2e75-b60b-401b-8ebe-291bdcf405f4" providerId="ADAL" clId="{CE99347C-E8D7-4950-82F1-B3E062935D65}" dt="2021-07-21T13:48:03.321" v="0"/>
          <ac:spMkLst>
            <pc:docMk/>
            <pc:sldMk cId="2146482439" sldId="345"/>
            <ac:spMk id="2" creationId="{8BBF5550-EE15-423F-9BAC-82F566E27876}"/>
          </ac:spMkLst>
        </pc:spChg>
      </pc:sldChg>
      <pc:sldChg chg="modSp">
        <pc:chgData name="Caroline Prodger" userId="e4ef2e75-b60b-401b-8ebe-291bdcf405f4" providerId="ADAL" clId="{CE99347C-E8D7-4950-82F1-B3E062935D65}" dt="2021-07-21T13:48:03.321" v="0"/>
        <pc:sldMkLst>
          <pc:docMk/>
          <pc:sldMk cId="2082325510" sldId="346"/>
        </pc:sldMkLst>
        <pc:spChg chg="mod">
          <ac:chgData name="Caroline Prodger" userId="e4ef2e75-b60b-401b-8ebe-291bdcf405f4" providerId="ADAL" clId="{CE99347C-E8D7-4950-82F1-B3E062935D65}" dt="2021-07-21T13:48:03.321" v="0"/>
          <ac:spMkLst>
            <pc:docMk/>
            <pc:sldMk cId="2082325510" sldId="346"/>
            <ac:spMk id="2" creationId="{37876BBD-7353-4913-8745-F31DB0C2340C}"/>
          </ac:spMkLst>
        </pc:spChg>
      </pc:sldChg>
      <pc:sldChg chg="modSp">
        <pc:chgData name="Caroline Prodger" userId="e4ef2e75-b60b-401b-8ebe-291bdcf405f4" providerId="ADAL" clId="{CE99347C-E8D7-4950-82F1-B3E062935D65}" dt="2021-07-21T13:48:03.321" v="0"/>
        <pc:sldMkLst>
          <pc:docMk/>
          <pc:sldMk cId="634371300" sldId="348"/>
        </pc:sldMkLst>
        <pc:spChg chg="mod">
          <ac:chgData name="Caroline Prodger" userId="e4ef2e75-b60b-401b-8ebe-291bdcf405f4" providerId="ADAL" clId="{CE99347C-E8D7-4950-82F1-B3E062935D65}" dt="2021-07-21T13:48:03.321" v="0"/>
          <ac:spMkLst>
            <pc:docMk/>
            <pc:sldMk cId="634371300" sldId="348"/>
            <ac:spMk id="2" creationId="{00000000-0000-0000-0000-000000000000}"/>
          </ac:spMkLst>
        </pc:spChg>
      </pc:sldChg>
      <pc:sldChg chg="modSp">
        <pc:chgData name="Caroline Prodger" userId="e4ef2e75-b60b-401b-8ebe-291bdcf405f4" providerId="ADAL" clId="{CE99347C-E8D7-4950-82F1-B3E062935D65}" dt="2021-07-21T13:48:03.321" v="0"/>
        <pc:sldMkLst>
          <pc:docMk/>
          <pc:sldMk cId="1655668149" sldId="350"/>
        </pc:sldMkLst>
        <pc:spChg chg="mod">
          <ac:chgData name="Caroline Prodger" userId="e4ef2e75-b60b-401b-8ebe-291bdcf405f4" providerId="ADAL" clId="{CE99347C-E8D7-4950-82F1-B3E062935D65}" dt="2021-07-21T13:48:03.321" v="0"/>
          <ac:spMkLst>
            <pc:docMk/>
            <pc:sldMk cId="1655668149" sldId="350"/>
            <ac:spMk id="2" creationId="{00000000-0000-0000-0000-000000000000}"/>
          </ac:spMkLst>
        </pc:spChg>
      </pc:sldChg>
      <pc:sldChg chg="modSp">
        <pc:chgData name="Caroline Prodger" userId="e4ef2e75-b60b-401b-8ebe-291bdcf405f4" providerId="ADAL" clId="{CE99347C-E8D7-4950-82F1-B3E062935D65}" dt="2021-07-21T13:48:03.321" v="0"/>
        <pc:sldMkLst>
          <pc:docMk/>
          <pc:sldMk cId="1894570412" sldId="351"/>
        </pc:sldMkLst>
        <pc:spChg chg="mod">
          <ac:chgData name="Caroline Prodger" userId="e4ef2e75-b60b-401b-8ebe-291bdcf405f4" providerId="ADAL" clId="{CE99347C-E8D7-4950-82F1-B3E062935D65}" dt="2021-07-21T13:48:03.321" v="0"/>
          <ac:spMkLst>
            <pc:docMk/>
            <pc:sldMk cId="1894570412" sldId="351"/>
            <ac:spMk id="3" creationId="{00000000-0000-0000-0000-000000000000}"/>
          </ac:spMkLst>
        </pc:spChg>
      </pc:sldChg>
      <pc:sldChg chg="modSp">
        <pc:chgData name="Caroline Prodger" userId="e4ef2e75-b60b-401b-8ebe-291bdcf405f4" providerId="ADAL" clId="{CE99347C-E8D7-4950-82F1-B3E062935D65}" dt="2021-07-21T13:48:03.321" v="0"/>
        <pc:sldMkLst>
          <pc:docMk/>
          <pc:sldMk cId="4125820335" sldId="352"/>
        </pc:sldMkLst>
        <pc:spChg chg="mod">
          <ac:chgData name="Caroline Prodger" userId="e4ef2e75-b60b-401b-8ebe-291bdcf405f4" providerId="ADAL" clId="{CE99347C-E8D7-4950-82F1-B3E062935D65}" dt="2021-07-21T13:48:03.321" v="0"/>
          <ac:spMkLst>
            <pc:docMk/>
            <pc:sldMk cId="4125820335" sldId="352"/>
            <ac:spMk id="2" creationId="{00000000-0000-0000-0000-000000000000}"/>
          </ac:spMkLst>
        </pc:spChg>
      </pc:sldChg>
      <pc:sldChg chg="modSp">
        <pc:chgData name="Caroline Prodger" userId="e4ef2e75-b60b-401b-8ebe-291bdcf405f4" providerId="ADAL" clId="{CE99347C-E8D7-4950-82F1-B3E062935D65}" dt="2021-07-21T13:48:03.321" v="0"/>
        <pc:sldMkLst>
          <pc:docMk/>
          <pc:sldMk cId="472319940" sldId="354"/>
        </pc:sldMkLst>
        <pc:spChg chg="mod">
          <ac:chgData name="Caroline Prodger" userId="e4ef2e75-b60b-401b-8ebe-291bdcf405f4" providerId="ADAL" clId="{CE99347C-E8D7-4950-82F1-B3E062935D65}" dt="2021-07-21T13:48:03.321" v="0"/>
          <ac:spMkLst>
            <pc:docMk/>
            <pc:sldMk cId="472319940" sldId="354"/>
            <ac:spMk id="2" creationId="{00000000-0000-0000-0000-000000000000}"/>
          </ac:spMkLst>
        </pc:spChg>
      </pc:sldChg>
      <pc:sldChg chg="modSp">
        <pc:chgData name="Caroline Prodger" userId="e4ef2e75-b60b-401b-8ebe-291bdcf405f4" providerId="ADAL" clId="{CE99347C-E8D7-4950-82F1-B3E062935D65}" dt="2021-07-21T13:48:03.321" v="0"/>
        <pc:sldMkLst>
          <pc:docMk/>
          <pc:sldMk cId="20095073" sldId="355"/>
        </pc:sldMkLst>
        <pc:spChg chg="mod">
          <ac:chgData name="Caroline Prodger" userId="e4ef2e75-b60b-401b-8ebe-291bdcf405f4" providerId="ADAL" clId="{CE99347C-E8D7-4950-82F1-B3E062935D65}" dt="2021-07-21T13:48:03.321" v="0"/>
          <ac:spMkLst>
            <pc:docMk/>
            <pc:sldMk cId="20095073" sldId="355"/>
            <ac:spMk id="2" creationId="{00000000-0000-0000-0000-000000000000}"/>
          </ac:spMkLst>
        </pc:spChg>
      </pc:sldChg>
      <pc:sldChg chg="modSp">
        <pc:chgData name="Caroline Prodger" userId="e4ef2e75-b60b-401b-8ebe-291bdcf405f4" providerId="ADAL" clId="{CE99347C-E8D7-4950-82F1-B3E062935D65}" dt="2021-07-21T13:48:03.321" v="0"/>
        <pc:sldMkLst>
          <pc:docMk/>
          <pc:sldMk cId="1708662045" sldId="356"/>
        </pc:sldMkLst>
        <pc:spChg chg="mod">
          <ac:chgData name="Caroline Prodger" userId="e4ef2e75-b60b-401b-8ebe-291bdcf405f4" providerId="ADAL" clId="{CE99347C-E8D7-4950-82F1-B3E062935D65}" dt="2021-07-21T13:48:03.321" v="0"/>
          <ac:spMkLst>
            <pc:docMk/>
            <pc:sldMk cId="1708662045" sldId="356"/>
            <ac:spMk id="2" creationId="{B4F72995-83AD-4351-87C0-624C969F5149}"/>
          </ac:spMkLst>
        </pc:spChg>
        <pc:spChg chg="mod">
          <ac:chgData name="Caroline Prodger" userId="e4ef2e75-b60b-401b-8ebe-291bdcf405f4" providerId="ADAL" clId="{CE99347C-E8D7-4950-82F1-B3E062935D65}" dt="2021-07-21T13:48:03.321" v="0"/>
          <ac:spMkLst>
            <pc:docMk/>
            <pc:sldMk cId="1708662045" sldId="356"/>
            <ac:spMk id="3" creationId="{AD8C67DB-F174-4298-A258-4BA55CEDE0AE}"/>
          </ac:spMkLst>
        </pc:spChg>
      </pc:sldChg>
      <pc:sldChg chg="modSp">
        <pc:chgData name="Caroline Prodger" userId="e4ef2e75-b60b-401b-8ebe-291bdcf405f4" providerId="ADAL" clId="{CE99347C-E8D7-4950-82F1-B3E062935D65}" dt="2021-07-21T13:48:03.321" v="0"/>
        <pc:sldMkLst>
          <pc:docMk/>
          <pc:sldMk cId="36694258" sldId="358"/>
        </pc:sldMkLst>
        <pc:spChg chg="mod">
          <ac:chgData name="Caroline Prodger" userId="e4ef2e75-b60b-401b-8ebe-291bdcf405f4" providerId="ADAL" clId="{CE99347C-E8D7-4950-82F1-B3E062935D65}" dt="2021-07-21T13:48:03.321" v="0"/>
          <ac:spMkLst>
            <pc:docMk/>
            <pc:sldMk cId="36694258" sldId="358"/>
            <ac:spMk id="2" creationId="{00000000-0000-0000-0000-000000000000}"/>
          </ac:spMkLst>
        </pc:spChg>
      </pc:sldChg>
      <pc:sldChg chg="modSp">
        <pc:chgData name="Caroline Prodger" userId="e4ef2e75-b60b-401b-8ebe-291bdcf405f4" providerId="ADAL" clId="{CE99347C-E8D7-4950-82F1-B3E062935D65}" dt="2021-07-21T13:48:03.321" v="0"/>
        <pc:sldMkLst>
          <pc:docMk/>
          <pc:sldMk cId="2931387211" sldId="360"/>
        </pc:sldMkLst>
        <pc:spChg chg="mod">
          <ac:chgData name="Caroline Prodger" userId="e4ef2e75-b60b-401b-8ebe-291bdcf405f4" providerId="ADAL" clId="{CE99347C-E8D7-4950-82F1-B3E062935D65}" dt="2021-07-21T13:48:03.321" v="0"/>
          <ac:spMkLst>
            <pc:docMk/>
            <pc:sldMk cId="2931387211" sldId="360"/>
            <ac:spMk id="2" creationId="{00000000-0000-0000-0000-000000000000}"/>
          </ac:spMkLst>
        </pc:spChg>
      </pc:sldChg>
      <pc:sldChg chg="modSp">
        <pc:chgData name="Caroline Prodger" userId="e4ef2e75-b60b-401b-8ebe-291bdcf405f4" providerId="ADAL" clId="{CE99347C-E8D7-4950-82F1-B3E062935D65}" dt="2021-07-21T13:48:03.321" v="0"/>
        <pc:sldMkLst>
          <pc:docMk/>
          <pc:sldMk cId="203281568" sldId="361"/>
        </pc:sldMkLst>
        <pc:spChg chg="mod">
          <ac:chgData name="Caroline Prodger" userId="e4ef2e75-b60b-401b-8ebe-291bdcf405f4" providerId="ADAL" clId="{CE99347C-E8D7-4950-82F1-B3E062935D65}" dt="2021-07-21T13:48:03.321" v="0"/>
          <ac:spMkLst>
            <pc:docMk/>
            <pc:sldMk cId="203281568" sldId="361"/>
            <ac:spMk id="2" creationId="{00000000-0000-0000-0000-000000000000}"/>
          </ac:spMkLst>
        </pc:spChg>
      </pc:sldChg>
      <pc:sldChg chg="modSp">
        <pc:chgData name="Caroline Prodger" userId="e4ef2e75-b60b-401b-8ebe-291bdcf405f4" providerId="ADAL" clId="{CE99347C-E8D7-4950-82F1-B3E062935D65}" dt="2021-07-21T13:48:03.321" v="0"/>
        <pc:sldMkLst>
          <pc:docMk/>
          <pc:sldMk cId="1470980423" sldId="362"/>
        </pc:sldMkLst>
        <pc:spChg chg="mod">
          <ac:chgData name="Caroline Prodger" userId="e4ef2e75-b60b-401b-8ebe-291bdcf405f4" providerId="ADAL" clId="{CE99347C-E8D7-4950-82F1-B3E062935D65}" dt="2021-07-21T13:48:03.321" v="0"/>
          <ac:spMkLst>
            <pc:docMk/>
            <pc:sldMk cId="1470980423" sldId="362"/>
            <ac:spMk id="2" creationId="{00000000-0000-0000-0000-000000000000}"/>
          </ac:spMkLst>
        </pc:spChg>
      </pc:sldChg>
      <pc:sldChg chg="modSp">
        <pc:chgData name="Caroline Prodger" userId="e4ef2e75-b60b-401b-8ebe-291bdcf405f4" providerId="ADAL" clId="{CE99347C-E8D7-4950-82F1-B3E062935D65}" dt="2021-07-21T13:48:03.321" v="0"/>
        <pc:sldMkLst>
          <pc:docMk/>
          <pc:sldMk cId="2190608289" sldId="363"/>
        </pc:sldMkLst>
        <pc:spChg chg="mod">
          <ac:chgData name="Caroline Prodger" userId="e4ef2e75-b60b-401b-8ebe-291bdcf405f4" providerId="ADAL" clId="{CE99347C-E8D7-4950-82F1-B3E062935D65}" dt="2021-07-21T13:48:03.321" v="0"/>
          <ac:spMkLst>
            <pc:docMk/>
            <pc:sldMk cId="2190608289" sldId="363"/>
            <ac:spMk id="2" creationId="{8568F290-0B50-4EE5-B194-32B2898D47A5}"/>
          </ac:spMkLst>
        </pc:spChg>
      </pc:sldChg>
      <pc:sldMasterChg chg="modSp mod">
        <pc:chgData name="Caroline Prodger" userId="e4ef2e75-b60b-401b-8ebe-291bdcf405f4" providerId="ADAL" clId="{CE99347C-E8D7-4950-82F1-B3E062935D65}" dt="2021-07-21T13:48:07.337" v="2" actId="20577"/>
        <pc:sldMasterMkLst>
          <pc:docMk/>
          <pc:sldMasterMk cId="1425321040" sldId="2147483655"/>
        </pc:sldMasterMkLst>
        <pc:spChg chg="mod">
          <ac:chgData name="Caroline Prodger" userId="e4ef2e75-b60b-401b-8ebe-291bdcf405f4" providerId="ADAL" clId="{CE99347C-E8D7-4950-82F1-B3E062935D65}" dt="2021-07-21T13:48:07.337" v="2" actId="20577"/>
          <ac:spMkLst>
            <pc:docMk/>
            <pc:sldMasterMk cId="1425321040" sldId="2147483655"/>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028307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425321040"/>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381000" y="3786664"/>
            <a:ext cx="8153400" cy="2514600"/>
          </a:xfrm>
        </p:spPr>
        <p:txBody>
          <a:bodyPr anchor="t"/>
          <a:lstStyle/>
          <a:p>
            <a:pPr eaLnBrk="1" hangingPunct="1"/>
            <a:r>
              <a:rPr lang="en-GB" dirty="0">
                <a:ea typeface="ＭＳ Ｐゴシック" pitchFamily="-105" charset="-128"/>
                <a:cs typeface="ＭＳ Ｐゴシック" pitchFamily="-105" charset="-128"/>
              </a:rPr>
              <a:t>PowerPoint 6: Negotiation and conflict management</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07977" y="1628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r>
              <a:rPr lang="en-GB" sz="2400" b="1" dirty="0"/>
              <a:t>9.8 Negotiation techniques  </a:t>
            </a:r>
          </a:p>
          <a:p>
            <a:endParaRPr lang="en-GB" sz="2400" b="1" dirty="0"/>
          </a:p>
          <a:p>
            <a:r>
              <a:rPr lang="en-GB" sz="2400" b="1" dirty="0"/>
              <a:t>9.9 Conflict management techniques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8F290-0B50-4EE5-B194-32B2898D47A5}"/>
              </a:ext>
            </a:extLst>
          </p:cNvPr>
          <p:cNvSpPr>
            <a:spLocks noGrp="1"/>
          </p:cNvSpPr>
          <p:nvPr>
            <p:ph type="title"/>
          </p:nvPr>
        </p:nvSpPr>
        <p:spPr/>
        <p:txBody>
          <a:bodyPr/>
          <a:lstStyle/>
          <a:p>
            <a:r>
              <a:rPr lang="en-GB" dirty="0"/>
              <a:t>Conflict resolution strategies</a:t>
            </a:r>
            <a:r>
              <a:rPr lang="en-GB" u="sng" dirty="0"/>
              <a:t> </a:t>
            </a:r>
          </a:p>
        </p:txBody>
      </p:sp>
      <p:pic>
        <p:nvPicPr>
          <p:cNvPr id="4" name="Picture 3" descr="Diagram&#10;&#10;Description automatically generated">
            <a:extLst>
              <a:ext uri="{FF2B5EF4-FFF2-40B4-BE49-F238E27FC236}">
                <a16:creationId xmlns:a16="http://schemas.microsoft.com/office/drawing/2014/main" id="{3AB9BD00-358E-4A7A-BD96-3F82F257270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7584" y="2276872"/>
            <a:ext cx="7296912" cy="2808312"/>
          </a:xfrm>
          <a:prstGeom prst="rect">
            <a:avLst/>
          </a:prstGeom>
        </p:spPr>
      </p:pic>
    </p:spTree>
    <p:extLst>
      <p:ext uri="{BB962C8B-B14F-4D97-AF65-F5344CB8AC3E}">
        <p14:creationId xmlns:p14="http://schemas.microsoft.com/office/powerpoint/2010/main" val="21906082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B71040FF-0DEF-485D-A0D9-B518499C4608}"/>
              </a:ext>
            </a:extLst>
          </p:cNvPr>
          <p:cNvSpPr>
            <a:spLocks noGrp="1"/>
          </p:cNvSpPr>
          <p:nvPr>
            <p:ph type="title"/>
          </p:nvPr>
        </p:nvSpPr>
        <p:spPr/>
        <p:txBody>
          <a:bodyPr/>
          <a:lstStyle/>
          <a:p>
            <a:r>
              <a:rPr lang="en-US" u="sng" dirty="0"/>
              <a:t> </a:t>
            </a:r>
          </a:p>
        </p:txBody>
      </p:sp>
      <p:sp>
        <p:nvSpPr>
          <p:cNvPr id="5" name="Title 1"/>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Conflict resolution techniques</a:t>
            </a:r>
            <a:r>
              <a:rPr lang="en-GB" u="sng" kern="0" dirty="0"/>
              <a:t> </a:t>
            </a:r>
          </a:p>
        </p:txBody>
      </p:sp>
      <p:sp>
        <p:nvSpPr>
          <p:cNvPr id="6" name="TextBox 5"/>
          <p:cNvSpPr txBox="1"/>
          <p:nvPr/>
        </p:nvSpPr>
        <p:spPr>
          <a:xfrm>
            <a:off x="359900" y="1700808"/>
            <a:ext cx="8789315" cy="707886"/>
          </a:xfrm>
          <a:prstGeom prst="rect">
            <a:avLst/>
          </a:prstGeom>
          <a:noFill/>
        </p:spPr>
        <p:txBody>
          <a:bodyPr wrap="square" rtlCol="0">
            <a:spAutoFit/>
          </a:bodyPr>
          <a:lstStyle/>
          <a:p>
            <a:r>
              <a:rPr lang="en-GB" b="1" dirty="0"/>
              <a:t>Negotiation:</a:t>
            </a:r>
            <a:r>
              <a:rPr lang="en-GB" dirty="0"/>
              <a:t> the involved parties try to solve problems and negotiate between themselves in informal discussions.</a:t>
            </a:r>
          </a:p>
        </p:txBody>
      </p:sp>
      <p:sp>
        <p:nvSpPr>
          <p:cNvPr id="7" name="TextBox 6"/>
          <p:cNvSpPr txBox="1"/>
          <p:nvPr/>
        </p:nvSpPr>
        <p:spPr>
          <a:xfrm>
            <a:off x="359900" y="2598719"/>
            <a:ext cx="8423524" cy="400110"/>
          </a:xfrm>
          <a:prstGeom prst="rect">
            <a:avLst/>
          </a:prstGeom>
          <a:noFill/>
        </p:spPr>
        <p:txBody>
          <a:bodyPr wrap="square" rtlCol="0">
            <a:spAutoFit/>
          </a:bodyPr>
          <a:lstStyle/>
          <a:p>
            <a:r>
              <a:rPr lang="en-GB" b="1" dirty="0"/>
              <a:t>Mediation:</a:t>
            </a:r>
            <a:r>
              <a:rPr lang="en-GB" dirty="0"/>
              <a:t> a third party is assigned to assist in resolution of disputes. </a:t>
            </a:r>
          </a:p>
        </p:txBody>
      </p:sp>
      <p:sp>
        <p:nvSpPr>
          <p:cNvPr id="8" name="TextBox 7"/>
          <p:cNvSpPr txBox="1"/>
          <p:nvPr/>
        </p:nvSpPr>
        <p:spPr>
          <a:xfrm>
            <a:off x="323528" y="3196602"/>
            <a:ext cx="8363272" cy="707886"/>
          </a:xfrm>
          <a:prstGeom prst="rect">
            <a:avLst/>
          </a:prstGeom>
          <a:noFill/>
        </p:spPr>
        <p:txBody>
          <a:bodyPr wrap="square" rtlCol="0">
            <a:spAutoFit/>
          </a:bodyPr>
          <a:lstStyle/>
          <a:p>
            <a:r>
              <a:rPr lang="en-GB" b="1" dirty="0"/>
              <a:t>Adjudicative process:</a:t>
            </a:r>
            <a:r>
              <a:rPr lang="en-GB" dirty="0"/>
              <a:t> a third party decides the final outcome and imposes a binding decision. </a:t>
            </a:r>
          </a:p>
        </p:txBody>
      </p:sp>
      <p:pic>
        <p:nvPicPr>
          <p:cNvPr id="3" name="Picture 2" descr="A picture containing lamp, column, colonnade&#10;&#10;Description automatically generated">
            <a:extLst>
              <a:ext uri="{FF2B5EF4-FFF2-40B4-BE49-F238E27FC236}">
                <a16:creationId xmlns:a16="http://schemas.microsoft.com/office/drawing/2014/main" id="{D335FF4F-8605-4593-8BC8-999F31CCE1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1976" y="4167190"/>
            <a:ext cx="3480048" cy="1740024"/>
          </a:xfrm>
          <a:prstGeom prst="rect">
            <a:avLst/>
          </a:prstGeom>
        </p:spPr>
      </p:pic>
    </p:spTree>
    <p:extLst>
      <p:ext uri="{BB962C8B-B14F-4D97-AF65-F5344CB8AC3E}">
        <p14:creationId xmlns:p14="http://schemas.microsoft.com/office/powerpoint/2010/main" val="2004821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19979"/>
            <a:ext cx="8229600" cy="382588"/>
          </a:xfrm>
        </p:spPr>
        <p:txBody>
          <a:bodyPr/>
          <a:lstStyle/>
          <a:p>
            <a:r>
              <a:rPr lang="en-GB" dirty="0"/>
              <a:t>Conflict resolution techniques </a:t>
            </a:r>
            <a:br>
              <a:rPr lang="en-GB" u="sng" dirty="0"/>
            </a:br>
            <a:endParaRPr lang="en-GB" dirty="0"/>
          </a:p>
        </p:txBody>
      </p:sp>
      <p:sp>
        <p:nvSpPr>
          <p:cNvPr id="5" name="Rectangle 4"/>
          <p:cNvSpPr/>
          <p:nvPr/>
        </p:nvSpPr>
        <p:spPr>
          <a:xfrm>
            <a:off x="457200" y="1628800"/>
            <a:ext cx="8471284" cy="2246769"/>
          </a:xfrm>
          <a:prstGeom prst="rect">
            <a:avLst/>
          </a:prstGeom>
        </p:spPr>
        <p:txBody>
          <a:bodyPr wrap="square">
            <a:spAutoFit/>
          </a:bodyPr>
          <a:lstStyle/>
          <a:p>
            <a:pPr marL="342900" indent="-342900">
              <a:buClr>
                <a:srgbClr val="0077E3"/>
              </a:buClr>
              <a:buFont typeface="Arial" panose="020B0604020202020204" pitchFamily="34" charset="0"/>
              <a:buChar char="•"/>
            </a:pPr>
            <a:r>
              <a:rPr lang="en-GB" b="1" dirty="0"/>
              <a:t>Conciliation</a:t>
            </a:r>
            <a:r>
              <a:rPr lang="en-GB" dirty="0"/>
              <a:t> is another term for mediation used in construction. The conciliator acts as a mediator to facilitate a settlement between the involved parties. Any settlement that is agreed will be documented in a formal contract. </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b="1" dirty="0"/>
              <a:t>Arbitration</a:t>
            </a:r>
            <a:r>
              <a:rPr lang="en-GB" dirty="0"/>
              <a:t> is where the involved parties will present their evidence and arguments to a resolution practitioner who acts as the arbitrator. </a:t>
            </a:r>
          </a:p>
        </p:txBody>
      </p:sp>
      <p:pic>
        <p:nvPicPr>
          <p:cNvPr id="6" name="Picture 5" descr="A picture containing lamp, column, colonnade&#10;&#10;Description automatically generated">
            <a:extLst>
              <a:ext uri="{FF2B5EF4-FFF2-40B4-BE49-F238E27FC236}">
                <a16:creationId xmlns:a16="http://schemas.microsoft.com/office/drawing/2014/main" id="{420F3621-937F-49EE-A360-28EA96519B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835781" y="4101802"/>
            <a:ext cx="3472438" cy="1736219"/>
          </a:xfrm>
          <a:prstGeom prst="rect">
            <a:avLst/>
          </a:prstGeom>
        </p:spPr>
      </p:pic>
    </p:spTree>
    <p:extLst>
      <p:ext uri="{BB962C8B-B14F-4D97-AF65-F5344CB8AC3E}">
        <p14:creationId xmlns:p14="http://schemas.microsoft.com/office/powerpoint/2010/main" val="148350953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 </a:t>
            </a:r>
          </a:p>
        </p:txBody>
      </p:sp>
      <p:sp>
        <p:nvSpPr>
          <p:cNvPr id="3" name="Title 1"/>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Conflict prevention</a:t>
            </a:r>
            <a:r>
              <a:rPr lang="en-GB" u="sng" kern="0" dirty="0"/>
              <a:t> </a:t>
            </a:r>
          </a:p>
        </p:txBody>
      </p:sp>
      <p:sp>
        <p:nvSpPr>
          <p:cNvPr id="4" name="TextBox 3"/>
          <p:cNvSpPr txBox="1"/>
          <p:nvPr/>
        </p:nvSpPr>
        <p:spPr>
          <a:xfrm>
            <a:off x="665515" y="1744700"/>
            <a:ext cx="302433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Good management.</a:t>
            </a:r>
            <a:r>
              <a:rPr lang="en-GB" b="1" dirty="0"/>
              <a:t> </a:t>
            </a:r>
          </a:p>
        </p:txBody>
      </p:sp>
      <p:sp>
        <p:nvSpPr>
          <p:cNvPr id="5" name="TextBox 4"/>
          <p:cNvSpPr txBox="1"/>
          <p:nvPr/>
        </p:nvSpPr>
        <p:spPr>
          <a:xfrm>
            <a:off x="660241" y="2498922"/>
            <a:ext cx="71287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Clear contract documentation.</a:t>
            </a:r>
            <a:r>
              <a:rPr lang="en-GB" b="1" dirty="0"/>
              <a:t> </a:t>
            </a:r>
          </a:p>
        </p:txBody>
      </p:sp>
      <p:sp>
        <p:nvSpPr>
          <p:cNvPr id="6" name="TextBox 5"/>
          <p:cNvSpPr txBox="1"/>
          <p:nvPr/>
        </p:nvSpPr>
        <p:spPr>
          <a:xfrm>
            <a:off x="678294" y="3259250"/>
            <a:ext cx="56886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Good client management.</a:t>
            </a:r>
            <a:r>
              <a:rPr lang="en-GB" b="1" dirty="0"/>
              <a:t> </a:t>
            </a:r>
          </a:p>
        </p:txBody>
      </p:sp>
      <p:sp>
        <p:nvSpPr>
          <p:cNvPr id="7" name="TextBox 6"/>
          <p:cNvSpPr txBox="1"/>
          <p:nvPr/>
        </p:nvSpPr>
        <p:spPr>
          <a:xfrm>
            <a:off x="678294" y="4007366"/>
            <a:ext cx="489654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Collaborative working practices.</a:t>
            </a:r>
            <a:r>
              <a:rPr lang="en-GB" b="1" dirty="0"/>
              <a:t> </a:t>
            </a:r>
          </a:p>
        </p:txBody>
      </p:sp>
      <p:sp>
        <p:nvSpPr>
          <p:cNvPr id="8" name="TextBox 7"/>
          <p:cNvSpPr txBox="1"/>
          <p:nvPr/>
        </p:nvSpPr>
        <p:spPr>
          <a:xfrm>
            <a:off x="660241" y="4747826"/>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Regular reporting.</a:t>
            </a:r>
            <a:r>
              <a:rPr lang="en-GB" b="1" dirty="0"/>
              <a:t> </a:t>
            </a:r>
          </a:p>
        </p:txBody>
      </p:sp>
      <p:sp>
        <p:nvSpPr>
          <p:cNvPr id="9" name="TextBox 8"/>
          <p:cNvSpPr txBox="1"/>
          <p:nvPr/>
        </p:nvSpPr>
        <p:spPr>
          <a:xfrm>
            <a:off x="660241" y="5508154"/>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Record-keeping.</a:t>
            </a:r>
            <a:r>
              <a:rPr lang="en-GB" b="1" dirty="0"/>
              <a:t> </a:t>
            </a:r>
          </a:p>
        </p:txBody>
      </p:sp>
      <p:pic>
        <p:nvPicPr>
          <p:cNvPr id="11" name="Picture 10" descr="A picture containing indoor, person&#10;&#10;Description automatically generated">
            <a:extLst>
              <a:ext uri="{FF2B5EF4-FFF2-40B4-BE49-F238E27FC236}">
                <a16:creationId xmlns:a16="http://schemas.microsoft.com/office/drawing/2014/main" id="{2F768E25-54D3-4664-BDF8-D7375ADF56C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2409092"/>
            <a:ext cx="3058194" cy="203981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p:txBody>
          <a:bodyPr/>
          <a:lstStyle/>
          <a:p>
            <a:r>
              <a:rPr lang="en-GB" dirty="0"/>
              <a:t>Unforeseen circumstances </a:t>
            </a:r>
            <a:r>
              <a:rPr lang="en-GB" u="sng" dirty="0"/>
              <a:t> </a:t>
            </a:r>
          </a:p>
        </p:txBody>
      </p:sp>
      <p:sp>
        <p:nvSpPr>
          <p:cNvPr id="5" name="TextBox 4"/>
          <p:cNvSpPr txBox="1"/>
          <p:nvPr/>
        </p:nvSpPr>
        <p:spPr>
          <a:xfrm>
            <a:off x="457200" y="1628800"/>
            <a:ext cx="8604448" cy="707886"/>
          </a:xfrm>
          <a:prstGeom prst="rect">
            <a:avLst/>
          </a:prstGeom>
          <a:noFill/>
        </p:spPr>
        <p:txBody>
          <a:bodyPr wrap="square" rtlCol="0">
            <a:spAutoFit/>
          </a:bodyPr>
          <a:lstStyle/>
          <a:p>
            <a:r>
              <a:rPr lang="en-GB" dirty="0"/>
              <a:t>Circumstances may arise that are unforeseen and cause time delays including: </a:t>
            </a:r>
          </a:p>
        </p:txBody>
      </p:sp>
      <p:sp>
        <p:nvSpPr>
          <p:cNvPr id="6" name="TextBox 5"/>
          <p:cNvSpPr txBox="1"/>
          <p:nvPr/>
        </p:nvSpPr>
        <p:spPr>
          <a:xfrm>
            <a:off x="558497" y="2656412"/>
            <a:ext cx="41044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weather conditions</a:t>
            </a:r>
            <a:r>
              <a:rPr lang="en-GB" b="1" dirty="0"/>
              <a:t>  </a:t>
            </a:r>
          </a:p>
        </p:txBody>
      </p:sp>
      <p:sp>
        <p:nvSpPr>
          <p:cNvPr id="7" name="TextBox 6"/>
          <p:cNvSpPr txBox="1"/>
          <p:nvPr/>
        </p:nvSpPr>
        <p:spPr>
          <a:xfrm>
            <a:off x="558497" y="3294734"/>
            <a:ext cx="41044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material shortages </a:t>
            </a:r>
            <a:r>
              <a:rPr lang="en-GB" b="1" dirty="0"/>
              <a:t> </a:t>
            </a:r>
          </a:p>
        </p:txBody>
      </p:sp>
      <p:sp>
        <p:nvSpPr>
          <p:cNvPr id="8" name="TextBox 7"/>
          <p:cNvSpPr txBox="1"/>
          <p:nvPr/>
        </p:nvSpPr>
        <p:spPr>
          <a:xfrm>
            <a:off x="568190" y="3933056"/>
            <a:ext cx="5011921" cy="400110"/>
          </a:xfrm>
          <a:prstGeom prst="rect">
            <a:avLst/>
          </a:prstGeom>
          <a:noFill/>
        </p:spPr>
        <p:txBody>
          <a:bodyPr wrap="square" rtlCol="0">
            <a:spAutoFit/>
          </a:bodyPr>
          <a:lstStyle/>
          <a:p>
            <a:r>
              <a:rPr lang="en-GB" b="1" dirty="0"/>
              <a:t> </a:t>
            </a:r>
          </a:p>
        </p:txBody>
      </p:sp>
      <p:sp>
        <p:nvSpPr>
          <p:cNvPr id="9" name="TextBox 8"/>
          <p:cNvSpPr txBox="1"/>
          <p:nvPr/>
        </p:nvSpPr>
        <p:spPr>
          <a:xfrm>
            <a:off x="568190" y="3933056"/>
            <a:ext cx="501192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site constraints</a:t>
            </a:r>
            <a:r>
              <a:rPr lang="en-GB" b="1" dirty="0"/>
              <a:t>  </a:t>
            </a:r>
          </a:p>
        </p:txBody>
      </p:sp>
      <p:sp>
        <p:nvSpPr>
          <p:cNvPr id="2" name="TextBox 1"/>
          <p:cNvSpPr txBox="1"/>
          <p:nvPr/>
        </p:nvSpPr>
        <p:spPr>
          <a:xfrm>
            <a:off x="558497" y="4571378"/>
            <a:ext cx="7541895"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staff shortages due to accidents or sickness.</a:t>
            </a:r>
            <a:r>
              <a:rPr lang="en-GB" b="1" dirty="0"/>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Weather conditions</a:t>
            </a:r>
          </a:p>
        </p:txBody>
      </p:sp>
      <p:sp>
        <p:nvSpPr>
          <p:cNvPr id="3" name="Content Placeholder 2"/>
          <p:cNvSpPr>
            <a:spLocks noGrp="1"/>
          </p:cNvSpPr>
          <p:nvPr>
            <p:ph sz="quarter" idx="10"/>
          </p:nvPr>
        </p:nvSpPr>
        <p:spPr>
          <a:xfrm>
            <a:off x="457200" y="1844824"/>
            <a:ext cx="8229600" cy="4248000"/>
          </a:xfrm>
        </p:spPr>
        <p:txBody>
          <a:bodyPr/>
          <a:lstStyle/>
          <a:p>
            <a:r>
              <a:rPr lang="en-GB" dirty="0"/>
              <a:t>Weather conditions can affect the construction phase of a project and potentially cause time delays. Effective management can avoid this by looking at weather reports and forecasts to identify conditions that may impact the construction process. The project and site managers can update the programme and communicate with the workforce to take this into consideration and plan for it.</a:t>
            </a:r>
          </a:p>
          <a:p>
            <a:r>
              <a:rPr lang="en-GB" dirty="0"/>
              <a:t>It may be appropriate to acquire more labour to avoid falling behind the work programme. </a:t>
            </a:r>
          </a:p>
          <a:p>
            <a:r>
              <a:rPr lang="en-GB" dirty="0"/>
              <a:t>At the planning stages of a project a site layout plan can clearly identify sheltered storage areas to avoid plant, equipment and materials being damaged by the weather. </a:t>
            </a:r>
          </a:p>
        </p:txBody>
      </p:sp>
    </p:spTree>
    <p:extLst>
      <p:ext uri="{BB962C8B-B14F-4D97-AF65-F5344CB8AC3E}">
        <p14:creationId xmlns:p14="http://schemas.microsoft.com/office/powerpoint/2010/main" val="4723199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BF5550-EE15-423F-9BAC-82F566E27876}"/>
              </a:ext>
            </a:extLst>
          </p:cNvPr>
          <p:cNvSpPr>
            <a:spLocks noGrp="1"/>
          </p:cNvSpPr>
          <p:nvPr>
            <p:ph type="title"/>
          </p:nvPr>
        </p:nvSpPr>
        <p:spPr/>
        <p:txBody>
          <a:bodyPr/>
          <a:lstStyle/>
          <a:p>
            <a:r>
              <a:rPr lang="en-GB" dirty="0"/>
              <a:t>Building information modelling (BIM)</a:t>
            </a:r>
          </a:p>
        </p:txBody>
      </p:sp>
      <p:sp>
        <p:nvSpPr>
          <p:cNvPr id="3" name="Content Placeholder 2">
            <a:extLst>
              <a:ext uri="{FF2B5EF4-FFF2-40B4-BE49-F238E27FC236}">
                <a16:creationId xmlns:a16="http://schemas.microsoft.com/office/drawing/2014/main" id="{7D55886D-F924-48B1-84E9-56A901D2F5C0}"/>
              </a:ext>
            </a:extLst>
          </p:cNvPr>
          <p:cNvSpPr>
            <a:spLocks noGrp="1"/>
          </p:cNvSpPr>
          <p:nvPr>
            <p:ph sz="quarter" idx="10"/>
          </p:nvPr>
        </p:nvSpPr>
        <p:spPr>
          <a:xfrm>
            <a:off x="457200" y="1628800"/>
            <a:ext cx="8229600" cy="4248000"/>
          </a:xfrm>
        </p:spPr>
        <p:txBody>
          <a:bodyPr/>
          <a:lstStyle/>
          <a:p>
            <a:r>
              <a:rPr lang="en-GB" dirty="0"/>
              <a:t>The construction industry has been slow to adapt and incorporate technology compared to other industries. The rise of BIM has allowed for integrated communication and the identification of clashes related to health and safety and design at an earlier stage, which can prevent conflicts from arising. </a:t>
            </a:r>
          </a:p>
        </p:txBody>
      </p:sp>
      <p:pic>
        <p:nvPicPr>
          <p:cNvPr id="6" name="Picture 5" descr="Diagram&#10;&#10;Description automatically generated">
            <a:extLst>
              <a:ext uri="{FF2B5EF4-FFF2-40B4-BE49-F238E27FC236}">
                <a16:creationId xmlns:a16="http://schemas.microsoft.com/office/drawing/2014/main" id="{DA8B5919-1F33-469D-ABB8-5472016C63D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987824" y="3556355"/>
            <a:ext cx="3058194" cy="22936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464824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876BBD-7353-4913-8745-F31DB0C2340C}"/>
              </a:ext>
            </a:extLst>
          </p:cNvPr>
          <p:cNvSpPr>
            <a:spLocks noGrp="1"/>
          </p:cNvSpPr>
          <p:nvPr>
            <p:ph type="title"/>
          </p:nvPr>
        </p:nvSpPr>
        <p:spPr/>
        <p:txBody>
          <a:bodyPr/>
          <a:lstStyle/>
          <a:p>
            <a:r>
              <a:rPr lang="en-GB" dirty="0"/>
              <a:t>Negotiation</a:t>
            </a:r>
          </a:p>
        </p:txBody>
      </p:sp>
      <p:sp>
        <p:nvSpPr>
          <p:cNvPr id="3" name="Content Placeholder 2">
            <a:extLst>
              <a:ext uri="{FF2B5EF4-FFF2-40B4-BE49-F238E27FC236}">
                <a16:creationId xmlns:a16="http://schemas.microsoft.com/office/drawing/2014/main" id="{43278A9E-2439-4A07-8649-6A417FEA2C2C}"/>
              </a:ext>
            </a:extLst>
          </p:cNvPr>
          <p:cNvSpPr>
            <a:spLocks noGrp="1"/>
          </p:cNvSpPr>
          <p:nvPr>
            <p:ph sz="quarter" idx="10"/>
          </p:nvPr>
        </p:nvSpPr>
        <p:spPr>
          <a:xfrm>
            <a:off x="457200" y="1663948"/>
            <a:ext cx="8229600" cy="4248000"/>
          </a:xfrm>
        </p:spPr>
        <p:txBody>
          <a:bodyPr/>
          <a:lstStyle/>
          <a:p>
            <a:r>
              <a:rPr lang="en-GB" dirty="0"/>
              <a:t>In construction negotiation is a big part of the construction process. Examples of when negotiation may take place include:</a:t>
            </a:r>
          </a:p>
          <a:p>
            <a:endParaRPr lang="en-GB" dirty="0"/>
          </a:p>
        </p:txBody>
      </p:sp>
      <p:sp>
        <p:nvSpPr>
          <p:cNvPr id="5" name="TextBox 4"/>
          <p:cNvSpPr txBox="1"/>
          <p:nvPr/>
        </p:nvSpPr>
        <p:spPr>
          <a:xfrm>
            <a:off x="573877" y="2645469"/>
            <a:ext cx="28803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acquiring land</a:t>
            </a:r>
            <a:r>
              <a:rPr lang="en-GB" b="1" dirty="0"/>
              <a:t> </a:t>
            </a:r>
          </a:p>
        </p:txBody>
      </p:sp>
      <p:sp>
        <p:nvSpPr>
          <p:cNvPr id="6" name="TextBox 5"/>
          <p:cNvSpPr txBox="1"/>
          <p:nvPr/>
        </p:nvSpPr>
        <p:spPr>
          <a:xfrm>
            <a:off x="571103" y="3278375"/>
            <a:ext cx="453920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securing planning permission</a:t>
            </a:r>
            <a:r>
              <a:rPr lang="en-GB" b="1" dirty="0"/>
              <a:t> </a:t>
            </a:r>
          </a:p>
        </p:txBody>
      </p:sp>
      <p:sp>
        <p:nvSpPr>
          <p:cNvPr id="7" name="TextBox 6"/>
          <p:cNvSpPr txBox="1"/>
          <p:nvPr/>
        </p:nvSpPr>
        <p:spPr>
          <a:xfrm>
            <a:off x="573876" y="3911281"/>
            <a:ext cx="4934227"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awarding contracts</a:t>
            </a:r>
            <a:r>
              <a:rPr lang="en-GB" b="1" dirty="0"/>
              <a:t>  </a:t>
            </a:r>
          </a:p>
        </p:txBody>
      </p:sp>
      <p:sp>
        <p:nvSpPr>
          <p:cNvPr id="8" name="TextBox 7"/>
          <p:cNvSpPr txBox="1"/>
          <p:nvPr/>
        </p:nvSpPr>
        <p:spPr>
          <a:xfrm>
            <a:off x="571103" y="4544187"/>
            <a:ext cx="37444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scheduling appointments</a:t>
            </a:r>
          </a:p>
        </p:txBody>
      </p:sp>
      <p:sp>
        <p:nvSpPr>
          <p:cNvPr id="9" name="TextBox 8"/>
          <p:cNvSpPr txBox="1"/>
          <p:nvPr/>
        </p:nvSpPr>
        <p:spPr>
          <a:xfrm>
            <a:off x="573876" y="5177093"/>
            <a:ext cx="4536427"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resolving disputes.</a:t>
            </a:r>
            <a:r>
              <a:rPr lang="en-GB" b="1" dirty="0"/>
              <a:t> </a:t>
            </a:r>
          </a:p>
        </p:txBody>
      </p:sp>
    </p:spTree>
    <p:extLst>
      <p:ext uri="{BB962C8B-B14F-4D97-AF65-F5344CB8AC3E}">
        <p14:creationId xmlns:p14="http://schemas.microsoft.com/office/powerpoint/2010/main" val="20823255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Negotiation </a:t>
            </a:r>
          </a:p>
        </p:txBody>
      </p:sp>
      <p:sp>
        <p:nvSpPr>
          <p:cNvPr id="3" name="Content Placeholder 2"/>
          <p:cNvSpPr>
            <a:spLocks noGrp="1"/>
          </p:cNvSpPr>
          <p:nvPr>
            <p:ph sz="quarter" idx="10"/>
          </p:nvPr>
        </p:nvSpPr>
        <p:spPr>
          <a:xfrm>
            <a:off x="457200" y="1700808"/>
            <a:ext cx="8291264" cy="4248000"/>
          </a:xfrm>
        </p:spPr>
        <p:txBody>
          <a:bodyPr/>
          <a:lstStyle/>
          <a:p>
            <a:r>
              <a:rPr lang="en-GB" dirty="0"/>
              <a:t>Compromise is a basic negotiation process. In compromise situations neither side gets all of what they wanted but each makes concessions in order to reach an agreement that is acceptable to both parties. </a:t>
            </a:r>
          </a:p>
        </p:txBody>
      </p:sp>
      <p:pic>
        <p:nvPicPr>
          <p:cNvPr id="6" name="Picture 5" descr="Diagram&#10;&#10;Description automatically generated">
            <a:extLst>
              <a:ext uri="{FF2B5EF4-FFF2-40B4-BE49-F238E27FC236}">
                <a16:creationId xmlns:a16="http://schemas.microsoft.com/office/drawing/2014/main" id="{C3CAC0D9-FC62-4407-BA45-190F506834C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75656" y="2852936"/>
            <a:ext cx="5460338" cy="3239888"/>
          </a:xfrm>
          <a:prstGeom prst="rect">
            <a:avLst/>
          </a:prstGeom>
        </p:spPr>
      </p:pic>
    </p:spTree>
    <p:extLst>
      <p:ext uri="{BB962C8B-B14F-4D97-AF65-F5344CB8AC3E}">
        <p14:creationId xmlns:p14="http://schemas.microsoft.com/office/powerpoint/2010/main" val="29313872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Negotiation </a:t>
            </a:r>
          </a:p>
        </p:txBody>
      </p:sp>
      <p:sp>
        <p:nvSpPr>
          <p:cNvPr id="4" name="TextBox 3"/>
          <p:cNvSpPr txBox="1"/>
          <p:nvPr/>
        </p:nvSpPr>
        <p:spPr>
          <a:xfrm>
            <a:off x="457200" y="2996881"/>
            <a:ext cx="756084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Lose–lose: where all parties end up being worse off. </a:t>
            </a:r>
          </a:p>
        </p:txBody>
      </p:sp>
      <p:sp>
        <p:nvSpPr>
          <p:cNvPr id="5" name="TextBox 4"/>
          <p:cNvSpPr txBox="1"/>
          <p:nvPr/>
        </p:nvSpPr>
        <p:spPr>
          <a:xfrm>
            <a:off x="475764" y="1961179"/>
            <a:ext cx="825194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Win–win: when each side of the dispute feels they have won and have benefited in some way. </a:t>
            </a:r>
          </a:p>
        </p:txBody>
      </p:sp>
      <p:sp>
        <p:nvSpPr>
          <p:cNvPr id="6" name="TextBox 5"/>
          <p:cNvSpPr txBox="1"/>
          <p:nvPr/>
        </p:nvSpPr>
        <p:spPr>
          <a:xfrm>
            <a:off x="449211" y="3828164"/>
            <a:ext cx="8229600"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Win–lose: where one side feels the outcome is positive and has benefited in some way. </a:t>
            </a:r>
          </a:p>
        </p:txBody>
      </p:sp>
      <p:sp>
        <p:nvSpPr>
          <p:cNvPr id="8" name="TextBox 7"/>
          <p:cNvSpPr txBox="1"/>
          <p:nvPr/>
        </p:nvSpPr>
        <p:spPr>
          <a:xfrm>
            <a:off x="457200" y="4906586"/>
            <a:ext cx="744738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Lose–win: where one party’s loss is another party’s gain.</a:t>
            </a:r>
          </a:p>
        </p:txBody>
      </p:sp>
    </p:spTree>
    <p:extLst>
      <p:ext uri="{BB962C8B-B14F-4D97-AF65-F5344CB8AC3E}">
        <p14:creationId xmlns:p14="http://schemas.microsoft.com/office/powerpoint/2010/main" val="366942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Conflict management</a:t>
            </a:r>
            <a:r>
              <a:rPr lang="en-GB" u="sng" dirty="0"/>
              <a:t>   </a:t>
            </a:r>
          </a:p>
        </p:txBody>
      </p:sp>
      <p:sp>
        <p:nvSpPr>
          <p:cNvPr id="3" name="Content Placeholder 2"/>
          <p:cNvSpPr>
            <a:spLocks noGrp="1"/>
          </p:cNvSpPr>
          <p:nvPr>
            <p:ph sz="quarter" idx="10"/>
          </p:nvPr>
        </p:nvSpPr>
        <p:spPr>
          <a:xfrm>
            <a:off x="421365" y="2045320"/>
            <a:ext cx="4104453" cy="4248000"/>
          </a:xfrm>
        </p:spPr>
        <p:txBody>
          <a:bodyPr/>
          <a:lstStyle/>
          <a:p>
            <a:r>
              <a:rPr lang="en-GB" dirty="0"/>
              <a:t>Many people are involved in the planning and delivery of a construction project, and conflicts may arise.</a:t>
            </a:r>
          </a:p>
          <a:p>
            <a:r>
              <a:rPr lang="en-GB" dirty="0"/>
              <a:t>Clear and effective communication can help avoid conflict and provide clear information to all personnel involved in the project process. If conflicts arise you must act professionally and try and resolve any issues as soon as possible. </a:t>
            </a:r>
          </a:p>
          <a:p>
            <a:endParaRPr lang="en-GB" dirty="0"/>
          </a:p>
          <a:p>
            <a:endParaRPr lang="en-GB" dirty="0"/>
          </a:p>
          <a:p>
            <a:endParaRPr lang="en-GB" dirty="0"/>
          </a:p>
        </p:txBody>
      </p:sp>
      <p:pic>
        <p:nvPicPr>
          <p:cNvPr id="6" name="Picture 5" descr="Text&#10;&#10;Description automatically generated">
            <a:extLst>
              <a:ext uri="{FF2B5EF4-FFF2-40B4-BE49-F238E27FC236}">
                <a16:creationId xmlns:a16="http://schemas.microsoft.com/office/drawing/2014/main" id="{36A20CAD-CB8E-4F64-9BEE-9ED77139DAF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040" y="2420888"/>
            <a:ext cx="3480048" cy="2321192"/>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Contract negotiation</a:t>
            </a:r>
          </a:p>
        </p:txBody>
      </p:sp>
      <p:sp>
        <p:nvSpPr>
          <p:cNvPr id="3" name="Content Placeholder 2"/>
          <p:cNvSpPr>
            <a:spLocks noGrp="1"/>
          </p:cNvSpPr>
          <p:nvPr>
            <p:ph sz="quarter" idx="10"/>
          </p:nvPr>
        </p:nvSpPr>
        <p:spPr>
          <a:xfrm>
            <a:off x="465444" y="1700808"/>
            <a:ext cx="5330692" cy="1872208"/>
          </a:xfrm>
        </p:spPr>
        <p:txBody>
          <a:bodyPr/>
          <a:lstStyle/>
          <a:p>
            <a:r>
              <a:rPr lang="en-GB" dirty="0"/>
              <a:t>Contract negotiation is the process of discussion between parties to finalise the terms of the written contract (agreement). Parties involved in construction contracts may include clients, contractors and suppliers, and all might have separate interests. </a:t>
            </a:r>
          </a:p>
        </p:txBody>
      </p:sp>
      <p:pic>
        <p:nvPicPr>
          <p:cNvPr id="6" name="Picture 5" descr="A group of people sitting around a table&#10;&#10;Description automatically generated with low confidence">
            <a:extLst>
              <a:ext uri="{FF2B5EF4-FFF2-40B4-BE49-F238E27FC236}">
                <a16:creationId xmlns:a16="http://schemas.microsoft.com/office/drawing/2014/main" id="{32ED9736-B111-4473-B5CD-AFE42DA3432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062992" y="1828355"/>
            <a:ext cx="2371520" cy="1584176"/>
          </a:xfrm>
          <a:prstGeom prst="rect">
            <a:avLst/>
          </a:prstGeom>
        </p:spPr>
      </p:pic>
      <p:sp>
        <p:nvSpPr>
          <p:cNvPr id="8" name="TextBox 7">
            <a:extLst>
              <a:ext uri="{FF2B5EF4-FFF2-40B4-BE49-F238E27FC236}">
                <a16:creationId xmlns:a16="http://schemas.microsoft.com/office/drawing/2014/main" id="{66927A00-698B-4D8D-8DCF-2AB79022CE36}"/>
              </a:ext>
            </a:extLst>
          </p:cNvPr>
          <p:cNvSpPr txBox="1"/>
          <p:nvPr/>
        </p:nvSpPr>
        <p:spPr>
          <a:xfrm>
            <a:off x="395536" y="3654742"/>
            <a:ext cx="8009817" cy="1938992"/>
          </a:xfrm>
          <a:prstGeom prst="rect">
            <a:avLst/>
          </a:prstGeom>
          <a:noFill/>
        </p:spPr>
        <p:txBody>
          <a:bodyPr wrap="square">
            <a:spAutoFit/>
          </a:bodyPr>
          <a:lstStyle/>
          <a:p>
            <a:r>
              <a:rPr lang="en-GB" sz="2000" dirty="0"/>
              <a:t>Construction contracts will specify budget, obligations of the parties and a programme of works. </a:t>
            </a:r>
          </a:p>
          <a:p>
            <a:r>
              <a:rPr lang="en-GB" sz="2000" dirty="0"/>
              <a:t>A contract is a legally binding agreement so the terms and conditions need to be clearly understood and negotiated between all parties. The terms of the contract can be enforced in the event of non-compliance.</a:t>
            </a:r>
            <a:r>
              <a:rPr lang="en-GB" dirty="0"/>
              <a:t>  </a:t>
            </a:r>
          </a:p>
        </p:txBody>
      </p:sp>
    </p:spTree>
    <p:extLst>
      <p:ext uri="{BB962C8B-B14F-4D97-AF65-F5344CB8AC3E}">
        <p14:creationId xmlns:p14="http://schemas.microsoft.com/office/powerpoint/2010/main" val="2032815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Negotiation skills</a:t>
            </a:r>
          </a:p>
        </p:txBody>
      </p:sp>
      <p:graphicFrame>
        <p:nvGraphicFramePr>
          <p:cNvPr id="4" name="Table 3"/>
          <p:cNvGraphicFramePr>
            <a:graphicFrameLocks noGrp="1"/>
          </p:cNvGraphicFramePr>
          <p:nvPr>
            <p:extLst>
              <p:ext uri="{D42A27DB-BD31-4B8C-83A1-F6EECF244321}">
                <p14:modId xmlns:p14="http://schemas.microsoft.com/office/powerpoint/2010/main" val="3804617525"/>
              </p:ext>
            </p:extLst>
          </p:nvPr>
        </p:nvGraphicFramePr>
        <p:xfrm>
          <a:off x="1295636" y="2060848"/>
          <a:ext cx="6552728" cy="3312368"/>
        </p:xfrm>
        <a:graphic>
          <a:graphicData uri="http://schemas.openxmlformats.org/drawingml/2006/table">
            <a:tbl>
              <a:tblPr firstRow="1" bandRow="1">
                <a:tableStyleId>{5C22544A-7EE6-4342-B048-85BDC9FD1C3A}</a:tableStyleId>
              </a:tblPr>
              <a:tblGrid>
                <a:gridCol w="6552728">
                  <a:extLst>
                    <a:ext uri="{9D8B030D-6E8A-4147-A177-3AD203B41FA5}">
                      <a16:colId xmlns:a16="http://schemas.microsoft.com/office/drawing/2014/main" val="2777425936"/>
                    </a:ext>
                  </a:extLst>
                </a:gridCol>
              </a:tblGrid>
              <a:tr h="414046">
                <a:tc>
                  <a:txBody>
                    <a:bodyPr/>
                    <a:lstStyle/>
                    <a:p>
                      <a:pPr algn="ctr"/>
                      <a:r>
                        <a:rPr lang="en-GB" dirty="0">
                          <a:solidFill>
                            <a:schemeClr val="tx1"/>
                          </a:solidFill>
                        </a:rPr>
                        <a:t>Negotiation skills</a:t>
                      </a:r>
                    </a:p>
                  </a:txBody>
                  <a:tcPr/>
                </a:tc>
                <a:extLst>
                  <a:ext uri="{0D108BD9-81ED-4DB2-BD59-A6C34878D82A}">
                    <a16:rowId xmlns:a16="http://schemas.microsoft.com/office/drawing/2014/main" val="3657907360"/>
                  </a:ext>
                </a:extLst>
              </a:tr>
              <a:tr h="414046">
                <a:tc>
                  <a:txBody>
                    <a:bodyPr/>
                    <a:lstStyle/>
                    <a:p>
                      <a:pPr algn="ctr"/>
                      <a:r>
                        <a:rPr lang="en-GB" sz="2000" dirty="0"/>
                        <a:t>Good</a:t>
                      </a:r>
                      <a:r>
                        <a:rPr lang="en-GB" sz="2000" baseline="0" dirty="0"/>
                        <a:t> memory </a:t>
                      </a:r>
                      <a:endParaRPr lang="en-GB" sz="2000" dirty="0"/>
                    </a:p>
                  </a:txBody>
                  <a:tcPr/>
                </a:tc>
                <a:extLst>
                  <a:ext uri="{0D108BD9-81ED-4DB2-BD59-A6C34878D82A}">
                    <a16:rowId xmlns:a16="http://schemas.microsoft.com/office/drawing/2014/main" val="2500650033"/>
                  </a:ext>
                </a:extLst>
              </a:tr>
              <a:tr h="414046">
                <a:tc>
                  <a:txBody>
                    <a:bodyPr/>
                    <a:lstStyle/>
                    <a:p>
                      <a:pPr algn="ctr"/>
                      <a:r>
                        <a:rPr lang="en-GB" sz="2000" dirty="0"/>
                        <a:t>Able to gain trust </a:t>
                      </a:r>
                    </a:p>
                  </a:txBody>
                  <a:tcPr/>
                </a:tc>
                <a:extLst>
                  <a:ext uri="{0D108BD9-81ED-4DB2-BD59-A6C34878D82A}">
                    <a16:rowId xmlns:a16="http://schemas.microsoft.com/office/drawing/2014/main" val="3084065738"/>
                  </a:ext>
                </a:extLst>
              </a:tr>
              <a:tr h="414046">
                <a:tc>
                  <a:txBody>
                    <a:bodyPr/>
                    <a:lstStyle/>
                    <a:p>
                      <a:pPr algn="ctr"/>
                      <a:r>
                        <a:rPr lang="en-GB" sz="2000" dirty="0"/>
                        <a:t>Good at handling stress</a:t>
                      </a:r>
                    </a:p>
                  </a:txBody>
                  <a:tcPr/>
                </a:tc>
                <a:extLst>
                  <a:ext uri="{0D108BD9-81ED-4DB2-BD59-A6C34878D82A}">
                    <a16:rowId xmlns:a16="http://schemas.microsoft.com/office/drawing/2014/main" val="2985183316"/>
                  </a:ext>
                </a:extLst>
              </a:tr>
              <a:tr h="414046">
                <a:tc>
                  <a:txBody>
                    <a:bodyPr/>
                    <a:lstStyle/>
                    <a:p>
                      <a:pPr algn="ctr"/>
                      <a:r>
                        <a:rPr lang="en-GB" sz="2000" dirty="0"/>
                        <a:t>Efficient at preparing information </a:t>
                      </a:r>
                    </a:p>
                  </a:txBody>
                  <a:tcPr/>
                </a:tc>
                <a:extLst>
                  <a:ext uri="{0D108BD9-81ED-4DB2-BD59-A6C34878D82A}">
                    <a16:rowId xmlns:a16="http://schemas.microsoft.com/office/drawing/2014/main" val="1819593108"/>
                  </a:ext>
                </a:extLst>
              </a:tr>
              <a:tr h="414046">
                <a:tc>
                  <a:txBody>
                    <a:bodyPr/>
                    <a:lstStyle/>
                    <a:p>
                      <a:pPr algn="ctr"/>
                      <a:r>
                        <a:rPr lang="en-GB" sz="2000" dirty="0"/>
                        <a:t>Able to listen</a:t>
                      </a:r>
                      <a:r>
                        <a:rPr lang="en-GB" sz="2000" baseline="0" dirty="0"/>
                        <a:t> effectively </a:t>
                      </a:r>
                      <a:endParaRPr lang="en-GB" sz="2000" dirty="0"/>
                    </a:p>
                  </a:txBody>
                  <a:tcPr/>
                </a:tc>
                <a:extLst>
                  <a:ext uri="{0D108BD9-81ED-4DB2-BD59-A6C34878D82A}">
                    <a16:rowId xmlns:a16="http://schemas.microsoft.com/office/drawing/2014/main" val="607700365"/>
                  </a:ext>
                </a:extLst>
              </a:tr>
              <a:tr h="414046">
                <a:tc>
                  <a:txBody>
                    <a:bodyPr/>
                    <a:lstStyle/>
                    <a:p>
                      <a:pPr algn="ctr"/>
                      <a:r>
                        <a:rPr lang="en-GB" sz="2000" dirty="0"/>
                        <a:t>Good intuition </a:t>
                      </a:r>
                    </a:p>
                  </a:txBody>
                  <a:tcPr/>
                </a:tc>
                <a:extLst>
                  <a:ext uri="{0D108BD9-81ED-4DB2-BD59-A6C34878D82A}">
                    <a16:rowId xmlns:a16="http://schemas.microsoft.com/office/drawing/2014/main" val="26036636"/>
                  </a:ext>
                </a:extLst>
              </a:tr>
              <a:tr h="414046">
                <a:tc>
                  <a:txBody>
                    <a:bodyPr/>
                    <a:lstStyle/>
                    <a:p>
                      <a:pPr algn="ctr"/>
                      <a:r>
                        <a:rPr lang="en-GB" sz="2000" dirty="0"/>
                        <a:t>Able to be flexibl</a:t>
                      </a:r>
                      <a:r>
                        <a:rPr lang="en-GB" sz="2000" baseline="0" dirty="0"/>
                        <a:t>e </a:t>
                      </a:r>
                      <a:endParaRPr lang="en-GB" sz="2000" dirty="0"/>
                    </a:p>
                  </a:txBody>
                  <a:tcPr/>
                </a:tc>
                <a:extLst>
                  <a:ext uri="{0D108BD9-81ED-4DB2-BD59-A6C34878D82A}">
                    <a16:rowId xmlns:a16="http://schemas.microsoft.com/office/drawing/2014/main" val="4124894144"/>
                  </a:ext>
                </a:extLst>
              </a:tr>
            </a:tbl>
          </a:graphicData>
        </a:graphic>
      </p:graphicFrame>
    </p:spTree>
    <p:extLst>
      <p:ext uri="{BB962C8B-B14F-4D97-AF65-F5344CB8AC3E}">
        <p14:creationId xmlns:p14="http://schemas.microsoft.com/office/powerpoint/2010/main" val="14709804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72995-83AD-4351-87C0-624C969F5149}"/>
              </a:ext>
            </a:extLst>
          </p:cNvPr>
          <p:cNvSpPr>
            <a:spLocks noGrp="1"/>
          </p:cNvSpPr>
          <p:nvPr>
            <p:ph type="title"/>
          </p:nvPr>
        </p:nvSpPr>
        <p:spPr/>
        <p:txBody>
          <a:bodyPr/>
          <a:lstStyle/>
          <a:p>
            <a:r>
              <a:rPr lang="en-GB" dirty="0"/>
              <a:t>Preventative measures</a:t>
            </a:r>
          </a:p>
        </p:txBody>
      </p:sp>
      <p:sp>
        <p:nvSpPr>
          <p:cNvPr id="3" name="Content Placeholder 2">
            <a:extLst>
              <a:ext uri="{FF2B5EF4-FFF2-40B4-BE49-F238E27FC236}">
                <a16:creationId xmlns:a16="http://schemas.microsoft.com/office/drawing/2014/main" id="{AD8C67DB-F174-4298-A258-4BA55CEDE0AE}"/>
              </a:ext>
            </a:extLst>
          </p:cNvPr>
          <p:cNvSpPr>
            <a:spLocks noGrp="1"/>
          </p:cNvSpPr>
          <p:nvPr>
            <p:ph sz="quarter" idx="10"/>
          </p:nvPr>
        </p:nvSpPr>
        <p:spPr/>
        <p:txBody>
          <a:bodyPr/>
          <a:lstStyle/>
          <a:p>
            <a:r>
              <a:rPr lang="en-GB" sz="1800" dirty="0"/>
              <a:t>However, measures can be taken to prevent conflict arising in the first place, such as:</a:t>
            </a:r>
          </a:p>
          <a:p>
            <a:pPr marL="342900" indent="-342900">
              <a:buClr>
                <a:srgbClr val="0077E3"/>
              </a:buClr>
              <a:buFont typeface="Arial" panose="020B0604020202020204" pitchFamily="34" charset="0"/>
              <a:buChar char="•"/>
            </a:pPr>
            <a:r>
              <a:rPr lang="en-GB" sz="1800" dirty="0"/>
              <a:t>ensuring that agreements and contracts are clear and unambiguous so misunderstandings do not occur</a:t>
            </a:r>
          </a:p>
          <a:p>
            <a:pPr marL="342900" indent="-342900">
              <a:buClr>
                <a:srgbClr val="0077E3"/>
              </a:buClr>
              <a:buFont typeface="Arial" panose="020B0604020202020204" pitchFamily="34" charset="0"/>
              <a:buChar char="•"/>
            </a:pPr>
            <a:r>
              <a:rPr lang="en-GB" sz="1800" dirty="0"/>
              <a:t>careful planning of a project before it begins (using software or other methods) to anticipate issues and build contingency</a:t>
            </a:r>
          </a:p>
          <a:p>
            <a:pPr marL="342900" indent="-342900">
              <a:buClr>
                <a:srgbClr val="0077E3"/>
              </a:buClr>
              <a:buFont typeface="Arial" panose="020B0604020202020204" pitchFamily="34" charset="0"/>
              <a:buChar char="•"/>
            </a:pPr>
            <a:r>
              <a:rPr lang="en-GB" sz="1800" dirty="0"/>
              <a:t>maintaining good communication to manage expectations</a:t>
            </a:r>
          </a:p>
          <a:p>
            <a:pPr marL="342900" indent="-342900">
              <a:buClr>
                <a:srgbClr val="0077E3"/>
              </a:buClr>
              <a:buFont typeface="Arial" panose="020B0604020202020204" pitchFamily="34" charset="0"/>
              <a:buChar char="•"/>
            </a:pPr>
            <a:r>
              <a:rPr lang="en-GB" sz="1800" dirty="0"/>
              <a:t>being open to compromise and demonstrating flexibility</a:t>
            </a:r>
          </a:p>
          <a:p>
            <a:pPr marL="342900" indent="-342900">
              <a:buClr>
                <a:srgbClr val="0077E3"/>
              </a:buClr>
              <a:buFont typeface="Arial" panose="020B0604020202020204" pitchFamily="34" charset="0"/>
              <a:buChar char="•"/>
            </a:pPr>
            <a:r>
              <a:rPr lang="en-GB" sz="1800" dirty="0"/>
              <a:t>controlling conflict before it escalates: facing problems head on, rather than hoping they will go away!</a:t>
            </a:r>
          </a:p>
          <a:p>
            <a:endParaRPr lang="en-GB" dirty="0"/>
          </a:p>
          <a:p>
            <a:endParaRPr lang="en-GB" dirty="0"/>
          </a:p>
        </p:txBody>
      </p:sp>
    </p:spTree>
    <p:extLst>
      <p:ext uri="{BB962C8B-B14F-4D97-AF65-F5344CB8AC3E}">
        <p14:creationId xmlns:p14="http://schemas.microsoft.com/office/powerpoint/2010/main" val="17086620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4452" y="1129412"/>
            <a:ext cx="8229600" cy="382588"/>
          </a:xfrm>
        </p:spPr>
        <p:txBody>
          <a:bodyPr/>
          <a:lstStyle/>
          <a:p>
            <a:r>
              <a:rPr lang="en-GB" dirty="0"/>
              <a:t>Conflict management </a:t>
            </a:r>
          </a:p>
        </p:txBody>
      </p:sp>
      <p:sp>
        <p:nvSpPr>
          <p:cNvPr id="3" name="Content Placeholder 2"/>
          <p:cNvSpPr>
            <a:spLocks noGrp="1"/>
          </p:cNvSpPr>
          <p:nvPr>
            <p:ph sz="quarter" idx="10"/>
          </p:nvPr>
        </p:nvSpPr>
        <p:spPr>
          <a:xfrm>
            <a:off x="464452" y="1700808"/>
            <a:ext cx="8229600" cy="4248000"/>
          </a:xfrm>
        </p:spPr>
        <p:txBody>
          <a:bodyPr/>
          <a:lstStyle/>
          <a:p>
            <a:r>
              <a:rPr lang="en-GB" b="1" dirty="0">
                <a:solidFill>
                  <a:srgbClr val="0077E3"/>
                </a:solidFill>
              </a:rPr>
              <a:t>Clients</a:t>
            </a:r>
            <a:r>
              <a:rPr lang="en-GB" dirty="0"/>
              <a:t> </a:t>
            </a:r>
          </a:p>
          <a:p>
            <a:r>
              <a:rPr lang="en-GB" dirty="0"/>
              <a:t>Conflicts may arise with clients for several reasons. Usually this may be due to quality of work, falling behind the work programme or design issues such as the installation of incorrect fittings.</a:t>
            </a:r>
          </a:p>
          <a:p>
            <a:r>
              <a:rPr lang="en-GB" dirty="0"/>
              <a:t>To avoid conflict with clients you must ensure you are communicating clearly, keeping them informed of project progress and making them aware of any issues that arise. Having open and honest conversations can ensure you fully understand the client’s perspective and can try to calmly resolve conflict. </a:t>
            </a:r>
          </a:p>
          <a:p>
            <a:endParaRPr lang="en-GB" dirty="0"/>
          </a:p>
          <a:p>
            <a:endParaRPr lang="en-GB" dirty="0"/>
          </a:p>
          <a:p>
            <a:endParaRPr lang="en-GB" dirty="0"/>
          </a:p>
        </p:txBody>
      </p:sp>
    </p:spTree>
    <p:extLst>
      <p:ext uri="{BB962C8B-B14F-4D97-AF65-F5344CB8AC3E}">
        <p14:creationId xmlns:p14="http://schemas.microsoft.com/office/powerpoint/2010/main" val="16887199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Conflict management</a:t>
            </a:r>
            <a:r>
              <a:rPr lang="en-GB" u="sng" dirty="0"/>
              <a:t> </a:t>
            </a:r>
          </a:p>
        </p:txBody>
      </p:sp>
      <p:sp>
        <p:nvSpPr>
          <p:cNvPr id="4" name="Content Placeholder 2"/>
          <p:cNvSpPr>
            <a:spLocks noGrp="1"/>
          </p:cNvSpPr>
          <p:nvPr>
            <p:ph sz="quarter" idx="10"/>
          </p:nvPr>
        </p:nvSpPr>
        <p:spPr>
          <a:xfrm>
            <a:off x="461857" y="1628800"/>
            <a:ext cx="8229600" cy="4248000"/>
          </a:xfrm>
        </p:spPr>
        <p:txBody>
          <a:bodyPr/>
          <a:lstStyle/>
          <a:p>
            <a:r>
              <a:rPr lang="en-GB" b="1" dirty="0">
                <a:solidFill>
                  <a:srgbClr val="0077E3"/>
                </a:solidFill>
              </a:rPr>
              <a:t>Suppliers </a:t>
            </a:r>
          </a:p>
          <a:p>
            <a:r>
              <a:rPr lang="en-GB" dirty="0"/>
              <a:t>Conflict may arise with suppliers for reasons such as damaged items, wrong items and quantity issues. To avoid conflict, paperwork must be completed, stored and retained safely. You must check prices are in line with the original quotation and when issues arise contact the supplier by phone or email to discuss and resolve the issue. </a:t>
            </a:r>
          </a:p>
          <a:p>
            <a:endParaRPr lang="en-GB" dirty="0"/>
          </a:p>
          <a:p>
            <a:endParaRPr lang="en-GB" dirty="0"/>
          </a:p>
        </p:txBody>
      </p:sp>
    </p:spTree>
    <p:extLst>
      <p:ext uri="{BB962C8B-B14F-4D97-AF65-F5344CB8AC3E}">
        <p14:creationId xmlns:p14="http://schemas.microsoft.com/office/powerpoint/2010/main" val="18945704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5" name="Content Placeholder 4"/>
          <p:cNvSpPr>
            <a:spLocks noGrp="1"/>
          </p:cNvSpPr>
          <p:nvPr>
            <p:ph sz="quarter" idx="10"/>
          </p:nvPr>
        </p:nvSpPr>
        <p:spPr>
          <a:xfrm>
            <a:off x="514294" y="1700808"/>
            <a:ext cx="8229600" cy="4248000"/>
          </a:xfrm>
        </p:spPr>
        <p:txBody>
          <a:bodyPr/>
          <a:lstStyle/>
          <a:p>
            <a:r>
              <a:rPr lang="en-GB" b="1" dirty="0">
                <a:solidFill>
                  <a:srgbClr val="0077E3"/>
                </a:solidFill>
              </a:rPr>
              <a:t>Material or other resource shortages</a:t>
            </a:r>
          </a:p>
          <a:p>
            <a:r>
              <a:rPr lang="en-GB" dirty="0"/>
              <a:t>During the construction process you may encounter resource shortages that have a knock-on effect on labour and cause delays to the working programme. To avoid delays and shortages you should keep in contact with suppliers and confirm delivery dates as well as ordering materials well in advance. </a:t>
            </a:r>
          </a:p>
          <a:p>
            <a:endParaRPr lang="en-GB" dirty="0"/>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Title 1"/>
          <p:cNvSpPr txBox="1">
            <a:spLocks/>
          </p:cNvSpPr>
          <p:nvPr/>
        </p:nvSpPr>
        <p:spPr bwMode="auto">
          <a:xfrm>
            <a:off x="514294" y="1089703"/>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Conflict management</a:t>
            </a:r>
            <a:r>
              <a:rPr lang="en-GB" u="sng" kern="0" dirty="0"/>
              <a:t>  </a:t>
            </a:r>
          </a:p>
        </p:txBody>
      </p:sp>
      <p:pic>
        <p:nvPicPr>
          <p:cNvPr id="8" name="Picture 7" descr="A picture containing box, building material, building, brick&#10;&#10;Description automatically generated">
            <a:extLst>
              <a:ext uri="{FF2B5EF4-FFF2-40B4-BE49-F238E27FC236}">
                <a16:creationId xmlns:a16="http://schemas.microsoft.com/office/drawing/2014/main" id="{324CF7EC-F37B-4A00-8DF0-74E425C79BE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8000" y="4005064"/>
            <a:ext cx="3048000" cy="2033016"/>
          </a:xfrm>
          <a:prstGeom prst="rect">
            <a:avLst/>
          </a:prstGeom>
        </p:spPr>
      </p:pic>
    </p:spTree>
    <p:extLst>
      <p:ext uri="{BB962C8B-B14F-4D97-AF65-F5344CB8AC3E}">
        <p14:creationId xmlns:p14="http://schemas.microsoft.com/office/powerpoint/2010/main" val="634371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Conflict management</a:t>
            </a:r>
            <a:r>
              <a:rPr lang="en-GB" u="sng" dirty="0"/>
              <a:t> </a:t>
            </a:r>
          </a:p>
        </p:txBody>
      </p:sp>
      <p:sp>
        <p:nvSpPr>
          <p:cNvPr id="3" name="Content Placeholder 2"/>
          <p:cNvSpPr>
            <a:spLocks noGrp="1"/>
          </p:cNvSpPr>
          <p:nvPr>
            <p:ph sz="quarter" idx="10"/>
          </p:nvPr>
        </p:nvSpPr>
        <p:spPr>
          <a:xfrm>
            <a:off x="457200" y="1556792"/>
            <a:ext cx="8229600" cy="4248000"/>
          </a:xfrm>
        </p:spPr>
        <p:txBody>
          <a:bodyPr/>
          <a:lstStyle/>
          <a:p>
            <a:r>
              <a:rPr lang="en-GB" b="1" dirty="0">
                <a:solidFill>
                  <a:srgbClr val="0077E3"/>
                </a:solidFill>
              </a:rPr>
              <a:t>Trade workers </a:t>
            </a:r>
            <a:r>
              <a:rPr lang="en-GB" b="1" u="sng" dirty="0">
                <a:solidFill>
                  <a:srgbClr val="0077E3"/>
                </a:solidFill>
              </a:rPr>
              <a:t> </a:t>
            </a:r>
          </a:p>
          <a:p>
            <a:r>
              <a:rPr lang="en-GB" dirty="0"/>
              <a:t>There are many trade workers involved in the construction phase of a project and conflicts may arise over working areas, working equipment and delays with the working programme that result in trades not being able to complete their work in line with the agreed deadline. </a:t>
            </a:r>
          </a:p>
          <a:p>
            <a:r>
              <a:rPr lang="en-GB" dirty="0"/>
              <a:t>To avoid conflict, clear effective communication is key. Holding regular meetings and liaising with the trade supervisor to discuss issues can help prevent conflict and build collaborative working practices.  </a:t>
            </a:r>
          </a:p>
          <a:p>
            <a:endParaRPr lang="en-GB" dirty="0"/>
          </a:p>
          <a:p>
            <a:endParaRPr lang="en-GB" dirty="0"/>
          </a:p>
        </p:txBody>
      </p:sp>
    </p:spTree>
    <p:extLst>
      <p:ext uri="{BB962C8B-B14F-4D97-AF65-F5344CB8AC3E}">
        <p14:creationId xmlns:p14="http://schemas.microsoft.com/office/powerpoint/2010/main" val="165566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CE337F-AF73-4318-A55C-4303243BB596}"/>
              </a:ext>
            </a:extLst>
          </p:cNvPr>
          <p:cNvSpPr>
            <a:spLocks noGrp="1"/>
          </p:cNvSpPr>
          <p:nvPr>
            <p:ph type="title"/>
          </p:nvPr>
        </p:nvSpPr>
        <p:spPr/>
        <p:txBody>
          <a:bodyPr/>
          <a:lstStyle/>
          <a:p>
            <a:r>
              <a:rPr lang="en-GB" dirty="0"/>
              <a:t>Conflict management </a:t>
            </a:r>
          </a:p>
        </p:txBody>
      </p:sp>
      <p:sp>
        <p:nvSpPr>
          <p:cNvPr id="3" name="Content Placeholder 2">
            <a:extLst>
              <a:ext uri="{FF2B5EF4-FFF2-40B4-BE49-F238E27FC236}">
                <a16:creationId xmlns:a16="http://schemas.microsoft.com/office/drawing/2014/main" id="{E06546EE-1202-459B-8E76-884836065942}"/>
              </a:ext>
            </a:extLst>
          </p:cNvPr>
          <p:cNvSpPr>
            <a:spLocks noGrp="1"/>
          </p:cNvSpPr>
          <p:nvPr>
            <p:ph sz="quarter" idx="10"/>
          </p:nvPr>
        </p:nvSpPr>
        <p:spPr>
          <a:xfrm>
            <a:off x="457200" y="1602000"/>
            <a:ext cx="8229600" cy="4248000"/>
          </a:xfrm>
        </p:spPr>
        <p:txBody>
          <a:bodyPr/>
          <a:lstStyle/>
          <a:p>
            <a:r>
              <a:rPr lang="en-GB" b="1" dirty="0">
                <a:solidFill>
                  <a:srgbClr val="0077E3"/>
                </a:solidFill>
              </a:rPr>
              <a:t>Site constraints </a:t>
            </a:r>
          </a:p>
          <a:p>
            <a:r>
              <a:rPr lang="en-GB" dirty="0"/>
              <a:t>Site constraints can cause delays and limitations to the working programme. A well considered site layout plan can be a way to avoid issues. On some sites in certain locations these must be considered and planned around. Site security and safety is a primary element of planning.  </a:t>
            </a:r>
          </a:p>
        </p:txBody>
      </p:sp>
      <p:pic>
        <p:nvPicPr>
          <p:cNvPr id="5" name="Picture 4" descr="A few people wearing hard hats looking at a tablet&#10;&#10;Description automatically generated with medium confidence">
            <a:extLst>
              <a:ext uri="{FF2B5EF4-FFF2-40B4-BE49-F238E27FC236}">
                <a16:creationId xmlns:a16="http://schemas.microsoft.com/office/drawing/2014/main" id="{C408C6DB-370E-43CD-8D41-9BA81DCE456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2903" y="3933056"/>
            <a:ext cx="3058194" cy="2039815"/>
          </a:xfrm>
          <a:prstGeom prst="rect">
            <a:avLst/>
          </a:prstGeom>
        </p:spPr>
      </p:pic>
    </p:spTree>
    <p:extLst>
      <p:ext uri="{BB962C8B-B14F-4D97-AF65-F5344CB8AC3E}">
        <p14:creationId xmlns:p14="http://schemas.microsoft.com/office/powerpoint/2010/main" val="2375944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Potential reasons for conflict</a:t>
            </a:r>
            <a:r>
              <a:rPr lang="en-GB" u="sng" dirty="0"/>
              <a:t> </a:t>
            </a:r>
          </a:p>
        </p:txBody>
      </p:sp>
      <p:sp>
        <p:nvSpPr>
          <p:cNvPr id="3" name="Content Placeholder 2"/>
          <p:cNvSpPr>
            <a:spLocks noGrp="1"/>
          </p:cNvSpPr>
          <p:nvPr>
            <p:ph sz="quarter" idx="10"/>
          </p:nvPr>
        </p:nvSpPr>
        <p:spPr>
          <a:xfrm>
            <a:off x="457200" y="1660738"/>
            <a:ext cx="8229600" cy="4248000"/>
          </a:xfrm>
        </p:spPr>
        <p:txBody>
          <a:bodyPr/>
          <a:lstStyle/>
          <a:p>
            <a:pPr marL="342900" indent="-342900">
              <a:buClr>
                <a:srgbClr val="0077E3"/>
              </a:buClr>
              <a:buFont typeface="Arial" panose="020B0604020202020204" pitchFamily="34" charset="0"/>
              <a:buChar char="•"/>
            </a:pPr>
            <a:r>
              <a:rPr lang="en-GB" dirty="0"/>
              <a:t>Ambiguous contract terms.</a:t>
            </a:r>
            <a:r>
              <a:rPr lang="en-GB" b="1" dirty="0"/>
              <a:t> </a:t>
            </a:r>
          </a:p>
          <a:p>
            <a:pPr marL="342900" indent="-342900">
              <a:buClr>
                <a:srgbClr val="0077E3"/>
              </a:buClr>
              <a:buFont typeface="Arial" panose="020B0604020202020204" pitchFamily="34" charset="0"/>
              <a:buChar char="•"/>
            </a:pPr>
            <a:r>
              <a:rPr lang="en-GB" dirty="0"/>
              <a:t>Breach of contracts.</a:t>
            </a:r>
          </a:p>
          <a:p>
            <a:pPr marL="342900" indent="-342900">
              <a:buClr>
                <a:srgbClr val="0077E3"/>
              </a:buClr>
              <a:buFont typeface="Arial" panose="020B0604020202020204" pitchFamily="34" charset="0"/>
              <a:buChar char="•"/>
            </a:pPr>
            <a:r>
              <a:rPr lang="en-GB" dirty="0"/>
              <a:t>Late supply of materials.</a:t>
            </a:r>
            <a:r>
              <a:rPr lang="en-GB" b="1" dirty="0"/>
              <a:t> </a:t>
            </a:r>
          </a:p>
          <a:p>
            <a:pPr marL="342900" indent="-342900">
              <a:buClr>
                <a:srgbClr val="0077E3"/>
              </a:buClr>
              <a:buFont typeface="Arial" panose="020B0604020202020204" pitchFamily="34" charset="0"/>
              <a:buChar char="•"/>
            </a:pPr>
            <a:r>
              <a:rPr lang="en-GB" dirty="0"/>
              <a:t>Programme delays.</a:t>
            </a:r>
            <a:r>
              <a:rPr lang="en-GB" b="1" dirty="0"/>
              <a:t> </a:t>
            </a:r>
          </a:p>
        </p:txBody>
      </p:sp>
      <p:sp>
        <p:nvSpPr>
          <p:cNvPr id="4" name="TextBox 3"/>
          <p:cNvSpPr txBox="1"/>
          <p:nvPr/>
        </p:nvSpPr>
        <p:spPr>
          <a:xfrm>
            <a:off x="382553" y="3822424"/>
            <a:ext cx="540060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Quality and workmanship.</a:t>
            </a:r>
            <a:r>
              <a:rPr lang="en-GB" b="1" dirty="0"/>
              <a:t> </a:t>
            </a:r>
          </a:p>
        </p:txBody>
      </p:sp>
      <p:sp>
        <p:nvSpPr>
          <p:cNvPr id="5" name="TextBox 4"/>
          <p:cNvSpPr txBox="1"/>
          <p:nvPr/>
        </p:nvSpPr>
        <p:spPr>
          <a:xfrm>
            <a:off x="382553" y="4391386"/>
            <a:ext cx="403244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Site conditions.</a:t>
            </a:r>
          </a:p>
        </p:txBody>
      </p:sp>
      <p:pic>
        <p:nvPicPr>
          <p:cNvPr id="7" name="Picture 6" descr="Diagram&#10;&#10;Description automatically generated">
            <a:extLst>
              <a:ext uri="{FF2B5EF4-FFF2-40B4-BE49-F238E27FC236}">
                <a16:creationId xmlns:a16="http://schemas.microsoft.com/office/drawing/2014/main" id="{8E72BE51-CBED-4B27-9FE8-01489AA77E6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364088" y="1886707"/>
            <a:ext cx="2311365" cy="2504679"/>
          </a:xfrm>
          <a:prstGeom prst="rect">
            <a:avLst/>
          </a:prstGeom>
        </p:spPr>
      </p:pic>
    </p:spTree>
    <p:extLst>
      <p:ext uri="{BB962C8B-B14F-4D97-AF65-F5344CB8AC3E}">
        <p14:creationId xmlns:p14="http://schemas.microsoft.com/office/powerpoint/2010/main" val="200950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4D1B57E-571E-4728-830C-76E9C5038DF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42CBFB8-71CA-4097-B215-B32B1DCEDAF8}">
  <ds:schemaRefs>
    <ds:schemaRef ds:uri="http://schemas.microsoft.com/sharepoint/v3/contenttype/forms"/>
  </ds:schemaRefs>
</ds:datastoreItem>
</file>

<file path=customXml/itemProps3.xml><?xml version="1.0" encoding="utf-8"?>
<ds:datastoreItem xmlns:ds="http://schemas.openxmlformats.org/officeDocument/2006/customXml" ds:itemID="{E0234720-82D4-4A36-9237-ED53BAB91664}">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4b678ced-8ee3-4992-8a93-8a291cb51b09"/>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9956</TotalTime>
  <Words>1141</Words>
  <Application>Microsoft Office PowerPoint</Application>
  <PresentationFormat>On-screen Show (4:3)</PresentationFormat>
  <Paragraphs>106</Paragraphs>
  <Slides>22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Lucida Grande</vt:lpstr>
      <vt:lpstr>Times New Roman</vt:lpstr>
      <vt:lpstr>Default Design</vt:lpstr>
      <vt:lpstr>PowerPoint 6: Negotiation and conflict management</vt:lpstr>
      <vt:lpstr>Conflict management   </vt:lpstr>
      <vt:lpstr>Preventative measures</vt:lpstr>
      <vt:lpstr>Conflict management </vt:lpstr>
      <vt:lpstr>Conflict management </vt:lpstr>
      <vt:lpstr> </vt:lpstr>
      <vt:lpstr>Conflict management </vt:lpstr>
      <vt:lpstr>Conflict management </vt:lpstr>
      <vt:lpstr>Potential reasons for conflict </vt:lpstr>
      <vt:lpstr>Conflict resolution strategies </vt:lpstr>
      <vt:lpstr> </vt:lpstr>
      <vt:lpstr>Conflict resolution techniques  </vt:lpstr>
      <vt:lpstr> </vt:lpstr>
      <vt:lpstr>Unforeseen circumstances  </vt:lpstr>
      <vt:lpstr>Weather conditions</vt:lpstr>
      <vt:lpstr>Building information modelling (BIM)</vt:lpstr>
      <vt:lpstr>Negotiation</vt:lpstr>
      <vt:lpstr>Negotiation </vt:lpstr>
      <vt:lpstr>Negotiation </vt:lpstr>
      <vt:lpstr>Contract negotiation</vt:lpstr>
      <vt:lpstr>Negotiation skills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188</cp:revision>
  <dcterms:created xsi:type="dcterms:W3CDTF">2013-05-28T00:38:54Z</dcterms:created>
  <dcterms:modified xsi:type="dcterms:W3CDTF">2021-08-12T15:23:38Z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