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3"/>
  </p:notesMasterIdLst>
  <p:handoutMasterIdLst>
    <p:handoutMasterId r:id="rId14"/>
  </p:handoutMasterIdLst>
  <p:sldIdLst>
    <p:sldId id="256" r:id="rId5"/>
    <p:sldId id="388" r:id="rId6"/>
    <p:sldId id="389" r:id="rId7"/>
    <p:sldId id="341" r:id="rId8"/>
    <p:sldId id="342" r:id="rId9"/>
    <p:sldId id="343" r:id="rId10"/>
    <p:sldId id="344" r:id="rId11"/>
    <p:sldId id="390"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D11264-D509-4130-BD49-5FB530FE4FF2}" v="2" dt="2021-05-28T11:44:44.8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6395"/>
  </p:normalViewPr>
  <p:slideViewPr>
    <p:cSldViewPr showGuides="1">
      <p:cViewPr varScale="1">
        <p:scale>
          <a:sx n="50" d="100"/>
          <a:sy n="50" d="100"/>
        </p:scale>
        <p:origin x="10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FD11264-D509-4130-BD49-5FB530FE4FF2}"/>
    <pc:docChg chg="modSld delMainMaster">
      <pc:chgData name="Caroline Prodger" userId="e4ef2e75-b60b-401b-8ebe-291bdcf405f4" providerId="ADAL" clId="{2FD11264-D509-4130-BD49-5FB530FE4FF2}" dt="2021-05-28T11:44:47.528" v="2" actId="2696"/>
      <pc:docMkLst>
        <pc:docMk/>
      </pc:docMkLst>
      <pc:sldChg chg="modSp">
        <pc:chgData name="Caroline Prodger" userId="e4ef2e75-b60b-401b-8ebe-291bdcf405f4" providerId="ADAL" clId="{2FD11264-D509-4130-BD49-5FB530FE4FF2}" dt="2021-05-28T11:44:44.867" v="0"/>
        <pc:sldMkLst>
          <pc:docMk/>
          <pc:sldMk cId="728258911" sldId="341"/>
        </pc:sldMkLst>
        <pc:spChg chg="mod">
          <ac:chgData name="Caroline Prodger" userId="e4ef2e75-b60b-401b-8ebe-291bdcf405f4" providerId="ADAL" clId="{2FD11264-D509-4130-BD49-5FB530FE4FF2}" dt="2021-05-28T11:44:44.867" v="0"/>
          <ac:spMkLst>
            <pc:docMk/>
            <pc:sldMk cId="728258911" sldId="341"/>
            <ac:spMk id="2" creationId="{00000000-0000-0000-0000-000000000000}"/>
          </ac:spMkLst>
        </pc:spChg>
        <pc:spChg chg="mod">
          <ac:chgData name="Caroline Prodger" userId="e4ef2e75-b60b-401b-8ebe-291bdcf405f4" providerId="ADAL" clId="{2FD11264-D509-4130-BD49-5FB530FE4FF2}" dt="2021-05-28T11:44:44.867" v="0"/>
          <ac:spMkLst>
            <pc:docMk/>
            <pc:sldMk cId="728258911" sldId="341"/>
            <ac:spMk id="3" creationId="{00000000-0000-0000-0000-000000000000}"/>
          </ac:spMkLst>
        </pc:spChg>
      </pc:sldChg>
      <pc:sldChg chg="modSp">
        <pc:chgData name="Caroline Prodger" userId="e4ef2e75-b60b-401b-8ebe-291bdcf405f4" providerId="ADAL" clId="{2FD11264-D509-4130-BD49-5FB530FE4FF2}" dt="2021-05-28T11:44:44.867" v="0"/>
        <pc:sldMkLst>
          <pc:docMk/>
          <pc:sldMk cId="3821082364" sldId="342"/>
        </pc:sldMkLst>
        <pc:spChg chg="mod">
          <ac:chgData name="Caroline Prodger" userId="e4ef2e75-b60b-401b-8ebe-291bdcf405f4" providerId="ADAL" clId="{2FD11264-D509-4130-BD49-5FB530FE4FF2}" dt="2021-05-28T11:44:44.867" v="0"/>
          <ac:spMkLst>
            <pc:docMk/>
            <pc:sldMk cId="3821082364" sldId="342"/>
            <ac:spMk id="2" creationId="{00000000-0000-0000-0000-000000000000}"/>
          </ac:spMkLst>
        </pc:spChg>
      </pc:sldChg>
      <pc:sldChg chg="modSp">
        <pc:chgData name="Caroline Prodger" userId="e4ef2e75-b60b-401b-8ebe-291bdcf405f4" providerId="ADAL" clId="{2FD11264-D509-4130-BD49-5FB530FE4FF2}" dt="2021-05-28T11:44:44.867" v="0"/>
        <pc:sldMkLst>
          <pc:docMk/>
          <pc:sldMk cId="559200422" sldId="343"/>
        </pc:sldMkLst>
        <pc:spChg chg="mod">
          <ac:chgData name="Caroline Prodger" userId="e4ef2e75-b60b-401b-8ebe-291bdcf405f4" providerId="ADAL" clId="{2FD11264-D509-4130-BD49-5FB530FE4FF2}" dt="2021-05-28T11:44:44.867" v="0"/>
          <ac:spMkLst>
            <pc:docMk/>
            <pc:sldMk cId="559200422" sldId="343"/>
            <ac:spMk id="2" creationId="{00000000-0000-0000-0000-000000000000}"/>
          </ac:spMkLst>
        </pc:spChg>
        <pc:spChg chg="mod">
          <ac:chgData name="Caroline Prodger" userId="e4ef2e75-b60b-401b-8ebe-291bdcf405f4" providerId="ADAL" clId="{2FD11264-D509-4130-BD49-5FB530FE4FF2}" dt="2021-05-28T11:44:44.867" v="0"/>
          <ac:spMkLst>
            <pc:docMk/>
            <pc:sldMk cId="559200422" sldId="343"/>
            <ac:spMk id="3" creationId="{00000000-0000-0000-0000-000000000000}"/>
          </ac:spMkLst>
        </pc:spChg>
      </pc:sldChg>
      <pc:sldChg chg="modSp">
        <pc:chgData name="Caroline Prodger" userId="e4ef2e75-b60b-401b-8ebe-291bdcf405f4" providerId="ADAL" clId="{2FD11264-D509-4130-BD49-5FB530FE4FF2}" dt="2021-05-28T11:44:44.867" v="0"/>
        <pc:sldMkLst>
          <pc:docMk/>
          <pc:sldMk cId="3284410705" sldId="344"/>
        </pc:sldMkLst>
        <pc:spChg chg="mod">
          <ac:chgData name="Caroline Prodger" userId="e4ef2e75-b60b-401b-8ebe-291bdcf405f4" providerId="ADAL" clId="{2FD11264-D509-4130-BD49-5FB530FE4FF2}" dt="2021-05-28T11:44:44.867" v="0"/>
          <ac:spMkLst>
            <pc:docMk/>
            <pc:sldMk cId="3284410705" sldId="344"/>
            <ac:spMk id="2" creationId="{00000000-0000-0000-0000-000000000000}"/>
          </ac:spMkLst>
        </pc:spChg>
        <pc:spChg chg="mod">
          <ac:chgData name="Caroline Prodger" userId="e4ef2e75-b60b-401b-8ebe-291bdcf405f4" providerId="ADAL" clId="{2FD11264-D509-4130-BD49-5FB530FE4FF2}" dt="2021-05-28T11:44:44.867" v="0"/>
          <ac:spMkLst>
            <pc:docMk/>
            <pc:sldMk cId="3284410705" sldId="344"/>
            <ac:spMk id="3" creationId="{00000000-0000-0000-0000-000000000000}"/>
          </ac:spMkLst>
        </pc:spChg>
      </pc:sldChg>
      <pc:sldChg chg="modSp">
        <pc:chgData name="Caroline Prodger" userId="e4ef2e75-b60b-401b-8ebe-291bdcf405f4" providerId="ADAL" clId="{2FD11264-D509-4130-BD49-5FB530FE4FF2}" dt="2021-05-28T11:44:44.867" v="0"/>
        <pc:sldMkLst>
          <pc:docMk/>
          <pc:sldMk cId="0" sldId="388"/>
        </pc:sldMkLst>
        <pc:spChg chg="mod">
          <ac:chgData name="Caroline Prodger" userId="e4ef2e75-b60b-401b-8ebe-291bdcf405f4" providerId="ADAL" clId="{2FD11264-D509-4130-BD49-5FB530FE4FF2}" dt="2021-05-28T11:44:44.867" v="0"/>
          <ac:spMkLst>
            <pc:docMk/>
            <pc:sldMk cId="0" sldId="388"/>
            <ac:spMk id="3074" creationId="{00000000-0000-0000-0000-000000000000}"/>
          </ac:spMkLst>
        </pc:spChg>
        <pc:spChg chg="mod">
          <ac:chgData name="Caroline Prodger" userId="e4ef2e75-b60b-401b-8ebe-291bdcf405f4" providerId="ADAL" clId="{2FD11264-D509-4130-BD49-5FB530FE4FF2}" dt="2021-05-28T11:44:44.867" v="0"/>
          <ac:spMkLst>
            <pc:docMk/>
            <pc:sldMk cId="0" sldId="388"/>
            <ac:spMk id="3075" creationId="{00000000-0000-0000-0000-000000000000}"/>
          </ac:spMkLst>
        </pc:spChg>
      </pc:sldChg>
      <pc:sldChg chg="modSp">
        <pc:chgData name="Caroline Prodger" userId="e4ef2e75-b60b-401b-8ebe-291bdcf405f4" providerId="ADAL" clId="{2FD11264-D509-4130-BD49-5FB530FE4FF2}" dt="2021-05-28T11:44:44.867" v="0"/>
        <pc:sldMkLst>
          <pc:docMk/>
          <pc:sldMk cId="0" sldId="389"/>
        </pc:sldMkLst>
        <pc:spChg chg="mod">
          <ac:chgData name="Caroline Prodger" userId="e4ef2e75-b60b-401b-8ebe-291bdcf405f4" providerId="ADAL" clId="{2FD11264-D509-4130-BD49-5FB530FE4FF2}" dt="2021-05-28T11:44:44.867" v="0"/>
          <ac:spMkLst>
            <pc:docMk/>
            <pc:sldMk cId="0" sldId="389"/>
            <ac:spMk id="2" creationId="{00000000-0000-0000-0000-000000000000}"/>
          </ac:spMkLst>
        </pc:spChg>
        <pc:spChg chg="mod">
          <ac:chgData name="Caroline Prodger" userId="e4ef2e75-b60b-401b-8ebe-291bdcf405f4" providerId="ADAL" clId="{2FD11264-D509-4130-BD49-5FB530FE4FF2}" dt="2021-05-28T11:44:44.867" v="0"/>
          <ac:spMkLst>
            <pc:docMk/>
            <pc:sldMk cId="0" sldId="389"/>
            <ac:spMk id="3" creationId="{00000000-0000-0000-0000-000000000000}"/>
          </ac:spMkLst>
        </pc:spChg>
      </pc:sldChg>
      <pc:sldMasterChg chg="del delSldLayout">
        <pc:chgData name="Caroline Prodger" userId="e4ef2e75-b60b-401b-8ebe-291bdcf405f4" providerId="ADAL" clId="{2FD11264-D509-4130-BD49-5FB530FE4FF2}" dt="2021-05-28T11:44:47.528" v="2" actId="2696"/>
        <pc:sldMasterMkLst>
          <pc:docMk/>
          <pc:sldMasterMk cId="2470260452" sldId="2147483653"/>
        </pc:sldMasterMkLst>
        <pc:sldLayoutChg chg="del">
          <pc:chgData name="Caroline Prodger" userId="e4ef2e75-b60b-401b-8ebe-291bdcf405f4" providerId="ADAL" clId="{2FD11264-D509-4130-BD49-5FB530FE4FF2}" dt="2021-05-28T11:44:47.526"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95A1933D-2746-4C20-AF3E-81A415F83C3E}"/>
    <pc:docChg chg="custSel modSld">
      <pc:chgData name="Caroline Prodger" userId="e4ef2e75-b60b-401b-8ebe-291bdcf405f4" providerId="ADAL" clId="{95A1933D-2746-4C20-AF3E-81A415F83C3E}" dt="2021-03-12T14:47:52.753" v="10" actId="33524"/>
      <pc:docMkLst>
        <pc:docMk/>
      </pc:docMkLst>
      <pc:sldChg chg="modSp mod">
        <pc:chgData name="Caroline Prodger" userId="e4ef2e75-b60b-401b-8ebe-291bdcf405f4" providerId="ADAL" clId="{95A1933D-2746-4C20-AF3E-81A415F83C3E}" dt="2021-03-12T14:47:52.753" v="10" actId="33524"/>
        <pc:sldMkLst>
          <pc:docMk/>
          <pc:sldMk cId="3821082364" sldId="342"/>
        </pc:sldMkLst>
        <pc:spChg chg="mod">
          <ac:chgData name="Caroline Prodger" userId="e4ef2e75-b60b-401b-8ebe-291bdcf405f4" providerId="ADAL" clId="{95A1933D-2746-4C20-AF3E-81A415F83C3E}" dt="2021-03-12T14:47:52.753" v="10" actId="33524"/>
          <ac:spMkLst>
            <pc:docMk/>
            <pc:sldMk cId="3821082364" sldId="342"/>
            <ac:spMk id="3" creationId="{00000000-0000-0000-0000-000000000000}"/>
          </ac:spMkLst>
        </pc:spChg>
      </pc:sldChg>
      <pc:sldChg chg="modSp mod">
        <pc:chgData name="Caroline Prodger" userId="e4ef2e75-b60b-401b-8ebe-291bdcf405f4" providerId="ADAL" clId="{95A1933D-2746-4C20-AF3E-81A415F83C3E}" dt="2021-03-12T14:46:34.496" v="8" actId="15"/>
        <pc:sldMkLst>
          <pc:docMk/>
          <pc:sldMk cId="0" sldId="389"/>
        </pc:sldMkLst>
        <pc:spChg chg="mod">
          <ac:chgData name="Caroline Prodger" userId="e4ef2e75-b60b-401b-8ebe-291bdcf405f4" providerId="ADAL" clId="{95A1933D-2746-4C20-AF3E-81A415F83C3E}" dt="2021-03-12T14:46:34.496" v="8" actId="15"/>
          <ac:spMkLst>
            <pc:docMk/>
            <pc:sldMk cId="0" sldId="389"/>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1DEF6-10A9-4448-9713-15917F44E818}"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GB"/>
        </a:p>
      </dgm:t>
    </dgm:pt>
    <dgm:pt modelId="{E79C5FB7-9040-4F71-AD45-B35D74C5D423}">
      <dgm:prSet phldrT="[Text]"/>
      <dgm:spPr/>
      <dgm:t>
        <a:bodyPr/>
        <a:lstStyle/>
        <a:p>
          <a:r>
            <a:rPr lang="en-GB" dirty="0"/>
            <a:t>Health and Safety at Work Act 1974</a:t>
          </a:r>
        </a:p>
      </dgm:t>
    </dgm:pt>
    <dgm:pt modelId="{1D31AFE8-6767-4A5D-9EE7-58DE77B4D9FC}" type="parTrans" cxnId="{B928AA44-AF10-46BD-8A8F-98655B778A3F}">
      <dgm:prSet/>
      <dgm:spPr/>
      <dgm:t>
        <a:bodyPr/>
        <a:lstStyle/>
        <a:p>
          <a:endParaRPr lang="en-GB"/>
        </a:p>
      </dgm:t>
    </dgm:pt>
    <dgm:pt modelId="{586A8EC6-8936-48F6-9C12-4F73F825CB68}" type="sibTrans" cxnId="{B928AA44-AF10-46BD-8A8F-98655B778A3F}">
      <dgm:prSet/>
      <dgm:spPr/>
      <dgm:t>
        <a:bodyPr/>
        <a:lstStyle/>
        <a:p>
          <a:endParaRPr lang="en-GB"/>
        </a:p>
      </dgm:t>
    </dgm:pt>
    <dgm:pt modelId="{BF9E5496-FE97-4C3D-B33A-8E5187C458F4}">
      <dgm:prSet phldrT="[Text]"/>
      <dgm:spPr/>
      <dgm:t>
        <a:bodyPr/>
        <a:lstStyle/>
        <a:p>
          <a:r>
            <a:rPr lang="en-GB" dirty="0"/>
            <a:t>Approved Codes of Practice</a:t>
          </a:r>
        </a:p>
      </dgm:t>
    </dgm:pt>
    <dgm:pt modelId="{04D6FC33-4597-4654-83B7-C14DB547EE3B}" type="parTrans" cxnId="{18B126A7-E55C-422B-B0EC-F862EF9BE291}">
      <dgm:prSet/>
      <dgm:spPr/>
      <dgm:t>
        <a:bodyPr/>
        <a:lstStyle/>
        <a:p>
          <a:endParaRPr lang="en-GB"/>
        </a:p>
      </dgm:t>
    </dgm:pt>
    <dgm:pt modelId="{B97CDE5C-AB7E-4DC0-B1C8-C335C2D4F071}" type="sibTrans" cxnId="{18B126A7-E55C-422B-B0EC-F862EF9BE291}">
      <dgm:prSet/>
      <dgm:spPr/>
      <dgm:t>
        <a:bodyPr/>
        <a:lstStyle/>
        <a:p>
          <a:endParaRPr lang="en-GB"/>
        </a:p>
      </dgm:t>
    </dgm:pt>
    <dgm:pt modelId="{22F98739-78DE-4963-B181-20CF573198E2}">
      <dgm:prSet phldrT="[Text]"/>
      <dgm:spPr/>
      <dgm:t>
        <a:bodyPr/>
        <a:lstStyle/>
        <a:p>
          <a:r>
            <a:rPr lang="en-GB" dirty="0"/>
            <a:t>Regulations</a:t>
          </a:r>
        </a:p>
      </dgm:t>
    </dgm:pt>
    <dgm:pt modelId="{7F6BF9A5-BA53-4618-A295-8EC3EF21E29A}" type="parTrans" cxnId="{0857F8DE-5645-4DF8-96D6-2DDD23AA46EC}">
      <dgm:prSet/>
      <dgm:spPr/>
      <dgm:t>
        <a:bodyPr/>
        <a:lstStyle/>
        <a:p>
          <a:endParaRPr lang="en-GB"/>
        </a:p>
      </dgm:t>
    </dgm:pt>
    <dgm:pt modelId="{56D1DAC2-369E-4897-97D8-9641AD0FB6A0}" type="sibTrans" cxnId="{0857F8DE-5645-4DF8-96D6-2DDD23AA46EC}">
      <dgm:prSet/>
      <dgm:spPr/>
      <dgm:t>
        <a:bodyPr/>
        <a:lstStyle/>
        <a:p>
          <a:endParaRPr lang="en-GB"/>
        </a:p>
      </dgm:t>
    </dgm:pt>
    <dgm:pt modelId="{CA9E94A0-9231-431C-B0B4-BEB48FFFDF54}" type="pres">
      <dgm:prSet presAssocID="{60B1DEF6-10A9-4448-9713-15917F44E818}" presName="Name0" presStyleCnt="0">
        <dgm:presLayoutVars>
          <dgm:orgChart val="1"/>
          <dgm:chPref val="1"/>
          <dgm:dir/>
          <dgm:animOne val="branch"/>
          <dgm:animLvl val="lvl"/>
          <dgm:resizeHandles/>
        </dgm:presLayoutVars>
      </dgm:prSet>
      <dgm:spPr/>
    </dgm:pt>
    <dgm:pt modelId="{4D764479-302A-4AF2-B291-76056267CC67}" type="pres">
      <dgm:prSet presAssocID="{E79C5FB7-9040-4F71-AD45-B35D74C5D423}" presName="hierRoot1" presStyleCnt="0">
        <dgm:presLayoutVars>
          <dgm:hierBranch val="init"/>
        </dgm:presLayoutVars>
      </dgm:prSet>
      <dgm:spPr/>
    </dgm:pt>
    <dgm:pt modelId="{95BC684B-129C-42C7-B046-A0EFB257D3B0}" type="pres">
      <dgm:prSet presAssocID="{E79C5FB7-9040-4F71-AD45-B35D74C5D423}" presName="rootComposite1" presStyleCnt="0"/>
      <dgm:spPr/>
    </dgm:pt>
    <dgm:pt modelId="{CC20DF4C-09AE-402E-9C0A-3316D1E2CB0A}" type="pres">
      <dgm:prSet presAssocID="{E79C5FB7-9040-4F71-AD45-B35D74C5D423}" presName="rootText1" presStyleLbl="alignAcc1" presStyleIdx="0" presStyleCnt="0" custLinFactX="16534" custLinFactY="-100000" custLinFactNeighborX="100000" custLinFactNeighborY="-148882">
        <dgm:presLayoutVars>
          <dgm:chPref val="3"/>
        </dgm:presLayoutVars>
      </dgm:prSet>
      <dgm:spPr/>
    </dgm:pt>
    <dgm:pt modelId="{E3DE57B3-2C0A-48CE-BA7C-086960CA1A86}" type="pres">
      <dgm:prSet presAssocID="{E79C5FB7-9040-4F71-AD45-B35D74C5D423}" presName="topArc1" presStyleLbl="parChTrans1D1" presStyleIdx="0" presStyleCnt="6"/>
      <dgm:spPr/>
    </dgm:pt>
    <dgm:pt modelId="{BB066EC5-61BF-4737-BC5D-9125FE6CF4DD}" type="pres">
      <dgm:prSet presAssocID="{E79C5FB7-9040-4F71-AD45-B35D74C5D423}" presName="bottomArc1" presStyleLbl="parChTrans1D1" presStyleIdx="1" presStyleCnt="6"/>
      <dgm:spPr/>
    </dgm:pt>
    <dgm:pt modelId="{094E4C60-3CD2-4F3D-8DEE-F3B3638BDB33}" type="pres">
      <dgm:prSet presAssocID="{E79C5FB7-9040-4F71-AD45-B35D74C5D423}" presName="topConnNode1" presStyleLbl="node1" presStyleIdx="0" presStyleCnt="0"/>
      <dgm:spPr/>
    </dgm:pt>
    <dgm:pt modelId="{B2F2EC3F-E474-488A-8830-EF0749D320DB}" type="pres">
      <dgm:prSet presAssocID="{E79C5FB7-9040-4F71-AD45-B35D74C5D423}" presName="hierChild2" presStyleCnt="0"/>
      <dgm:spPr/>
    </dgm:pt>
    <dgm:pt modelId="{CE833FDD-E348-435F-86E8-EF9FAB109067}" type="pres">
      <dgm:prSet presAssocID="{E79C5FB7-9040-4F71-AD45-B35D74C5D423}" presName="hierChild3" presStyleCnt="0"/>
      <dgm:spPr/>
    </dgm:pt>
    <dgm:pt modelId="{945A3C9D-093A-4950-907C-B0ACA6528F05}" type="pres">
      <dgm:prSet presAssocID="{22F98739-78DE-4963-B181-20CF573198E2}" presName="hierRoot1" presStyleCnt="0">
        <dgm:presLayoutVars>
          <dgm:hierBranch val="init"/>
        </dgm:presLayoutVars>
      </dgm:prSet>
      <dgm:spPr/>
    </dgm:pt>
    <dgm:pt modelId="{E778EDC1-71EC-41D6-AE9A-207FDD0E774F}" type="pres">
      <dgm:prSet presAssocID="{22F98739-78DE-4963-B181-20CF573198E2}" presName="rootComposite1" presStyleCnt="0"/>
      <dgm:spPr/>
    </dgm:pt>
    <dgm:pt modelId="{4BE8FF91-4365-4191-B853-77B813410441}" type="pres">
      <dgm:prSet presAssocID="{22F98739-78DE-4963-B181-20CF573198E2}" presName="rootText1" presStyleLbl="alignAcc1" presStyleIdx="0" presStyleCnt="0" custLinFactNeighborX="-5224" custLinFactNeighborY="1273">
        <dgm:presLayoutVars>
          <dgm:chPref val="3"/>
        </dgm:presLayoutVars>
      </dgm:prSet>
      <dgm:spPr/>
    </dgm:pt>
    <dgm:pt modelId="{7ECA41D4-1B1F-487F-B0A2-5014C071D192}" type="pres">
      <dgm:prSet presAssocID="{22F98739-78DE-4963-B181-20CF573198E2}" presName="topArc1" presStyleLbl="parChTrans1D1" presStyleIdx="2" presStyleCnt="6"/>
      <dgm:spPr/>
    </dgm:pt>
    <dgm:pt modelId="{31F21FE7-CC7B-40C2-B0D1-2EDAF99FB0FF}" type="pres">
      <dgm:prSet presAssocID="{22F98739-78DE-4963-B181-20CF573198E2}" presName="bottomArc1" presStyleLbl="parChTrans1D1" presStyleIdx="3" presStyleCnt="6"/>
      <dgm:spPr/>
    </dgm:pt>
    <dgm:pt modelId="{42990AA7-B047-422D-9879-D992DA2871C7}" type="pres">
      <dgm:prSet presAssocID="{22F98739-78DE-4963-B181-20CF573198E2}" presName="topConnNode1" presStyleLbl="node1" presStyleIdx="0" presStyleCnt="0"/>
      <dgm:spPr/>
    </dgm:pt>
    <dgm:pt modelId="{3134B036-B9A7-49A7-B860-40FEEE3FF79B}" type="pres">
      <dgm:prSet presAssocID="{22F98739-78DE-4963-B181-20CF573198E2}" presName="hierChild2" presStyleCnt="0"/>
      <dgm:spPr/>
    </dgm:pt>
    <dgm:pt modelId="{8E1EEA34-D6AC-4D5A-B61E-672936F09887}" type="pres">
      <dgm:prSet presAssocID="{22F98739-78DE-4963-B181-20CF573198E2}" presName="hierChild3" presStyleCnt="0"/>
      <dgm:spPr/>
    </dgm:pt>
    <dgm:pt modelId="{04475321-29F0-49B7-839F-5D7FE8953313}" type="pres">
      <dgm:prSet presAssocID="{BF9E5496-FE97-4C3D-B33A-8E5187C458F4}" presName="hierRoot1" presStyleCnt="0">
        <dgm:presLayoutVars>
          <dgm:hierBranch val="init"/>
        </dgm:presLayoutVars>
      </dgm:prSet>
      <dgm:spPr/>
    </dgm:pt>
    <dgm:pt modelId="{49A28969-9E87-492F-A98D-F048034F6BD4}" type="pres">
      <dgm:prSet presAssocID="{BF9E5496-FE97-4C3D-B33A-8E5187C458F4}" presName="rootComposite1" presStyleCnt="0"/>
      <dgm:spPr/>
    </dgm:pt>
    <dgm:pt modelId="{E2FAA337-191C-4400-A5E2-1CAE57D62E8D}" type="pres">
      <dgm:prSet presAssocID="{BF9E5496-FE97-4C3D-B33A-8E5187C458F4}" presName="rootText1" presStyleLbl="alignAcc1" presStyleIdx="0" presStyleCnt="0" custLinFactX="-26224" custLinFactY="100000" custLinFactNeighborX="-100000" custLinFactNeighborY="156163">
        <dgm:presLayoutVars>
          <dgm:chPref val="3"/>
        </dgm:presLayoutVars>
      </dgm:prSet>
      <dgm:spPr/>
    </dgm:pt>
    <dgm:pt modelId="{11591D9C-9062-4A24-A491-4D2A78354195}" type="pres">
      <dgm:prSet presAssocID="{BF9E5496-FE97-4C3D-B33A-8E5187C458F4}" presName="topArc1" presStyleLbl="parChTrans1D1" presStyleIdx="4" presStyleCnt="6"/>
      <dgm:spPr/>
    </dgm:pt>
    <dgm:pt modelId="{5AAB518B-99CF-47D5-A162-597AF5B3E568}" type="pres">
      <dgm:prSet presAssocID="{BF9E5496-FE97-4C3D-B33A-8E5187C458F4}" presName="bottomArc1" presStyleLbl="parChTrans1D1" presStyleIdx="5" presStyleCnt="6"/>
      <dgm:spPr/>
    </dgm:pt>
    <dgm:pt modelId="{3CBAB925-82C5-41A0-A7D1-4515937339B1}" type="pres">
      <dgm:prSet presAssocID="{BF9E5496-FE97-4C3D-B33A-8E5187C458F4}" presName="topConnNode1" presStyleLbl="node1" presStyleIdx="0" presStyleCnt="0"/>
      <dgm:spPr/>
    </dgm:pt>
    <dgm:pt modelId="{6AB15B07-D575-4924-96FC-F8CEF03C252D}" type="pres">
      <dgm:prSet presAssocID="{BF9E5496-FE97-4C3D-B33A-8E5187C458F4}" presName="hierChild2" presStyleCnt="0"/>
      <dgm:spPr/>
    </dgm:pt>
    <dgm:pt modelId="{7E9E5C9B-63D7-4105-B3C9-74DDE4DA94C5}" type="pres">
      <dgm:prSet presAssocID="{BF9E5496-FE97-4C3D-B33A-8E5187C458F4}" presName="hierChild3" presStyleCnt="0"/>
      <dgm:spPr/>
    </dgm:pt>
  </dgm:ptLst>
  <dgm:cxnLst>
    <dgm:cxn modelId="{3E3AD602-A49D-4E57-930A-BCE700885792}" type="presOf" srcId="{E79C5FB7-9040-4F71-AD45-B35D74C5D423}" destId="{CC20DF4C-09AE-402E-9C0A-3316D1E2CB0A}" srcOrd="0" destOrd="0" presId="urn:microsoft.com/office/officeart/2008/layout/HalfCircleOrganizationChart"/>
    <dgm:cxn modelId="{2E4CA22E-521C-41D1-A731-4D05E1FD0699}" type="presOf" srcId="{60B1DEF6-10A9-4448-9713-15917F44E818}" destId="{CA9E94A0-9231-431C-B0B4-BEB48FFFDF54}" srcOrd="0" destOrd="0" presId="urn:microsoft.com/office/officeart/2008/layout/HalfCircleOrganizationChart"/>
    <dgm:cxn modelId="{96357333-5662-4BBA-98A2-3CDB9A898321}" type="presOf" srcId="{22F98739-78DE-4963-B181-20CF573198E2}" destId="{4BE8FF91-4365-4191-B853-77B813410441}" srcOrd="0" destOrd="0" presId="urn:microsoft.com/office/officeart/2008/layout/HalfCircleOrganizationChart"/>
    <dgm:cxn modelId="{B928AA44-AF10-46BD-8A8F-98655B778A3F}" srcId="{60B1DEF6-10A9-4448-9713-15917F44E818}" destId="{E79C5FB7-9040-4F71-AD45-B35D74C5D423}" srcOrd="0" destOrd="0" parTransId="{1D31AFE8-6767-4A5D-9EE7-58DE77B4D9FC}" sibTransId="{586A8EC6-8936-48F6-9C12-4F73F825CB68}"/>
    <dgm:cxn modelId="{D9CD9078-9F86-4BD4-B267-328D6D186876}" type="presOf" srcId="{BF9E5496-FE97-4C3D-B33A-8E5187C458F4}" destId="{3CBAB925-82C5-41A0-A7D1-4515937339B1}" srcOrd="1" destOrd="0" presId="urn:microsoft.com/office/officeart/2008/layout/HalfCircleOrganizationChart"/>
    <dgm:cxn modelId="{4E2C2187-F79A-4984-BAC6-47ED86624401}" type="presOf" srcId="{E79C5FB7-9040-4F71-AD45-B35D74C5D423}" destId="{094E4C60-3CD2-4F3D-8DEE-F3B3638BDB33}" srcOrd="1" destOrd="0" presId="urn:microsoft.com/office/officeart/2008/layout/HalfCircleOrganizationChart"/>
    <dgm:cxn modelId="{18B126A7-E55C-422B-B0EC-F862EF9BE291}" srcId="{60B1DEF6-10A9-4448-9713-15917F44E818}" destId="{BF9E5496-FE97-4C3D-B33A-8E5187C458F4}" srcOrd="2" destOrd="0" parTransId="{04D6FC33-4597-4654-83B7-C14DB547EE3B}" sibTransId="{B97CDE5C-AB7E-4DC0-B1C8-C335C2D4F071}"/>
    <dgm:cxn modelId="{6274FCAA-8760-49F4-99E7-11BDE4AD4E2D}" type="presOf" srcId="{22F98739-78DE-4963-B181-20CF573198E2}" destId="{42990AA7-B047-422D-9879-D992DA2871C7}" srcOrd="1" destOrd="0" presId="urn:microsoft.com/office/officeart/2008/layout/HalfCircleOrganizationChart"/>
    <dgm:cxn modelId="{1CD6BFDD-319F-4D22-803E-316F4D9E1696}" type="presOf" srcId="{BF9E5496-FE97-4C3D-B33A-8E5187C458F4}" destId="{E2FAA337-191C-4400-A5E2-1CAE57D62E8D}" srcOrd="0" destOrd="0" presId="urn:microsoft.com/office/officeart/2008/layout/HalfCircleOrganizationChart"/>
    <dgm:cxn modelId="{0857F8DE-5645-4DF8-96D6-2DDD23AA46EC}" srcId="{60B1DEF6-10A9-4448-9713-15917F44E818}" destId="{22F98739-78DE-4963-B181-20CF573198E2}" srcOrd="1" destOrd="0" parTransId="{7F6BF9A5-BA53-4618-A295-8EC3EF21E29A}" sibTransId="{56D1DAC2-369E-4897-97D8-9641AD0FB6A0}"/>
    <dgm:cxn modelId="{CC652790-E88F-4846-9E56-6DB9ED0995F8}" type="presParOf" srcId="{CA9E94A0-9231-431C-B0B4-BEB48FFFDF54}" destId="{4D764479-302A-4AF2-B291-76056267CC67}" srcOrd="0" destOrd="0" presId="urn:microsoft.com/office/officeart/2008/layout/HalfCircleOrganizationChart"/>
    <dgm:cxn modelId="{F28F721D-9184-4B7E-B47B-429797C71349}" type="presParOf" srcId="{4D764479-302A-4AF2-B291-76056267CC67}" destId="{95BC684B-129C-42C7-B046-A0EFB257D3B0}" srcOrd="0" destOrd="0" presId="urn:microsoft.com/office/officeart/2008/layout/HalfCircleOrganizationChart"/>
    <dgm:cxn modelId="{519406B3-3172-4397-9C10-DEDA5904AD1C}" type="presParOf" srcId="{95BC684B-129C-42C7-B046-A0EFB257D3B0}" destId="{CC20DF4C-09AE-402E-9C0A-3316D1E2CB0A}" srcOrd="0" destOrd="0" presId="urn:microsoft.com/office/officeart/2008/layout/HalfCircleOrganizationChart"/>
    <dgm:cxn modelId="{88FA5D50-EEE3-4257-AE84-DB0BD6CF8C0F}" type="presParOf" srcId="{95BC684B-129C-42C7-B046-A0EFB257D3B0}" destId="{E3DE57B3-2C0A-48CE-BA7C-086960CA1A86}" srcOrd="1" destOrd="0" presId="urn:microsoft.com/office/officeart/2008/layout/HalfCircleOrganizationChart"/>
    <dgm:cxn modelId="{FFDFA59E-EE0B-412E-BC43-ACCF4950EE06}" type="presParOf" srcId="{95BC684B-129C-42C7-B046-A0EFB257D3B0}" destId="{BB066EC5-61BF-4737-BC5D-9125FE6CF4DD}" srcOrd="2" destOrd="0" presId="urn:microsoft.com/office/officeart/2008/layout/HalfCircleOrganizationChart"/>
    <dgm:cxn modelId="{9F7E4649-EAA1-49B3-831B-8EDC2501018D}" type="presParOf" srcId="{95BC684B-129C-42C7-B046-A0EFB257D3B0}" destId="{094E4C60-3CD2-4F3D-8DEE-F3B3638BDB33}" srcOrd="3" destOrd="0" presId="urn:microsoft.com/office/officeart/2008/layout/HalfCircleOrganizationChart"/>
    <dgm:cxn modelId="{A6F1354D-5BCA-49E1-957E-CA2D01013621}" type="presParOf" srcId="{4D764479-302A-4AF2-B291-76056267CC67}" destId="{B2F2EC3F-E474-488A-8830-EF0749D320DB}" srcOrd="1" destOrd="0" presId="urn:microsoft.com/office/officeart/2008/layout/HalfCircleOrganizationChart"/>
    <dgm:cxn modelId="{B9C5DB00-649B-4054-AAE8-44FC7B8E1804}" type="presParOf" srcId="{4D764479-302A-4AF2-B291-76056267CC67}" destId="{CE833FDD-E348-435F-86E8-EF9FAB109067}" srcOrd="2" destOrd="0" presId="urn:microsoft.com/office/officeart/2008/layout/HalfCircleOrganizationChart"/>
    <dgm:cxn modelId="{0CB5AC2E-8FD5-4E03-AECA-3919B4AC1E01}" type="presParOf" srcId="{CA9E94A0-9231-431C-B0B4-BEB48FFFDF54}" destId="{945A3C9D-093A-4950-907C-B0ACA6528F05}" srcOrd="1" destOrd="0" presId="urn:microsoft.com/office/officeart/2008/layout/HalfCircleOrganizationChart"/>
    <dgm:cxn modelId="{56D245CA-A86F-4CAA-823E-78CB88ED0F49}" type="presParOf" srcId="{945A3C9D-093A-4950-907C-B0ACA6528F05}" destId="{E778EDC1-71EC-41D6-AE9A-207FDD0E774F}" srcOrd="0" destOrd="0" presId="urn:microsoft.com/office/officeart/2008/layout/HalfCircleOrganizationChart"/>
    <dgm:cxn modelId="{DF87DC99-6478-4F7D-B4FE-8648C4DE03A7}" type="presParOf" srcId="{E778EDC1-71EC-41D6-AE9A-207FDD0E774F}" destId="{4BE8FF91-4365-4191-B853-77B813410441}" srcOrd="0" destOrd="0" presId="urn:microsoft.com/office/officeart/2008/layout/HalfCircleOrganizationChart"/>
    <dgm:cxn modelId="{30CB90F4-B48A-491B-9735-8D55BAEAB620}" type="presParOf" srcId="{E778EDC1-71EC-41D6-AE9A-207FDD0E774F}" destId="{7ECA41D4-1B1F-487F-B0A2-5014C071D192}" srcOrd="1" destOrd="0" presId="urn:microsoft.com/office/officeart/2008/layout/HalfCircleOrganizationChart"/>
    <dgm:cxn modelId="{06BD4A6D-27E3-4BBA-9EA7-B55E3748C41B}" type="presParOf" srcId="{E778EDC1-71EC-41D6-AE9A-207FDD0E774F}" destId="{31F21FE7-CC7B-40C2-B0D1-2EDAF99FB0FF}" srcOrd="2" destOrd="0" presId="urn:microsoft.com/office/officeart/2008/layout/HalfCircleOrganizationChart"/>
    <dgm:cxn modelId="{3FB930F5-6D87-4DE7-A322-939B6B6CE5B8}" type="presParOf" srcId="{E778EDC1-71EC-41D6-AE9A-207FDD0E774F}" destId="{42990AA7-B047-422D-9879-D992DA2871C7}" srcOrd="3" destOrd="0" presId="urn:microsoft.com/office/officeart/2008/layout/HalfCircleOrganizationChart"/>
    <dgm:cxn modelId="{9CEC5BCB-BCBB-4BA8-B0E4-7F4997CC16D4}" type="presParOf" srcId="{945A3C9D-093A-4950-907C-B0ACA6528F05}" destId="{3134B036-B9A7-49A7-B860-40FEEE3FF79B}" srcOrd="1" destOrd="0" presId="urn:microsoft.com/office/officeart/2008/layout/HalfCircleOrganizationChart"/>
    <dgm:cxn modelId="{27B84220-AC7B-43CE-A620-76BED85399E5}" type="presParOf" srcId="{945A3C9D-093A-4950-907C-B0ACA6528F05}" destId="{8E1EEA34-D6AC-4D5A-B61E-672936F09887}" srcOrd="2" destOrd="0" presId="urn:microsoft.com/office/officeart/2008/layout/HalfCircleOrganizationChart"/>
    <dgm:cxn modelId="{909EF425-763E-4231-9621-399F3780DD5E}" type="presParOf" srcId="{CA9E94A0-9231-431C-B0B4-BEB48FFFDF54}" destId="{04475321-29F0-49B7-839F-5D7FE8953313}" srcOrd="2" destOrd="0" presId="urn:microsoft.com/office/officeart/2008/layout/HalfCircleOrganizationChart"/>
    <dgm:cxn modelId="{90CF1CA2-F313-4CC3-883E-A00FD77C7BD4}" type="presParOf" srcId="{04475321-29F0-49B7-839F-5D7FE8953313}" destId="{49A28969-9E87-492F-A98D-F048034F6BD4}" srcOrd="0" destOrd="0" presId="urn:microsoft.com/office/officeart/2008/layout/HalfCircleOrganizationChart"/>
    <dgm:cxn modelId="{C94C04B7-BFEA-4EAD-BF77-5D812E342E54}" type="presParOf" srcId="{49A28969-9E87-492F-A98D-F048034F6BD4}" destId="{E2FAA337-191C-4400-A5E2-1CAE57D62E8D}" srcOrd="0" destOrd="0" presId="urn:microsoft.com/office/officeart/2008/layout/HalfCircleOrganizationChart"/>
    <dgm:cxn modelId="{D6BAFDB6-54D7-44E8-8415-21062C629A39}" type="presParOf" srcId="{49A28969-9E87-492F-A98D-F048034F6BD4}" destId="{11591D9C-9062-4A24-A491-4D2A78354195}" srcOrd="1" destOrd="0" presId="urn:microsoft.com/office/officeart/2008/layout/HalfCircleOrganizationChart"/>
    <dgm:cxn modelId="{ECEFEF4B-E0E2-4FCF-9AD6-EB9AF32F841C}" type="presParOf" srcId="{49A28969-9E87-492F-A98D-F048034F6BD4}" destId="{5AAB518B-99CF-47D5-A162-597AF5B3E568}" srcOrd="2" destOrd="0" presId="urn:microsoft.com/office/officeart/2008/layout/HalfCircleOrganizationChart"/>
    <dgm:cxn modelId="{77035C41-8C63-430A-AF5A-D01577B9619D}" type="presParOf" srcId="{49A28969-9E87-492F-A98D-F048034F6BD4}" destId="{3CBAB925-82C5-41A0-A7D1-4515937339B1}" srcOrd="3" destOrd="0" presId="urn:microsoft.com/office/officeart/2008/layout/HalfCircleOrganizationChart"/>
    <dgm:cxn modelId="{939272D5-9FA1-4007-9E2A-BA21B0D3E446}" type="presParOf" srcId="{04475321-29F0-49B7-839F-5D7FE8953313}" destId="{6AB15B07-D575-4924-96FC-F8CEF03C252D}" srcOrd="1" destOrd="0" presId="urn:microsoft.com/office/officeart/2008/layout/HalfCircleOrganizationChart"/>
    <dgm:cxn modelId="{29F22389-2723-4E08-AB4B-985F509052FC}" type="presParOf" srcId="{04475321-29F0-49B7-839F-5D7FE8953313}" destId="{7E9E5C9B-63D7-4105-B3C9-74DDE4DA94C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DE57B3-2C0A-48CE-BA7C-086960CA1A86}">
      <dsp:nvSpPr>
        <dsp:cNvPr id="0" name=""/>
        <dsp:cNvSpPr/>
      </dsp:nvSpPr>
      <dsp:spPr>
        <a:xfrm>
          <a:off x="2522851" y="167048"/>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066EC5-61BF-4737-BC5D-9125FE6CF4DD}">
      <dsp:nvSpPr>
        <dsp:cNvPr id="0" name=""/>
        <dsp:cNvSpPr/>
      </dsp:nvSpPr>
      <dsp:spPr>
        <a:xfrm>
          <a:off x="2522851" y="167048"/>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0DF4C-09AE-402E-9C0A-3316D1E2CB0A}">
      <dsp:nvSpPr>
        <dsp:cNvPr id="0" name=""/>
        <dsp:cNvSpPr/>
      </dsp:nvSpPr>
      <dsp:spPr>
        <a:xfrm>
          <a:off x="2077297" y="327447"/>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Health and Safety at Work Act 1974</a:t>
          </a:r>
        </a:p>
      </dsp:txBody>
      <dsp:txXfrm>
        <a:off x="2077297" y="327447"/>
        <a:ext cx="1782216" cy="570309"/>
      </dsp:txXfrm>
    </dsp:sp>
    <dsp:sp modelId="{7ECA41D4-1B1F-487F-B0A2-5014C071D192}">
      <dsp:nvSpPr>
        <dsp:cNvPr id="0" name=""/>
        <dsp:cNvSpPr/>
      </dsp:nvSpPr>
      <dsp:spPr>
        <a:xfrm>
          <a:off x="2509342" y="1593705"/>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F21FE7-CC7B-40C2-B0D1-2EDAF99FB0FF}">
      <dsp:nvSpPr>
        <dsp:cNvPr id="0" name=""/>
        <dsp:cNvSpPr/>
      </dsp:nvSpPr>
      <dsp:spPr>
        <a:xfrm>
          <a:off x="2509342" y="1593705"/>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E8FF91-4365-4191-B853-77B813410441}">
      <dsp:nvSpPr>
        <dsp:cNvPr id="0" name=""/>
        <dsp:cNvSpPr/>
      </dsp:nvSpPr>
      <dsp:spPr>
        <a:xfrm>
          <a:off x="2063788" y="1754105"/>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Regulations</a:t>
          </a:r>
        </a:p>
      </dsp:txBody>
      <dsp:txXfrm>
        <a:off x="2063788" y="1754105"/>
        <a:ext cx="1782216" cy="570309"/>
      </dsp:txXfrm>
    </dsp:sp>
    <dsp:sp modelId="{11591D9C-9062-4A24-A491-4D2A78354195}">
      <dsp:nvSpPr>
        <dsp:cNvPr id="0" name=""/>
        <dsp:cNvSpPr/>
      </dsp:nvSpPr>
      <dsp:spPr>
        <a:xfrm>
          <a:off x="2509342" y="3047367"/>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AB518B-99CF-47D5-A162-597AF5B3E568}">
      <dsp:nvSpPr>
        <dsp:cNvPr id="0" name=""/>
        <dsp:cNvSpPr/>
      </dsp:nvSpPr>
      <dsp:spPr>
        <a:xfrm>
          <a:off x="2509342" y="3047367"/>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FAA337-191C-4400-A5E2-1CAE57D62E8D}">
      <dsp:nvSpPr>
        <dsp:cNvPr id="0" name=""/>
        <dsp:cNvSpPr/>
      </dsp:nvSpPr>
      <dsp:spPr>
        <a:xfrm>
          <a:off x="2063788" y="3207766"/>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Approved Codes of Practice</a:t>
          </a:r>
        </a:p>
      </dsp:txBody>
      <dsp:txXfrm>
        <a:off x="2063788" y="3207766"/>
        <a:ext cx="1782216" cy="570309"/>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17158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8</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77413839"/>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hse.gov.uk/legislation/legal-status.ht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bing.com/images/search?view=detailV2&amp;ccid=sNda%2filu&amp;id=F0545C4459D730EBD4E29D2B87E8A0F576313D65&amp;thid=OIP.sNda_iluojKoZTATV0mwAwAAAA&amp;mediaurl=https%3a%2f%2flegionellacontrol.com%2fwp-content%2fuploads%2f2019%2f11%2fhse-acop-l8-hsg274-are-they-law.gif&amp;exph=253&amp;expw=380&amp;q=acops&amp;simid=608024497531389695&amp;ck=F230624D3BCF8CB6EA332A6E9926B0CF&amp;selectedIndex=18&amp;FORM=IRPRST&amp;ajaxhist=0" TargetMode="External"/><Relationship Id="rId2" Type="http://schemas.openxmlformats.org/officeDocument/2006/relationships/hyperlink" Target="https://books.hse.gov.uk/bookstore.asp?CLICKID=005729" TargetMode="Externa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59664"/>
            <a:ext cx="8153400" cy="2514600"/>
          </a:xfrm>
        </p:spPr>
        <p:txBody>
          <a:bodyPr anchor="t"/>
          <a:lstStyle/>
          <a:p>
            <a:pPr eaLnBrk="1" hangingPunct="1"/>
            <a:r>
              <a:rPr lang="en-GB" dirty="0">
                <a:ea typeface="ＭＳ Ｐゴシック" pitchFamily="-105" charset="-128"/>
                <a:cs typeface="ＭＳ Ｐゴシック" pitchFamily="-105" charset="-128"/>
              </a:rPr>
              <a:t>PowerPoint 3: Codes of practice</a:t>
            </a:r>
          </a:p>
        </p:txBody>
      </p:sp>
      <p:sp>
        <p:nvSpPr>
          <p:cNvPr id="2050" name="Rectangle 14"/>
          <p:cNvSpPr>
            <a:spLocks noGrp="1" noChangeArrowheads="1"/>
          </p:cNvSpPr>
          <p:nvPr>
            <p:ph sz="quarter" idx="10"/>
          </p:nvPr>
        </p:nvSpPr>
        <p:spPr>
          <a:xfrm>
            <a:off x="3131840" y="1398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pPr marL="457200" indent="-457200">
              <a:buAutoNum type="arabicPeriod"/>
            </a:pPr>
            <a:endParaRPr lang="en-GB" sz="2400" b="1" dirty="0"/>
          </a:p>
          <a:p>
            <a:r>
              <a:rPr lang="en-GB" sz="2400" b="1"/>
              <a:t>1.3 Approved construction codes of practice</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the reason for Approved Codes of Practice (ACOPs)</a:t>
            </a:r>
          </a:p>
          <a:p>
            <a:pPr lvl="1"/>
            <a:r>
              <a:rPr lang="en-GB" dirty="0">
                <a:ea typeface="ＭＳ Ｐゴシック" pitchFamily="-105" charset="-128"/>
                <a:cs typeface="ＭＳ Ｐゴシック" pitchFamily="-105" charset="-128"/>
              </a:rPr>
              <a:t>understand where ACOPs sit in the hierarchy of the law</a:t>
            </a:r>
          </a:p>
          <a:p>
            <a:pPr lvl="1"/>
            <a:r>
              <a:rPr lang="en-GB" dirty="0">
                <a:ea typeface="ＭＳ Ｐゴシック" pitchFamily="-105" charset="-128"/>
                <a:cs typeface="ＭＳ Ｐゴシック" pitchFamily="-105" charset="-128"/>
              </a:rPr>
              <a:t>identify various types of ACOP relating to the construction industry</a:t>
            </a:r>
          </a:p>
          <a:p>
            <a:pPr lvl="1"/>
            <a:r>
              <a:rPr lang="en-GB" dirty="0">
                <a:ea typeface="ＭＳ Ｐゴシック" pitchFamily="-105" charset="-128"/>
                <a:cs typeface="ＭＳ Ｐゴシック" pitchFamily="-105" charset="-128"/>
              </a:rPr>
              <a:t>understand where to obtain relevant ACOPs.</a:t>
            </a:r>
            <a:endParaRPr lang="en-GB" sz="1000"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ACOPS</a:t>
            </a:r>
            <a:endParaRPr lang="en-US" dirty="0"/>
          </a:p>
        </p:txBody>
      </p:sp>
      <p:sp>
        <p:nvSpPr>
          <p:cNvPr id="3" name="Content Placeholder 2"/>
          <p:cNvSpPr>
            <a:spLocks noGrp="1"/>
          </p:cNvSpPr>
          <p:nvPr>
            <p:ph sz="quarter" idx="10"/>
          </p:nvPr>
        </p:nvSpPr>
        <p:spPr/>
        <p:txBody>
          <a:bodyPr/>
          <a:lstStyle/>
          <a:p>
            <a:pPr indent="0">
              <a:buFontTx/>
              <a:buNone/>
              <a:defRPr/>
            </a:pPr>
            <a:r>
              <a:rPr lang="en-GB" sz="2000" b="1" dirty="0"/>
              <a:t>What is an Approved Code of Practice?</a:t>
            </a:r>
          </a:p>
          <a:p>
            <a:pPr indent="0">
              <a:buFontTx/>
              <a:buNone/>
              <a:defRPr/>
            </a:pPr>
            <a:r>
              <a:rPr lang="en-GB" dirty="0"/>
              <a:t>According to the Health and Safety Executive (HSE) website:</a:t>
            </a:r>
          </a:p>
          <a:p>
            <a:pPr lvl="1" indent="0" defTabSz="533400">
              <a:buNone/>
              <a:defRPr/>
            </a:pPr>
            <a:r>
              <a:rPr lang="en-GB" i="1" dirty="0"/>
              <a:t>… </a:t>
            </a:r>
            <a:r>
              <a:rPr lang="en-GB" i="1" dirty="0">
                <a:solidFill>
                  <a:srgbClr val="111111"/>
                </a:solidFill>
                <a:latin typeface="Arial" panose="020B0604020202020204" pitchFamily="34" charset="0"/>
              </a:rPr>
              <a:t>e</a:t>
            </a:r>
            <a:r>
              <a:rPr lang="en-GB" b="0" i="1" dirty="0">
                <a:solidFill>
                  <a:srgbClr val="111111"/>
                </a:solidFill>
                <a:effectLst/>
                <a:latin typeface="Arial" panose="020B0604020202020204" pitchFamily="34" charset="0"/>
              </a:rPr>
              <a:t>ach ACOP is approved by the Health and Safety Executive, with the consent of the Secretary of State. It gives practical advice on how to comply with  the law. If you follow the advice you will be doing enough to comply with the law in respect of those specific matters on which the Code gives advice. You may use alternative methods to those set out in the Code in order to comply with the law.</a:t>
            </a:r>
            <a:endParaRPr lang="en-GB" i="1" dirty="0"/>
          </a:p>
          <a:p>
            <a:pPr indent="0" algn="r">
              <a:buFontTx/>
              <a:buNone/>
              <a:defRPr/>
            </a:pPr>
            <a:r>
              <a:rPr lang="en-GB" sz="2000" i="1" dirty="0"/>
              <a:t>			</a:t>
            </a:r>
            <a:endParaRPr lang="en-GB" sz="18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ACOPS</a:t>
            </a:r>
            <a:endParaRPr lang="en-US" dirty="0"/>
          </a:p>
        </p:txBody>
      </p:sp>
      <p:sp>
        <p:nvSpPr>
          <p:cNvPr id="3" name="Content Placeholder 2"/>
          <p:cNvSpPr>
            <a:spLocks noGrp="1"/>
          </p:cNvSpPr>
          <p:nvPr>
            <p:ph sz="quarter" idx="10"/>
          </p:nvPr>
        </p:nvSpPr>
        <p:spPr/>
        <p:txBody>
          <a:bodyPr/>
          <a:lstStyle/>
          <a:p>
            <a:pPr indent="0">
              <a:buFontTx/>
              <a:buNone/>
              <a:defRPr/>
            </a:pPr>
            <a:r>
              <a:rPr lang="en-GB" b="1" dirty="0">
                <a:cs typeface="Arial" charset="0"/>
              </a:rPr>
              <a:t>‘S</a:t>
            </a:r>
            <a:r>
              <a:rPr lang="en-GB" sz="2000" b="1" dirty="0">
                <a:cs typeface="Arial" charset="0"/>
              </a:rPr>
              <a:t>o far as reasonably practicable’</a:t>
            </a:r>
            <a:endParaRPr lang="en-GB" b="1" dirty="0"/>
          </a:p>
          <a:p>
            <a:pPr>
              <a:defRPr/>
            </a:pPr>
            <a:r>
              <a:rPr lang="en-GB" sz="2000" dirty="0">
                <a:cs typeface="Arial" charset="0"/>
              </a:rPr>
              <a:t>The term ‘so far as reasonably practicable’ is used throughout health and safety law, but what does it mean?</a:t>
            </a:r>
            <a:endParaRPr lang="en-GB" sz="2000" i="1" u="sng" dirty="0">
              <a:cs typeface="Arial" charset="0"/>
            </a:endParaRPr>
          </a:p>
          <a:p>
            <a:pPr>
              <a:defRPr/>
            </a:pPr>
            <a:r>
              <a:rPr lang="en-GB" dirty="0"/>
              <a:t>It is a shortened way of saying that the cost in money or time to reduce a risk should be proportionate to the risk involved – ie if all options have been explored and it is technically impossible to eliminate the risk completely, reduce the risk further, or would cost a disproportionate amount of money to mitigate against the risk completely, then the risk should be managed as best as possible.</a:t>
            </a:r>
          </a:p>
          <a:p>
            <a:pPr>
              <a:defRPr/>
            </a:pPr>
            <a:r>
              <a:rPr lang="en-GB" b="1" dirty="0"/>
              <a:t>Guidance is provided by the HSE in the form of leaflets, books and web pages.</a:t>
            </a:r>
          </a:p>
          <a:p>
            <a:pPr>
              <a:defRPr/>
            </a:pPr>
            <a:r>
              <a:rPr lang="en-GB" sz="1800" dirty="0">
                <a:hlinkClick r:id="rId2"/>
              </a:rPr>
              <a:t>Legal status of HSE guidance and ACOPs</a:t>
            </a:r>
            <a:endParaRPr lang="en-GB" sz="1800" dirty="0"/>
          </a:p>
          <a:p>
            <a:endParaRPr lang="en-US" dirty="0"/>
          </a:p>
        </p:txBody>
      </p:sp>
    </p:spTree>
    <p:extLst>
      <p:ext uri="{BB962C8B-B14F-4D97-AF65-F5344CB8AC3E}">
        <p14:creationId xmlns:p14="http://schemas.microsoft.com/office/powerpoint/2010/main" val="728258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of health and safety guidance</a:t>
            </a:r>
          </a:p>
        </p:txBody>
      </p:sp>
      <p:sp>
        <p:nvSpPr>
          <p:cNvPr id="3" name="Content Placeholder 2"/>
          <p:cNvSpPr>
            <a:spLocks noGrp="1"/>
          </p:cNvSpPr>
          <p:nvPr>
            <p:ph sz="quarter" idx="10"/>
          </p:nvPr>
        </p:nvSpPr>
        <p:spPr>
          <a:xfrm>
            <a:off x="457200" y="1512000"/>
            <a:ext cx="5338936" cy="4248000"/>
          </a:xfrm>
        </p:spPr>
        <p:txBody>
          <a:bodyPr/>
          <a:lstStyle/>
          <a:p>
            <a:r>
              <a:rPr lang="en-GB" sz="2000" dirty="0"/>
              <a:t>The overarching piece of health and safety legislation is the </a:t>
            </a:r>
            <a:r>
              <a:rPr lang="en-GB" b="1" dirty="0"/>
              <a:t>Health and Safety at Work Act (HASAWA) 1974</a:t>
            </a:r>
            <a:r>
              <a:rPr lang="en-GB" dirty="0"/>
              <a:t>, enforceable by law.</a:t>
            </a:r>
            <a:endParaRPr lang="en-GB" sz="2000" dirty="0"/>
          </a:p>
          <a:p>
            <a:pPr algn="l"/>
            <a:r>
              <a:rPr lang="en-GB" sz="2000" dirty="0"/>
              <a:t>The next tier are the various regulations which have a specific focus on individual sectors or areas, eg </a:t>
            </a:r>
            <a:r>
              <a:rPr lang="en-GB" sz="2000" b="1" dirty="0"/>
              <a:t>Gas Safety Installation and Use Regulations 1998</a:t>
            </a:r>
            <a:r>
              <a:rPr lang="en-GB" sz="2000" dirty="0"/>
              <a:t>.</a:t>
            </a:r>
          </a:p>
          <a:p>
            <a:pPr algn="l"/>
            <a:r>
              <a:rPr lang="en-GB" sz="2000" dirty="0"/>
              <a:t>Then we have ACOPs, eg </a:t>
            </a:r>
            <a:r>
              <a:rPr lang="en-GB" sz="2000" b="1" dirty="0"/>
              <a:t>Approved Code of Practice L8: Legionnaires disease – The control of legionella bacteria in water systems.</a:t>
            </a:r>
          </a:p>
          <a:p>
            <a:endParaRPr lang="en-US" dirty="0"/>
          </a:p>
        </p:txBody>
      </p:sp>
      <p:graphicFrame>
        <p:nvGraphicFramePr>
          <p:cNvPr id="4" name="Diagram 3">
            <a:extLst>
              <a:ext uri="{FF2B5EF4-FFF2-40B4-BE49-F238E27FC236}">
                <a16:creationId xmlns:a16="http://schemas.microsoft.com/office/drawing/2014/main" id="{5F3C4312-F53E-4A7F-942E-287088EE45B8}"/>
              </a:ext>
            </a:extLst>
          </p:cNvPr>
          <p:cNvGraphicFramePr/>
          <p:nvPr/>
        </p:nvGraphicFramePr>
        <p:xfrm>
          <a:off x="4281399" y="138974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Arrow Connector 5">
            <a:extLst>
              <a:ext uri="{FF2B5EF4-FFF2-40B4-BE49-F238E27FC236}">
                <a16:creationId xmlns:a16="http://schemas.microsoft.com/office/drawing/2014/main" id="{845AB7E3-02D9-46D4-999E-6CC56532B2FC}"/>
              </a:ext>
            </a:extLst>
          </p:cNvPr>
          <p:cNvCxnSpPr>
            <a:cxnSpLocks/>
          </p:cNvCxnSpPr>
          <p:nvPr/>
        </p:nvCxnSpPr>
        <p:spPr>
          <a:xfrm flipV="1">
            <a:off x="7236296" y="393305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0FB034AC-7589-4393-8160-F69926D1A843}"/>
              </a:ext>
            </a:extLst>
          </p:cNvPr>
          <p:cNvCxnSpPr>
            <a:cxnSpLocks/>
          </p:cNvCxnSpPr>
          <p:nvPr/>
        </p:nvCxnSpPr>
        <p:spPr>
          <a:xfrm flipV="1">
            <a:off x="7250415" y="249289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108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Construction-related ACOPs</a:t>
            </a:r>
            <a:endParaRPr lang="en-US" dirty="0"/>
          </a:p>
        </p:txBody>
      </p:sp>
      <p:sp>
        <p:nvSpPr>
          <p:cNvPr id="3" name="Content Placeholder 2"/>
          <p:cNvSpPr>
            <a:spLocks noGrp="1"/>
          </p:cNvSpPr>
          <p:nvPr>
            <p:ph sz="quarter" idx="10"/>
          </p:nvPr>
        </p:nvSpPr>
        <p:spPr/>
        <p:txBody>
          <a:bodyPr/>
          <a:lstStyle/>
          <a:p>
            <a:r>
              <a:rPr lang="en-GB" dirty="0"/>
              <a:t>There are many construction-related ACOPs. Below are examples, coded as follows: </a:t>
            </a:r>
            <a:r>
              <a:rPr lang="en-GB" b="1" dirty="0"/>
              <a:t>health and safety guidance (HSG)</a:t>
            </a:r>
            <a:r>
              <a:rPr lang="en-GB" dirty="0"/>
              <a:t>,</a:t>
            </a:r>
            <a:r>
              <a:rPr lang="en-GB" b="1" dirty="0"/>
              <a:t> industry guidance (INDG) </a:t>
            </a:r>
            <a:r>
              <a:rPr lang="en-GB" dirty="0"/>
              <a:t>and </a:t>
            </a:r>
            <a:r>
              <a:rPr lang="en-GB" b="1" dirty="0"/>
              <a:t>legal (L)</a:t>
            </a:r>
            <a:r>
              <a:rPr lang="en-GB" dirty="0"/>
              <a:t>.</a:t>
            </a:r>
            <a:endParaRPr lang="en-GB" altLang="x-none" sz="2400" b="1" dirty="0">
              <a:ea typeface="ＭＳ Ｐゴシック" charset="-128"/>
            </a:endParaRP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Asbestos: The Survey Guide, HSG264</a:t>
            </a:r>
            <a:r>
              <a:rPr lang="en-GB" sz="2000" i="0" dirty="0">
                <a:solidFill>
                  <a:srgbClr val="000000"/>
                </a:solidFill>
                <a:effectLst/>
                <a:latin typeface="Arial" panose="020B0604020202020204" pitchFamily="34" charset="0"/>
              </a:rPr>
              <a:t>.</a:t>
            </a:r>
            <a:endParaRPr lang="en-GB" altLang="x-none" sz="2400" dirty="0">
              <a:ea typeface="ＭＳ Ｐゴシック" charset="-128"/>
            </a:endParaRPr>
          </a:p>
          <a:p>
            <a:pPr marL="285750" indent="-285750">
              <a:lnSpc>
                <a:spcPts val="2000"/>
              </a:lnSpc>
              <a:spcBef>
                <a:spcPts val="600"/>
              </a:spcBef>
              <a:spcAft>
                <a:spcPts val="600"/>
              </a:spcAft>
              <a:buClr>
                <a:srgbClr val="0077E3"/>
              </a:buClr>
              <a:buFont typeface="Arial" charset="0"/>
              <a:buChar char="•"/>
            </a:pPr>
            <a:r>
              <a:rPr lang="en-GB" sz="2000" b="1" dirty="0">
                <a:latin typeface="Arial" panose="020B0604020202020204" pitchFamily="34" charset="0"/>
              </a:rPr>
              <a:t>Gas Safety (Installation and Use) Regulations 1998; Approved Code of Practice and Guidance 5th edition, L56</a:t>
            </a:r>
            <a:r>
              <a:rPr lang="en-GB" sz="2000"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Working At Height: A Brief Guide, INDG401</a:t>
            </a:r>
            <a:r>
              <a:rPr lang="en-GB" sz="2000" i="0" dirty="0">
                <a:solidFill>
                  <a:srgbClr val="000000"/>
                </a:solidFill>
                <a:effectLst/>
                <a:latin typeface="Arial" panose="020B0604020202020204" pitchFamily="34" charset="0"/>
              </a:rPr>
              <a:t>.</a:t>
            </a:r>
            <a:endParaRPr lang="en-GB" dirty="0"/>
          </a:p>
          <a:p>
            <a:pPr marL="285750" indent="-285750">
              <a:lnSpc>
                <a:spcPts val="2000"/>
              </a:lnSpc>
              <a:spcBef>
                <a:spcPts val="600"/>
              </a:spcBef>
              <a:spcAft>
                <a:spcPts val="600"/>
              </a:spcAft>
              <a:buClr>
                <a:srgbClr val="0077E3"/>
              </a:buClr>
              <a:buFont typeface="Arial" charset="0"/>
              <a:buChar char="•"/>
            </a:pPr>
            <a:r>
              <a:rPr lang="en-GB" sz="2000" b="1" i="0" dirty="0">
                <a:effectLst/>
                <a:latin typeface="Arial" panose="020B0604020202020204" pitchFamily="34" charset="0"/>
              </a:rPr>
              <a:t>A Brief Guide to the Reporting of Injuries, Diseases and Dangerous Occurrences Regulations 2013 (RIDDOR), INDG453</a:t>
            </a:r>
            <a:r>
              <a:rPr lang="en-GB" sz="2000" i="0" dirty="0">
                <a:effectLst/>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sz="2000" b="1" i="0" dirty="0">
                <a:effectLst/>
                <a:latin typeface="Arial" panose="020B0604020202020204" pitchFamily="34" charset="0"/>
              </a:rPr>
              <a:t>A Brief Guide To Working Safely, INDG258 </a:t>
            </a:r>
            <a:r>
              <a:rPr lang="en-GB" sz="2000" i="0" dirty="0">
                <a:effectLst/>
                <a:latin typeface="Arial" panose="020B0604020202020204" pitchFamily="34" charset="0"/>
              </a:rPr>
              <a:t>(confined spaces).</a:t>
            </a: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Don't Lose Your Hearing, INDG363 Rev.2, </a:t>
            </a:r>
            <a:r>
              <a:rPr lang="en-GB" sz="2000" b="1" i="0" dirty="0">
                <a:effectLst/>
                <a:latin typeface="Arial" panose="020B0604020202020204" pitchFamily="34" charset="0"/>
              </a:rPr>
              <a:t>INDG363</a:t>
            </a:r>
            <a:r>
              <a:rPr lang="en-GB" sz="2000" i="0" dirty="0">
                <a:effectLst/>
                <a:latin typeface="Arial" panose="020B0604020202020204" pitchFamily="34" charset="0"/>
              </a:rPr>
              <a:t>.</a:t>
            </a:r>
          </a:p>
          <a:p>
            <a:endParaRPr lang="en-US" dirty="0"/>
          </a:p>
        </p:txBody>
      </p:sp>
    </p:spTree>
    <p:extLst>
      <p:ext uri="{BB962C8B-B14F-4D97-AF65-F5344CB8AC3E}">
        <p14:creationId xmlns:p14="http://schemas.microsoft.com/office/powerpoint/2010/main" val="559200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Where to obtain the latest ACOPs</a:t>
            </a:r>
            <a:endParaRPr lang="en-US" dirty="0"/>
          </a:p>
        </p:txBody>
      </p:sp>
      <p:sp>
        <p:nvSpPr>
          <p:cNvPr id="3" name="Content Placeholder 2"/>
          <p:cNvSpPr>
            <a:spLocks noGrp="1"/>
          </p:cNvSpPr>
          <p:nvPr>
            <p:ph sz="quarter" idx="10"/>
          </p:nvPr>
        </p:nvSpPr>
        <p:spPr/>
        <p:txBody>
          <a:bodyPr/>
          <a:lstStyle/>
          <a:p>
            <a:pPr>
              <a:defRPr/>
            </a:pPr>
            <a:r>
              <a:rPr lang="en-GB" dirty="0"/>
              <a:t>Follow the link to the HSE website to find up-to-date health and safety, industry and legal guidance in the form of ACOPs.</a:t>
            </a:r>
          </a:p>
          <a:p>
            <a:pPr>
              <a:defRPr/>
            </a:pPr>
            <a:r>
              <a:rPr lang="en-GB" dirty="0">
                <a:hlinkClick r:id="rId2"/>
              </a:rPr>
              <a:t>HSE Books - the official Health and Safety Executive publications shop</a:t>
            </a:r>
            <a:endParaRPr lang="en-GB" dirty="0"/>
          </a:p>
          <a:p>
            <a:endParaRPr lang="en-GB" dirty="0">
              <a:hlinkClick r:id="rId3"/>
            </a:endParaRPr>
          </a:p>
          <a:p>
            <a:endParaRPr lang="en-GB" dirty="0">
              <a:hlinkClick r:id="rId3"/>
            </a:endParaRPr>
          </a:p>
          <a:p>
            <a:endParaRPr lang="en-GB" dirty="0">
              <a:hlinkClick r:id="rId3"/>
            </a:endParaRPr>
          </a:p>
          <a:p>
            <a:endParaRPr lang="en-GB" dirty="0">
              <a:hlinkClick r:id="rId3"/>
            </a:endParaRPr>
          </a:p>
        </p:txBody>
      </p:sp>
      <p:pic>
        <p:nvPicPr>
          <p:cNvPr id="6" name="Picture 5" descr="A picture containing text&#10;&#10;Description automatically generated">
            <a:extLst>
              <a:ext uri="{FF2B5EF4-FFF2-40B4-BE49-F238E27FC236}">
                <a16:creationId xmlns:a16="http://schemas.microsoft.com/office/drawing/2014/main" id="{F7C11567-DCD6-42DA-A21F-DAF6355346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0772" y="4000904"/>
            <a:ext cx="2843808" cy="1895682"/>
          </a:xfrm>
          <a:prstGeom prst="rect">
            <a:avLst/>
          </a:prstGeom>
        </p:spPr>
      </p:pic>
    </p:spTree>
    <p:extLst>
      <p:ext uri="{BB962C8B-B14F-4D97-AF65-F5344CB8AC3E}">
        <p14:creationId xmlns:p14="http://schemas.microsoft.com/office/powerpoint/2010/main" val="328441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9D2501-0EC4-4452-9A5D-7358AB8B413F}">
  <ds:schemaRefs>
    <ds:schemaRef ds:uri="http://schemas.microsoft.com/sharepoint/v3/contenttype/forms"/>
  </ds:schemaRefs>
</ds:datastoreItem>
</file>

<file path=customXml/itemProps2.xml><?xml version="1.0" encoding="utf-8"?>
<ds:datastoreItem xmlns:ds="http://schemas.openxmlformats.org/officeDocument/2006/customXml" ds:itemID="{B6BC4D15-9FE6-4B3B-910A-749B21292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840A45B-0608-4F3D-A5E4-8C487BD7B3B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1273</TotalTime>
  <Words>562</Words>
  <Application>Microsoft Office PowerPoint</Application>
  <PresentationFormat>On-screen Show (4:3)</PresentationFormat>
  <Paragraphs>46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2_Default Design</vt:lpstr>
      <vt:lpstr>PowerPoint 3: Codes of practice</vt:lpstr>
      <vt:lpstr>Objectives</vt:lpstr>
      <vt:lpstr>ACOPS</vt:lpstr>
      <vt:lpstr>ACOPS</vt:lpstr>
      <vt:lpstr>Hierarchy of health and safety guidance</vt:lpstr>
      <vt:lpstr>Construction-related ACOPs</vt:lpstr>
      <vt:lpstr>Where to obtain the latest ACOPs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140</cp:revision>
  <dcterms:created xsi:type="dcterms:W3CDTF">2013-05-28T00:38:54Z</dcterms:created>
  <dcterms:modified xsi:type="dcterms:W3CDTF">2021-08-11T13:17:57Z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