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34"/>
  </p:notesMasterIdLst>
  <p:handoutMasterIdLst>
    <p:handoutMasterId r:id="rId35"/>
  </p:handoutMasterIdLst>
  <p:sldIdLst>
    <p:sldId id="383" r:id="rId5"/>
    <p:sldId id="328" r:id="rId6"/>
    <p:sldId id="331" r:id="rId7"/>
    <p:sldId id="384" r:id="rId8"/>
    <p:sldId id="385" r:id="rId9"/>
    <p:sldId id="334" r:id="rId10"/>
    <p:sldId id="386" r:id="rId11"/>
    <p:sldId id="387" r:id="rId12"/>
    <p:sldId id="388" r:id="rId13"/>
    <p:sldId id="389" r:id="rId14"/>
    <p:sldId id="390" r:id="rId15"/>
    <p:sldId id="336" r:id="rId16"/>
    <p:sldId id="391" r:id="rId17"/>
    <p:sldId id="392" r:id="rId18"/>
    <p:sldId id="399" r:id="rId19"/>
    <p:sldId id="400" r:id="rId20"/>
    <p:sldId id="401" r:id="rId21"/>
    <p:sldId id="403" r:id="rId22"/>
    <p:sldId id="404" r:id="rId23"/>
    <p:sldId id="405" r:id="rId24"/>
    <p:sldId id="406" r:id="rId25"/>
    <p:sldId id="407" r:id="rId26"/>
    <p:sldId id="408" r:id="rId27"/>
    <p:sldId id="409" r:id="rId28"/>
    <p:sldId id="410" r:id="rId29"/>
    <p:sldId id="411" r:id="rId30"/>
    <p:sldId id="412" r:id="rId31"/>
    <p:sldId id="416" r:id="rId32"/>
    <p:sldId id="267" r:id="rId33"/>
  </p:sldIdLst>
  <p:sldSz cx="9144000" cy="6858000" type="screen4x3"/>
  <p:notesSz cx="6858000" cy="9144000"/>
  <p:custDataLst>
    <p:tags r:id="rId3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0" clrIdx="0">
    <p:extLst>
      <p:ext uri="{19B8F6BF-5375-455C-9EA6-DF929625EA0E}">
        <p15:presenceInfo xmlns:p15="http://schemas.microsoft.com/office/powerpoint/2012/main" userId="Caroline Prodger" providerId="None"/>
      </p:ext>
    </p:extLst>
  </p:cmAuthor>
  <p:cmAuthor id="2" name="Caroline Prodger" initials="CP [2]" lastIdx="1" clrIdx="1">
    <p:extLst>
      <p:ext uri="{19B8F6BF-5375-455C-9EA6-DF929625EA0E}">
        <p15:presenceInfo xmlns:p15="http://schemas.microsoft.com/office/powerpoint/2012/main" userId="S::caroline_prodger.onmicrosoft.com#ext#@cityandguilds.onmicrosoft.com::1082524b-aadc-4973-b021-f0921953782d" providerId="AD"/>
      </p:ext>
    </p:extLst>
  </p:cmAuthor>
  <p:cmAuthor id="3" name="Grant Dodd" initials="GD" lastIdx="1"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F14F58-8C1E-492F-802A-A7DBAD574C7E}" v="1" dt="2021-06-21T12:56:34.2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86503"/>
  </p:normalViewPr>
  <p:slideViewPr>
    <p:cSldViewPr showGuides="1">
      <p:cViewPr varScale="1">
        <p:scale>
          <a:sx n="43" d="100"/>
          <a:sy n="43" d="100"/>
        </p:scale>
        <p:origin x="28" y="20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nita Searle-Barnes" userId="S::bonita.searle-barnes_eal.org.uk#ext#@cityandguilds.onmicrosoft.com::933c52e3-7668-41da-91c9-ab4a44b41c30" providerId="AD" clId="Web-{506F3DA7-EAF6-4976-A27A-340DDC1BDA71}"/>
    <pc:docChg chg="delSld">
      <pc:chgData name="Bonita Searle-Barnes" userId="S::bonita.searle-barnes_eal.org.uk#ext#@cityandguilds.onmicrosoft.com::933c52e3-7668-41da-91c9-ab4a44b41c30" providerId="AD" clId="Web-{506F3DA7-EAF6-4976-A27A-340DDC1BDA71}" dt="2021-03-19T11:13:38.226" v="5"/>
      <pc:docMkLst>
        <pc:docMk/>
      </pc:docMkLst>
      <pc:sldChg chg="del">
        <pc:chgData name="Bonita Searle-Barnes" userId="S::bonita.searle-barnes_eal.org.uk#ext#@cityandguilds.onmicrosoft.com::933c52e3-7668-41da-91c9-ab4a44b41c30" providerId="AD" clId="Web-{506F3DA7-EAF6-4976-A27A-340DDC1BDA71}" dt="2021-03-19T11:13:24.773" v="2"/>
        <pc:sldMkLst>
          <pc:docMk/>
          <pc:sldMk cId="0" sldId="335"/>
        </pc:sldMkLst>
      </pc:sldChg>
      <pc:sldChg chg="del">
        <pc:chgData name="Bonita Searle-Barnes" userId="S::bonita.searle-barnes_eal.org.uk#ext#@cityandguilds.onmicrosoft.com::933c52e3-7668-41da-91c9-ab4a44b41c30" providerId="AD" clId="Web-{506F3DA7-EAF6-4976-A27A-340DDC1BDA71}" dt="2021-03-19T11:08:46.813" v="0"/>
        <pc:sldMkLst>
          <pc:docMk/>
          <pc:sldMk cId="1081981914" sldId="402"/>
        </pc:sldMkLst>
      </pc:sldChg>
      <pc:sldChg chg="del">
        <pc:chgData name="Bonita Searle-Barnes" userId="S::bonita.searle-barnes_eal.org.uk#ext#@cityandguilds.onmicrosoft.com::933c52e3-7668-41da-91c9-ab4a44b41c30" providerId="AD" clId="Web-{506F3DA7-EAF6-4976-A27A-340DDC1BDA71}" dt="2021-03-19T11:13:28.351" v="3"/>
        <pc:sldMkLst>
          <pc:docMk/>
          <pc:sldMk cId="102441963" sldId="413"/>
        </pc:sldMkLst>
      </pc:sldChg>
      <pc:sldChg chg="del">
        <pc:chgData name="Bonita Searle-Barnes" userId="S::bonita.searle-barnes_eal.org.uk#ext#@cityandguilds.onmicrosoft.com::933c52e3-7668-41da-91c9-ab4a44b41c30" providerId="AD" clId="Web-{506F3DA7-EAF6-4976-A27A-340DDC1BDA71}" dt="2021-03-19T11:13:33.929" v="4"/>
        <pc:sldMkLst>
          <pc:docMk/>
          <pc:sldMk cId="3708266039" sldId="414"/>
        </pc:sldMkLst>
      </pc:sldChg>
      <pc:sldChg chg="del">
        <pc:chgData name="Bonita Searle-Barnes" userId="S::bonita.searle-barnes_eal.org.uk#ext#@cityandguilds.onmicrosoft.com::933c52e3-7668-41da-91c9-ab4a44b41c30" providerId="AD" clId="Web-{506F3DA7-EAF6-4976-A27A-340DDC1BDA71}" dt="2021-03-19T11:13:38.226" v="5"/>
        <pc:sldMkLst>
          <pc:docMk/>
          <pc:sldMk cId="3871319319" sldId="415"/>
        </pc:sldMkLst>
      </pc:sldChg>
      <pc:sldChg chg="del">
        <pc:chgData name="Bonita Searle-Barnes" userId="S::bonita.searle-barnes_eal.org.uk#ext#@cityandguilds.onmicrosoft.com::933c52e3-7668-41da-91c9-ab4a44b41c30" providerId="AD" clId="Web-{506F3DA7-EAF6-4976-A27A-340DDC1BDA71}" dt="2021-03-19T11:13:06.226" v="1"/>
        <pc:sldMkLst>
          <pc:docMk/>
          <pc:sldMk cId="3134882747" sldId="417"/>
        </pc:sldMkLst>
      </pc:sldChg>
    </pc:docChg>
  </pc:docChgLst>
  <pc:docChgLst>
    <pc:chgData name="Caroline Prodger" userId="e4ef2e75-b60b-401b-8ebe-291bdcf405f4" providerId="ADAL" clId="{3BF14F58-8C1E-492F-802A-A7DBAD574C7E}"/>
    <pc:docChg chg="custSel modSld">
      <pc:chgData name="Caroline Prodger" userId="e4ef2e75-b60b-401b-8ebe-291bdcf405f4" providerId="ADAL" clId="{3BF14F58-8C1E-492F-802A-A7DBAD574C7E}" dt="2021-06-21T12:58:55.457" v="12" actId="1076"/>
      <pc:docMkLst>
        <pc:docMk/>
      </pc:docMkLst>
      <pc:sldChg chg="delSp mod">
        <pc:chgData name="Caroline Prodger" userId="e4ef2e75-b60b-401b-8ebe-291bdcf405f4" providerId="ADAL" clId="{3BF14F58-8C1E-492F-802A-A7DBAD574C7E}" dt="2021-06-21T12:54:39.115" v="4" actId="21"/>
        <pc:sldMkLst>
          <pc:docMk/>
          <pc:sldMk cId="0" sldId="334"/>
        </pc:sldMkLst>
        <pc:spChg chg="del">
          <ac:chgData name="Caroline Prodger" userId="e4ef2e75-b60b-401b-8ebe-291bdcf405f4" providerId="ADAL" clId="{3BF14F58-8C1E-492F-802A-A7DBAD574C7E}" dt="2021-06-21T12:54:39.115" v="4" actId="21"/>
          <ac:spMkLst>
            <pc:docMk/>
            <pc:sldMk cId="0" sldId="334"/>
            <ac:spMk id="6" creationId="{4844E4A8-0461-453B-BCF2-FA1FD29D6C0C}"/>
          </ac:spMkLst>
        </pc:spChg>
      </pc:sldChg>
      <pc:sldChg chg="addSp delSp modSp mod">
        <pc:chgData name="Caroline Prodger" userId="e4ef2e75-b60b-401b-8ebe-291bdcf405f4" providerId="ADAL" clId="{3BF14F58-8C1E-492F-802A-A7DBAD574C7E}" dt="2021-06-21T12:56:39.048" v="9" actId="1076"/>
        <pc:sldMkLst>
          <pc:docMk/>
          <pc:sldMk cId="3728405441" sldId="387"/>
        </pc:sldMkLst>
        <pc:spChg chg="mod">
          <ac:chgData name="Caroline Prodger" userId="e4ef2e75-b60b-401b-8ebe-291bdcf405f4" providerId="ADAL" clId="{3BF14F58-8C1E-492F-802A-A7DBAD574C7E}" dt="2021-06-21T12:56:23.503" v="5" actId="14100"/>
          <ac:spMkLst>
            <pc:docMk/>
            <pc:sldMk cId="3728405441" sldId="387"/>
            <ac:spMk id="3" creationId="{00000000-0000-0000-0000-000000000000}"/>
          </ac:spMkLst>
        </pc:spChg>
        <pc:spChg chg="del">
          <ac:chgData name="Caroline Prodger" userId="e4ef2e75-b60b-401b-8ebe-291bdcf405f4" providerId="ADAL" clId="{3BF14F58-8C1E-492F-802A-A7DBAD574C7E}" dt="2021-06-21T12:56:31.192" v="7" actId="21"/>
          <ac:spMkLst>
            <pc:docMk/>
            <pc:sldMk cId="3728405441" sldId="387"/>
            <ac:spMk id="6" creationId="{1BF2F7E5-2386-4862-99AB-1437E7D4D7F2}"/>
          </ac:spMkLst>
        </pc:spChg>
        <pc:spChg chg="add mod">
          <ac:chgData name="Caroline Prodger" userId="e4ef2e75-b60b-401b-8ebe-291bdcf405f4" providerId="ADAL" clId="{3BF14F58-8C1E-492F-802A-A7DBAD574C7E}" dt="2021-06-21T12:56:39.048" v="9" actId="1076"/>
          <ac:spMkLst>
            <pc:docMk/>
            <pc:sldMk cId="3728405441" sldId="387"/>
            <ac:spMk id="7" creationId="{EF258CC5-711D-4448-9EEF-39BBFDFE59B6}"/>
          </ac:spMkLst>
        </pc:spChg>
        <pc:picChg chg="mod">
          <ac:chgData name="Caroline Prodger" userId="e4ef2e75-b60b-401b-8ebe-291bdcf405f4" providerId="ADAL" clId="{3BF14F58-8C1E-492F-802A-A7DBAD574C7E}" dt="2021-06-21T12:56:25.735" v="6" actId="1076"/>
          <ac:picMkLst>
            <pc:docMk/>
            <pc:sldMk cId="3728405441" sldId="387"/>
            <ac:picMk id="5" creationId="{5B12DB9D-8BAD-4B64-A339-0C4C4905ED0E}"/>
          </ac:picMkLst>
        </pc:picChg>
      </pc:sldChg>
      <pc:sldChg chg="modSp mod">
        <pc:chgData name="Caroline Prodger" userId="e4ef2e75-b60b-401b-8ebe-291bdcf405f4" providerId="ADAL" clId="{3BF14F58-8C1E-492F-802A-A7DBAD574C7E}" dt="2021-06-21T12:58:55.457" v="12" actId="1076"/>
        <pc:sldMkLst>
          <pc:docMk/>
          <pc:sldMk cId="610363934" sldId="390"/>
        </pc:sldMkLst>
        <pc:spChg chg="mod">
          <ac:chgData name="Caroline Prodger" userId="e4ef2e75-b60b-401b-8ebe-291bdcf405f4" providerId="ADAL" clId="{3BF14F58-8C1E-492F-802A-A7DBAD574C7E}" dt="2021-06-21T12:58:55.457" v="12" actId="1076"/>
          <ac:spMkLst>
            <pc:docMk/>
            <pc:sldMk cId="610363934" sldId="390"/>
            <ac:spMk id="6" creationId="{2834C393-0D15-40B0-8826-D07F2C5EDBDD}"/>
          </ac:spMkLst>
        </pc:spChg>
        <pc:picChg chg="mod">
          <ac:chgData name="Caroline Prodger" userId="e4ef2e75-b60b-401b-8ebe-291bdcf405f4" providerId="ADAL" clId="{3BF14F58-8C1E-492F-802A-A7DBAD574C7E}" dt="2021-06-21T12:58:52.097" v="11" actId="1076"/>
          <ac:picMkLst>
            <pc:docMk/>
            <pc:sldMk cId="610363934" sldId="390"/>
            <ac:picMk id="5" creationId="{37DDE6AF-BC72-4BD6-AA88-FA0FE90A875F}"/>
          </ac:picMkLst>
        </pc:picChg>
      </pc:sldChg>
      <pc:sldChg chg="modSp mod">
        <pc:chgData name="Caroline Prodger" userId="e4ef2e75-b60b-401b-8ebe-291bdcf405f4" providerId="ADAL" clId="{3BF14F58-8C1E-492F-802A-A7DBAD574C7E}" dt="2021-06-18T11:47:18.729" v="3" actId="14100"/>
        <pc:sldMkLst>
          <pc:docMk/>
          <pc:sldMk cId="4007523631" sldId="410"/>
        </pc:sldMkLst>
        <pc:spChg chg="mod">
          <ac:chgData name="Caroline Prodger" userId="e4ef2e75-b60b-401b-8ebe-291bdcf405f4" providerId="ADAL" clId="{3BF14F58-8C1E-492F-802A-A7DBAD574C7E}" dt="2021-06-18T11:47:16.106" v="2" actId="1076"/>
          <ac:spMkLst>
            <pc:docMk/>
            <pc:sldMk cId="4007523631" sldId="410"/>
            <ac:spMk id="10" creationId="{4CE3E2E4-9F33-4FCF-AD15-3E3D900439C3}"/>
          </ac:spMkLst>
        </pc:spChg>
        <pc:picChg chg="mod">
          <ac:chgData name="Caroline Prodger" userId="e4ef2e75-b60b-401b-8ebe-291bdcf405f4" providerId="ADAL" clId="{3BF14F58-8C1E-492F-802A-A7DBAD574C7E}" dt="2021-06-18T11:47:18.729" v="3" actId="14100"/>
          <ac:picMkLst>
            <pc:docMk/>
            <pc:sldMk cId="4007523631" sldId="410"/>
            <ac:picMk id="6" creationId="{81FBED42-36D9-46E0-A1D3-1A5EE6E712B0}"/>
          </ac:picMkLst>
        </pc:picChg>
      </pc:sldChg>
      <pc:sldChg chg="modSp mod">
        <pc:chgData name="Caroline Prodger" userId="e4ef2e75-b60b-401b-8ebe-291bdcf405f4" providerId="ADAL" clId="{3BF14F58-8C1E-492F-802A-A7DBAD574C7E}" dt="2021-06-18T11:47:06.590" v="1" actId="14100"/>
        <pc:sldMkLst>
          <pc:docMk/>
          <pc:sldMk cId="3429100787" sldId="416"/>
        </pc:sldMkLst>
        <pc:spChg chg="mod">
          <ac:chgData name="Caroline Prodger" userId="e4ef2e75-b60b-401b-8ebe-291bdcf405f4" providerId="ADAL" clId="{3BF14F58-8C1E-492F-802A-A7DBAD574C7E}" dt="2021-06-18T11:47:03.722" v="0" actId="1076"/>
          <ac:spMkLst>
            <pc:docMk/>
            <pc:sldMk cId="3429100787" sldId="416"/>
            <ac:spMk id="4" creationId="{EE366AA3-B40B-4872-8728-41EF8E632429}"/>
          </ac:spMkLst>
        </pc:spChg>
        <pc:picChg chg="mod">
          <ac:chgData name="Caroline Prodger" userId="e4ef2e75-b60b-401b-8ebe-291bdcf405f4" providerId="ADAL" clId="{3BF14F58-8C1E-492F-802A-A7DBAD574C7E}" dt="2021-06-18T11:47:06.590" v="1" actId="14100"/>
          <ac:picMkLst>
            <pc:docMk/>
            <pc:sldMk cId="3429100787" sldId="416"/>
            <ac:picMk id="6" creationId="{ADF0A686-0DB4-4DD4-9AF5-2F908EA76A80}"/>
          </ac:picMkLst>
        </pc:picChg>
      </pc:sldChg>
    </pc:docChg>
  </pc:docChgLst>
  <pc:docChgLst>
    <pc:chgData name="Caroline Prodger" userId="S::caroline_prodger.onmicrosoft.com#ext#@cityandguilds.onmicrosoft.com::1082524b-aadc-4973-b021-f0921953782d" providerId="AD" clId="Web-{3D0154F3-9B41-4F83-B071-7B0D0CD72071}"/>
    <pc:docChg chg="">
      <pc:chgData name="Caroline Prodger" userId="S::caroline_prodger.onmicrosoft.com#ext#@cityandguilds.onmicrosoft.com::1082524b-aadc-4973-b021-f0921953782d" providerId="AD" clId="Web-{3D0154F3-9B41-4F83-B071-7B0D0CD72071}" dt="2021-03-29T13:19:30.554" v="1"/>
      <pc:docMkLst>
        <pc:docMk/>
      </pc:docMkLst>
      <pc:sldChg chg="addCm">
        <pc:chgData name="Caroline Prodger" userId="S::caroline_prodger.onmicrosoft.com#ext#@cityandguilds.onmicrosoft.com::1082524b-aadc-4973-b021-f0921953782d" providerId="AD" clId="Web-{3D0154F3-9B41-4F83-B071-7B0D0CD72071}" dt="2021-03-29T13:19:30.554" v="1"/>
        <pc:sldMkLst>
          <pc:docMk/>
          <pc:sldMk cId="0" sldId="383"/>
        </pc:sldMkLst>
      </pc:sldChg>
      <pc:sldChg chg="delCm">
        <pc:chgData name="Caroline Prodger" userId="S::caroline_prodger.onmicrosoft.com#ext#@cityandguilds.onmicrosoft.com::1082524b-aadc-4973-b021-f0921953782d" providerId="AD" clId="Web-{3D0154F3-9B41-4F83-B071-7B0D0CD72071}" dt="2021-03-29T13:18:13.488" v="0"/>
        <pc:sldMkLst>
          <pc:docMk/>
          <pc:sldMk cId="3271471716" sldId="401"/>
        </pc:sldMkLst>
      </pc:sldChg>
    </pc:docChg>
  </pc:docChgLst>
  <pc:docChgLst>
    <pc:chgData name="Caroline Prodger" userId="e4ef2e75-b60b-401b-8ebe-291bdcf405f4" providerId="ADAL" clId="{973250B4-8498-4365-BF12-720F0DB45C11}"/>
    <pc:docChg chg="undo custSel modSld">
      <pc:chgData name="Caroline Prodger" userId="e4ef2e75-b60b-401b-8ebe-291bdcf405f4" providerId="ADAL" clId="{973250B4-8498-4365-BF12-720F0DB45C11}" dt="2021-03-15T13:02:00.393" v="32"/>
      <pc:docMkLst>
        <pc:docMk/>
      </pc:docMkLst>
      <pc:sldChg chg="modSp mod addCm modCm">
        <pc:chgData name="Caroline Prodger" userId="e4ef2e75-b60b-401b-8ebe-291bdcf405f4" providerId="ADAL" clId="{973250B4-8498-4365-BF12-720F0DB45C11}" dt="2021-03-12T11:38:13.673" v="4"/>
        <pc:sldMkLst>
          <pc:docMk/>
          <pc:sldMk cId="0" sldId="332"/>
        </pc:sldMkLst>
        <pc:spChg chg="mod">
          <ac:chgData name="Caroline Prodger" userId="e4ef2e75-b60b-401b-8ebe-291bdcf405f4" providerId="ADAL" clId="{973250B4-8498-4365-BF12-720F0DB45C11}" dt="2021-03-12T11:32:49.562" v="2" actId="14100"/>
          <ac:spMkLst>
            <pc:docMk/>
            <pc:sldMk cId="0" sldId="332"/>
            <ac:spMk id="3" creationId="{00000000-0000-0000-0000-000000000000}"/>
          </ac:spMkLst>
        </pc:spChg>
        <pc:spChg chg="mod">
          <ac:chgData name="Caroline Prodger" userId="e4ef2e75-b60b-401b-8ebe-291bdcf405f4" providerId="ADAL" clId="{973250B4-8498-4365-BF12-720F0DB45C11}" dt="2021-03-12T11:32:43.653" v="1" actId="1076"/>
          <ac:spMkLst>
            <pc:docMk/>
            <pc:sldMk cId="0" sldId="332"/>
            <ac:spMk id="8" creationId="{1934F803-8B39-46C1-8FCC-05765B49299D}"/>
          </ac:spMkLst>
        </pc:spChg>
      </pc:sldChg>
      <pc:sldChg chg="addCm modCm">
        <pc:chgData name="Caroline Prodger" userId="e4ef2e75-b60b-401b-8ebe-291bdcf405f4" providerId="ADAL" clId="{973250B4-8498-4365-BF12-720F0DB45C11}" dt="2021-03-12T11:46:12.899" v="10"/>
        <pc:sldMkLst>
          <pc:docMk/>
          <pc:sldMk cId="0" sldId="335"/>
        </pc:sldMkLst>
      </pc:sldChg>
      <pc:sldChg chg="addCm modCm">
        <pc:chgData name="Caroline Prodger" userId="e4ef2e75-b60b-401b-8ebe-291bdcf405f4" providerId="ADAL" clId="{973250B4-8498-4365-BF12-720F0DB45C11}" dt="2021-03-15T13:02:00.393" v="32"/>
        <pc:sldMkLst>
          <pc:docMk/>
          <pc:sldMk cId="0" sldId="383"/>
        </pc:sldMkLst>
      </pc:sldChg>
      <pc:sldChg chg="modSp mod addCm modCm">
        <pc:chgData name="Caroline Prodger" userId="e4ef2e75-b60b-401b-8ebe-291bdcf405f4" providerId="ADAL" clId="{973250B4-8498-4365-BF12-720F0DB45C11}" dt="2021-03-15T12:53:10.333" v="23"/>
        <pc:sldMkLst>
          <pc:docMk/>
          <pc:sldMk cId="4138942743" sldId="389"/>
        </pc:sldMkLst>
        <pc:spChg chg="mod">
          <ac:chgData name="Caroline Prodger" userId="e4ef2e75-b60b-401b-8ebe-291bdcf405f4" providerId="ADAL" clId="{973250B4-8498-4365-BF12-720F0DB45C11}" dt="2021-03-15T12:52:39.909" v="21"/>
          <ac:spMkLst>
            <pc:docMk/>
            <pc:sldMk cId="4138942743" sldId="389"/>
            <ac:spMk id="3" creationId="{00000000-0000-0000-0000-000000000000}"/>
          </ac:spMkLst>
        </pc:spChg>
      </pc:sldChg>
      <pc:sldChg chg="addCm modCm">
        <pc:chgData name="Caroline Prodger" userId="e4ef2e75-b60b-401b-8ebe-291bdcf405f4" providerId="ADAL" clId="{973250B4-8498-4365-BF12-720F0DB45C11}" dt="2021-03-15T12:58:30.060" v="26"/>
        <pc:sldMkLst>
          <pc:docMk/>
          <pc:sldMk cId="3271471716" sldId="401"/>
        </pc:sldMkLst>
      </pc:sldChg>
      <pc:sldChg chg="addCm modCm">
        <pc:chgData name="Caroline Prodger" userId="e4ef2e75-b60b-401b-8ebe-291bdcf405f4" providerId="ADAL" clId="{973250B4-8498-4365-BF12-720F0DB45C11}" dt="2021-03-15T12:59:01.922" v="27"/>
        <pc:sldMkLst>
          <pc:docMk/>
          <pc:sldMk cId="1081981914" sldId="402"/>
        </pc:sldMkLst>
      </pc:sldChg>
      <pc:sldChg chg="addCm modCm">
        <pc:chgData name="Caroline Prodger" userId="e4ef2e75-b60b-401b-8ebe-291bdcf405f4" providerId="ADAL" clId="{973250B4-8498-4365-BF12-720F0DB45C11}" dt="2021-03-15T13:00:20.050" v="28"/>
        <pc:sldMkLst>
          <pc:docMk/>
          <pc:sldMk cId="102441963" sldId="413"/>
        </pc:sldMkLst>
      </pc:sldChg>
      <pc:sldChg chg="addCm modCm">
        <pc:chgData name="Caroline Prodger" userId="e4ef2e75-b60b-401b-8ebe-291bdcf405f4" providerId="ADAL" clId="{973250B4-8498-4365-BF12-720F0DB45C11}" dt="2021-03-15T13:00:31.962" v="29"/>
        <pc:sldMkLst>
          <pc:docMk/>
          <pc:sldMk cId="3708266039" sldId="414"/>
        </pc:sldMkLst>
      </pc:sldChg>
      <pc:sldChg chg="addCm modCm">
        <pc:chgData name="Caroline Prodger" userId="e4ef2e75-b60b-401b-8ebe-291bdcf405f4" providerId="ADAL" clId="{973250B4-8498-4365-BF12-720F0DB45C11}" dt="2021-03-15T13:00:43.173" v="30"/>
        <pc:sldMkLst>
          <pc:docMk/>
          <pc:sldMk cId="3871319319" sldId="415"/>
        </pc:sldMkLst>
      </pc:sldChg>
      <pc:sldChg chg="addCm modCm">
        <pc:chgData name="Caroline Prodger" userId="e4ef2e75-b60b-401b-8ebe-291bdcf405f4" providerId="ADAL" clId="{973250B4-8498-4365-BF12-720F0DB45C11}" dt="2021-03-15T13:01:28.717" v="31"/>
        <pc:sldMkLst>
          <pc:docMk/>
          <pc:sldMk cId="3134882747" sldId="417"/>
        </pc:sldMkLst>
      </pc:sldChg>
    </pc:docChg>
  </pc:docChgLst>
  <pc:docChgLst>
    <pc:chgData name="Caroline Prodger" userId="e4ef2e75-b60b-401b-8ebe-291bdcf405f4" providerId="ADAL" clId="{6AF8C201-ACC1-49A7-B018-CE29D7ED5BFD}"/>
    <pc:docChg chg="custSel modSld">
      <pc:chgData name="Caroline Prodger" userId="e4ef2e75-b60b-401b-8ebe-291bdcf405f4" providerId="ADAL" clId="{6AF8C201-ACC1-49A7-B018-CE29D7ED5BFD}" dt="2021-05-24T12:24:41.042" v="371" actId="12"/>
      <pc:docMkLst>
        <pc:docMk/>
      </pc:docMkLst>
      <pc:sldChg chg="delCm">
        <pc:chgData name="Caroline Prodger" userId="e4ef2e75-b60b-401b-8ebe-291bdcf405f4" providerId="ADAL" clId="{6AF8C201-ACC1-49A7-B018-CE29D7ED5BFD}" dt="2021-05-24T12:17:39.424" v="144" actId="1592"/>
        <pc:sldMkLst>
          <pc:docMk/>
          <pc:sldMk cId="0" sldId="332"/>
        </pc:sldMkLst>
      </pc:sldChg>
      <pc:sldChg chg="delCm modCm">
        <pc:chgData name="Caroline Prodger" userId="e4ef2e75-b60b-401b-8ebe-291bdcf405f4" providerId="ADAL" clId="{6AF8C201-ACC1-49A7-B018-CE29D7ED5BFD}" dt="2021-05-24T12:11:10.764" v="1" actId="1592"/>
        <pc:sldMkLst>
          <pc:docMk/>
          <pc:sldMk cId="0" sldId="383"/>
        </pc:sldMkLst>
      </pc:sldChg>
      <pc:sldChg chg="modSp mod delCm">
        <pc:chgData name="Caroline Prodger" userId="e4ef2e75-b60b-401b-8ebe-291bdcf405f4" providerId="ADAL" clId="{6AF8C201-ACC1-49A7-B018-CE29D7ED5BFD}" dt="2021-05-24T12:14:37.304" v="79" actId="113"/>
        <pc:sldMkLst>
          <pc:docMk/>
          <pc:sldMk cId="4138942743" sldId="389"/>
        </pc:sldMkLst>
        <pc:spChg chg="mod">
          <ac:chgData name="Caroline Prodger" userId="e4ef2e75-b60b-401b-8ebe-291bdcf405f4" providerId="ADAL" clId="{6AF8C201-ACC1-49A7-B018-CE29D7ED5BFD}" dt="2021-05-24T12:14:37.304" v="79" actId="113"/>
          <ac:spMkLst>
            <pc:docMk/>
            <pc:sldMk cId="4138942743" sldId="389"/>
            <ac:spMk id="3" creationId="{00000000-0000-0000-0000-000000000000}"/>
          </ac:spMkLst>
        </pc:spChg>
      </pc:sldChg>
      <pc:sldChg chg="modSp mod">
        <pc:chgData name="Caroline Prodger" userId="e4ef2e75-b60b-401b-8ebe-291bdcf405f4" providerId="ADAL" clId="{6AF8C201-ACC1-49A7-B018-CE29D7ED5BFD}" dt="2021-05-24T12:16:15.614" v="143" actId="20577"/>
        <pc:sldMkLst>
          <pc:docMk/>
          <pc:sldMk cId="768559559" sldId="392"/>
        </pc:sldMkLst>
        <pc:spChg chg="mod">
          <ac:chgData name="Caroline Prodger" userId="e4ef2e75-b60b-401b-8ebe-291bdcf405f4" providerId="ADAL" clId="{6AF8C201-ACC1-49A7-B018-CE29D7ED5BFD}" dt="2021-05-24T12:16:15.614" v="143" actId="20577"/>
          <ac:spMkLst>
            <pc:docMk/>
            <pc:sldMk cId="768559559" sldId="392"/>
            <ac:spMk id="3" creationId="{00000000-0000-0000-0000-000000000000}"/>
          </ac:spMkLst>
        </pc:spChg>
      </pc:sldChg>
      <pc:sldChg chg="modSp mod">
        <pc:chgData name="Caroline Prodger" userId="e4ef2e75-b60b-401b-8ebe-291bdcf405f4" providerId="ADAL" clId="{6AF8C201-ACC1-49A7-B018-CE29D7ED5BFD}" dt="2021-05-24T12:20:45.469" v="302" actId="20577"/>
        <pc:sldMkLst>
          <pc:docMk/>
          <pc:sldMk cId="3271471716" sldId="401"/>
        </pc:sldMkLst>
        <pc:spChg chg="mod">
          <ac:chgData name="Caroline Prodger" userId="e4ef2e75-b60b-401b-8ebe-291bdcf405f4" providerId="ADAL" clId="{6AF8C201-ACC1-49A7-B018-CE29D7ED5BFD}" dt="2021-05-24T12:20:45.469" v="302" actId="20577"/>
          <ac:spMkLst>
            <pc:docMk/>
            <pc:sldMk cId="3271471716" sldId="401"/>
            <ac:spMk id="3" creationId="{00000000-0000-0000-0000-000000000000}"/>
          </ac:spMkLst>
        </pc:spChg>
      </pc:sldChg>
      <pc:sldChg chg="modSp mod">
        <pc:chgData name="Caroline Prodger" userId="e4ef2e75-b60b-401b-8ebe-291bdcf405f4" providerId="ADAL" clId="{6AF8C201-ACC1-49A7-B018-CE29D7ED5BFD}" dt="2021-05-24T12:21:23.387" v="310" actId="255"/>
        <pc:sldMkLst>
          <pc:docMk/>
          <pc:sldMk cId="2128727174" sldId="403"/>
        </pc:sldMkLst>
        <pc:spChg chg="mod">
          <ac:chgData name="Caroline Prodger" userId="e4ef2e75-b60b-401b-8ebe-291bdcf405f4" providerId="ADAL" clId="{6AF8C201-ACC1-49A7-B018-CE29D7ED5BFD}" dt="2021-05-24T12:21:08.397" v="307" actId="20577"/>
          <ac:spMkLst>
            <pc:docMk/>
            <pc:sldMk cId="2128727174" sldId="403"/>
            <ac:spMk id="2" creationId="{00000000-0000-0000-0000-000000000000}"/>
          </ac:spMkLst>
        </pc:spChg>
        <pc:spChg chg="mod">
          <ac:chgData name="Caroline Prodger" userId="e4ef2e75-b60b-401b-8ebe-291bdcf405f4" providerId="ADAL" clId="{6AF8C201-ACC1-49A7-B018-CE29D7ED5BFD}" dt="2021-05-24T12:21:23.387" v="310" actId="255"/>
          <ac:spMkLst>
            <pc:docMk/>
            <pc:sldMk cId="2128727174" sldId="403"/>
            <ac:spMk id="3" creationId="{00000000-0000-0000-0000-000000000000}"/>
          </ac:spMkLst>
        </pc:spChg>
      </pc:sldChg>
      <pc:sldChg chg="modSp mod">
        <pc:chgData name="Caroline Prodger" userId="e4ef2e75-b60b-401b-8ebe-291bdcf405f4" providerId="ADAL" clId="{6AF8C201-ACC1-49A7-B018-CE29D7ED5BFD}" dt="2021-05-24T12:22:01.231" v="324" actId="20577"/>
        <pc:sldMkLst>
          <pc:docMk/>
          <pc:sldMk cId="247260119" sldId="404"/>
        </pc:sldMkLst>
        <pc:spChg chg="mod">
          <ac:chgData name="Caroline Prodger" userId="e4ef2e75-b60b-401b-8ebe-291bdcf405f4" providerId="ADAL" clId="{6AF8C201-ACC1-49A7-B018-CE29D7ED5BFD}" dt="2021-05-24T12:21:51.309" v="317" actId="20577"/>
          <ac:spMkLst>
            <pc:docMk/>
            <pc:sldMk cId="247260119" sldId="404"/>
            <ac:spMk id="2" creationId="{00000000-0000-0000-0000-000000000000}"/>
          </ac:spMkLst>
        </pc:spChg>
        <pc:spChg chg="mod">
          <ac:chgData name="Caroline Prodger" userId="e4ef2e75-b60b-401b-8ebe-291bdcf405f4" providerId="ADAL" clId="{6AF8C201-ACC1-49A7-B018-CE29D7ED5BFD}" dt="2021-05-24T12:22:01.231" v="324" actId="20577"/>
          <ac:spMkLst>
            <pc:docMk/>
            <pc:sldMk cId="247260119" sldId="404"/>
            <ac:spMk id="3" creationId="{00000000-0000-0000-0000-000000000000}"/>
          </ac:spMkLst>
        </pc:spChg>
      </pc:sldChg>
      <pc:sldChg chg="modSp mod">
        <pc:chgData name="Caroline Prodger" userId="e4ef2e75-b60b-401b-8ebe-291bdcf405f4" providerId="ADAL" clId="{6AF8C201-ACC1-49A7-B018-CE29D7ED5BFD}" dt="2021-05-24T12:22:43.279" v="344" actId="1076"/>
        <pc:sldMkLst>
          <pc:docMk/>
          <pc:sldMk cId="2652844481" sldId="406"/>
        </pc:sldMkLst>
        <pc:spChg chg="mod">
          <ac:chgData name="Caroline Prodger" userId="e4ef2e75-b60b-401b-8ebe-291bdcf405f4" providerId="ADAL" clId="{6AF8C201-ACC1-49A7-B018-CE29D7ED5BFD}" dt="2021-05-24T12:22:36.270" v="343" actId="20577"/>
          <ac:spMkLst>
            <pc:docMk/>
            <pc:sldMk cId="2652844481" sldId="406"/>
            <ac:spMk id="2" creationId="{00000000-0000-0000-0000-000000000000}"/>
          </ac:spMkLst>
        </pc:spChg>
        <pc:spChg chg="mod">
          <ac:chgData name="Caroline Prodger" userId="e4ef2e75-b60b-401b-8ebe-291bdcf405f4" providerId="ADAL" clId="{6AF8C201-ACC1-49A7-B018-CE29D7ED5BFD}" dt="2021-05-24T12:22:43.279" v="344" actId="1076"/>
          <ac:spMkLst>
            <pc:docMk/>
            <pc:sldMk cId="2652844481" sldId="406"/>
            <ac:spMk id="3" creationId="{00000000-0000-0000-0000-000000000000}"/>
          </ac:spMkLst>
        </pc:spChg>
      </pc:sldChg>
      <pc:sldChg chg="modSp mod">
        <pc:chgData name="Caroline Prodger" userId="e4ef2e75-b60b-401b-8ebe-291bdcf405f4" providerId="ADAL" clId="{6AF8C201-ACC1-49A7-B018-CE29D7ED5BFD}" dt="2021-05-24T12:23:18.208" v="349" actId="20577"/>
        <pc:sldMkLst>
          <pc:docMk/>
          <pc:sldMk cId="3120586535" sldId="407"/>
        </pc:sldMkLst>
        <pc:spChg chg="mod">
          <ac:chgData name="Caroline Prodger" userId="e4ef2e75-b60b-401b-8ebe-291bdcf405f4" providerId="ADAL" clId="{6AF8C201-ACC1-49A7-B018-CE29D7ED5BFD}" dt="2021-05-24T12:23:18.208" v="349" actId="20577"/>
          <ac:spMkLst>
            <pc:docMk/>
            <pc:sldMk cId="3120586535" sldId="407"/>
            <ac:spMk id="2" creationId="{00000000-0000-0000-0000-000000000000}"/>
          </ac:spMkLst>
        </pc:spChg>
      </pc:sldChg>
      <pc:sldChg chg="modSp mod">
        <pc:chgData name="Caroline Prodger" userId="e4ef2e75-b60b-401b-8ebe-291bdcf405f4" providerId="ADAL" clId="{6AF8C201-ACC1-49A7-B018-CE29D7ED5BFD}" dt="2021-05-24T12:24:41.042" v="371" actId="12"/>
        <pc:sldMkLst>
          <pc:docMk/>
          <pc:sldMk cId="1652181033" sldId="408"/>
        </pc:sldMkLst>
        <pc:spChg chg="mod">
          <ac:chgData name="Caroline Prodger" userId="e4ef2e75-b60b-401b-8ebe-291bdcf405f4" providerId="ADAL" clId="{6AF8C201-ACC1-49A7-B018-CE29D7ED5BFD}" dt="2021-05-24T12:23:32.608" v="354" actId="20577"/>
          <ac:spMkLst>
            <pc:docMk/>
            <pc:sldMk cId="1652181033" sldId="408"/>
            <ac:spMk id="2" creationId="{00000000-0000-0000-0000-000000000000}"/>
          </ac:spMkLst>
        </pc:spChg>
        <pc:spChg chg="mod">
          <ac:chgData name="Caroline Prodger" userId="e4ef2e75-b60b-401b-8ebe-291bdcf405f4" providerId="ADAL" clId="{6AF8C201-ACC1-49A7-B018-CE29D7ED5BFD}" dt="2021-05-24T12:24:41.042" v="371" actId="12"/>
          <ac:spMkLst>
            <pc:docMk/>
            <pc:sldMk cId="1652181033" sldId="408"/>
            <ac:spMk id="3" creationId="{00000000-0000-0000-0000-000000000000}"/>
          </ac:spMkLst>
        </pc:spChg>
      </pc:sldChg>
    </pc:docChg>
  </pc:docChgLst>
  <pc:docChgLst>
    <pc:chgData name="Caroline Prodger" userId="e4ef2e75-b60b-401b-8ebe-291bdcf405f4" providerId="ADAL" clId="{F540563D-0E0E-4889-A2A9-F05BD3F88460}"/>
    <pc:docChg chg="modSld delMainMaster">
      <pc:chgData name="Caroline Prodger" userId="e4ef2e75-b60b-401b-8ebe-291bdcf405f4" providerId="ADAL" clId="{F540563D-0E0E-4889-A2A9-F05BD3F88460}" dt="2021-05-28T11:43:14.361" v="3"/>
      <pc:docMkLst>
        <pc:docMk/>
      </pc:docMkLst>
      <pc:sldChg chg="modSp">
        <pc:chgData name="Caroline Prodger" userId="e4ef2e75-b60b-401b-8ebe-291bdcf405f4" providerId="ADAL" clId="{F540563D-0E0E-4889-A2A9-F05BD3F88460}" dt="2021-05-28T11:43:14.361" v="3"/>
        <pc:sldMkLst>
          <pc:docMk/>
          <pc:sldMk cId="0" sldId="267"/>
        </pc:sldMkLst>
        <pc:spChg chg="mod">
          <ac:chgData name="Caroline Prodger" userId="e4ef2e75-b60b-401b-8ebe-291bdcf405f4" providerId="ADAL" clId="{F540563D-0E0E-4889-A2A9-F05BD3F88460}" dt="2021-05-28T11:43:14.361" v="3"/>
          <ac:spMkLst>
            <pc:docMk/>
            <pc:sldMk cId="0" sldId="267"/>
            <ac:spMk id="18434" creationId="{00000000-0000-0000-0000-000000000000}"/>
          </ac:spMkLst>
        </pc:spChg>
      </pc:sldChg>
      <pc:sldChg chg="modSp">
        <pc:chgData name="Caroline Prodger" userId="e4ef2e75-b60b-401b-8ebe-291bdcf405f4" providerId="ADAL" clId="{F540563D-0E0E-4889-A2A9-F05BD3F88460}" dt="2021-05-28T11:43:14.361" v="3"/>
        <pc:sldMkLst>
          <pc:docMk/>
          <pc:sldMk cId="0" sldId="328"/>
        </pc:sldMkLst>
        <pc:spChg chg="mod">
          <ac:chgData name="Caroline Prodger" userId="e4ef2e75-b60b-401b-8ebe-291bdcf405f4" providerId="ADAL" clId="{F540563D-0E0E-4889-A2A9-F05BD3F88460}" dt="2021-05-28T11:43:14.361" v="3"/>
          <ac:spMkLst>
            <pc:docMk/>
            <pc:sldMk cId="0" sldId="328"/>
            <ac:spMk id="3074" creationId="{00000000-0000-0000-0000-000000000000}"/>
          </ac:spMkLst>
        </pc:spChg>
        <pc:spChg chg="mod">
          <ac:chgData name="Caroline Prodger" userId="e4ef2e75-b60b-401b-8ebe-291bdcf405f4" providerId="ADAL" clId="{F540563D-0E0E-4889-A2A9-F05BD3F88460}" dt="2021-05-28T11:43:14.361" v="3"/>
          <ac:spMkLst>
            <pc:docMk/>
            <pc:sldMk cId="0" sldId="328"/>
            <ac:spMk id="3075" creationId="{00000000-0000-0000-0000-000000000000}"/>
          </ac:spMkLst>
        </pc:spChg>
      </pc:sldChg>
      <pc:sldChg chg="modSp">
        <pc:chgData name="Caroline Prodger" userId="e4ef2e75-b60b-401b-8ebe-291bdcf405f4" providerId="ADAL" clId="{F540563D-0E0E-4889-A2A9-F05BD3F88460}" dt="2021-05-28T11:43:14.361" v="3"/>
        <pc:sldMkLst>
          <pc:docMk/>
          <pc:sldMk cId="0" sldId="331"/>
        </pc:sldMkLst>
        <pc:spChg chg="mod">
          <ac:chgData name="Caroline Prodger" userId="e4ef2e75-b60b-401b-8ebe-291bdcf405f4" providerId="ADAL" clId="{F540563D-0E0E-4889-A2A9-F05BD3F88460}" dt="2021-05-28T11:43:14.361" v="3"/>
          <ac:spMkLst>
            <pc:docMk/>
            <pc:sldMk cId="0" sldId="331"/>
            <ac:spMk id="2" creationId="{00000000-0000-0000-0000-000000000000}"/>
          </ac:spMkLst>
        </pc:spChg>
        <pc:spChg chg="mod">
          <ac:chgData name="Caroline Prodger" userId="e4ef2e75-b60b-401b-8ebe-291bdcf405f4" providerId="ADAL" clId="{F540563D-0E0E-4889-A2A9-F05BD3F88460}" dt="2021-05-28T11:43:14.361" v="3"/>
          <ac:spMkLst>
            <pc:docMk/>
            <pc:sldMk cId="0" sldId="331"/>
            <ac:spMk id="3" creationId="{00000000-0000-0000-0000-000000000000}"/>
          </ac:spMkLst>
        </pc:spChg>
      </pc:sldChg>
      <pc:sldChg chg="modSp">
        <pc:chgData name="Caroline Prodger" userId="e4ef2e75-b60b-401b-8ebe-291bdcf405f4" providerId="ADAL" clId="{F540563D-0E0E-4889-A2A9-F05BD3F88460}" dt="2021-05-28T11:43:14.361" v="3"/>
        <pc:sldMkLst>
          <pc:docMk/>
          <pc:sldMk cId="0" sldId="332"/>
        </pc:sldMkLst>
        <pc:spChg chg="mod">
          <ac:chgData name="Caroline Prodger" userId="e4ef2e75-b60b-401b-8ebe-291bdcf405f4" providerId="ADAL" clId="{F540563D-0E0E-4889-A2A9-F05BD3F88460}" dt="2021-05-28T11:43:14.361" v="3"/>
          <ac:spMkLst>
            <pc:docMk/>
            <pc:sldMk cId="0" sldId="332"/>
            <ac:spMk id="2" creationId="{00000000-0000-0000-0000-000000000000}"/>
          </ac:spMkLst>
        </pc:spChg>
      </pc:sldChg>
      <pc:sldChg chg="modSp">
        <pc:chgData name="Caroline Prodger" userId="e4ef2e75-b60b-401b-8ebe-291bdcf405f4" providerId="ADAL" clId="{F540563D-0E0E-4889-A2A9-F05BD3F88460}" dt="2021-05-28T11:43:14.361" v="3"/>
        <pc:sldMkLst>
          <pc:docMk/>
          <pc:sldMk cId="0" sldId="334"/>
        </pc:sldMkLst>
        <pc:spChg chg="mod">
          <ac:chgData name="Caroline Prodger" userId="e4ef2e75-b60b-401b-8ebe-291bdcf405f4" providerId="ADAL" clId="{F540563D-0E0E-4889-A2A9-F05BD3F88460}" dt="2021-05-28T11:43:14.361" v="3"/>
          <ac:spMkLst>
            <pc:docMk/>
            <pc:sldMk cId="0" sldId="334"/>
            <ac:spMk id="2" creationId="{00000000-0000-0000-0000-000000000000}"/>
          </ac:spMkLst>
        </pc:spChg>
        <pc:spChg chg="mod">
          <ac:chgData name="Caroline Prodger" userId="e4ef2e75-b60b-401b-8ebe-291bdcf405f4" providerId="ADAL" clId="{F540563D-0E0E-4889-A2A9-F05BD3F88460}" dt="2021-05-28T11:43:14.361" v="3"/>
          <ac:spMkLst>
            <pc:docMk/>
            <pc:sldMk cId="0" sldId="334"/>
            <ac:spMk id="3" creationId="{00000000-0000-0000-0000-000000000000}"/>
          </ac:spMkLst>
        </pc:spChg>
      </pc:sldChg>
      <pc:sldChg chg="modSp">
        <pc:chgData name="Caroline Prodger" userId="e4ef2e75-b60b-401b-8ebe-291bdcf405f4" providerId="ADAL" clId="{F540563D-0E0E-4889-A2A9-F05BD3F88460}" dt="2021-05-28T11:43:14.361" v="3"/>
        <pc:sldMkLst>
          <pc:docMk/>
          <pc:sldMk cId="0" sldId="336"/>
        </pc:sldMkLst>
        <pc:spChg chg="mod">
          <ac:chgData name="Caroline Prodger" userId="e4ef2e75-b60b-401b-8ebe-291bdcf405f4" providerId="ADAL" clId="{F540563D-0E0E-4889-A2A9-F05BD3F88460}" dt="2021-05-28T11:43:14.361" v="3"/>
          <ac:spMkLst>
            <pc:docMk/>
            <pc:sldMk cId="0" sldId="336"/>
            <ac:spMk id="2" creationId="{00000000-0000-0000-0000-000000000000}"/>
          </ac:spMkLst>
        </pc:spChg>
        <pc:spChg chg="mod">
          <ac:chgData name="Caroline Prodger" userId="e4ef2e75-b60b-401b-8ebe-291bdcf405f4" providerId="ADAL" clId="{F540563D-0E0E-4889-A2A9-F05BD3F88460}" dt="2021-05-28T11:43:14.361" v="3"/>
          <ac:spMkLst>
            <pc:docMk/>
            <pc:sldMk cId="0" sldId="336"/>
            <ac:spMk id="3" creationId="{00000000-0000-0000-0000-000000000000}"/>
          </ac:spMkLst>
        </pc:spChg>
      </pc:sldChg>
      <pc:sldChg chg="modSp">
        <pc:chgData name="Caroline Prodger" userId="e4ef2e75-b60b-401b-8ebe-291bdcf405f4" providerId="ADAL" clId="{F540563D-0E0E-4889-A2A9-F05BD3F88460}" dt="2021-05-28T11:43:14.361" v="3"/>
        <pc:sldMkLst>
          <pc:docMk/>
          <pc:sldMk cId="740936687" sldId="384"/>
        </pc:sldMkLst>
        <pc:spChg chg="mod">
          <ac:chgData name="Caroline Prodger" userId="e4ef2e75-b60b-401b-8ebe-291bdcf405f4" providerId="ADAL" clId="{F540563D-0E0E-4889-A2A9-F05BD3F88460}" dt="2021-05-28T11:43:14.361" v="3"/>
          <ac:spMkLst>
            <pc:docMk/>
            <pc:sldMk cId="740936687" sldId="384"/>
            <ac:spMk id="2" creationId="{00000000-0000-0000-0000-000000000000}"/>
          </ac:spMkLst>
        </pc:spChg>
        <pc:spChg chg="mod">
          <ac:chgData name="Caroline Prodger" userId="e4ef2e75-b60b-401b-8ebe-291bdcf405f4" providerId="ADAL" clId="{F540563D-0E0E-4889-A2A9-F05BD3F88460}" dt="2021-05-28T11:43:14.361" v="3"/>
          <ac:spMkLst>
            <pc:docMk/>
            <pc:sldMk cId="740936687" sldId="384"/>
            <ac:spMk id="3" creationId="{00000000-0000-0000-0000-000000000000}"/>
          </ac:spMkLst>
        </pc:spChg>
      </pc:sldChg>
      <pc:sldChg chg="modSp">
        <pc:chgData name="Caroline Prodger" userId="e4ef2e75-b60b-401b-8ebe-291bdcf405f4" providerId="ADAL" clId="{F540563D-0E0E-4889-A2A9-F05BD3F88460}" dt="2021-05-28T11:43:14.361" v="3"/>
        <pc:sldMkLst>
          <pc:docMk/>
          <pc:sldMk cId="2709429456" sldId="385"/>
        </pc:sldMkLst>
        <pc:spChg chg="mod">
          <ac:chgData name="Caroline Prodger" userId="e4ef2e75-b60b-401b-8ebe-291bdcf405f4" providerId="ADAL" clId="{F540563D-0E0E-4889-A2A9-F05BD3F88460}" dt="2021-05-28T11:43:14.361" v="3"/>
          <ac:spMkLst>
            <pc:docMk/>
            <pc:sldMk cId="2709429456" sldId="385"/>
            <ac:spMk id="2" creationId="{00000000-0000-0000-0000-000000000000}"/>
          </ac:spMkLst>
        </pc:spChg>
        <pc:spChg chg="mod">
          <ac:chgData name="Caroline Prodger" userId="e4ef2e75-b60b-401b-8ebe-291bdcf405f4" providerId="ADAL" clId="{F540563D-0E0E-4889-A2A9-F05BD3F88460}" dt="2021-05-28T11:43:14.361" v="3"/>
          <ac:spMkLst>
            <pc:docMk/>
            <pc:sldMk cId="2709429456" sldId="385"/>
            <ac:spMk id="3" creationId="{00000000-0000-0000-0000-000000000000}"/>
          </ac:spMkLst>
        </pc:spChg>
      </pc:sldChg>
      <pc:sldChg chg="modSp">
        <pc:chgData name="Caroline Prodger" userId="e4ef2e75-b60b-401b-8ebe-291bdcf405f4" providerId="ADAL" clId="{F540563D-0E0E-4889-A2A9-F05BD3F88460}" dt="2021-05-28T11:43:14.361" v="3"/>
        <pc:sldMkLst>
          <pc:docMk/>
          <pc:sldMk cId="1898739463" sldId="386"/>
        </pc:sldMkLst>
        <pc:spChg chg="mod">
          <ac:chgData name="Caroline Prodger" userId="e4ef2e75-b60b-401b-8ebe-291bdcf405f4" providerId="ADAL" clId="{F540563D-0E0E-4889-A2A9-F05BD3F88460}" dt="2021-05-28T11:43:14.361" v="3"/>
          <ac:spMkLst>
            <pc:docMk/>
            <pc:sldMk cId="1898739463" sldId="386"/>
            <ac:spMk id="2" creationId="{00000000-0000-0000-0000-000000000000}"/>
          </ac:spMkLst>
        </pc:spChg>
      </pc:sldChg>
      <pc:sldChg chg="modSp">
        <pc:chgData name="Caroline Prodger" userId="e4ef2e75-b60b-401b-8ebe-291bdcf405f4" providerId="ADAL" clId="{F540563D-0E0E-4889-A2A9-F05BD3F88460}" dt="2021-05-28T11:43:14.361" v="3"/>
        <pc:sldMkLst>
          <pc:docMk/>
          <pc:sldMk cId="3728405441" sldId="387"/>
        </pc:sldMkLst>
        <pc:spChg chg="mod">
          <ac:chgData name="Caroline Prodger" userId="e4ef2e75-b60b-401b-8ebe-291bdcf405f4" providerId="ADAL" clId="{F540563D-0E0E-4889-A2A9-F05BD3F88460}" dt="2021-05-28T11:43:14.361" v="3"/>
          <ac:spMkLst>
            <pc:docMk/>
            <pc:sldMk cId="3728405441" sldId="387"/>
            <ac:spMk id="2" creationId="{00000000-0000-0000-0000-000000000000}"/>
          </ac:spMkLst>
        </pc:spChg>
      </pc:sldChg>
      <pc:sldChg chg="modSp">
        <pc:chgData name="Caroline Prodger" userId="e4ef2e75-b60b-401b-8ebe-291bdcf405f4" providerId="ADAL" clId="{F540563D-0E0E-4889-A2A9-F05BD3F88460}" dt="2021-05-28T11:43:14.361" v="3"/>
        <pc:sldMkLst>
          <pc:docMk/>
          <pc:sldMk cId="491243224" sldId="388"/>
        </pc:sldMkLst>
        <pc:spChg chg="mod">
          <ac:chgData name="Caroline Prodger" userId="e4ef2e75-b60b-401b-8ebe-291bdcf405f4" providerId="ADAL" clId="{F540563D-0E0E-4889-A2A9-F05BD3F88460}" dt="2021-05-28T11:43:14.361" v="3"/>
          <ac:spMkLst>
            <pc:docMk/>
            <pc:sldMk cId="491243224" sldId="388"/>
            <ac:spMk id="2" creationId="{00000000-0000-0000-0000-000000000000}"/>
          </ac:spMkLst>
        </pc:spChg>
        <pc:spChg chg="mod">
          <ac:chgData name="Caroline Prodger" userId="e4ef2e75-b60b-401b-8ebe-291bdcf405f4" providerId="ADAL" clId="{F540563D-0E0E-4889-A2A9-F05BD3F88460}" dt="2021-05-28T11:43:14.361" v="3"/>
          <ac:spMkLst>
            <pc:docMk/>
            <pc:sldMk cId="491243224" sldId="388"/>
            <ac:spMk id="3" creationId="{00000000-0000-0000-0000-000000000000}"/>
          </ac:spMkLst>
        </pc:spChg>
      </pc:sldChg>
      <pc:sldChg chg="modSp">
        <pc:chgData name="Caroline Prodger" userId="e4ef2e75-b60b-401b-8ebe-291bdcf405f4" providerId="ADAL" clId="{F540563D-0E0E-4889-A2A9-F05BD3F88460}" dt="2021-05-28T11:43:14.361" v="3"/>
        <pc:sldMkLst>
          <pc:docMk/>
          <pc:sldMk cId="4138942743" sldId="389"/>
        </pc:sldMkLst>
        <pc:spChg chg="mod">
          <ac:chgData name="Caroline Prodger" userId="e4ef2e75-b60b-401b-8ebe-291bdcf405f4" providerId="ADAL" clId="{F540563D-0E0E-4889-A2A9-F05BD3F88460}" dt="2021-05-28T11:43:14.361" v="3"/>
          <ac:spMkLst>
            <pc:docMk/>
            <pc:sldMk cId="4138942743" sldId="389"/>
            <ac:spMk id="2" creationId="{00000000-0000-0000-0000-000000000000}"/>
          </ac:spMkLst>
        </pc:spChg>
        <pc:spChg chg="mod">
          <ac:chgData name="Caroline Prodger" userId="e4ef2e75-b60b-401b-8ebe-291bdcf405f4" providerId="ADAL" clId="{F540563D-0E0E-4889-A2A9-F05BD3F88460}" dt="2021-05-28T11:43:14.361" v="3"/>
          <ac:spMkLst>
            <pc:docMk/>
            <pc:sldMk cId="4138942743" sldId="389"/>
            <ac:spMk id="3" creationId="{00000000-0000-0000-0000-000000000000}"/>
          </ac:spMkLst>
        </pc:spChg>
      </pc:sldChg>
      <pc:sldChg chg="modSp">
        <pc:chgData name="Caroline Prodger" userId="e4ef2e75-b60b-401b-8ebe-291bdcf405f4" providerId="ADAL" clId="{F540563D-0E0E-4889-A2A9-F05BD3F88460}" dt="2021-05-28T11:43:14.361" v="3"/>
        <pc:sldMkLst>
          <pc:docMk/>
          <pc:sldMk cId="610363934" sldId="390"/>
        </pc:sldMkLst>
        <pc:spChg chg="mod">
          <ac:chgData name="Caroline Prodger" userId="e4ef2e75-b60b-401b-8ebe-291bdcf405f4" providerId="ADAL" clId="{F540563D-0E0E-4889-A2A9-F05BD3F88460}" dt="2021-05-28T11:43:14.361" v="3"/>
          <ac:spMkLst>
            <pc:docMk/>
            <pc:sldMk cId="610363934" sldId="390"/>
            <ac:spMk id="2" creationId="{00000000-0000-0000-0000-000000000000}"/>
          </ac:spMkLst>
        </pc:spChg>
        <pc:spChg chg="mod">
          <ac:chgData name="Caroline Prodger" userId="e4ef2e75-b60b-401b-8ebe-291bdcf405f4" providerId="ADAL" clId="{F540563D-0E0E-4889-A2A9-F05BD3F88460}" dt="2021-05-28T11:43:14.361" v="3"/>
          <ac:spMkLst>
            <pc:docMk/>
            <pc:sldMk cId="610363934" sldId="390"/>
            <ac:spMk id="3" creationId="{00000000-0000-0000-0000-000000000000}"/>
          </ac:spMkLst>
        </pc:spChg>
      </pc:sldChg>
      <pc:sldChg chg="modSp">
        <pc:chgData name="Caroline Prodger" userId="e4ef2e75-b60b-401b-8ebe-291bdcf405f4" providerId="ADAL" clId="{F540563D-0E0E-4889-A2A9-F05BD3F88460}" dt="2021-05-28T11:43:14.361" v="3"/>
        <pc:sldMkLst>
          <pc:docMk/>
          <pc:sldMk cId="1031394211" sldId="391"/>
        </pc:sldMkLst>
        <pc:spChg chg="mod">
          <ac:chgData name="Caroline Prodger" userId="e4ef2e75-b60b-401b-8ebe-291bdcf405f4" providerId="ADAL" clId="{F540563D-0E0E-4889-A2A9-F05BD3F88460}" dt="2021-05-28T11:43:14.361" v="3"/>
          <ac:spMkLst>
            <pc:docMk/>
            <pc:sldMk cId="1031394211" sldId="391"/>
            <ac:spMk id="2" creationId="{00000000-0000-0000-0000-000000000000}"/>
          </ac:spMkLst>
        </pc:spChg>
        <pc:spChg chg="mod">
          <ac:chgData name="Caroline Prodger" userId="e4ef2e75-b60b-401b-8ebe-291bdcf405f4" providerId="ADAL" clId="{F540563D-0E0E-4889-A2A9-F05BD3F88460}" dt="2021-05-28T11:43:14.361" v="3"/>
          <ac:spMkLst>
            <pc:docMk/>
            <pc:sldMk cId="1031394211" sldId="391"/>
            <ac:spMk id="3" creationId="{00000000-0000-0000-0000-000000000000}"/>
          </ac:spMkLst>
        </pc:spChg>
      </pc:sldChg>
      <pc:sldChg chg="modSp">
        <pc:chgData name="Caroline Prodger" userId="e4ef2e75-b60b-401b-8ebe-291bdcf405f4" providerId="ADAL" clId="{F540563D-0E0E-4889-A2A9-F05BD3F88460}" dt="2021-05-28T11:43:14.361" v="3"/>
        <pc:sldMkLst>
          <pc:docMk/>
          <pc:sldMk cId="768559559" sldId="392"/>
        </pc:sldMkLst>
        <pc:spChg chg="mod">
          <ac:chgData name="Caroline Prodger" userId="e4ef2e75-b60b-401b-8ebe-291bdcf405f4" providerId="ADAL" clId="{F540563D-0E0E-4889-A2A9-F05BD3F88460}" dt="2021-05-28T11:43:14.361" v="3"/>
          <ac:spMkLst>
            <pc:docMk/>
            <pc:sldMk cId="768559559" sldId="392"/>
            <ac:spMk id="2" creationId="{00000000-0000-0000-0000-000000000000}"/>
          </ac:spMkLst>
        </pc:spChg>
        <pc:spChg chg="mod">
          <ac:chgData name="Caroline Prodger" userId="e4ef2e75-b60b-401b-8ebe-291bdcf405f4" providerId="ADAL" clId="{F540563D-0E0E-4889-A2A9-F05BD3F88460}" dt="2021-05-28T11:43:14.361" v="3"/>
          <ac:spMkLst>
            <pc:docMk/>
            <pc:sldMk cId="768559559" sldId="392"/>
            <ac:spMk id="3" creationId="{00000000-0000-0000-0000-000000000000}"/>
          </ac:spMkLst>
        </pc:spChg>
      </pc:sldChg>
      <pc:sldChg chg="modSp">
        <pc:chgData name="Caroline Prodger" userId="e4ef2e75-b60b-401b-8ebe-291bdcf405f4" providerId="ADAL" clId="{F540563D-0E0E-4889-A2A9-F05BD3F88460}" dt="2021-05-28T11:43:14.361" v="3"/>
        <pc:sldMkLst>
          <pc:docMk/>
          <pc:sldMk cId="2781009504" sldId="393"/>
        </pc:sldMkLst>
        <pc:spChg chg="mod">
          <ac:chgData name="Caroline Prodger" userId="e4ef2e75-b60b-401b-8ebe-291bdcf405f4" providerId="ADAL" clId="{F540563D-0E0E-4889-A2A9-F05BD3F88460}" dt="2021-05-28T11:43:14.361" v="3"/>
          <ac:spMkLst>
            <pc:docMk/>
            <pc:sldMk cId="2781009504" sldId="393"/>
            <ac:spMk id="2" creationId="{00000000-0000-0000-0000-000000000000}"/>
          </ac:spMkLst>
        </pc:spChg>
        <pc:spChg chg="mod">
          <ac:chgData name="Caroline Prodger" userId="e4ef2e75-b60b-401b-8ebe-291bdcf405f4" providerId="ADAL" clId="{F540563D-0E0E-4889-A2A9-F05BD3F88460}" dt="2021-05-28T11:43:14.361" v="3"/>
          <ac:spMkLst>
            <pc:docMk/>
            <pc:sldMk cId="2781009504" sldId="393"/>
            <ac:spMk id="3" creationId="{00000000-0000-0000-0000-000000000000}"/>
          </ac:spMkLst>
        </pc:spChg>
      </pc:sldChg>
      <pc:sldChg chg="modSp">
        <pc:chgData name="Caroline Prodger" userId="e4ef2e75-b60b-401b-8ebe-291bdcf405f4" providerId="ADAL" clId="{F540563D-0E0E-4889-A2A9-F05BD3F88460}" dt="2021-05-28T11:43:14.361" v="3"/>
        <pc:sldMkLst>
          <pc:docMk/>
          <pc:sldMk cId="242722726" sldId="394"/>
        </pc:sldMkLst>
        <pc:spChg chg="mod">
          <ac:chgData name="Caroline Prodger" userId="e4ef2e75-b60b-401b-8ebe-291bdcf405f4" providerId="ADAL" clId="{F540563D-0E0E-4889-A2A9-F05BD3F88460}" dt="2021-05-28T11:43:14.361" v="3"/>
          <ac:spMkLst>
            <pc:docMk/>
            <pc:sldMk cId="242722726" sldId="394"/>
            <ac:spMk id="2" creationId="{00000000-0000-0000-0000-000000000000}"/>
          </ac:spMkLst>
        </pc:spChg>
        <pc:spChg chg="mod">
          <ac:chgData name="Caroline Prodger" userId="e4ef2e75-b60b-401b-8ebe-291bdcf405f4" providerId="ADAL" clId="{F540563D-0E0E-4889-A2A9-F05BD3F88460}" dt="2021-05-28T11:43:14.361" v="3"/>
          <ac:spMkLst>
            <pc:docMk/>
            <pc:sldMk cId="242722726" sldId="394"/>
            <ac:spMk id="3" creationId="{00000000-0000-0000-0000-000000000000}"/>
          </ac:spMkLst>
        </pc:spChg>
      </pc:sldChg>
      <pc:sldChg chg="modSp">
        <pc:chgData name="Caroline Prodger" userId="e4ef2e75-b60b-401b-8ebe-291bdcf405f4" providerId="ADAL" clId="{F540563D-0E0E-4889-A2A9-F05BD3F88460}" dt="2021-05-28T11:43:14.361" v="3"/>
        <pc:sldMkLst>
          <pc:docMk/>
          <pc:sldMk cId="140856179" sldId="395"/>
        </pc:sldMkLst>
        <pc:spChg chg="mod">
          <ac:chgData name="Caroline Prodger" userId="e4ef2e75-b60b-401b-8ebe-291bdcf405f4" providerId="ADAL" clId="{F540563D-0E0E-4889-A2A9-F05BD3F88460}" dt="2021-05-28T11:43:14.361" v="3"/>
          <ac:spMkLst>
            <pc:docMk/>
            <pc:sldMk cId="140856179" sldId="395"/>
            <ac:spMk id="2" creationId="{00000000-0000-0000-0000-000000000000}"/>
          </ac:spMkLst>
        </pc:spChg>
        <pc:spChg chg="mod">
          <ac:chgData name="Caroline Prodger" userId="e4ef2e75-b60b-401b-8ebe-291bdcf405f4" providerId="ADAL" clId="{F540563D-0E0E-4889-A2A9-F05BD3F88460}" dt="2021-05-28T11:43:14.361" v="3"/>
          <ac:spMkLst>
            <pc:docMk/>
            <pc:sldMk cId="140856179" sldId="395"/>
            <ac:spMk id="3" creationId="{00000000-0000-0000-0000-000000000000}"/>
          </ac:spMkLst>
        </pc:spChg>
      </pc:sldChg>
      <pc:sldChg chg="modSp">
        <pc:chgData name="Caroline Prodger" userId="e4ef2e75-b60b-401b-8ebe-291bdcf405f4" providerId="ADAL" clId="{F540563D-0E0E-4889-A2A9-F05BD3F88460}" dt="2021-05-28T11:43:14.361" v="3"/>
        <pc:sldMkLst>
          <pc:docMk/>
          <pc:sldMk cId="1967829085" sldId="396"/>
        </pc:sldMkLst>
        <pc:spChg chg="mod">
          <ac:chgData name="Caroline Prodger" userId="e4ef2e75-b60b-401b-8ebe-291bdcf405f4" providerId="ADAL" clId="{F540563D-0E0E-4889-A2A9-F05BD3F88460}" dt="2021-05-28T11:43:14.361" v="3"/>
          <ac:spMkLst>
            <pc:docMk/>
            <pc:sldMk cId="1967829085" sldId="396"/>
            <ac:spMk id="2" creationId="{00000000-0000-0000-0000-000000000000}"/>
          </ac:spMkLst>
        </pc:spChg>
        <pc:spChg chg="mod">
          <ac:chgData name="Caroline Prodger" userId="e4ef2e75-b60b-401b-8ebe-291bdcf405f4" providerId="ADAL" clId="{F540563D-0E0E-4889-A2A9-F05BD3F88460}" dt="2021-05-28T11:43:14.361" v="3"/>
          <ac:spMkLst>
            <pc:docMk/>
            <pc:sldMk cId="1967829085" sldId="396"/>
            <ac:spMk id="3" creationId="{00000000-0000-0000-0000-000000000000}"/>
          </ac:spMkLst>
        </pc:spChg>
      </pc:sldChg>
      <pc:sldChg chg="modSp">
        <pc:chgData name="Caroline Prodger" userId="e4ef2e75-b60b-401b-8ebe-291bdcf405f4" providerId="ADAL" clId="{F540563D-0E0E-4889-A2A9-F05BD3F88460}" dt="2021-05-28T11:43:14.361" v="3"/>
        <pc:sldMkLst>
          <pc:docMk/>
          <pc:sldMk cId="3841778164" sldId="397"/>
        </pc:sldMkLst>
        <pc:spChg chg="mod">
          <ac:chgData name="Caroline Prodger" userId="e4ef2e75-b60b-401b-8ebe-291bdcf405f4" providerId="ADAL" clId="{F540563D-0E0E-4889-A2A9-F05BD3F88460}" dt="2021-05-28T11:43:14.361" v="3"/>
          <ac:spMkLst>
            <pc:docMk/>
            <pc:sldMk cId="3841778164" sldId="397"/>
            <ac:spMk id="2" creationId="{00000000-0000-0000-0000-000000000000}"/>
          </ac:spMkLst>
        </pc:spChg>
        <pc:spChg chg="mod">
          <ac:chgData name="Caroline Prodger" userId="e4ef2e75-b60b-401b-8ebe-291bdcf405f4" providerId="ADAL" clId="{F540563D-0E0E-4889-A2A9-F05BD3F88460}" dt="2021-05-28T11:43:14.361" v="3"/>
          <ac:spMkLst>
            <pc:docMk/>
            <pc:sldMk cId="3841778164" sldId="397"/>
            <ac:spMk id="3" creationId="{00000000-0000-0000-0000-000000000000}"/>
          </ac:spMkLst>
        </pc:spChg>
      </pc:sldChg>
      <pc:sldChg chg="modSp">
        <pc:chgData name="Caroline Prodger" userId="e4ef2e75-b60b-401b-8ebe-291bdcf405f4" providerId="ADAL" clId="{F540563D-0E0E-4889-A2A9-F05BD3F88460}" dt="2021-05-28T11:43:14.361" v="3"/>
        <pc:sldMkLst>
          <pc:docMk/>
          <pc:sldMk cId="199249008" sldId="398"/>
        </pc:sldMkLst>
        <pc:spChg chg="mod">
          <ac:chgData name="Caroline Prodger" userId="e4ef2e75-b60b-401b-8ebe-291bdcf405f4" providerId="ADAL" clId="{F540563D-0E0E-4889-A2A9-F05BD3F88460}" dt="2021-05-28T11:43:14.361" v="3"/>
          <ac:spMkLst>
            <pc:docMk/>
            <pc:sldMk cId="199249008" sldId="398"/>
            <ac:spMk id="2" creationId="{00000000-0000-0000-0000-000000000000}"/>
          </ac:spMkLst>
        </pc:spChg>
        <pc:spChg chg="mod">
          <ac:chgData name="Caroline Prodger" userId="e4ef2e75-b60b-401b-8ebe-291bdcf405f4" providerId="ADAL" clId="{F540563D-0E0E-4889-A2A9-F05BD3F88460}" dt="2021-05-28T11:43:14.361" v="3"/>
          <ac:spMkLst>
            <pc:docMk/>
            <pc:sldMk cId="199249008" sldId="398"/>
            <ac:spMk id="3" creationId="{00000000-0000-0000-0000-000000000000}"/>
          </ac:spMkLst>
        </pc:spChg>
      </pc:sldChg>
      <pc:sldChg chg="modSp">
        <pc:chgData name="Caroline Prodger" userId="e4ef2e75-b60b-401b-8ebe-291bdcf405f4" providerId="ADAL" clId="{F540563D-0E0E-4889-A2A9-F05BD3F88460}" dt="2021-05-28T11:43:14.361" v="3"/>
        <pc:sldMkLst>
          <pc:docMk/>
          <pc:sldMk cId="1522968108" sldId="399"/>
        </pc:sldMkLst>
        <pc:spChg chg="mod">
          <ac:chgData name="Caroline Prodger" userId="e4ef2e75-b60b-401b-8ebe-291bdcf405f4" providerId="ADAL" clId="{F540563D-0E0E-4889-A2A9-F05BD3F88460}" dt="2021-05-28T11:43:14.361" v="3"/>
          <ac:spMkLst>
            <pc:docMk/>
            <pc:sldMk cId="1522968108" sldId="399"/>
            <ac:spMk id="2" creationId="{00000000-0000-0000-0000-000000000000}"/>
          </ac:spMkLst>
        </pc:spChg>
        <pc:spChg chg="mod">
          <ac:chgData name="Caroline Prodger" userId="e4ef2e75-b60b-401b-8ebe-291bdcf405f4" providerId="ADAL" clId="{F540563D-0E0E-4889-A2A9-F05BD3F88460}" dt="2021-05-28T11:43:14.361" v="3"/>
          <ac:spMkLst>
            <pc:docMk/>
            <pc:sldMk cId="1522968108" sldId="399"/>
            <ac:spMk id="3" creationId="{00000000-0000-0000-0000-000000000000}"/>
          </ac:spMkLst>
        </pc:spChg>
      </pc:sldChg>
      <pc:sldChg chg="modSp">
        <pc:chgData name="Caroline Prodger" userId="e4ef2e75-b60b-401b-8ebe-291bdcf405f4" providerId="ADAL" clId="{F540563D-0E0E-4889-A2A9-F05BD3F88460}" dt="2021-05-28T11:43:14.361" v="3"/>
        <pc:sldMkLst>
          <pc:docMk/>
          <pc:sldMk cId="481287363" sldId="400"/>
        </pc:sldMkLst>
        <pc:spChg chg="mod">
          <ac:chgData name="Caroline Prodger" userId="e4ef2e75-b60b-401b-8ebe-291bdcf405f4" providerId="ADAL" clId="{F540563D-0E0E-4889-A2A9-F05BD3F88460}" dt="2021-05-28T11:43:14.361" v="3"/>
          <ac:spMkLst>
            <pc:docMk/>
            <pc:sldMk cId="481287363" sldId="400"/>
            <ac:spMk id="2" creationId="{00000000-0000-0000-0000-000000000000}"/>
          </ac:spMkLst>
        </pc:spChg>
        <pc:spChg chg="mod">
          <ac:chgData name="Caroline Prodger" userId="e4ef2e75-b60b-401b-8ebe-291bdcf405f4" providerId="ADAL" clId="{F540563D-0E0E-4889-A2A9-F05BD3F88460}" dt="2021-05-28T11:43:14.361" v="3"/>
          <ac:spMkLst>
            <pc:docMk/>
            <pc:sldMk cId="481287363" sldId="400"/>
            <ac:spMk id="3" creationId="{00000000-0000-0000-0000-000000000000}"/>
          </ac:spMkLst>
        </pc:spChg>
      </pc:sldChg>
      <pc:sldChg chg="modSp">
        <pc:chgData name="Caroline Prodger" userId="e4ef2e75-b60b-401b-8ebe-291bdcf405f4" providerId="ADAL" clId="{F540563D-0E0E-4889-A2A9-F05BD3F88460}" dt="2021-05-28T11:43:14.361" v="3"/>
        <pc:sldMkLst>
          <pc:docMk/>
          <pc:sldMk cId="3271471716" sldId="401"/>
        </pc:sldMkLst>
        <pc:spChg chg="mod">
          <ac:chgData name="Caroline Prodger" userId="e4ef2e75-b60b-401b-8ebe-291bdcf405f4" providerId="ADAL" clId="{F540563D-0E0E-4889-A2A9-F05BD3F88460}" dt="2021-05-28T11:43:14.361" v="3"/>
          <ac:spMkLst>
            <pc:docMk/>
            <pc:sldMk cId="3271471716" sldId="401"/>
            <ac:spMk id="2" creationId="{00000000-0000-0000-0000-000000000000}"/>
          </ac:spMkLst>
        </pc:spChg>
        <pc:spChg chg="mod">
          <ac:chgData name="Caroline Prodger" userId="e4ef2e75-b60b-401b-8ebe-291bdcf405f4" providerId="ADAL" clId="{F540563D-0E0E-4889-A2A9-F05BD3F88460}" dt="2021-05-28T11:43:14.361" v="3"/>
          <ac:spMkLst>
            <pc:docMk/>
            <pc:sldMk cId="3271471716" sldId="401"/>
            <ac:spMk id="3" creationId="{00000000-0000-0000-0000-000000000000}"/>
          </ac:spMkLst>
        </pc:spChg>
      </pc:sldChg>
      <pc:sldChg chg="modSp">
        <pc:chgData name="Caroline Prodger" userId="e4ef2e75-b60b-401b-8ebe-291bdcf405f4" providerId="ADAL" clId="{F540563D-0E0E-4889-A2A9-F05BD3F88460}" dt="2021-05-28T11:43:14.361" v="3"/>
        <pc:sldMkLst>
          <pc:docMk/>
          <pc:sldMk cId="2128727174" sldId="403"/>
        </pc:sldMkLst>
        <pc:spChg chg="mod">
          <ac:chgData name="Caroline Prodger" userId="e4ef2e75-b60b-401b-8ebe-291bdcf405f4" providerId="ADAL" clId="{F540563D-0E0E-4889-A2A9-F05BD3F88460}" dt="2021-05-28T11:43:14.361" v="3"/>
          <ac:spMkLst>
            <pc:docMk/>
            <pc:sldMk cId="2128727174" sldId="403"/>
            <ac:spMk id="2" creationId="{00000000-0000-0000-0000-000000000000}"/>
          </ac:spMkLst>
        </pc:spChg>
      </pc:sldChg>
      <pc:sldChg chg="modSp">
        <pc:chgData name="Caroline Prodger" userId="e4ef2e75-b60b-401b-8ebe-291bdcf405f4" providerId="ADAL" clId="{F540563D-0E0E-4889-A2A9-F05BD3F88460}" dt="2021-05-28T11:43:14.361" v="3"/>
        <pc:sldMkLst>
          <pc:docMk/>
          <pc:sldMk cId="1736569979" sldId="405"/>
        </pc:sldMkLst>
        <pc:spChg chg="mod">
          <ac:chgData name="Caroline Prodger" userId="e4ef2e75-b60b-401b-8ebe-291bdcf405f4" providerId="ADAL" clId="{F540563D-0E0E-4889-A2A9-F05BD3F88460}" dt="2021-05-28T11:43:14.361" v="3"/>
          <ac:spMkLst>
            <pc:docMk/>
            <pc:sldMk cId="1736569979" sldId="405"/>
            <ac:spMk id="2" creationId="{00000000-0000-0000-0000-000000000000}"/>
          </ac:spMkLst>
        </pc:spChg>
      </pc:sldChg>
      <pc:sldChg chg="modSp">
        <pc:chgData name="Caroline Prodger" userId="e4ef2e75-b60b-401b-8ebe-291bdcf405f4" providerId="ADAL" clId="{F540563D-0E0E-4889-A2A9-F05BD3F88460}" dt="2021-05-28T11:43:14.361" v="3"/>
        <pc:sldMkLst>
          <pc:docMk/>
          <pc:sldMk cId="2652844481" sldId="406"/>
        </pc:sldMkLst>
        <pc:spChg chg="mod">
          <ac:chgData name="Caroline Prodger" userId="e4ef2e75-b60b-401b-8ebe-291bdcf405f4" providerId="ADAL" clId="{F540563D-0E0E-4889-A2A9-F05BD3F88460}" dt="2021-05-28T11:43:14.361" v="3"/>
          <ac:spMkLst>
            <pc:docMk/>
            <pc:sldMk cId="2652844481" sldId="406"/>
            <ac:spMk id="2" creationId="{00000000-0000-0000-0000-000000000000}"/>
          </ac:spMkLst>
        </pc:spChg>
      </pc:sldChg>
      <pc:sldChg chg="modSp">
        <pc:chgData name="Caroline Prodger" userId="e4ef2e75-b60b-401b-8ebe-291bdcf405f4" providerId="ADAL" clId="{F540563D-0E0E-4889-A2A9-F05BD3F88460}" dt="2021-05-28T11:43:14.361" v="3"/>
        <pc:sldMkLst>
          <pc:docMk/>
          <pc:sldMk cId="3120586535" sldId="407"/>
        </pc:sldMkLst>
        <pc:spChg chg="mod">
          <ac:chgData name="Caroline Prodger" userId="e4ef2e75-b60b-401b-8ebe-291bdcf405f4" providerId="ADAL" clId="{F540563D-0E0E-4889-A2A9-F05BD3F88460}" dt="2021-05-28T11:43:14.361" v="3"/>
          <ac:spMkLst>
            <pc:docMk/>
            <pc:sldMk cId="3120586535" sldId="407"/>
            <ac:spMk id="2" creationId="{00000000-0000-0000-0000-000000000000}"/>
          </ac:spMkLst>
        </pc:spChg>
      </pc:sldChg>
      <pc:sldChg chg="modSp">
        <pc:chgData name="Caroline Prodger" userId="e4ef2e75-b60b-401b-8ebe-291bdcf405f4" providerId="ADAL" clId="{F540563D-0E0E-4889-A2A9-F05BD3F88460}" dt="2021-05-28T11:43:14.361" v="3"/>
        <pc:sldMkLst>
          <pc:docMk/>
          <pc:sldMk cId="1652181033" sldId="408"/>
        </pc:sldMkLst>
        <pc:spChg chg="mod">
          <ac:chgData name="Caroline Prodger" userId="e4ef2e75-b60b-401b-8ebe-291bdcf405f4" providerId="ADAL" clId="{F540563D-0E0E-4889-A2A9-F05BD3F88460}" dt="2021-05-28T11:43:14.361" v="3"/>
          <ac:spMkLst>
            <pc:docMk/>
            <pc:sldMk cId="1652181033" sldId="408"/>
            <ac:spMk id="2" creationId="{00000000-0000-0000-0000-000000000000}"/>
          </ac:spMkLst>
        </pc:spChg>
      </pc:sldChg>
      <pc:sldChg chg="modSp">
        <pc:chgData name="Caroline Prodger" userId="e4ef2e75-b60b-401b-8ebe-291bdcf405f4" providerId="ADAL" clId="{F540563D-0E0E-4889-A2A9-F05BD3F88460}" dt="2021-05-28T11:43:14.361" v="3"/>
        <pc:sldMkLst>
          <pc:docMk/>
          <pc:sldMk cId="3251533588" sldId="409"/>
        </pc:sldMkLst>
        <pc:spChg chg="mod">
          <ac:chgData name="Caroline Prodger" userId="e4ef2e75-b60b-401b-8ebe-291bdcf405f4" providerId="ADAL" clId="{F540563D-0E0E-4889-A2A9-F05BD3F88460}" dt="2021-05-28T11:43:14.361" v="3"/>
          <ac:spMkLst>
            <pc:docMk/>
            <pc:sldMk cId="3251533588" sldId="409"/>
            <ac:spMk id="2" creationId="{00000000-0000-0000-0000-000000000000}"/>
          </ac:spMkLst>
        </pc:spChg>
      </pc:sldChg>
      <pc:sldChg chg="modSp">
        <pc:chgData name="Caroline Prodger" userId="e4ef2e75-b60b-401b-8ebe-291bdcf405f4" providerId="ADAL" clId="{F540563D-0E0E-4889-A2A9-F05BD3F88460}" dt="2021-05-28T11:43:14.361" v="3"/>
        <pc:sldMkLst>
          <pc:docMk/>
          <pc:sldMk cId="4007523631" sldId="410"/>
        </pc:sldMkLst>
        <pc:spChg chg="mod">
          <ac:chgData name="Caroline Prodger" userId="e4ef2e75-b60b-401b-8ebe-291bdcf405f4" providerId="ADAL" clId="{F540563D-0E0E-4889-A2A9-F05BD3F88460}" dt="2021-05-28T11:43:14.361" v="3"/>
          <ac:spMkLst>
            <pc:docMk/>
            <pc:sldMk cId="4007523631" sldId="410"/>
            <ac:spMk id="2" creationId="{00000000-0000-0000-0000-000000000000}"/>
          </ac:spMkLst>
        </pc:spChg>
      </pc:sldChg>
      <pc:sldChg chg="modSp">
        <pc:chgData name="Caroline Prodger" userId="e4ef2e75-b60b-401b-8ebe-291bdcf405f4" providerId="ADAL" clId="{F540563D-0E0E-4889-A2A9-F05BD3F88460}" dt="2021-05-28T11:43:14.361" v="3"/>
        <pc:sldMkLst>
          <pc:docMk/>
          <pc:sldMk cId="2200639425" sldId="411"/>
        </pc:sldMkLst>
        <pc:spChg chg="mod">
          <ac:chgData name="Caroline Prodger" userId="e4ef2e75-b60b-401b-8ebe-291bdcf405f4" providerId="ADAL" clId="{F540563D-0E0E-4889-A2A9-F05BD3F88460}" dt="2021-05-28T11:43:14.361" v="3"/>
          <ac:spMkLst>
            <pc:docMk/>
            <pc:sldMk cId="2200639425" sldId="411"/>
            <ac:spMk id="2" creationId="{00000000-0000-0000-0000-000000000000}"/>
          </ac:spMkLst>
        </pc:spChg>
      </pc:sldChg>
      <pc:sldChg chg="modSp">
        <pc:chgData name="Caroline Prodger" userId="e4ef2e75-b60b-401b-8ebe-291bdcf405f4" providerId="ADAL" clId="{F540563D-0E0E-4889-A2A9-F05BD3F88460}" dt="2021-05-28T11:43:14.361" v="3"/>
        <pc:sldMkLst>
          <pc:docMk/>
          <pc:sldMk cId="2907500017" sldId="412"/>
        </pc:sldMkLst>
        <pc:spChg chg="mod">
          <ac:chgData name="Caroline Prodger" userId="e4ef2e75-b60b-401b-8ebe-291bdcf405f4" providerId="ADAL" clId="{F540563D-0E0E-4889-A2A9-F05BD3F88460}" dt="2021-05-28T11:43:14.361" v="3"/>
          <ac:spMkLst>
            <pc:docMk/>
            <pc:sldMk cId="2907500017" sldId="412"/>
            <ac:spMk id="2" creationId="{00000000-0000-0000-0000-000000000000}"/>
          </ac:spMkLst>
        </pc:spChg>
      </pc:sldChg>
      <pc:sldMasterChg chg="del delSldLayout">
        <pc:chgData name="Caroline Prodger" userId="e4ef2e75-b60b-401b-8ebe-291bdcf405f4" providerId="ADAL" clId="{F540563D-0E0E-4889-A2A9-F05BD3F88460}" dt="2021-05-28T11:39:20.953" v="2" actId="2696"/>
        <pc:sldMasterMkLst>
          <pc:docMk/>
          <pc:sldMasterMk cId="2470260452" sldId="2147483653"/>
        </pc:sldMasterMkLst>
        <pc:sldLayoutChg chg="del">
          <pc:chgData name="Caroline Prodger" userId="e4ef2e75-b60b-401b-8ebe-291bdcf405f4" providerId="ADAL" clId="{F540563D-0E0E-4889-A2A9-F05BD3F88460}" dt="2021-05-28T11:39:20.948" v="1" actId="2696"/>
          <pc:sldLayoutMkLst>
            <pc:docMk/>
            <pc:sldMasterMk cId="2470260452" sldId="2147483653"/>
            <pc:sldLayoutMk cId="2234217568" sldId="214748365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991492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29</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666151427"/>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395536" y="148478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a typeface="ＭＳ Ｐゴシック" pitchFamily="-105" charset="-128"/>
                <a:cs typeface="ＭＳ Ｐゴシック" pitchFamily="-105" charset="-128"/>
              </a:rPr>
              <a:t>1. Health and safety in construction</a:t>
            </a:r>
          </a:p>
          <a:p>
            <a:endParaRPr lang="en-GB" sz="2400" b="1" dirty="0">
              <a:ea typeface="ＭＳ Ｐゴシック" pitchFamily="-105" charset="-128"/>
              <a:cs typeface="ＭＳ Ｐゴシック" pitchFamily="-105" charset="-128"/>
            </a:endParaRPr>
          </a:p>
          <a:p>
            <a:r>
              <a:rPr lang="en-GB" sz="2400" b="1" dirty="0"/>
              <a:t>1.1 Construction legislation and regulations</a:t>
            </a:r>
          </a:p>
          <a:p>
            <a:endParaRPr lang="en-GB" sz="2400" b="1" dirty="0"/>
          </a:p>
          <a:p>
            <a:r>
              <a:rPr lang="en-GB" sz="2400" b="1" dirty="0">
                <a:solidFill>
                  <a:srgbClr val="0077E3"/>
                </a:solidFill>
              </a:rPr>
              <a:t>PowerPoint 1:</a:t>
            </a:r>
            <a:r>
              <a:rPr lang="en-GB" sz="2400" dirty="0">
                <a:solidFill>
                  <a:srgbClr val="0077E3"/>
                </a:solidFill>
              </a:rPr>
              <a:t> </a:t>
            </a:r>
            <a:r>
              <a:rPr lang="en-GB" sz="2400" b="1" dirty="0">
                <a:solidFill>
                  <a:srgbClr val="0077E3"/>
                </a:solidFill>
              </a:rPr>
              <a:t>Construction legislation and regulations</a:t>
            </a:r>
          </a:p>
          <a:p>
            <a:endParaRPr lang="en-GB" sz="2400" b="1" dirty="0"/>
          </a:p>
          <a:p>
            <a:endParaRPr lang="en-GB" sz="2400" b="1" dirty="0"/>
          </a:p>
          <a:p>
            <a:endParaRPr lang="en-GB" sz="2400" b="1" dirty="0"/>
          </a:p>
          <a:p>
            <a:endParaRPr lang="en-GB" sz="2400" b="1" dirty="0"/>
          </a:p>
          <a:p>
            <a:endParaRPr lang="en-GB" sz="2400" b="1" dirty="0"/>
          </a:p>
          <a:p>
            <a:endParaRPr lang="en-GB" sz="2400" b="1" dirty="0"/>
          </a:p>
          <a:p>
            <a:endParaRPr lang="en-GB" sz="2400" b="1" dirty="0"/>
          </a:p>
          <a:p>
            <a:endParaRPr lang="en-GB" sz="2400" b="1" dirty="0"/>
          </a:p>
          <a:p>
            <a:endParaRPr lang="en-GB" sz="2400" b="1" dirty="0">
              <a:ea typeface="ＭＳ Ｐゴシック" pitchFamily="-105" charset="-128"/>
              <a:cs typeface="ＭＳ Ｐゴシック" pitchFamily="-105" charset="-128"/>
            </a:endParaRPr>
          </a:p>
          <a:p>
            <a:endParaRPr lang="en-GB" sz="2400" b="1" dirty="0"/>
          </a:p>
          <a:p>
            <a:endParaRPr lang="en-GB" sz="2400" b="1" dirty="0">
              <a:ea typeface="ＭＳ Ｐゴシック" pitchFamily="-105" charset="-128"/>
              <a:cs typeface="ＭＳ Ｐゴシック" pitchFamily="-105" charset="-128"/>
            </a:endParaRPr>
          </a:p>
          <a:p>
            <a:r>
              <a:rPr lang="en-GB" sz="2400" b="1" dirty="0">
                <a:ea typeface="ＭＳ Ｐゴシック" pitchFamily="-105" charset="-128"/>
                <a:cs typeface="ＭＳ Ｐゴシック" pitchFamily="-105" charset="-128"/>
              </a:rPr>
              <a:t> </a:t>
            </a:r>
          </a:p>
          <a:p>
            <a:br>
              <a:rPr lang="en-GB" sz="2400" b="1" dirty="0">
                <a:ea typeface="ＭＳ Ｐゴシック" pitchFamily="-105" charset="-128"/>
                <a:cs typeface="ＭＳ Ｐゴシック" pitchFamily="-105" charset="-128"/>
              </a:rPr>
            </a:b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publications</a:t>
            </a:r>
            <a:endParaRPr lang="en-GB" altLang="x-none" sz="2400" b="1" dirty="0"/>
          </a:p>
        </p:txBody>
      </p:sp>
      <p:sp>
        <p:nvSpPr>
          <p:cNvPr id="3" name="Content Placeholder 2"/>
          <p:cNvSpPr>
            <a:spLocks noGrp="1"/>
          </p:cNvSpPr>
          <p:nvPr>
            <p:ph sz="quarter" idx="10"/>
          </p:nvPr>
        </p:nvSpPr>
        <p:spPr/>
        <p:txBody>
          <a:bodyPr/>
          <a:lstStyle/>
          <a:p>
            <a:r>
              <a:rPr lang="en-GB" sz="2000" dirty="0"/>
              <a:t>Health and safety publications can be divided into two distinct groups: </a:t>
            </a:r>
            <a:r>
              <a:rPr lang="en-GB" sz="2000" b="1" dirty="0"/>
              <a:t>mandatory</a:t>
            </a:r>
            <a:r>
              <a:rPr lang="en-GB" sz="2000" dirty="0"/>
              <a:t> (must be followed by law) and </a:t>
            </a:r>
            <a:br>
              <a:rPr lang="en-GB" sz="2000" dirty="0"/>
            </a:br>
            <a:r>
              <a:rPr lang="en-GB" sz="2000" b="1" dirty="0"/>
              <a:t>advisory</a:t>
            </a:r>
            <a:r>
              <a:rPr lang="en-GB" sz="2000" dirty="0"/>
              <a:t> (guidance which is </a:t>
            </a:r>
            <a:br>
              <a:rPr lang="en-GB" sz="2000" dirty="0"/>
            </a:br>
            <a:r>
              <a:rPr lang="en-GB" sz="2000" dirty="0"/>
              <a:t>recommended but not legally enforceable).</a:t>
            </a:r>
          </a:p>
          <a:p>
            <a:r>
              <a:rPr lang="en-GB" sz="2000" dirty="0"/>
              <a:t>Mandatory publications include:</a:t>
            </a:r>
          </a:p>
          <a:p>
            <a:pPr lvl="1"/>
            <a:r>
              <a:rPr lang="en-GB" sz="2000" b="1" dirty="0"/>
              <a:t>Acts of Parliament </a:t>
            </a:r>
            <a:r>
              <a:rPr lang="en-GB" sz="2000" dirty="0"/>
              <a:t>– </a:t>
            </a:r>
            <a:r>
              <a:rPr lang="en-GB" dirty="0"/>
              <a:t>also known as </a:t>
            </a:r>
            <a:r>
              <a:rPr lang="en-GB" b="1" dirty="0"/>
              <a:t>statutory legislation</a:t>
            </a:r>
            <a:r>
              <a:rPr lang="en-GB" dirty="0"/>
              <a:t>. </a:t>
            </a:r>
            <a:r>
              <a:rPr lang="en-GB" sz="2000" dirty="0"/>
              <a:t>Such Acts create a new law or change an existing one. Their implementation is the responsibility of a specific government department. In the case of health and safety Acts, this is the Health and Safety Committee. Acts are </a:t>
            </a:r>
            <a:r>
              <a:rPr lang="en-GB" sz="2000" b="1" dirty="0"/>
              <a:t>legally enforceable </a:t>
            </a:r>
            <a:r>
              <a:rPr lang="en-GB" sz="2000" dirty="0"/>
              <a:t>and must be followed to </a:t>
            </a:r>
            <a:r>
              <a:rPr lang="en-GB" sz="2000" b="1" dirty="0"/>
              <a:t>avoid prosecution</a:t>
            </a:r>
            <a:r>
              <a:rPr lang="en-GB" sz="2000" dirty="0"/>
              <a:t>.</a:t>
            </a:r>
          </a:p>
          <a:p>
            <a:pPr lvl="1"/>
            <a:r>
              <a:rPr lang="en-GB" sz="2000" b="1" dirty="0"/>
              <a:t>Regulations</a:t>
            </a:r>
            <a:r>
              <a:rPr lang="en-GB" sz="2000" dirty="0"/>
              <a:t> or </a:t>
            </a:r>
            <a:r>
              <a:rPr lang="en-GB" sz="2000" b="1" dirty="0"/>
              <a:t>non-statutory legislation</a:t>
            </a:r>
            <a:r>
              <a:rPr lang="en-GB" sz="2000" dirty="0"/>
              <a:t>.</a:t>
            </a:r>
            <a:r>
              <a:rPr lang="en-GB" sz="2000" b="1" dirty="0"/>
              <a:t> </a:t>
            </a:r>
            <a:r>
              <a:rPr lang="en-GB" sz="2000" dirty="0"/>
              <a:t>Rules, procedures and administrative codes set by authorities or government agencies to achieve a particular objective. </a:t>
            </a:r>
          </a:p>
          <a:p>
            <a:endParaRPr lang="en-US" dirty="0"/>
          </a:p>
        </p:txBody>
      </p:sp>
      <p:pic>
        <p:nvPicPr>
          <p:cNvPr id="5" name="Picture 4" descr="Diagram, engineering drawing&#10;&#10;Description automatically generated">
            <a:extLst>
              <a:ext uri="{FF2B5EF4-FFF2-40B4-BE49-F238E27FC236}">
                <a16:creationId xmlns:a16="http://schemas.microsoft.com/office/drawing/2014/main" id="{258BE7A3-1AEA-4453-B51E-1F17801B8B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43259" y="1844824"/>
            <a:ext cx="2736304" cy="1368152"/>
          </a:xfrm>
          <a:prstGeom prst="rect">
            <a:avLst/>
          </a:prstGeom>
        </p:spPr>
      </p:pic>
    </p:spTree>
    <p:extLst>
      <p:ext uri="{BB962C8B-B14F-4D97-AF65-F5344CB8AC3E}">
        <p14:creationId xmlns:p14="http://schemas.microsoft.com/office/powerpoint/2010/main" val="4138942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HSE guidance notes </a:t>
            </a:r>
          </a:p>
        </p:txBody>
      </p:sp>
      <p:sp>
        <p:nvSpPr>
          <p:cNvPr id="3" name="Content Placeholder 2"/>
          <p:cNvSpPr>
            <a:spLocks noGrp="1"/>
          </p:cNvSpPr>
          <p:nvPr>
            <p:ph sz="quarter" idx="10"/>
          </p:nvPr>
        </p:nvSpPr>
        <p:spPr/>
        <p:txBody>
          <a:bodyPr/>
          <a:lstStyle/>
          <a:p>
            <a:r>
              <a:rPr lang="en-GB" sz="2000" dirty="0"/>
              <a:t>These are produced by the Health and Safety Executive (HSE) to help people interpret and understand</a:t>
            </a:r>
            <a:r>
              <a:rPr lang="en-GB" sz="2000" b="1" dirty="0"/>
              <a:t> </a:t>
            </a:r>
            <a:r>
              <a:rPr lang="en-GB" sz="2000" dirty="0"/>
              <a:t>what is required by law, and to comply with it. </a:t>
            </a:r>
          </a:p>
          <a:p>
            <a:r>
              <a:rPr lang="en-GB" sz="2000" dirty="0"/>
              <a:t>They also give </a:t>
            </a:r>
            <a:r>
              <a:rPr lang="en-GB" sz="2000" b="1" dirty="0"/>
              <a:t>technical advice</a:t>
            </a:r>
            <a:r>
              <a:rPr lang="en-GB" sz="2000" dirty="0"/>
              <a:t>.</a:t>
            </a:r>
            <a:r>
              <a:rPr lang="en-GB" sz="2000" b="1" dirty="0"/>
              <a:t> </a:t>
            </a:r>
          </a:p>
          <a:p>
            <a:r>
              <a:rPr lang="en-GB" sz="2000" dirty="0"/>
              <a:t>The course of action set out in guidance notes is not compulsory, but if the guidance is followed it is usually enough to comply with the law.</a:t>
            </a:r>
          </a:p>
          <a:p>
            <a:endParaRPr lang="en-US" dirty="0"/>
          </a:p>
        </p:txBody>
      </p:sp>
      <p:pic>
        <p:nvPicPr>
          <p:cNvPr id="5" name="Picture 4" descr="A picture containing text&#10;&#10;Description automatically generated">
            <a:extLst>
              <a:ext uri="{FF2B5EF4-FFF2-40B4-BE49-F238E27FC236}">
                <a16:creationId xmlns:a16="http://schemas.microsoft.com/office/drawing/2014/main" id="{37DDE6AF-BC72-4BD6-AA88-FA0FE90A87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1654" y="3933056"/>
            <a:ext cx="2740691" cy="18269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10363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Approved Codes of Practice (ACOPs)</a:t>
            </a:r>
          </a:p>
        </p:txBody>
      </p:sp>
      <p:sp>
        <p:nvSpPr>
          <p:cNvPr id="3" name="Content Placeholder 2"/>
          <p:cNvSpPr>
            <a:spLocks noGrp="1"/>
          </p:cNvSpPr>
          <p:nvPr>
            <p:ph sz="quarter" idx="10"/>
          </p:nvPr>
        </p:nvSpPr>
        <p:spPr/>
        <p:txBody>
          <a:bodyPr/>
          <a:lstStyle/>
          <a:p>
            <a:r>
              <a:rPr lang="en-GB" sz="2000" dirty="0"/>
              <a:t>These documents offer practical guidance on complying with regulations. </a:t>
            </a:r>
          </a:p>
          <a:p>
            <a:r>
              <a:rPr lang="en-GB" sz="2000" dirty="0"/>
              <a:t>ACOPs are supplementary to regulations and give examples of how to comply with the law. Employers who have not followed an ACOP and who are prosecuted for a breach of health and safety law are likely to be found at fault by the courts. </a:t>
            </a:r>
          </a:p>
          <a:p>
            <a:r>
              <a:rPr lang="en-GB" sz="2000" b="1" dirty="0"/>
              <a:t>Following an ACOP is considered good practice.</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HASAWA 1974</a:t>
            </a:r>
            <a:endParaRPr lang="en-GB" altLang="x-none" sz="2400" b="1" dirty="0"/>
          </a:p>
        </p:txBody>
      </p:sp>
      <p:sp>
        <p:nvSpPr>
          <p:cNvPr id="3" name="Content Placeholder 2"/>
          <p:cNvSpPr>
            <a:spLocks noGrp="1"/>
          </p:cNvSpPr>
          <p:nvPr>
            <p:ph sz="quarter" idx="10"/>
          </p:nvPr>
        </p:nvSpPr>
        <p:spPr/>
        <p:txBody>
          <a:bodyPr/>
          <a:lstStyle/>
          <a:p>
            <a:r>
              <a:rPr lang="en-GB" sz="2000" b="1" dirty="0"/>
              <a:t>Employees</a:t>
            </a:r>
          </a:p>
          <a:p>
            <a:pPr indent="0">
              <a:buFontTx/>
              <a:buNone/>
            </a:pPr>
            <a:r>
              <a:rPr lang="en-GB" sz="2000" dirty="0"/>
              <a:t>T</a:t>
            </a:r>
            <a:r>
              <a:rPr lang="en-GB" altLang="x-none" sz="2000" dirty="0">
                <a:ea typeface="ＭＳ Ｐゴシック" charset="-128"/>
              </a:rPr>
              <a:t>he </a:t>
            </a:r>
            <a:r>
              <a:rPr lang="en-GB" altLang="x-none" sz="2000" b="1" dirty="0">
                <a:ea typeface="ＭＳ Ｐゴシック" charset="-128"/>
              </a:rPr>
              <a:t>duties of the employee </a:t>
            </a:r>
            <a:r>
              <a:rPr lang="en-GB" altLang="x-none" sz="2000" dirty="0">
                <a:ea typeface="ＭＳ Ｐゴシック" charset="-128"/>
              </a:rPr>
              <a:t>are: </a:t>
            </a:r>
          </a:p>
          <a:p>
            <a:pPr lvl="1"/>
            <a:r>
              <a:rPr lang="en-GB" altLang="x-none" sz="2000" dirty="0">
                <a:ea typeface="ＭＳ Ｐゴシック" charset="-128"/>
              </a:rPr>
              <a:t>to take reasonable care of the </a:t>
            </a:r>
            <a:r>
              <a:rPr lang="en-GB" altLang="x-none" sz="2000" b="1" dirty="0">
                <a:ea typeface="ＭＳ Ｐゴシック" charset="-128"/>
              </a:rPr>
              <a:t>health and</a:t>
            </a:r>
            <a:r>
              <a:rPr lang="en-GB" altLang="x-none" sz="2000" dirty="0">
                <a:ea typeface="ＭＳ Ｐゴシック" charset="-128"/>
              </a:rPr>
              <a:t> </a:t>
            </a:r>
            <a:r>
              <a:rPr lang="en-GB" altLang="x-none" sz="2000" b="1" dirty="0">
                <a:ea typeface="ＭＳ Ｐゴシック" charset="-128"/>
              </a:rPr>
              <a:t>safety of themselves </a:t>
            </a:r>
            <a:r>
              <a:rPr lang="en-GB" altLang="x-none" sz="2000" dirty="0">
                <a:ea typeface="ＭＳ Ｐゴシック" charset="-128"/>
              </a:rPr>
              <a:t>and </a:t>
            </a:r>
            <a:r>
              <a:rPr lang="en-GB" altLang="x-none" sz="2000" b="1" dirty="0">
                <a:ea typeface="ＭＳ Ｐゴシック" charset="-128"/>
              </a:rPr>
              <a:t>others</a:t>
            </a:r>
          </a:p>
          <a:p>
            <a:pPr lvl="1"/>
            <a:r>
              <a:rPr lang="en-GB" altLang="x-none" sz="2000" dirty="0">
                <a:ea typeface="ＭＳ Ｐゴシック" charset="-128"/>
              </a:rPr>
              <a:t>to </a:t>
            </a:r>
            <a:r>
              <a:rPr lang="en-GB" altLang="x-none" sz="2000" b="1" dirty="0">
                <a:ea typeface="ＭＳ Ｐゴシック" charset="-128"/>
              </a:rPr>
              <a:t>comply</a:t>
            </a:r>
            <a:r>
              <a:rPr lang="en-GB" altLang="x-none" sz="2000" dirty="0">
                <a:ea typeface="ＭＳ Ｐゴシック" charset="-128"/>
              </a:rPr>
              <a:t> with the employer</a:t>
            </a:r>
            <a:r>
              <a:rPr lang="en-GB" altLang="en-US" sz="2000" dirty="0">
                <a:ea typeface="ＭＳ Ｐゴシック" charset="-128"/>
              </a:rPr>
              <a:t>’</a:t>
            </a:r>
            <a:r>
              <a:rPr lang="en-GB" altLang="x-none" sz="2000" dirty="0">
                <a:ea typeface="ＭＳ Ｐゴシック" charset="-128"/>
              </a:rPr>
              <a:t>s </a:t>
            </a:r>
            <a:r>
              <a:rPr lang="en-GB" altLang="x-none" sz="2000" b="1" dirty="0">
                <a:ea typeface="ＭＳ Ｐゴシック" charset="-128"/>
              </a:rPr>
              <a:t>health and safety policy</a:t>
            </a:r>
          </a:p>
          <a:p>
            <a:pPr lvl="1"/>
            <a:r>
              <a:rPr lang="en-GB" altLang="x-none" sz="2000" b="1" dirty="0">
                <a:ea typeface="ＭＳ Ｐゴシック" charset="-128"/>
              </a:rPr>
              <a:t>not to recklessly interfere </a:t>
            </a:r>
            <a:r>
              <a:rPr lang="en-GB" altLang="x-none" sz="2000" dirty="0">
                <a:ea typeface="ＭＳ Ｐゴシック" charset="-128"/>
              </a:rPr>
              <a:t>with anything that may affect health and safety.</a:t>
            </a:r>
            <a:endParaRPr lang="en-US" dirty="0"/>
          </a:p>
          <a:p>
            <a:endParaRPr lang="en-US" dirty="0"/>
          </a:p>
        </p:txBody>
      </p:sp>
      <p:pic>
        <p:nvPicPr>
          <p:cNvPr id="5" name="Picture 4" descr="A picture containing outdoor, person, orange, life jacket&#10;&#10;Description automatically generated">
            <a:extLst>
              <a:ext uri="{FF2B5EF4-FFF2-40B4-BE49-F238E27FC236}">
                <a16:creationId xmlns:a16="http://schemas.microsoft.com/office/drawing/2014/main" id="{55229357-EAE9-4CD7-A3E5-65B43775314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9832" y="4149080"/>
            <a:ext cx="2551636" cy="1700920"/>
          </a:xfrm>
          <a:prstGeom prst="rect">
            <a:avLst/>
          </a:prstGeom>
        </p:spPr>
      </p:pic>
    </p:spTree>
    <p:extLst>
      <p:ext uri="{BB962C8B-B14F-4D97-AF65-F5344CB8AC3E}">
        <p14:creationId xmlns:p14="http://schemas.microsoft.com/office/powerpoint/2010/main" val="1031394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Enforcing authorities</a:t>
            </a:r>
            <a:endParaRPr lang="en-GB" altLang="x-none" sz="2400" b="1" dirty="0"/>
          </a:p>
        </p:txBody>
      </p:sp>
      <p:sp>
        <p:nvSpPr>
          <p:cNvPr id="3" name="Content Placeholder 2"/>
          <p:cNvSpPr>
            <a:spLocks noGrp="1"/>
          </p:cNvSpPr>
          <p:nvPr>
            <p:ph sz="quarter" idx="10"/>
          </p:nvPr>
        </p:nvSpPr>
        <p:spPr/>
        <p:txBody>
          <a:bodyPr/>
          <a:lstStyle/>
          <a:p>
            <a:pPr>
              <a:buFontTx/>
              <a:buNone/>
            </a:pPr>
            <a:r>
              <a:rPr lang="en-GB" altLang="x-none" sz="2000" b="1" dirty="0">
                <a:ea typeface="ＭＳ Ｐゴシック" charset="-128"/>
              </a:rPr>
              <a:t>Health and Safety Executive</a:t>
            </a:r>
            <a:r>
              <a:rPr lang="en-GB" altLang="x-none" sz="2000" b="1" dirty="0"/>
              <a:t> </a:t>
            </a:r>
            <a:r>
              <a:rPr lang="en-GB" altLang="x-none" sz="2000" b="1" dirty="0">
                <a:ea typeface="ＭＳ Ｐゴシック" charset="-128"/>
              </a:rPr>
              <a:t>(HSE)</a:t>
            </a:r>
          </a:p>
          <a:p>
            <a:pPr>
              <a:buFontTx/>
              <a:buNone/>
            </a:pPr>
            <a:r>
              <a:rPr lang="en-GB" altLang="x-none" sz="2000" dirty="0">
                <a:ea typeface="ＭＳ Ｐゴシック" charset="-128"/>
              </a:rPr>
              <a:t>HSE inspectors can</a:t>
            </a:r>
            <a:r>
              <a:rPr lang="en-GB" altLang="x-none" sz="2000" dirty="0"/>
              <a:t>:</a:t>
            </a:r>
            <a:endParaRPr lang="en-GB" altLang="x-none" sz="2000" dirty="0">
              <a:ea typeface="ＭＳ Ｐゴシック" charset="-128"/>
            </a:endParaRPr>
          </a:p>
          <a:p>
            <a:pPr lvl="1"/>
            <a:r>
              <a:rPr lang="en-GB" altLang="x-none" sz="2000" dirty="0"/>
              <a:t>inspect sites</a:t>
            </a:r>
          </a:p>
          <a:p>
            <a:pPr lvl="1"/>
            <a:r>
              <a:rPr lang="en-GB" altLang="x-none" sz="2000" dirty="0"/>
              <a:t>give guidance and advice on work or processes </a:t>
            </a:r>
          </a:p>
          <a:p>
            <a:pPr lvl="1"/>
            <a:r>
              <a:rPr lang="en-GB" altLang="x-none" sz="2000" dirty="0"/>
              <a:t>take photos and samples</a:t>
            </a:r>
          </a:p>
          <a:p>
            <a:pPr lvl="1"/>
            <a:r>
              <a:rPr lang="en-GB" altLang="x-none" sz="2000" dirty="0"/>
              <a:t>talk about and discuss situations and/or problems</a:t>
            </a:r>
            <a:endParaRPr lang="en-GB" altLang="x-none" dirty="0"/>
          </a:p>
          <a:p>
            <a:pPr lvl="1"/>
            <a:r>
              <a:rPr lang="en-GB" altLang="x-none" sz="2000" dirty="0"/>
              <a:t>seize evidence</a:t>
            </a:r>
            <a:r>
              <a:rPr lang="en-GB" altLang="x-none" dirty="0"/>
              <a:t>, equipment or materials.</a:t>
            </a:r>
            <a:endParaRPr lang="en-GB" altLang="x-none" sz="2000" dirty="0"/>
          </a:p>
        </p:txBody>
      </p:sp>
    </p:spTree>
    <p:extLst>
      <p:ext uri="{BB962C8B-B14F-4D97-AF65-F5344CB8AC3E}">
        <p14:creationId xmlns:p14="http://schemas.microsoft.com/office/powerpoint/2010/main" val="768559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Rreporting of Injuies, Diseases and Dangerous Occurrences Regulations (</a:t>
            </a:r>
            <a:r>
              <a:rPr lang="en-GB" altLang="x-none" dirty="0">
                <a:ea typeface="ＭＳ Ｐゴシック" charset="-128"/>
              </a:rPr>
              <a:t>RIDDOR)</a:t>
            </a:r>
            <a:endParaRPr lang="en-GB" altLang="x-none" sz="2400" b="1" dirty="0"/>
          </a:p>
        </p:txBody>
      </p:sp>
      <p:sp>
        <p:nvSpPr>
          <p:cNvPr id="3" name="Content Placeholder 2"/>
          <p:cNvSpPr>
            <a:spLocks noGrp="1"/>
          </p:cNvSpPr>
          <p:nvPr>
            <p:ph sz="quarter" idx="10"/>
          </p:nvPr>
        </p:nvSpPr>
        <p:spPr/>
        <p:txBody>
          <a:bodyPr/>
          <a:lstStyle/>
          <a:p>
            <a:pPr>
              <a:buFontTx/>
              <a:buNone/>
            </a:pPr>
            <a:r>
              <a:rPr lang="en-GB" sz="2000" b="1" dirty="0"/>
              <a:t> </a:t>
            </a:r>
          </a:p>
          <a:p>
            <a:pPr>
              <a:buFontTx/>
              <a:buNone/>
            </a:pPr>
            <a:r>
              <a:rPr lang="en-GB" sz="2000" dirty="0"/>
              <a:t>RIDDOR is a piece of health and safety legislation that was updated in 2013. It introduced significant changes to the previous reporting requirements in order to simplify them.</a:t>
            </a:r>
          </a:p>
          <a:p>
            <a:r>
              <a:rPr lang="en-GB" sz="2000" dirty="0"/>
              <a:t>RIDDOR applies to every workplace and puts duties on employers, the self-employed and people in control of work premises (the ‘responsible person’) to report and keep records of:</a:t>
            </a:r>
          </a:p>
          <a:p>
            <a:pPr lvl="1"/>
            <a:r>
              <a:rPr lang="en-GB" sz="2000" dirty="0"/>
              <a:t>work-related accidents which cause death or </a:t>
            </a:r>
            <a:br>
              <a:rPr lang="en-GB" sz="2000" dirty="0"/>
            </a:br>
            <a:r>
              <a:rPr lang="en-GB" sz="2000" dirty="0"/>
              <a:t>serious injuries (reportable </a:t>
            </a:r>
            <a:r>
              <a:rPr lang="en-GB" dirty="0"/>
              <a:t>injuries) </a:t>
            </a:r>
          </a:p>
          <a:p>
            <a:pPr lvl="1"/>
            <a:r>
              <a:rPr lang="en-GB" dirty="0"/>
              <a:t>certain ‘dangerous occurrences’ (incidents </a:t>
            </a:r>
            <a:br>
              <a:rPr lang="en-GB" dirty="0"/>
            </a:br>
            <a:r>
              <a:rPr lang="en-GB" dirty="0"/>
              <a:t>with the potential to cause harm)</a:t>
            </a:r>
            <a:endParaRPr lang="en-GB" sz="2000" dirty="0"/>
          </a:p>
          <a:p>
            <a:pPr lvl="1"/>
            <a:r>
              <a:rPr lang="en-GB" sz="2000" dirty="0"/>
              <a:t>diagnosed cases of certain industrial diseases.</a:t>
            </a:r>
          </a:p>
        </p:txBody>
      </p:sp>
      <p:pic>
        <p:nvPicPr>
          <p:cNvPr id="6" name="Picture 5" descr="A picture containing text, indoor&#10;&#10;Description automatically generated">
            <a:extLst>
              <a:ext uri="{FF2B5EF4-FFF2-40B4-BE49-F238E27FC236}">
                <a16:creationId xmlns:a16="http://schemas.microsoft.com/office/drawing/2014/main" id="{9CE7E769-8230-4968-A574-14DFC201E7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84168" y="4481199"/>
            <a:ext cx="2157542" cy="1152128"/>
          </a:xfrm>
          <a:prstGeom prst="rect">
            <a:avLst/>
          </a:prstGeom>
        </p:spPr>
      </p:pic>
    </p:spTree>
    <p:extLst>
      <p:ext uri="{BB962C8B-B14F-4D97-AF65-F5344CB8AC3E}">
        <p14:creationId xmlns:p14="http://schemas.microsoft.com/office/powerpoint/2010/main" val="1522968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Control of Substances Hazardous to Health (COSHH) Regulations</a:t>
            </a:r>
            <a:endParaRPr lang="en-GB" altLang="x-none" sz="2400" b="1" dirty="0"/>
          </a:p>
        </p:txBody>
      </p:sp>
      <p:sp>
        <p:nvSpPr>
          <p:cNvPr id="3" name="Content Placeholder 2"/>
          <p:cNvSpPr>
            <a:spLocks noGrp="1"/>
          </p:cNvSpPr>
          <p:nvPr>
            <p:ph sz="quarter" idx="10"/>
          </p:nvPr>
        </p:nvSpPr>
        <p:spPr/>
        <p:txBody>
          <a:bodyPr/>
          <a:lstStyle/>
          <a:p>
            <a:pPr>
              <a:buFontTx/>
              <a:buNone/>
            </a:pPr>
            <a:r>
              <a:rPr lang="en-GB" altLang="x-none" b="1" dirty="0"/>
              <a:t> </a:t>
            </a:r>
          </a:p>
          <a:p>
            <a:pPr indent="0">
              <a:buFontTx/>
              <a:buNone/>
              <a:defRPr/>
            </a:pPr>
            <a:r>
              <a:rPr lang="en-GB" sz="2000" dirty="0"/>
              <a:t>COSHH is a set of regulations put in place to protect workers from ill health when working with specific substances and materials.</a:t>
            </a:r>
          </a:p>
          <a:p>
            <a:r>
              <a:rPr lang="en-GB" sz="2000" dirty="0"/>
              <a:t>A breach of COSHH regulations by an employer or employee is a crime, punishable by an unlimited fine. The regulations:</a:t>
            </a:r>
          </a:p>
          <a:p>
            <a:pPr lvl="1"/>
            <a:r>
              <a:rPr lang="en-GB" dirty="0">
                <a:cs typeface="Arial" charset="0"/>
              </a:rPr>
              <a:t>p</a:t>
            </a:r>
            <a:r>
              <a:rPr lang="en-GB" sz="2000" dirty="0">
                <a:cs typeface="Arial" charset="0"/>
              </a:rPr>
              <a:t>rotect against illness caused by hazardous substances</a:t>
            </a:r>
          </a:p>
          <a:p>
            <a:pPr lvl="1"/>
            <a:r>
              <a:rPr lang="en-GB" dirty="0">
                <a:cs typeface="Arial" charset="0"/>
              </a:rPr>
              <a:t>help to p</a:t>
            </a:r>
            <a:r>
              <a:rPr lang="en-GB" sz="2000" dirty="0">
                <a:cs typeface="Arial" charset="0"/>
              </a:rPr>
              <a:t>revent, control and monitor exposure to hazardous substances</a:t>
            </a:r>
          </a:p>
          <a:p>
            <a:pPr lvl="1"/>
            <a:r>
              <a:rPr lang="en-GB" sz="2000" dirty="0">
                <a:cs typeface="Arial" charset="0"/>
              </a:rPr>
              <a:t>stipulate the risk assessment of working practices</a:t>
            </a:r>
          </a:p>
          <a:p>
            <a:pPr lvl="1"/>
            <a:r>
              <a:rPr lang="en-GB" dirty="0">
                <a:cs typeface="Arial" charset="0"/>
              </a:rPr>
              <a:t>describe </a:t>
            </a:r>
            <a:r>
              <a:rPr lang="en-GB" sz="2000" dirty="0">
                <a:cs typeface="Arial" charset="0"/>
              </a:rPr>
              <a:t>precautions</a:t>
            </a:r>
          </a:p>
          <a:p>
            <a:pPr marL="0" lvl="1" indent="0">
              <a:buNone/>
            </a:pPr>
            <a:r>
              <a:rPr lang="en-GB" sz="2000" dirty="0">
                <a:cs typeface="Arial" charset="0"/>
              </a:rPr>
              <a:t>Training is provided where necessary.</a:t>
            </a:r>
          </a:p>
        </p:txBody>
      </p:sp>
      <p:pic>
        <p:nvPicPr>
          <p:cNvPr id="6" name="Picture 5" descr="A picture containing text, sign, outdoor, yellow&#10;&#10;Description automatically generated">
            <a:extLst>
              <a:ext uri="{FF2B5EF4-FFF2-40B4-BE49-F238E27FC236}">
                <a16:creationId xmlns:a16="http://schemas.microsoft.com/office/drawing/2014/main" id="{9EF1CF8A-E8CB-44D2-9353-46DCEFD881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64288" y="4509120"/>
            <a:ext cx="1001408" cy="1001408"/>
          </a:xfrm>
          <a:prstGeom prst="rect">
            <a:avLst/>
          </a:prstGeom>
        </p:spPr>
      </p:pic>
    </p:spTree>
    <p:extLst>
      <p:ext uri="{BB962C8B-B14F-4D97-AF65-F5344CB8AC3E}">
        <p14:creationId xmlns:p14="http://schemas.microsoft.com/office/powerpoint/2010/main" val="481287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Control of Asbestos Regulations</a:t>
            </a:r>
            <a:endParaRPr lang="en-GB" altLang="x-none" sz="2400" b="1" dirty="0"/>
          </a:p>
        </p:txBody>
      </p:sp>
      <p:sp>
        <p:nvSpPr>
          <p:cNvPr id="3" name="Content Placeholder 2"/>
          <p:cNvSpPr>
            <a:spLocks noGrp="1"/>
          </p:cNvSpPr>
          <p:nvPr>
            <p:ph sz="quarter" idx="10"/>
          </p:nvPr>
        </p:nvSpPr>
        <p:spPr/>
        <p:txBody>
          <a:bodyPr/>
          <a:lstStyle/>
          <a:p>
            <a:pPr>
              <a:buClr>
                <a:srgbClr val="CC0000"/>
              </a:buClr>
              <a:defRPr/>
            </a:pPr>
            <a:r>
              <a:rPr lang="en-GB" sz="2000" dirty="0"/>
              <a:t>The Control of Asbestos Regulations 2012 set minimum standards for the protection of employees from risks related to exposure to asbestos. Employers should also take account of people not directly employed by them but who could be affected by the work being done on asbestos (including employees of other employers, people occupying buildings, members of the public etc). Awareness training can be provided as required.</a:t>
            </a:r>
            <a:endParaRPr lang="en-GB" altLang="x-none" sz="2000" dirty="0"/>
          </a:p>
          <a:p>
            <a:pPr lvl="1"/>
            <a:r>
              <a:rPr lang="en-GB" altLang="x-none" dirty="0">
                <a:solidFill>
                  <a:srgbClr val="000000"/>
                </a:solidFill>
              </a:rPr>
              <a:t>Use of</a:t>
            </a:r>
            <a:r>
              <a:rPr lang="en-GB" altLang="x-none" sz="2000" dirty="0">
                <a:solidFill>
                  <a:srgbClr val="000000"/>
                </a:solidFill>
                <a:ea typeface="ＭＳ Ｐゴシック" charset="-128"/>
              </a:rPr>
              <a:t> asbestos is prohibited.</a:t>
            </a:r>
          </a:p>
          <a:p>
            <a:pPr lvl="1"/>
            <a:r>
              <a:rPr lang="en-GB" altLang="x-none" sz="2000" dirty="0">
                <a:solidFill>
                  <a:srgbClr val="000000"/>
                </a:solidFill>
                <a:ea typeface="ＭＳ Ｐゴシック" charset="-128"/>
              </a:rPr>
              <a:t>Asbestos may be left in place if in good </a:t>
            </a:r>
            <a:br>
              <a:rPr lang="en-GB" altLang="x-none" sz="2000" dirty="0">
                <a:solidFill>
                  <a:srgbClr val="000000"/>
                </a:solidFill>
                <a:ea typeface="ＭＳ Ｐゴシック" charset="-128"/>
              </a:rPr>
            </a:br>
            <a:r>
              <a:rPr lang="en-GB" altLang="x-none" sz="2000" dirty="0">
                <a:solidFill>
                  <a:srgbClr val="000000"/>
                </a:solidFill>
                <a:ea typeface="ＭＳ Ｐゴシック" charset="-128"/>
              </a:rPr>
              <a:t>condition and labelled. The risk still needs to be managed by the </a:t>
            </a:r>
            <a:br>
              <a:rPr lang="en-GB" altLang="x-none" sz="2000" dirty="0">
                <a:solidFill>
                  <a:srgbClr val="000000"/>
                </a:solidFill>
                <a:ea typeface="ＭＳ Ｐゴシック" charset="-128"/>
              </a:rPr>
            </a:br>
            <a:r>
              <a:rPr lang="en-GB" altLang="x-none" sz="2000" dirty="0">
                <a:solidFill>
                  <a:srgbClr val="000000"/>
                </a:solidFill>
                <a:ea typeface="ＭＳ Ｐゴシック" charset="-128"/>
              </a:rPr>
              <a:t>building’s custodian, such as employing stickers and signs to indicate where asbestos may be </a:t>
            </a:r>
            <a:r>
              <a:rPr lang="en-GB" altLang="x-none" dirty="0">
                <a:solidFill>
                  <a:srgbClr val="000000"/>
                </a:solidFill>
              </a:rPr>
              <a:t>pre</a:t>
            </a:r>
            <a:r>
              <a:rPr lang="en-GB" altLang="x-none" sz="2000" dirty="0">
                <a:solidFill>
                  <a:srgbClr val="000000"/>
                </a:solidFill>
                <a:ea typeface="ＭＳ Ｐゴシック" charset="-128"/>
              </a:rPr>
              <a:t>sent.</a:t>
            </a:r>
          </a:p>
          <a:p>
            <a:pPr lvl="1"/>
            <a:r>
              <a:rPr lang="en-GB" altLang="x-none" sz="2000" dirty="0">
                <a:solidFill>
                  <a:srgbClr val="000000"/>
                </a:solidFill>
              </a:rPr>
              <a:t>Asbestos must be removed by a licensed contractor.</a:t>
            </a:r>
            <a:endParaRPr lang="en-GB" altLang="x-none" dirty="0">
              <a:solidFill>
                <a:srgbClr val="000000"/>
              </a:solidFill>
            </a:endParaRPr>
          </a:p>
        </p:txBody>
      </p:sp>
      <p:pic>
        <p:nvPicPr>
          <p:cNvPr id="6" name="Picture 5" descr="A picture containing text, clipart, sign&#10;&#10;Description automatically generated">
            <a:extLst>
              <a:ext uri="{FF2B5EF4-FFF2-40B4-BE49-F238E27FC236}">
                <a16:creationId xmlns:a16="http://schemas.microsoft.com/office/drawing/2014/main" id="{479E9DD8-9A6E-4B3A-A73D-402373FE42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40153" y="3463948"/>
            <a:ext cx="1944216" cy="746579"/>
          </a:xfrm>
          <a:prstGeom prst="rect">
            <a:avLst/>
          </a:prstGeom>
        </p:spPr>
      </p:pic>
    </p:spTree>
    <p:extLst>
      <p:ext uri="{BB962C8B-B14F-4D97-AF65-F5344CB8AC3E}">
        <p14:creationId xmlns:p14="http://schemas.microsoft.com/office/powerpoint/2010/main" val="3271471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Construction (Design and Management) (CDM) Regulations 2015 </a:t>
            </a:r>
            <a:endParaRPr lang="en-GB" altLang="x-none" sz="2400" b="1" dirty="0"/>
          </a:p>
        </p:txBody>
      </p:sp>
      <p:sp>
        <p:nvSpPr>
          <p:cNvPr id="3" name="Content Placeholder 2"/>
          <p:cNvSpPr>
            <a:spLocks noGrp="1"/>
          </p:cNvSpPr>
          <p:nvPr>
            <p:ph sz="quarter" idx="10"/>
          </p:nvPr>
        </p:nvSpPr>
        <p:spPr>
          <a:xfrm>
            <a:off x="457200" y="1772816"/>
            <a:ext cx="8229600" cy="4077184"/>
          </a:xfrm>
        </p:spPr>
        <p:txBody>
          <a:bodyPr/>
          <a:lstStyle/>
          <a:p>
            <a:pPr>
              <a:buFontTx/>
              <a:buNone/>
              <a:defRPr/>
            </a:pPr>
            <a:r>
              <a:rPr lang="en-GB" sz="1800" b="0" i="0" dirty="0">
                <a:solidFill>
                  <a:srgbClr val="111111"/>
                </a:solidFill>
                <a:effectLst/>
                <a:latin typeface="Arial" panose="020B0604020202020204" pitchFamily="34" charset="0"/>
              </a:rPr>
              <a:t>CDM Regulations are designed to improve health and safety in the industry by helping employers to:</a:t>
            </a:r>
          </a:p>
          <a:p>
            <a:pPr lvl="1"/>
            <a:r>
              <a:rPr lang="en-GB" altLang="x-none" sz="1800" dirty="0">
                <a:ea typeface="ＭＳ Ｐゴシック" charset="-128"/>
              </a:rPr>
              <a:t>ensure that fixed and portable electrical equipment is tested and maintained</a:t>
            </a:r>
          </a:p>
          <a:p>
            <a:pPr lvl="1">
              <a:defRPr/>
            </a:pPr>
            <a:r>
              <a:rPr lang="en-GB" sz="1800" dirty="0"/>
              <a:t>sensibly plan the work so that risks are managed from start to finish</a:t>
            </a:r>
          </a:p>
          <a:p>
            <a:pPr lvl="1">
              <a:defRPr/>
            </a:pPr>
            <a:r>
              <a:rPr lang="en-GB" sz="1800" dirty="0"/>
              <a:t>have the right people for the right job at the right time</a:t>
            </a:r>
          </a:p>
          <a:p>
            <a:pPr lvl="1">
              <a:defRPr/>
            </a:pPr>
            <a:r>
              <a:rPr lang="en-GB" sz="1800" dirty="0"/>
              <a:t>cooperate and coordinate work with others</a:t>
            </a:r>
          </a:p>
          <a:p>
            <a:pPr lvl="1">
              <a:defRPr/>
            </a:pPr>
            <a:r>
              <a:rPr lang="en-GB" sz="1800" dirty="0"/>
              <a:t>have the right information about the risks and how they are being managed</a:t>
            </a:r>
          </a:p>
          <a:p>
            <a:pPr lvl="1">
              <a:defRPr/>
            </a:pPr>
            <a:r>
              <a:rPr lang="en-GB" sz="1800" dirty="0"/>
              <a:t>communicate this information effectively to those who need to know</a:t>
            </a:r>
          </a:p>
          <a:p>
            <a:pPr lvl="1">
              <a:defRPr/>
            </a:pPr>
            <a:r>
              <a:rPr lang="en-GB" sz="1800" dirty="0"/>
              <a:t>consult and engage with workers about the risks and how they are being managed</a:t>
            </a:r>
          </a:p>
          <a:p>
            <a:pPr lvl="1">
              <a:defRPr/>
            </a:pPr>
            <a:r>
              <a:rPr lang="en-GB" sz="1800" dirty="0"/>
              <a:t>appoint a CDM coordinator.</a:t>
            </a:r>
          </a:p>
        </p:txBody>
      </p:sp>
    </p:spTree>
    <p:extLst>
      <p:ext uri="{BB962C8B-B14F-4D97-AF65-F5344CB8AC3E}">
        <p14:creationId xmlns:p14="http://schemas.microsoft.com/office/powerpoint/2010/main" val="2128727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260760"/>
          </a:xfrm>
        </p:spPr>
        <p:txBody>
          <a:bodyPr/>
          <a:lstStyle/>
          <a:p>
            <a:r>
              <a:rPr lang="en-GB" altLang="x-none" dirty="0">
                <a:ea typeface="ＭＳ Ｐゴシック" charset="-128"/>
              </a:rPr>
              <a:t>Provision and Use of Work Equipment Regulations (PUWER) 1998</a:t>
            </a:r>
            <a:endParaRPr lang="en-GB" altLang="x-none" sz="2400" b="1" dirty="0"/>
          </a:p>
        </p:txBody>
      </p:sp>
      <p:sp>
        <p:nvSpPr>
          <p:cNvPr id="3" name="Content Placeholder 2"/>
          <p:cNvSpPr>
            <a:spLocks noGrp="1"/>
          </p:cNvSpPr>
          <p:nvPr>
            <p:ph sz="quarter" idx="10"/>
          </p:nvPr>
        </p:nvSpPr>
        <p:spPr>
          <a:xfrm>
            <a:off x="457200" y="1916832"/>
            <a:ext cx="8229600" cy="4338000"/>
          </a:xfrm>
        </p:spPr>
        <p:txBody>
          <a:bodyPr/>
          <a:lstStyle/>
          <a:p>
            <a:r>
              <a:rPr lang="en-GB" dirty="0"/>
              <a:t>The PUWER Regulations 1998 place duties on people and companies who own, operate or have control over work equipment (eg hand and power tools).</a:t>
            </a:r>
            <a:endParaRPr lang="en-US" dirty="0"/>
          </a:p>
          <a:p>
            <a:r>
              <a:rPr lang="en-GB" dirty="0"/>
              <a:t>PUWER also places responsibilities on businesses and organisations whose employees use work equipment – whether owned by them or not – such as ensuring competency of persons operating tools, effective guards and protection to the user.</a:t>
            </a:r>
            <a:endParaRPr lang="en-GB" altLang="x-none" dirty="0">
              <a:solidFill>
                <a:srgbClr val="000000"/>
              </a:solidFill>
            </a:endParaRPr>
          </a:p>
        </p:txBody>
      </p:sp>
      <p:pic>
        <p:nvPicPr>
          <p:cNvPr id="5" name="Picture 4" descr="A picture containing text, person, outdoor&#10;&#10;Description automatically generated">
            <a:extLst>
              <a:ext uri="{FF2B5EF4-FFF2-40B4-BE49-F238E27FC236}">
                <a16:creationId xmlns:a16="http://schemas.microsoft.com/office/drawing/2014/main" id="{C804D14B-58BE-4190-82B9-D3C1D421E68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4085832"/>
            <a:ext cx="2779720" cy="1800200"/>
          </a:xfrm>
          <a:prstGeom prst="rect">
            <a:avLst/>
          </a:prstGeom>
        </p:spPr>
      </p:pic>
    </p:spTree>
    <p:extLst>
      <p:ext uri="{BB962C8B-B14F-4D97-AF65-F5344CB8AC3E}">
        <p14:creationId xmlns:p14="http://schemas.microsoft.com/office/powerpoint/2010/main" val="2472601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identify health and safety legislation for protecting the workforce and members of the public while working in the construction industry</a:t>
            </a:r>
          </a:p>
          <a:p>
            <a:pPr lvl="1"/>
            <a:r>
              <a:rPr lang="en-GB" dirty="0">
                <a:ea typeface="ＭＳ Ｐゴシック" pitchFamily="-105" charset="-128"/>
                <a:cs typeface="ＭＳ Ｐゴシック" pitchFamily="-105" charset="-128"/>
              </a:rPr>
              <a:t>define the responsibilities of members of the construction team</a:t>
            </a:r>
          </a:p>
          <a:p>
            <a:pPr lvl="1"/>
            <a:r>
              <a:rPr lang="en-GB" dirty="0">
                <a:ea typeface="ＭＳ Ｐゴシック" pitchFamily="-105" charset="-128"/>
                <a:cs typeface="ＭＳ Ｐゴシック" pitchFamily="-105" charset="-128"/>
              </a:rPr>
              <a:t>describe the legal status of health and safety guidance materials and the penalties for non-compliance</a:t>
            </a:r>
          </a:p>
          <a:p>
            <a:pPr lvl="1"/>
            <a:r>
              <a:rPr lang="en-GB" dirty="0">
                <a:ea typeface="ＭＳ Ｐゴシック" pitchFamily="-105" charset="-128"/>
                <a:cs typeface="ＭＳ Ｐゴシック" pitchFamily="-105" charset="-128"/>
              </a:rPr>
              <a:t>identify the role of health and safety enforcing authorities </a:t>
            </a:r>
          </a:p>
          <a:p>
            <a:pPr lvl="1"/>
            <a:r>
              <a:rPr lang="en-GB" dirty="0">
                <a:ea typeface="ＭＳ Ｐゴシック" pitchFamily="-105" charset="-128"/>
                <a:cs typeface="ＭＳ Ｐゴシック" pitchFamily="-105" charset="-128"/>
              </a:rPr>
              <a:t>understand the role of health and safety inspectors.    </a:t>
            </a: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PUWER</a:t>
            </a:r>
            <a:endParaRPr lang="en-GB" altLang="x-none" sz="2400" b="1"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0" i="0" dirty="0">
                <a:solidFill>
                  <a:srgbClr val="111111"/>
                </a:solidFill>
                <a:effectLst/>
                <a:latin typeface="Arial" panose="020B0604020202020204" pitchFamily="34" charset="0"/>
              </a:rPr>
              <a:t>PUWER requires that equipment provided for use at work is:</a:t>
            </a:r>
          </a:p>
          <a:p>
            <a:pPr lvl="1">
              <a:defRPr/>
            </a:pPr>
            <a:r>
              <a:rPr lang="en-GB" dirty="0"/>
              <a:t>suitable for the intended use</a:t>
            </a:r>
          </a:p>
          <a:p>
            <a:pPr lvl="1">
              <a:defRPr/>
            </a:pPr>
            <a:r>
              <a:rPr lang="en-GB" dirty="0"/>
              <a:t>safe for use, maintained in a safe condition and inspected to ensure it is correctly installed and does not subsequently deteriorate</a:t>
            </a:r>
          </a:p>
          <a:p>
            <a:pPr lvl="1">
              <a:defRPr/>
            </a:pPr>
            <a:r>
              <a:rPr lang="en-GB" dirty="0"/>
              <a:t>used only by people who have received adequate information, instruction and training</a:t>
            </a:r>
          </a:p>
          <a:p>
            <a:pPr lvl="1">
              <a:defRPr/>
            </a:pPr>
            <a:r>
              <a:rPr lang="en-GB" dirty="0"/>
              <a:t>accompanied by suitable health and safety measures, such as protective devices and controls – these will normally include guarding, emergency stop devices, adequate means of isolation from sources of energy, clearly visible markings and warning devices</a:t>
            </a:r>
          </a:p>
          <a:p>
            <a:pPr lvl="1">
              <a:defRPr/>
            </a:pPr>
            <a:r>
              <a:rPr lang="en-GB" dirty="0"/>
              <a:t>used in accordance with specific requirements, for mobile work equipment and power presses.</a:t>
            </a:r>
          </a:p>
        </p:txBody>
      </p:sp>
    </p:spTree>
    <p:extLst>
      <p:ext uri="{BB962C8B-B14F-4D97-AF65-F5344CB8AC3E}">
        <p14:creationId xmlns:p14="http://schemas.microsoft.com/office/powerpoint/2010/main" val="1736569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Manual Handling Operations Regulations (MHOR) 1992, amended 2002</a:t>
            </a:r>
            <a:endParaRPr lang="en-GB" altLang="x-none" sz="2400" b="1" dirty="0"/>
          </a:p>
        </p:txBody>
      </p:sp>
      <p:sp>
        <p:nvSpPr>
          <p:cNvPr id="3" name="Content Placeholder 2"/>
          <p:cNvSpPr>
            <a:spLocks noGrp="1"/>
          </p:cNvSpPr>
          <p:nvPr>
            <p:ph sz="quarter" idx="10"/>
          </p:nvPr>
        </p:nvSpPr>
        <p:spPr>
          <a:xfrm>
            <a:off x="457200" y="1844824"/>
            <a:ext cx="8229600" cy="4338000"/>
          </a:xfrm>
        </p:spPr>
        <p:txBody>
          <a:bodyPr/>
          <a:lstStyle/>
          <a:p>
            <a:pPr>
              <a:buFontTx/>
              <a:buNone/>
            </a:pPr>
            <a:r>
              <a:rPr lang="en-GB" altLang="x-none" sz="2000" dirty="0">
                <a:solidFill>
                  <a:srgbClr val="000000"/>
                </a:solidFill>
              </a:rPr>
              <a:t>These c</a:t>
            </a:r>
            <a:r>
              <a:rPr lang="en-GB" altLang="x-none" sz="2000" dirty="0">
                <a:solidFill>
                  <a:srgbClr val="000000"/>
                </a:solidFill>
                <a:ea typeface="ＭＳ Ｐゴシック" charset="-128"/>
              </a:rPr>
              <a:t>over the following</a:t>
            </a:r>
            <a:r>
              <a:rPr lang="en-GB" altLang="x-none" sz="2000" dirty="0">
                <a:solidFill>
                  <a:srgbClr val="000000"/>
                </a:solidFill>
              </a:rPr>
              <a:t> activities:</a:t>
            </a:r>
            <a:endParaRPr lang="en-GB" altLang="x-none" sz="2000" dirty="0">
              <a:solidFill>
                <a:srgbClr val="990033"/>
              </a:solidFill>
              <a:ea typeface="ＭＳ Ｐゴシック" charset="-128"/>
            </a:endParaRPr>
          </a:p>
          <a:p>
            <a:pPr lvl="1">
              <a:defRPr/>
            </a:pPr>
            <a:r>
              <a:rPr lang="en-GB" altLang="x-none" dirty="0"/>
              <a:t>lifting, lowering, pushing, pulling, moving or carrying a load</a:t>
            </a:r>
          </a:p>
          <a:p>
            <a:pPr lvl="1">
              <a:defRPr/>
            </a:pPr>
            <a:endParaRPr lang="en-GB" altLang="x-none" dirty="0"/>
          </a:p>
          <a:p>
            <a:pPr marL="0" lvl="1" indent="0">
              <a:buNone/>
              <a:defRPr/>
            </a:pPr>
            <a:r>
              <a:rPr lang="en-GB" altLang="x-none" dirty="0"/>
              <a:t>Individuals should conduct a risk assessment first. Lifting operations should be planned in advance. Employees have a responsibility to use mechanical aids as required in order to avoid injury.</a:t>
            </a:r>
          </a:p>
        </p:txBody>
      </p:sp>
      <p:sp>
        <p:nvSpPr>
          <p:cNvPr id="5" name="TextBox 4">
            <a:extLst>
              <a:ext uri="{FF2B5EF4-FFF2-40B4-BE49-F238E27FC236}">
                <a16:creationId xmlns:a16="http://schemas.microsoft.com/office/drawing/2014/main" id="{E1A0C1DD-1BA9-4ED1-BCB1-033967057D99}"/>
              </a:ext>
            </a:extLst>
          </p:cNvPr>
          <p:cNvSpPr txBox="1"/>
          <p:nvPr/>
        </p:nvSpPr>
        <p:spPr>
          <a:xfrm>
            <a:off x="431115" y="6470683"/>
            <a:ext cx="623889" cy="246221"/>
          </a:xfrm>
          <a:prstGeom prst="rect">
            <a:avLst/>
          </a:prstGeom>
          <a:noFill/>
        </p:spPr>
        <p:txBody>
          <a:bodyPr wrap="none" rtlCol="0">
            <a:spAutoFit/>
          </a:bodyPr>
          <a:lstStyle/>
          <a:p>
            <a:r>
              <a:rPr lang="en-GB" sz="1000" dirty="0"/>
              <a:t>Source:</a:t>
            </a:r>
          </a:p>
        </p:txBody>
      </p:sp>
    </p:spTree>
    <p:extLst>
      <p:ext uri="{BB962C8B-B14F-4D97-AF65-F5344CB8AC3E}">
        <p14:creationId xmlns:p14="http://schemas.microsoft.com/office/powerpoint/2010/main" val="2652844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Personal Protective Equipment (PPE) Regulations 1992</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Wherever there are risks to health and safety that cannot be adequately controlled in other ways, the PPE at Work Regulations require PPE to be supplied by the employer to the employee. </a:t>
            </a:r>
          </a:p>
          <a:p>
            <a:r>
              <a:rPr lang="en-GB" dirty="0">
                <a:solidFill>
                  <a:srgbClr val="111111"/>
                </a:solidFill>
                <a:latin typeface="Arial" panose="020B0604020202020204" pitchFamily="34" charset="0"/>
              </a:rPr>
              <a:t>The Regulations also require that PPE is:</a:t>
            </a:r>
          </a:p>
          <a:p>
            <a:pPr lvl="1">
              <a:defRPr/>
            </a:pPr>
            <a:r>
              <a:rPr lang="en-GB" dirty="0"/>
              <a:t>properly assessed before use to make sure it is fit for purpose</a:t>
            </a:r>
          </a:p>
          <a:p>
            <a:pPr lvl="1">
              <a:defRPr/>
            </a:pPr>
            <a:r>
              <a:rPr lang="en-GB" dirty="0"/>
              <a:t>maintained and stored properly</a:t>
            </a:r>
          </a:p>
          <a:p>
            <a:pPr lvl="1">
              <a:defRPr/>
            </a:pPr>
            <a:r>
              <a:rPr lang="en-GB" dirty="0"/>
              <a:t>provided with instructions on how to use it safely</a:t>
            </a:r>
          </a:p>
          <a:p>
            <a:pPr lvl="1">
              <a:defRPr/>
            </a:pPr>
            <a:r>
              <a:rPr lang="en-GB" dirty="0"/>
              <a:t>used correctly by employees.</a:t>
            </a:r>
          </a:p>
        </p:txBody>
      </p:sp>
    </p:spTree>
    <p:extLst>
      <p:ext uri="{BB962C8B-B14F-4D97-AF65-F5344CB8AC3E}">
        <p14:creationId xmlns:p14="http://schemas.microsoft.com/office/powerpoint/2010/main" val="3120586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Work at Height Regulations 2005</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Working at height means working in any place where, if there were no precautions in place, a person could fall a distance liable to cause personal injury. </a:t>
            </a:r>
          </a:p>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The following will mitigate against falling from height:</a:t>
            </a:r>
            <a:endParaRPr lang="en-GB" altLang="x-none" sz="2000" dirty="0">
              <a:solidFill>
                <a:srgbClr val="111111"/>
              </a:solidFill>
              <a:latin typeface="Arial" panose="020B0604020202020204" pitchFamily="34" charset="0"/>
            </a:endParaRPr>
          </a:p>
          <a:p>
            <a:pPr marL="342900" indent="-342900">
              <a:lnSpc>
                <a:spcPct val="150000"/>
              </a:lnSpc>
              <a:spcBef>
                <a:spcPct val="0"/>
              </a:spcBef>
              <a:buClr>
                <a:srgbClr val="0070C0"/>
              </a:buClr>
              <a:buFont typeface="Arial" panose="020B0604020202020204" pitchFamily="34" charset="0"/>
              <a:buChar char="•"/>
            </a:pPr>
            <a:r>
              <a:rPr lang="en-GB" altLang="x-none" sz="2000" dirty="0"/>
              <a:t>guards and fall arresters</a:t>
            </a:r>
          </a:p>
          <a:p>
            <a:pPr marL="342900" indent="-342900">
              <a:lnSpc>
                <a:spcPct val="150000"/>
              </a:lnSpc>
              <a:spcBef>
                <a:spcPct val="0"/>
              </a:spcBef>
              <a:buClr>
                <a:srgbClr val="0070C0"/>
              </a:buClr>
              <a:buFont typeface="Arial" panose="020B0604020202020204" pitchFamily="34" charset="0"/>
              <a:buChar char="•"/>
            </a:pPr>
            <a:r>
              <a:rPr lang="en-GB" altLang="x-none" dirty="0"/>
              <a:t>harnesses</a:t>
            </a:r>
          </a:p>
          <a:p>
            <a:pPr marL="342900" indent="-342900">
              <a:lnSpc>
                <a:spcPct val="150000"/>
              </a:lnSpc>
              <a:spcBef>
                <a:spcPct val="0"/>
              </a:spcBef>
              <a:buClr>
                <a:srgbClr val="0070C0"/>
              </a:buClr>
              <a:buFont typeface="Arial" panose="020B0604020202020204" pitchFamily="34" charset="0"/>
              <a:buChar char="•"/>
            </a:pPr>
            <a:r>
              <a:rPr lang="en-GB" altLang="x-none" dirty="0"/>
              <a:t>planning of work </a:t>
            </a:r>
          </a:p>
          <a:p>
            <a:pPr marL="342900" indent="-342900">
              <a:lnSpc>
                <a:spcPct val="150000"/>
              </a:lnSpc>
              <a:spcBef>
                <a:spcPct val="0"/>
              </a:spcBef>
              <a:buClr>
                <a:srgbClr val="0070C0"/>
              </a:buClr>
              <a:buFont typeface="Arial" panose="020B0604020202020204" pitchFamily="34" charset="0"/>
              <a:buChar char="•"/>
            </a:pPr>
            <a:r>
              <a:rPr lang="en-GB" altLang="x-none" dirty="0"/>
              <a:t>risk assessment </a:t>
            </a:r>
          </a:p>
          <a:p>
            <a:pPr marL="342900" indent="-342900">
              <a:lnSpc>
                <a:spcPct val="150000"/>
              </a:lnSpc>
              <a:spcBef>
                <a:spcPct val="0"/>
              </a:spcBef>
              <a:buClr>
                <a:srgbClr val="0070C0"/>
              </a:buClr>
              <a:buFont typeface="Arial" panose="020B0604020202020204" pitchFamily="34" charset="0"/>
              <a:buChar char="•"/>
            </a:pPr>
            <a:r>
              <a:rPr lang="en-GB" altLang="x-none" dirty="0"/>
              <a:t>equipment inspections.</a:t>
            </a:r>
          </a:p>
        </p:txBody>
      </p:sp>
      <p:pic>
        <p:nvPicPr>
          <p:cNvPr id="5" name="Picture 4" descr="A picture containing outdoor, person, orange, jacket&#10;&#10;Description automatically generated">
            <a:extLst>
              <a:ext uri="{FF2B5EF4-FFF2-40B4-BE49-F238E27FC236}">
                <a16:creationId xmlns:a16="http://schemas.microsoft.com/office/drawing/2014/main" id="{AC5528F8-9EC3-49F0-8896-86AEF07786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9952" y="3140969"/>
            <a:ext cx="3312368" cy="2208614"/>
          </a:xfrm>
          <a:prstGeom prst="rect">
            <a:avLst/>
          </a:prstGeom>
        </p:spPr>
      </p:pic>
    </p:spTree>
    <p:extLst>
      <p:ext uri="{BB962C8B-B14F-4D97-AF65-F5344CB8AC3E}">
        <p14:creationId xmlns:p14="http://schemas.microsoft.com/office/powerpoint/2010/main" val="1652181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Control of Noise at Work Regulations 2005</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b="0" i="0" dirty="0">
                <a:solidFill>
                  <a:srgbClr val="111111"/>
                </a:solidFill>
                <a:effectLst/>
                <a:latin typeface="Arial" panose="020B0604020202020204" pitchFamily="34" charset="0"/>
              </a:rPr>
              <a:t>The aim is to ensure that workers’ hearing is protected from excessive noise at their place of work, which could cause them to lose their hearing and/or to suffer from tinnitus (permanent ringing in the ears).</a:t>
            </a:r>
          </a:p>
          <a:p>
            <a:pPr>
              <a:spcBef>
                <a:spcPts val="600"/>
              </a:spcBef>
              <a:spcAft>
                <a:spcPts val="600"/>
              </a:spcAft>
              <a:buClr>
                <a:srgbClr val="CC0000"/>
              </a:buClr>
              <a:defRPr/>
            </a:pPr>
            <a:r>
              <a:rPr lang="en-GB" sz="2000" dirty="0">
                <a:ea typeface="ＭＳ Ｐゴシック" charset="0"/>
                <a:cs typeface="Arial" charset="0"/>
              </a:rPr>
              <a:t>The level at which employers must provide hearing protection and hearing protection zones is </a:t>
            </a:r>
            <a:r>
              <a:rPr lang="en-GB" sz="2000" b="1" dirty="0">
                <a:ea typeface="ＭＳ Ｐゴシック" charset="0"/>
                <a:cs typeface="Arial" charset="0"/>
              </a:rPr>
              <a:t>85 decibels </a:t>
            </a:r>
            <a:r>
              <a:rPr lang="en-GB" sz="2000" dirty="0">
                <a:ea typeface="ＭＳ Ｐゴシック" charset="0"/>
                <a:cs typeface="Arial" charset="0"/>
              </a:rPr>
              <a:t>(daily or weekly average exposure).</a:t>
            </a:r>
          </a:p>
        </p:txBody>
      </p:sp>
      <p:pic>
        <p:nvPicPr>
          <p:cNvPr id="5" name="Picture 4" descr="A picture containing person&#10;&#10;Description automatically generated">
            <a:extLst>
              <a:ext uri="{FF2B5EF4-FFF2-40B4-BE49-F238E27FC236}">
                <a16:creationId xmlns:a16="http://schemas.microsoft.com/office/drawing/2014/main" id="{D9AE93F4-9A3B-47F3-8B66-B3212284982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04164" y="3376797"/>
            <a:ext cx="2952328" cy="1969203"/>
          </a:xfrm>
          <a:prstGeom prst="rect">
            <a:avLst/>
          </a:prstGeom>
        </p:spPr>
      </p:pic>
    </p:spTree>
    <p:extLst>
      <p:ext uri="{BB962C8B-B14F-4D97-AF65-F5344CB8AC3E}">
        <p14:creationId xmlns:p14="http://schemas.microsoft.com/office/powerpoint/2010/main" val="32515335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0" i="0" dirty="0">
                <a:solidFill>
                  <a:srgbClr val="000000"/>
                </a:solidFill>
                <a:effectLst/>
                <a:latin typeface="Arial" panose="020B0604020202020204" pitchFamily="34" charset="0"/>
              </a:rPr>
              <a:t>There are numerous environmental laws in the UK that cover everything from flytipping, littering and pollution to wildlife, conservation, climate change, noise and planning. However, knowing or understanding which law pertains to what aspect of the environment can be difficult. </a:t>
            </a:r>
          </a:p>
          <a:p>
            <a:pPr algn="l" fontAlgn="base"/>
            <a:r>
              <a:rPr lang="en-GB" b="0" i="0" dirty="0">
                <a:solidFill>
                  <a:srgbClr val="000000"/>
                </a:solidFill>
                <a:effectLst/>
                <a:latin typeface="Arial" panose="020B0604020202020204" pitchFamily="34" charset="0"/>
              </a:rPr>
              <a:t>Splitting regulations into different categories can help.</a:t>
            </a:r>
          </a:p>
          <a:p>
            <a:r>
              <a:rPr lang="en-GB" b="1" i="0" dirty="0">
                <a:solidFill>
                  <a:srgbClr val="000000"/>
                </a:solidFill>
                <a:effectLst/>
                <a:latin typeface="Arial" panose="020B0604020202020204" pitchFamily="34" charset="0"/>
              </a:rPr>
              <a:t>Pollution/environment</a:t>
            </a:r>
          </a:p>
          <a:p>
            <a:pPr lvl="1">
              <a:defRPr/>
            </a:pPr>
            <a:r>
              <a:rPr lang="en-GB" dirty="0"/>
              <a:t>Control of Pollution Act</a:t>
            </a:r>
          </a:p>
          <a:p>
            <a:pPr lvl="1">
              <a:defRPr/>
            </a:pPr>
            <a:r>
              <a:rPr lang="en-GB" dirty="0"/>
              <a:t>Environmental Protection Act</a:t>
            </a:r>
          </a:p>
        </p:txBody>
      </p:sp>
      <p:pic>
        <p:nvPicPr>
          <p:cNvPr id="6" name="Picture 5" descr="A picture containing rock, outdoor, nature, pile&#10;&#10;Description automatically generated">
            <a:extLst>
              <a:ext uri="{FF2B5EF4-FFF2-40B4-BE49-F238E27FC236}">
                <a16:creationId xmlns:a16="http://schemas.microsoft.com/office/drawing/2014/main" id="{81FBED42-36D9-46E0-A1D3-1A5EE6E712B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3567136"/>
            <a:ext cx="3242698" cy="1824018"/>
          </a:xfrm>
          <a:prstGeom prst="rect">
            <a:avLst/>
          </a:prstGeom>
        </p:spPr>
      </p:pic>
    </p:spTree>
    <p:extLst>
      <p:ext uri="{BB962C8B-B14F-4D97-AF65-F5344CB8AC3E}">
        <p14:creationId xmlns:p14="http://schemas.microsoft.com/office/powerpoint/2010/main" val="4007523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1" i="0" dirty="0">
                <a:solidFill>
                  <a:srgbClr val="000000"/>
                </a:solidFill>
                <a:effectLst/>
                <a:latin typeface="Arial" panose="020B0604020202020204" pitchFamily="34" charset="0"/>
              </a:rPr>
              <a:t>Conservation</a:t>
            </a:r>
          </a:p>
          <a:p>
            <a:pPr lvl="1">
              <a:defRPr/>
            </a:pPr>
            <a:r>
              <a:rPr lang="en-GB" dirty="0"/>
              <a:t>Planning (Listed Buildings and Conservation Areas) Act</a:t>
            </a:r>
          </a:p>
          <a:p>
            <a:pPr lvl="1">
              <a:defRPr/>
            </a:pPr>
            <a:r>
              <a:rPr lang="en-GB" dirty="0"/>
              <a:t>Countryside and Rights of Way Act</a:t>
            </a:r>
          </a:p>
          <a:p>
            <a:pPr lvl="1">
              <a:defRPr/>
            </a:pPr>
            <a:endParaRPr lang="en-GB" dirty="0"/>
          </a:p>
          <a:p>
            <a:pPr marL="0" lvl="1" indent="0">
              <a:buNone/>
              <a:defRPr/>
            </a:pPr>
            <a:r>
              <a:rPr lang="en-GB" b="1" dirty="0">
                <a:solidFill>
                  <a:srgbClr val="000000"/>
                </a:solidFill>
                <a:latin typeface="Arial" panose="020B0604020202020204" pitchFamily="34" charset="0"/>
              </a:rPr>
              <a:t>Climate change</a:t>
            </a:r>
          </a:p>
          <a:p>
            <a:pPr lvl="1">
              <a:defRPr/>
            </a:pPr>
            <a:r>
              <a:rPr lang="en-GB" dirty="0"/>
              <a:t>Climate Change Act 2008</a:t>
            </a:r>
          </a:p>
          <a:p>
            <a:pPr lvl="1">
              <a:defRPr/>
            </a:pPr>
            <a:r>
              <a:rPr lang="en-GB" dirty="0"/>
              <a:t>Planning and Energy Act 2008</a:t>
            </a:r>
          </a:p>
          <a:p>
            <a:pPr lvl="1">
              <a:defRPr/>
            </a:pPr>
            <a:r>
              <a:rPr lang="en-GB" dirty="0"/>
              <a:t>Energy Act 2020</a:t>
            </a:r>
          </a:p>
          <a:p>
            <a:pPr lvl="1">
              <a:defRPr/>
            </a:pPr>
            <a:endParaRPr lang="en-GB" dirty="0"/>
          </a:p>
          <a:p>
            <a:pPr lvl="1">
              <a:defRPr/>
            </a:pPr>
            <a:endParaRPr lang="en-GB" dirty="0"/>
          </a:p>
        </p:txBody>
      </p:sp>
    </p:spTree>
    <p:extLst>
      <p:ext uri="{BB962C8B-B14F-4D97-AF65-F5344CB8AC3E}">
        <p14:creationId xmlns:p14="http://schemas.microsoft.com/office/powerpoint/2010/main" val="22006394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Protection Act</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b="1" dirty="0"/>
              <a:t>Waste management in construction</a:t>
            </a:r>
          </a:p>
          <a:p>
            <a:r>
              <a:rPr lang="en-GB" dirty="0">
                <a:solidFill>
                  <a:srgbClr val="111111"/>
                </a:solidFill>
                <a:latin typeface="Arial" panose="020B0604020202020204" pitchFamily="34" charset="0"/>
              </a:rPr>
              <a:t>Any waste generated on site will normally need to be stored for a period of time before collection. Employers have a legal responsibility to ensure waste is stored safely. Regulations require the following actions.</a:t>
            </a:r>
          </a:p>
          <a:p>
            <a:pPr lvl="1">
              <a:defRPr/>
            </a:pPr>
            <a:r>
              <a:rPr lang="en-GB" dirty="0"/>
              <a:t>Pre-treatment – ie sorting recyclable and non-recyclable material. This can be on-site or completed by a registered waste collector at a sorting facility.</a:t>
            </a:r>
          </a:p>
          <a:p>
            <a:pPr lvl="1">
              <a:defRPr/>
            </a:pPr>
            <a:r>
              <a:rPr lang="en-GB" dirty="0"/>
              <a:t>Safe on-site storage for all waste.</a:t>
            </a:r>
          </a:p>
          <a:p>
            <a:pPr lvl="1">
              <a:defRPr/>
            </a:pPr>
            <a:r>
              <a:rPr lang="en-GB" dirty="0"/>
              <a:t>Waste must be collected by a registered waste carrier.</a:t>
            </a:r>
          </a:p>
          <a:p>
            <a:pPr lvl="1">
              <a:defRPr/>
            </a:pPr>
            <a:r>
              <a:rPr lang="en-GB" dirty="0"/>
              <a:t>Disposal of waste must take place at a licensed waste disposal facility.</a:t>
            </a:r>
          </a:p>
          <a:p>
            <a:pPr lvl="1">
              <a:defRPr/>
            </a:pPr>
            <a:r>
              <a:rPr lang="en-GB" dirty="0"/>
              <a:t>Waste must be covered by a waste transfer note.</a:t>
            </a:r>
          </a:p>
          <a:p>
            <a:pPr lvl="1">
              <a:defRPr/>
            </a:pPr>
            <a:endParaRPr lang="en-GB" dirty="0"/>
          </a:p>
        </p:txBody>
      </p:sp>
    </p:spTree>
    <p:extLst>
      <p:ext uri="{BB962C8B-B14F-4D97-AF65-F5344CB8AC3E}">
        <p14:creationId xmlns:p14="http://schemas.microsoft.com/office/powerpoint/2010/main" val="2907500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56" y="1008000"/>
            <a:ext cx="8507288" cy="332768"/>
          </a:xfrm>
        </p:spPr>
        <p:txBody>
          <a:bodyPr/>
          <a:lstStyle/>
          <a:p>
            <a:r>
              <a:rPr lang="en-GB" dirty="0"/>
              <a:t>Construction (Health, Safety and Welfare) (CHSW) Regulations</a:t>
            </a:r>
            <a:endParaRPr lang="en-GB" altLang="x-none" dirty="0"/>
          </a:p>
        </p:txBody>
      </p:sp>
      <p:sp>
        <p:nvSpPr>
          <p:cNvPr id="3" name="Content Placeholder 2"/>
          <p:cNvSpPr>
            <a:spLocks noGrp="1"/>
          </p:cNvSpPr>
          <p:nvPr>
            <p:ph sz="quarter" idx="10"/>
          </p:nvPr>
        </p:nvSpPr>
        <p:spPr>
          <a:xfrm>
            <a:off x="326587" y="1772816"/>
            <a:ext cx="8229600" cy="4338000"/>
          </a:xfrm>
        </p:spPr>
        <p:txBody>
          <a:bodyPr/>
          <a:lstStyle/>
          <a:p>
            <a:r>
              <a:rPr lang="en-GB" dirty="0"/>
              <a:t>These </a:t>
            </a:r>
            <a:r>
              <a:rPr lang="en-GB" sz="2000" b="0" i="0" u="none" strike="noStrike" baseline="0" dirty="0">
                <a:solidFill>
                  <a:srgbClr val="000000"/>
                </a:solidFill>
                <a:latin typeface="Arial" panose="020B0604020202020204" pitchFamily="34" charset="0"/>
              </a:rPr>
              <a:t>are directly related to the provision of welfare facilities during construction work. For example:</a:t>
            </a:r>
          </a:p>
          <a:p>
            <a:pPr lvl="1">
              <a:defRPr/>
            </a:pPr>
            <a:r>
              <a:rPr lang="en-GB" dirty="0"/>
              <a:t>toilets</a:t>
            </a:r>
          </a:p>
          <a:p>
            <a:pPr lvl="1">
              <a:defRPr/>
            </a:pPr>
            <a:r>
              <a:rPr lang="en-GB" dirty="0"/>
              <a:t>washing facilities</a:t>
            </a:r>
          </a:p>
          <a:p>
            <a:pPr lvl="1">
              <a:defRPr/>
            </a:pPr>
            <a:r>
              <a:rPr lang="en-GB" dirty="0"/>
              <a:t>drinking water</a:t>
            </a:r>
          </a:p>
          <a:p>
            <a:pPr lvl="1">
              <a:defRPr/>
            </a:pPr>
            <a:r>
              <a:rPr lang="en-GB" dirty="0"/>
              <a:t>heating</a:t>
            </a:r>
          </a:p>
          <a:p>
            <a:pPr lvl="1">
              <a:defRPr/>
            </a:pPr>
            <a:r>
              <a:rPr lang="en-GB" dirty="0"/>
              <a:t>changing rooms</a:t>
            </a:r>
          </a:p>
          <a:p>
            <a:pPr lvl="1">
              <a:defRPr/>
            </a:pPr>
            <a:r>
              <a:rPr lang="en-GB" dirty="0"/>
              <a:t>lockers</a:t>
            </a:r>
          </a:p>
          <a:p>
            <a:pPr lvl="1">
              <a:defRPr/>
            </a:pPr>
            <a:r>
              <a:rPr lang="en-GB" dirty="0"/>
              <a:t>rest facilities</a:t>
            </a:r>
          </a:p>
          <a:p>
            <a:pPr lvl="1">
              <a:defRPr/>
            </a:pPr>
            <a:r>
              <a:rPr lang="en-GB" dirty="0"/>
              <a:t>eating facilities.</a:t>
            </a:r>
          </a:p>
        </p:txBody>
      </p:sp>
      <p:pic>
        <p:nvPicPr>
          <p:cNvPr id="6" name="Picture 5">
            <a:extLst>
              <a:ext uri="{FF2B5EF4-FFF2-40B4-BE49-F238E27FC236}">
                <a16:creationId xmlns:a16="http://schemas.microsoft.com/office/drawing/2014/main" id="{ADF0A686-0DB4-4DD4-9AF5-2F908EA76A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81818" y="2204863"/>
            <a:ext cx="2111475" cy="3167529"/>
          </a:xfrm>
          <a:prstGeom prst="rect">
            <a:avLst/>
          </a:prstGeom>
        </p:spPr>
      </p:pic>
    </p:spTree>
    <p:extLst>
      <p:ext uri="{BB962C8B-B14F-4D97-AF65-F5344CB8AC3E}">
        <p14:creationId xmlns:p14="http://schemas.microsoft.com/office/powerpoint/2010/main" val="34291007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sz="2400" b="1" dirty="0"/>
              <a:t>Health and Safety at Work Act 1974</a:t>
            </a:r>
          </a:p>
        </p:txBody>
      </p:sp>
      <p:sp>
        <p:nvSpPr>
          <p:cNvPr id="3" name="Content Placeholder 2"/>
          <p:cNvSpPr>
            <a:spLocks noGrp="1"/>
          </p:cNvSpPr>
          <p:nvPr>
            <p:ph sz="quarter" idx="10"/>
          </p:nvPr>
        </p:nvSpPr>
        <p:spPr/>
        <p:txBody>
          <a:bodyPr/>
          <a:lstStyle/>
          <a:p>
            <a:pPr indent="0">
              <a:buFontTx/>
              <a:buNone/>
            </a:pPr>
            <a:r>
              <a:rPr lang="en-GB" altLang="x-none" sz="2000" dirty="0">
                <a:ea typeface="ＭＳ Ｐゴシック" charset="-128"/>
              </a:rPr>
              <a:t>The Health and Safety at Work Act (HASAWA) 1974 embodies the requirements for the management of health and safety at work, and covers: </a:t>
            </a:r>
          </a:p>
          <a:p>
            <a:pPr lvl="1"/>
            <a:r>
              <a:rPr lang="en-GB" altLang="x-none" sz="2000" dirty="0">
                <a:ea typeface="ＭＳ Ｐゴシック" charset="-128"/>
              </a:rPr>
              <a:t>all people at wor</a:t>
            </a:r>
            <a:r>
              <a:rPr lang="en-GB" altLang="x-none" sz="2000" dirty="0"/>
              <a:t>k (i.e. </a:t>
            </a:r>
            <a:r>
              <a:rPr lang="en-GB" altLang="x-none" sz="2000" dirty="0">
                <a:ea typeface="ＭＳ Ｐゴシック" charset="-128"/>
              </a:rPr>
              <a:t>employers/employees)</a:t>
            </a:r>
            <a:endParaRPr lang="en-US" dirty="0"/>
          </a:p>
          <a:p>
            <a:pPr lvl="1"/>
            <a:r>
              <a:rPr lang="en-GB" altLang="x-none" sz="2000" dirty="0">
                <a:ea typeface="ＭＳ Ｐゴシック" charset="-128"/>
              </a:rPr>
              <a:t>the self-employed</a:t>
            </a:r>
          </a:p>
          <a:p>
            <a:pPr lvl="1"/>
            <a:r>
              <a:rPr lang="en-GB" altLang="x-none" sz="2000" dirty="0">
                <a:ea typeface="ＭＳ Ｐゴシック" charset="-128"/>
              </a:rPr>
              <a:t>the general public</a:t>
            </a:r>
          </a:p>
          <a:p>
            <a:pPr lvl="1"/>
            <a:r>
              <a:rPr lang="en-GB" altLang="x-none" sz="2000" dirty="0">
                <a:ea typeface="ＭＳ Ｐゴシック" charset="-128"/>
              </a:rPr>
              <a:t>all people and activities.</a:t>
            </a:r>
          </a:p>
          <a:p>
            <a:pPr lvl="1"/>
            <a:endParaRPr lang="en-US" dirty="0"/>
          </a:p>
          <a:p>
            <a:endParaRPr lang="en-US" dirty="0"/>
          </a:p>
        </p:txBody>
      </p:sp>
      <p:pic>
        <p:nvPicPr>
          <p:cNvPr id="7" name="Picture 6" descr="Text, letter&#10;&#10;Description automatically generated">
            <a:extLst>
              <a:ext uri="{FF2B5EF4-FFF2-40B4-BE49-F238E27FC236}">
                <a16:creationId xmlns:a16="http://schemas.microsoft.com/office/drawing/2014/main" id="{34E7AE46-5617-4274-902B-DF030B95906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3928" y="3058879"/>
            <a:ext cx="3600400" cy="257428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sz="2400" b="1" dirty="0"/>
              <a:t>HASAWA 1974</a:t>
            </a:r>
          </a:p>
        </p:txBody>
      </p:sp>
      <p:sp>
        <p:nvSpPr>
          <p:cNvPr id="3" name="Content Placeholder 2"/>
          <p:cNvSpPr>
            <a:spLocks noGrp="1"/>
          </p:cNvSpPr>
          <p:nvPr>
            <p:ph sz="quarter" idx="10"/>
          </p:nvPr>
        </p:nvSpPr>
        <p:spPr/>
        <p:txBody>
          <a:bodyPr/>
          <a:lstStyle/>
          <a:p>
            <a:pPr>
              <a:buFontTx/>
              <a:buNone/>
            </a:pPr>
            <a:r>
              <a:rPr lang="en-GB" altLang="x-none" sz="2000" dirty="0">
                <a:ea typeface="ＭＳ Ｐゴシック" charset="-128"/>
              </a:rPr>
              <a:t>The main objectives of HASAWA 1974 are:</a:t>
            </a:r>
          </a:p>
          <a:p>
            <a:pPr lvl="1"/>
            <a:r>
              <a:rPr lang="en-GB" altLang="x-none" sz="2000" dirty="0">
                <a:ea typeface="ＭＳ Ｐゴシック" charset="-128"/>
              </a:rPr>
              <a:t>health and safety of </a:t>
            </a:r>
            <a:r>
              <a:rPr lang="en-GB" altLang="x-none" sz="2000" b="1" dirty="0">
                <a:ea typeface="ＭＳ Ｐゴシック" charset="-128"/>
              </a:rPr>
              <a:t>all</a:t>
            </a:r>
            <a:r>
              <a:rPr lang="en-GB" altLang="x-none" sz="2000" dirty="0">
                <a:ea typeface="ＭＳ Ｐゴシック" charset="-128"/>
              </a:rPr>
              <a:t> people at work</a:t>
            </a:r>
          </a:p>
          <a:p>
            <a:pPr lvl="1"/>
            <a:r>
              <a:rPr lang="en-GB" altLang="x-none" sz="2000" dirty="0">
                <a:ea typeface="ＭＳ Ｐゴシック" charset="-128"/>
              </a:rPr>
              <a:t>the protection of others from </a:t>
            </a:r>
            <a:r>
              <a:rPr lang="en-GB" altLang="x-none" sz="2000" b="1" dirty="0">
                <a:ea typeface="ＭＳ Ｐゴシック" charset="-128"/>
              </a:rPr>
              <a:t>risks</a:t>
            </a:r>
            <a:r>
              <a:rPr lang="en-GB" altLang="x-none" sz="2000" dirty="0">
                <a:ea typeface="ＭＳ Ｐゴシック" charset="-128"/>
              </a:rPr>
              <a:t> at work</a:t>
            </a:r>
          </a:p>
          <a:p>
            <a:pPr lvl="1"/>
            <a:r>
              <a:rPr lang="en-GB" altLang="x-none" sz="2000" dirty="0">
                <a:ea typeface="ＭＳ Ｐゴシック" charset="-128"/>
              </a:rPr>
              <a:t>the control of dangerous </a:t>
            </a:r>
            <a:r>
              <a:rPr lang="en-GB" altLang="x-none" sz="2000" b="1" dirty="0">
                <a:ea typeface="ＭＳ Ｐゴシック" charset="-128"/>
              </a:rPr>
              <a:t>substances</a:t>
            </a:r>
          </a:p>
          <a:p>
            <a:pPr lvl="1"/>
            <a:r>
              <a:rPr lang="en-GB" altLang="x-none" sz="2000" dirty="0">
                <a:ea typeface="ＭＳ Ｐゴシック" charset="-128"/>
              </a:rPr>
              <a:t>the control of dangerous </a:t>
            </a:r>
            <a:r>
              <a:rPr lang="en-GB" altLang="x-none" sz="2000" b="1" dirty="0">
                <a:ea typeface="ＭＳ Ｐゴシック" charset="-128"/>
              </a:rPr>
              <a:t>emissions</a:t>
            </a:r>
            <a:r>
              <a:rPr lang="en-GB" altLang="x-none" sz="2000" dirty="0">
                <a:ea typeface="ＭＳ Ｐゴシック" charset="-128"/>
              </a:rPr>
              <a:t>.</a:t>
            </a:r>
            <a:endParaRPr lang="en-US" dirty="0"/>
          </a:p>
          <a:p>
            <a:endParaRPr lang="en-US" dirty="0"/>
          </a:p>
        </p:txBody>
      </p:sp>
    </p:spTree>
    <p:extLst>
      <p:ext uri="{BB962C8B-B14F-4D97-AF65-F5344CB8AC3E}">
        <p14:creationId xmlns:p14="http://schemas.microsoft.com/office/powerpoint/2010/main" val="740936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sz="2400" b="1" dirty="0"/>
              <a:t>HASAWA 1974</a:t>
            </a:r>
          </a:p>
        </p:txBody>
      </p:sp>
      <p:sp>
        <p:nvSpPr>
          <p:cNvPr id="3" name="Content Placeholder 2"/>
          <p:cNvSpPr>
            <a:spLocks noGrp="1"/>
          </p:cNvSpPr>
          <p:nvPr>
            <p:ph sz="quarter" idx="10"/>
          </p:nvPr>
        </p:nvSpPr>
        <p:spPr/>
        <p:txBody>
          <a:bodyPr/>
          <a:lstStyle/>
          <a:p>
            <a:pPr lvl="1"/>
            <a:r>
              <a:rPr lang="en-GB" altLang="x-none" dirty="0"/>
              <a:t>T</a:t>
            </a:r>
            <a:r>
              <a:rPr lang="en-GB" altLang="x-none" sz="2000" dirty="0">
                <a:ea typeface="ＭＳ Ｐゴシック" charset="-128"/>
              </a:rPr>
              <a:t>he Act makes health, safety and welfare </a:t>
            </a:r>
            <a:r>
              <a:rPr lang="en-GB" altLang="x-none" sz="2000" b="1" dirty="0">
                <a:ea typeface="ＭＳ Ｐゴシック" charset="-128"/>
              </a:rPr>
              <a:t>everyone</a:t>
            </a:r>
            <a:r>
              <a:rPr lang="en-GB" altLang="en-US" sz="2000" b="1" dirty="0">
                <a:ea typeface="ＭＳ Ｐゴシック" charset="-128"/>
              </a:rPr>
              <a:t>’</a:t>
            </a:r>
            <a:r>
              <a:rPr lang="en-GB" altLang="x-none" sz="2000" b="1" dirty="0">
                <a:ea typeface="ＭＳ Ｐゴシック" charset="-128"/>
              </a:rPr>
              <a:t>s</a:t>
            </a:r>
            <a:r>
              <a:rPr lang="en-GB" altLang="x-none" sz="2000" dirty="0">
                <a:ea typeface="ＭＳ Ｐゴシック" charset="-128"/>
              </a:rPr>
              <a:t> responsibility.</a:t>
            </a:r>
          </a:p>
          <a:p>
            <a:pPr lvl="1"/>
            <a:r>
              <a:rPr lang="en-GB" altLang="x-none" sz="2000" dirty="0">
                <a:ea typeface="ＭＳ Ｐゴシック" charset="-128"/>
              </a:rPr>
              <a:t>Employers have a responsibility to </a:t>
            </a:r>
            <a:r>
              <a:rPr lang="en-GB" altLang="x-none" sz="2000" b="1" dirty="0">
                <a:ea typeface="ＭＳ Ｐゴシック" charset="-128"/>
              </a:rPr>
              <a:t>provide personal protective equipment </a:t>
            </a:r>
            <a:r>
              <a:rPr lang="en-GB" altLang="x-none" sz="2000" dirty="0">
                <a:ea typeface="ＭＳ Ｐゴシック" charset="-128"/>
              </a:rPr>
              <a:t>(PPE), eg hard hats, gloves, eye protection, safety footwear etc.</a:t>
            </a:r>
          </a:p>
          <a:p>
            <a:pPr lvl="1"/>
            <a:r>
              <a:rPr lang="en-GB" altLang="x-none" sz="2000" dirty="0">
                <a:ea typeface="ＭＳ Ｐゴシック" charset="-128"/>
              </a:rPr>
              <a:t>A health and safety </a:t>
            </a:r>
            <a:r>
              <a:rPr lang="en-GB" altLang="x-none" sz="2000" dirty="0"/>
              <a:t>p</a:t>
            </a:r>
            <a:r>
              <a:rPr lang="en-GB" altLang="x-none" sz="2000" dirty="0">
                <a:ea typeface="ＭＳ Ｐゴシック" charset="-128"/>
              </a:rPr>
              <a:t>olicy must be produced if a company employs </a:t>
            </a:r>
            <a:r>
              <a:rPr lang="en-GB" altLang="x-none" sz="2000" b="1" dirty="0">
                <a:ea typeface="ＭＳ Ｐゴシック" charset="-128"/>
              </a:rPr>
              <a:t>five</a:t>
            </a:r>
            <a:r>
              <a:rPr lang="en-GB" altLang="x-none" sz="2000" dirty="0">
                <a:ea typeface="ＭＳ Ｐゴシック" charset="-128"/>
              </a:rPr>
              <a:t> or more employees.</a:t>
            </a:r>
          </a:p>
          <a:p>
            <a:endParaRPr lang="en-US" dirty="0"/>
          </a:p>
        </p:txBody>
      </p:sp>
      <p:pic>
        <p:nvPicPr>
          <p:cNvPr id="7" name="Picture 6" descr="Logo, company name&#10;&#10;Description automatically generated">
            <a:extLst>
              <a:ext uri="{FF2B5EF4-FFF2-40B4-BE49-F238E27FC236}">
                <a16:creationId xmlns:a16="http://schemas.microsoft.com/office/drawing/2014/main" id="{2CC9B227-8508-4F02-8913-A265032D1D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7784" y="3832509"/>
            <a:ext cx="2592288" cy="1927491"/>
          </a:xfrm>
          <a:prstGeom prst="rect">
            <a:avLst/>
          </a:prstGeom>
        </p:spPr>
      </p:pic>
    </p:spTree>
    <p:extLst>
      <p:ext uri="{BB962C8B-B14F-4D97-AF65-F5344CB8AC3E}">
        <p14:creationId xmlns:p14="http://schemas.microsoft.com/office/powerpoint/2010/main" val="2709429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of the construction team </a:t>
            </a:r>
          </a:p>
        </p:txBody>
      </p:sp>
      <p:sp>
        <p:nvSpPr>
          <p:cNvPr id="3" name="Content Placeholder 2"/>
          <p:cNvSpPr>
            <a:spLocks noGrp="1"/>
          </p:cNvSpPr>
          <p:nvPr>
            <p:ph sz="quarter" idx="10"/>
          </p:nvPr>
        </p:nvSpPr>
        <p:spPr/>
        <p:txBody>
          <a:bodyPr/>
          <a:lstStyle/>
          <a:p>
            <a:r>
              <a:rPr lang="en-GB" sz="2000" dirty="0"/>
              <a:t>HASAWA relates to all people at work whether they are employers, employees or the self-employed. </a:t>
            </a:r>
          </a:p>
          <a:p>
            <a:r>
              <a:rPr lang="en-GB" sz="2000" dirty="0"/>
              <a:t>It is specifically aimed at people and their activities </a:t>
            </a:r>
            <a:br>
              <a:rPr lang="en-GB" sz="2000" dirty="0"/>
            </a:br>
            <a:r>
              <a:rPr lang="en-GB" sz="2000" dirty="0"/>
              <a:t>at work rather than premises or processes. </a:t>
            </a:r>
          </a:p>
          <a:p>
            <a:r>
              <a:rPr lang="en-GB" sz="2000" dirty="0"/>
              <a:t>It includes provisions for both the protection of </a:t>
            </a:r>
            <a:br>
              <a:rPr lang="en-GB" sz="2000" dirty="0"/>
            </a:br>
            <a:r>
              <a:rPr lang="en-GB" sz="2000" dirty="0"/>
              <a:t>people at work and members of the general public </a:t>
            </a:r>
            <a:br>
              <a:rPr lang="en-GB" sz="2000" dirty="0"/>
            </a:br>
            <a:r>
              <a:rPr lang="en-GB" sz="2000" dirty="0"/>
              <a:t>who may be at risk as a consequence of workplace activities.</a:t>
            </a:r>
          </a:p>
          <a:p>
            <a:r>
              <a:rPr lang="en-GB" sz="2000" dirty="0"/>
              <a:t>The main objectives of HASAWA state that </a:t>
            </a:r>
            <a:r>
              <a:rPr lang="en-GB" sz="2000" b="1" dirty="0"/>
              <a:t>everyone has duties </a:t>
            </a:r>
            <a:r>
              <a:rPr lang="en-GB" sz="2000" dirty="0"/>
              <a:t>and responsibilities regarding health and safety: the </a:t>
            </a:r>
            <a:r>
              <a:rPr lang="en-GB" sz="2000" b="1" dirty="0"/>
              <a:t>worker</a:t>
            </a:r>
            <a:r>
              <a:rPr lang="en-GB" sz="2000" dirty="0"/>
              <a:t>, each contractor, the </a:t>
            </a:r>
            <a:r>
              <a:rPr lang="en-GB" sz="2000" b="1" dirty="0"/>
              <a:t>architect,</a:t>
            </a:r>
            <a:r>
              <a:rPr lang="en-GB" sz="2000" dirty="0"/>
              <a:t> the </a:t>
            </a:r>
            <a:r>
              <a:rPr lang="en-GB" sz="2000" b="1" dirty="0"/>
              <a:t>client</a:t>
            </a:r>
            <a:r>
              <a:rPr lang="en-GB" sz="2000" dirty="0"/>
              <a:t>, the </a:t>
            </a:r>
            <a:r>
              <a:rPr lang="en-GB" sz="2000" b="1" dirty="0"/>
              <a:t>main contractors</a:t>
            </a:r>
            <a:r>
              <a:rPr lang="en-GB" sz="2000" dirty="0"/>
              <a:t>, the </a:t>
            </a:r>
            <a:r>
              <a:rPr lang="en-GB" sz="2000" b="1" dirty="0"/>
              <a:t>subcontractors</a:t>
            </a:r>
            <a:r>
              <a:rPr lang="en-GB" sz="2000" dirty="0"/>
              <a:t>, </a:t>
            </a:r>
            <a:r>
              <a:rPr lang="en-GB" sz="2000" b="1" dirty="0"/>
              <a:t>employees</a:t>
            </a:r>
            <a:r>
              <a:rPr lang="en-GB" sz="2000" dirty="0"/>
              <a:t>, the </a:t>
            </a:r>
            <a:r>
              <a:rPr lang="en-GB" sz="2000" b="1" dirty="0"/>
              <a:t>self-employed </a:t>
            </a:r>
            <a:r>
              <a:rPr lang="en-GB" sz="2000" dirty="0"/>
              <a:t>(labour only) and the </a:t>
            </a:r>
            <a:r>
              <a:rPr lang="en-GB" sz="2000" b="1" dirty="0"/>
              <a:t>owner of the building </a:t>
            </a:r>
            <a:r>
              <a:rPr lang="en-GB" sz="2000" dirty="0"/>
              <a:t>being built.</a:t>
            </a:r>
          </a:p>
          <a:p>
            <a:endParaRPr lang="en-US" dirty="0"/>
          </a:p>
        </p:txBody>
      </p:sp>
      <p:pic>
        <p:nvPicPr>
          <p:cNvPr id="5" name="Picture 4">
            <a:extLst>
              <a:ext uri="{FF2B5EF4-FFF2-40B4-BE49-F238E27FC236}">
                <a16:creationId xmlns:a16="http://schemas.microsoft.com/office/drawing/2014/main" id="{8A92272C-EBB9-4FC6-946A-FC066324386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56547" y="1988840"/>
            <a:ext cx="2330253" cy="155567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of the construction team</a:t>
            </a:r>
            <a:endParaRPr lang="en-GB" altLang="x-none" sz="2400" b="1" dirty="0"/>
          </a:p>
        </p:txBody>
      </p:sp>
      <p:sp>
        <p:nvSpPr>
          <p:cNvPr id="3" name="Content Placeholder 2"/>
          <p:cNvSpPr>
            <a:spLocks noGrp="1"/>
          </p:cNvSpPr>
          <p:nvPr>
            <p:ph sz="quarter" idx="10"/>
          </p:nvPr>
        </p:nvSpPr>
        <p:spPr>
          <a:xfrm>
            <a:off x="457200" y="1493378"/>
            <a:ext cx="8229600" cy="4248000"/>
          </a:xfrm>
        </p:spPr>
        <p:txBody>
          <a:bodyPr/>
          <a:lstStyle/>
          <a:p>
            <a:r>
              <a:rPr lang="en-GB" sz="2000" b="1" dirty="0"/>
              <a:t>Employers </a:t>
            </a:r>
          </a:p>
          <a:p>
            <a:r>
              <a:rPr lang="en-GB" sz="2000" dirty="0"/>
              <a:t>For example, HASAWA deals specifically with </a:t>
            </a:r>
            <a:br>
              <a:rPr lang="en-GB" sz="2000" dirty="0"/>
            </a:br>
            <a:r>
              <a:rPr lang="en-GB" sz="2000" dirty="0"/>
              <a:t>the general duties of the </a:t>
            </a:r>
            <a:r>
              <a:rPr lang="en-GB" sz="2000" b="1" dirty="0"/>
              <a:t>employer</a:t>
            </a:r>
            <a:r>
              <a:rPr lang="en-GB" sz="2000" dirty="0"/>
              <a:t> towards their </a:t>
            </a:r>
            <a:br>
              <a:rPr lang="en-GB" sz="2000" dirty="0"/>
            </a:br>
            <a:r>
              <a:rPr lang="en-GB" sz="2000" dirty="0"/>
              <a:t>employees, stating that the </a:t>
            </a:r>
            <a:r>
              <a:rPr lang="en-GB" sz="2000" b="1" dirty="0"/>
              <a:t>employer must</a:t>
            </a:r>
            <a:r>
              <a:rPr lang="en-GB" sz="2000" dirty="0"/>
              <a:t>, as far </a:t>
            </a:r>
            <a:br>
              <a:rPr lang="en-GB" sz="2000" dirty="0"/>
            </a:br>
            <a:r>
              <a:rPr lang="en-GB" sz="2000" dirty="0"/>
              <a:t>as possible, </a:t>
            </a:r>
            <a:r>
              <a:rPr lang="en-GB" sz="2000" b="1" dirty="0"/>
              <a:t>ensure</a:t>
            </a:r>
            <a:r>
              <a:rPr lang="en-GB" sz="2000" dirty="0"/>
              <a:t> the </a:t>
            </a:r>
            <a:r>
              <a:rPr lang="en-GB" sz="2000" b="1" dirty="0"/>
              <a:t>health, safety and welfare </a:t>
            </a:r>
            <a:br>
              <a:rPr lang="en-GB" sz="2000" b="1" dirty="0"/>
            </a:br>
            <a:r>
              <a:rPr lang="en-GB" sz="2000" dirty="0"/>
              <a:t>of those in their employment.</a:t>
            </a:r>
          </a:p>
          <a:p>
            <a:r>
              <a:rPr lang="en-GB" sz="2000" dirty="0"/>
              <a:t>This legislation also states that employers must have a </a:t>
            </a:r>
            <a:r>
              <a:rPr lang="en-GB" sz="2000" b="1" dirty="0"/>
              <a:t>health and safety policy </a:t>
            </a:r>
            <a:r>
              <a:rPr lang="en-GB" sz="2000" dirty="0"/>
              <a:t>and that, if the company has more than five employees, that policy must be written down.</a:t>
            </a:r>
          </a:p>
          <a:p>
            <a:r>
              <a:rPr lang="en-GB" sz="2000" dirty="0"/>
              <a:t>The policy must be </a:t>
            </a:r>
            <a:r>
              <a:rPr lang="en-GB" sz="2000" b="1" dirty="0"/>
              <a:t>revised as necessary </a:t>
            </a:r>
            <a:r>
              <a:rPr lang="en-GB" sz="2000" dirty="0"/>
              <a:t>at regular intervals and </a:t>
            </a:r>
            <a:r>
              <a:rPr lang="en-GB" sz="2000" b="1" dirty="0"/>
              <a:t>all employees </a:t>
            </a:r>
            <a:r>
              <a:rPr lang="en-GB" sz="2000" dirty="0"/>
              <a:t>must </a:t>
            </a:r>
            <a:r>
              <a:rPr lang="en-GB" sz="2000" b="1" dirty="0"/>
              <a:t>have access </a:t>
            </a:r>
            <a:r>
              <a:rPr lang="en-GB" sz="2000" dirty="0"/>
              <a:t>to and be informed of any changes made to the policy.</a:t>
            </a:r>
            <a:endParaRPr lang="en-US" dirty="0"/>
          </a:p>
          <a:p>
            <a:endParaRPr lang="en-US" dirty="0"/>
          </a:p>
        </p:txBody>
      </p:sp>
      <p:pic>
        <p:nvPicPr>
          <p:cNvPr id="6" name="Picture 5" descr="Text&#10;&#10;Description automatically generated">
            <a:extLst>
              <a:ext uri="{FF2B5EF4-FFF2-40B4-BE49-F238E27FC236}">
                <a16:creationId xmlns:a16="http://schemas.microsoft.com/office/drawing/2014/main" id="{25AAB66A-CACA-430B-8A35-A71D4BA54C1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2" y="1916832"/>
            <a:ext cx="2538453" cy="1692132"/>
          </a:xfrm>
          <a:prstGeom prst="rect">
            <a:avLst/>
          </a:prstGeom>
        </p:spPr>
      </p:pic>
    </p:spTree>
    <p:extLst>
      <p:ext uri="{BB962C8B-B14F-4D97-AF65-F5344CB8AC3E}">
        <p14:creationId xmlns:p14="http://schemas.microsoft.com/office/powerpoint/2010/main" val="1898739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of the construction team</a:t>
            </a:r>
            <a:endParaRPr lang="en-GB" altLang="x-none" sz="2400" b="1" dirty="0"/>
          </a:p>
        </p:txBody>
      </p:sp>
      <p:sp>
        <p:nvSpPr>
          <p:cNvPr id="3" name="Content Placeholder 2"/>
          <p:cNvSpPr>
            <a:spLocks noGrp="1"/>
          </p:cNvSpPr>
          <p:nvPr>
            <p:ph sz="quarter" idx="10"/>
          </p:nvPr>
        </p:nvSpPr>
        <p:spPr>
          <a:xfrm>
            <a:off x="457200" y="1484784"/>
            <a:ext cx="5698976" cy="4248000"/>
          </a:xfrm>
        </p:spPr>
        <p:txBody>
          <a:bodyPr/>
          <a:lstStyle/>
          <a:p>
            <a:r>
              <a:rPr lang="en-GB" sz="2000" b="1" dirty="0"/>
              <a:t>Employers </a:t>
            </a:r>
          </a:p>
          <a:p>
            <a:r>
              <a:rPr lang="en-GB" sz="2000" dirty="0"/>
              <a:t>In addition, HASAWA tells us that all employers must:</a:t>
            </a:r>
          </a:p>
          <a:p>
            <a:pPr lvl="1"/>
            <a:r>
              <a:rPr lang="en-GB" sz="2000" dirty="0"/>
              <a:t>carry out </a:t>
            </a:r>
            <a:r>
              <a:rPr lang="en-GB" sz="2000" b="1" dirty="0"/>
              <a:t>risk assessments </a:t>
            </a:r>
            <a:r>
              <a:rPr lang="en-GB" sz="2000" dirty="0"/>
              <a:t>of all the </a:t>
            </a:r>
            <a:br>
              <a:rPr lang="en-GB" sz="2000" dirty="0"/>
            </a:br>
            <a:r>
              <a:rPr lang="en-GB" sz="2000" dirty="0"/>
              <a:t>company’s work activities</a:t>
            </a:r>
          </a:p>
          <a:p>
            <a:pPr lvl="1"/>
            <a:r>
              <a:rPr lang="en-GB" sz="2000" dirty="0"/>
              <a:t>identify and implement adequate </a:t>
            </a:r>
            <a:r>
              <a:rPr lang="en-GB" sz="2000" b="1" dirty="0"/>
              <a:t>control </a:t>
            </a:r>
            <a:br>
              <a:rPr lang="en-GB" sz="2000" b="1" dirty="0"/>
            </a:br>
            <a:r>
              <a:rPr lang="en-GB" sz="2000" b="1" dirty="0"/>
              <a:t>measures</a:t>
            </a:r>
          </a:p>
          <a:p>
            <a:pPr lvl="1"/>
            <a:r>
              <a:rPr lang="en-GB" sz="2000" b="1" dirty="0"/>
              <a:t>inform</a:t>
            </a:r>
            <a:r>
              <a:rPr lang="en-GB" sz="2000" dirty="0"/>
              <a:t> all employees of the risk assessments and associated control measures</a:t>
            </a:r>
          </a:p>
          <a:p>
            <a:pPr lvl="1"/>
            <a:r>
              <a:rPr lang="en-GB" sz="2000" b="1" dirty="0"/>
              <a:t>review</a:t>
            </a:r>
            <a:r>
              <a:rPr lang="en-GB" sz="2000" dirty="0"/>
              <a:t> the risk assessments at regular intervals</a:t>
            </a:r>
          </a:p>
          <a:p>
            <a:pPr lvl="1"/>
            <a:r>
              <a:rPr lang="en-GB" sz="2000" dirty="0"/>
              <a:t>make a </a:t>
            </a:r>
            <a:r>
              <a:rPr lang="en-GB" sz="2000" b="1" dirty="0"/>
              <a:t>record</a:t>
            </a:r>
            <a:r>
              <a:rPr lang="en-GB" sz="2000" dirty="0"/>
              <a:t> of the risk assessments if five or more operatives are employed.</a:t>
            </a:r>
            <a:endParaRPr lang="en-GB" altLang="x-none" sz="2000" dirty="0">
              <a:ea typeface="ＭＳ Ｐゴシック" charset="-128"/>
            </a:endParaRPr>
          </a:p>
          <a:p>
            <a:pPr lvl="1"/>
            <a:endParaRPr lang="en-US" dirty="0"/>
          </a:p>
          <a:p>
            <a:endParaRPr lang="en-US" dirty="0"/>
          </a:p>
        </p:txBody>
      </p:sp>
      <p:pic>
        <p:nvPicPr>
          <p:cNvPr id="5" name="Picture 4">
            <a:extLst>
              <a:ext uri="{FF2B5EF4-FFF2-40B4-BE49-F238E27FC236}">
                <a16:creationId xmlns:a16="http://schemas.microsoft.com/office/drawing/2014/main" id="{5B12DB9D-8BAD-4B64-A339-0C4C4905ED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2" y="1700808"/>
            <a:ext cx="2242592" cy="1494912"/>
          </a:xfrm>
          <a:prstGeom prst="rect">
            <a:avLst/>
          </a:prstGeom>
        </p:spPr>
      </p:pic>
    </p:spTree>
    <p:extLst>
      <p:ext uri="{BB962C8B-B14F-4D97-AF65-F5344CB8AC3E}">
        <p14:creationId xmlns:p14="http://schemas.microsoft.com/office/powerpoint/2010/main" val="3728405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of the construction team </a:t>
            </a:r>
          </a:p>
        </p:txBody>
      </p:sp>
      <p:sp>
        <p:nvSpPr>
          <p:cNvPr id="3" name="Content Placeholder 2"/>
          <p:cNvSpPr>
            <a:spLocks noGrp="1"/>
          </p:cNvSpPr>
          <p:nvPr>
            <p:ph sz="quarter" idx="10"/>
          </p:nvPr>
        </p:nvSpPr>
        <p:spPr/>
        <p:txBody>
          <a:bodyPr/>
          <a:lstStyle/>
          <a:p>
            <a:r>
              <a:rPr lang="en-GB" sz="2000" dirty="0"/>
              <a:t>Every employer and </a:t>
            </a:r>
            <a:r>
              <a:rPr lang="en-GB" sz="2000" b="1" dirty="0"/>
              <a:t>self-employed person </a:t>
            </a:r>
            <a:r>
              <a:rPr lang="en-GB" sz="2000" dirty="0"/>
              <a:t>must give information to those people who are not in their employment about the way in which aspects of their work might affect the health and safety of others.</a:t>
            </a:r>
          </a:p>
          <a:p>
            <a:r>
              <a:rPr lang="en-GB" sz="2000" dirty="0"/>
              <a:t>Every employer must consult with </a:t>
            </a:r>
            <a:r>
              <a:rPr lang="en-GB" sz="2000" b="1" dirty="0"/>
              <a:t>health and safety representatives</a:t>
            </a:r>
            <a:r>
              <a:rPr lang="en-GB" sz="2000" dirty="0"/>
              <a:t>. These people are appointed by the employees of an organisation to act on their behalf. </a:t>
            </a:r>
          </a:p>
          <a:p>
            <a:r>
              <a:rPr lang="en-GB" sz="2000" dirty="0"/>
              <a:t>Their role</a:t>
            </a:r>
            <a:r>
              <a:rPr lang="en-GB" sz="2000" b="1" dirty="0"/>
              <a:t> </a:t>
            </a:r>
            <a:r>
              <a:rPr lang="en-GB" sz="2000" dirty="0"/>
              <a:t>is to make and maintain arrangements that will enable the employer and employees to </a:t>
            </a:r>
            <a:r>
              <a:rPr lang="en-GB" sz="2000" b="1" dirty="0"/>
              <a:t>promote and develop health and safety </a:t>
            </a:r>
            <a:r>
              <a:rPr lang="en-GB" sz="2000" dirty="0"/>
              <a:t>measures, as well as checking their effectiveness.</a:t>
            </a:r>
            <a:endParaRPr lang="en-US" sz="2000" dirty="0"/>
          </a:p>
          <a:p>
            <a:endParaRPr lang="en-US" dirty="0"/>
          </a:p>
        </p:txBody>
      </p:sp>
    </p:spTree>
    <p:extLst>
      <p:ext uri="{BB962C8B-B14F-4D97-AF65-F5344CB8AC3E}">
        <p14:creationId xmlns:p14="http://schemas.microsoft.com/office/powerpoint/2010/main" val="4912432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BA7B82-610F-4F60-AB0F-353E8A0524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DD02D9-F12B-4F8E-BA60-0EE48D8CB01B}">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6EA1FD0-9A80-42B9-AB70-EAEAEB6B16C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1435</TotalTime>
  <Words>2154</Words>
  <Application>Microsoft Office PowerPoint</Application>
  <PresentationFormat>On-screen Show (4:3)</PresentationFormat>
  <Paragraphs>190</Paragraphs>
  <Slides>29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Lucida Grande</vt:lpstr>
      <vt:lpstr>Times New Roman</vt:lpstr>
      <vt:lpstr>Default Design</vt:lpstr>
      <vt:lpstr>PowerPoint Presentation</vt:lpstr>
      <vt:lpstr>Objectives</vt:lpstr>
      <vt:lpstr>Health and Safety at Work Act 1974</vt:lpstr>
      <vt:lpstr>HASAWA 1974</vt:lpstr>
      <vt:lpstr>HASAWA 1974</vt:lpstr>
      <vt:lpstr>Responsibilities of the construction team </vt:lpstr>
      <vt:lpstr>Responsibilities of the construction team</vt:lpstr>
      <vt:lpstr>Responsibilities of the construction team</vt:lpstr>
      <vt:lpstr>Responsibilities of the construction team </vt:lpstr>
      <vt:lpstr>Health and safety publications</vt:lpstr>
      <vt:lpstr>HSE guidance notes </vt:lpstr>
      <vt:lpstr>Approved Codes of Practice (ACOPs)</vt:lpstr>
      <vt:lpstr>HASAWA 1974</vt:lpstr>
      <vt:lpstr>Enforcing authorities</vt:lpstr>
      <vt:lpstr>Rreporting of Injuies, Diseases and Dangerous Occurrences Regulations (RIDDOR)</vt:lpstr>
      <vt:lpstr>Control of Substances Hazardous to Health (COSHH) Regulations</vt:lpstr>
      <vt:lpstr>Control of Asbestos Regulations</vt:lpstr>
      <vt:lpstr>Construction (Design and Management) (CDM) Regulations 2015 </vt:lpstr>
      <vt:lpstr>Provision and Use of Work Equipment Regulations (PUWER) 1998</vt:lpstr>
      <vt:lpstr>PUWER</vt:lpstr>
      <vt:lpstr>Manual Handling Operations Regulations (MHOR) 1992, amended 2002</vt:lpstr>
      <vt:lpstr>Personal Protective Equipment (PPE) Regulations 1992</vt:lpstr>
      <vt:lpstr>Work at Height Regulations 2005</vt:lpstr>
      <vt:lpstr>Control of Noise at Work Regulations 2005</vt:lpstr>
      <vt:lpstr>Environmental regulations</vt:lpstr>
      <vt:lpstr>Environmental regulations</vt:lpstr>
      <vt:lpstr>Environmental Protection Act</vt:lpstr>
      <vt:lpstr>Construction (Health, Safety and Welfare) (CHSW) Regulations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179</cp:revision>
  <dcterms:created xsi:type="dcterms:W3CDTF">2013-05-28T00:38:54Z</dcterms:created>
  <dcterms:modified xsi:type="dcterms:W3CDTF">2021-08-11T13:16:37Z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