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5" r:id="rId4"/>
  </p:sldMasterIdLst>
  <p:notesMasterIdLst>
    <p:notesMasterId r:id="rId17"/>
  </p:notesMasterIdLst>
  <p:handoutMasterIdLst>
    <p:handoutMasterId r:id="rId18"/>
  </p:handoutMasterIdLst>
  <p:sldIdLst>
    <p:sldId id="428" r:id="rId5"/>
    <p:sldId id="328" r:id="rId6"/>
    <p:sldId id="350" r:id="rId7"/>
    <p:sldId id="343" r:id="rId8"/>
    <p:sldId id="429" r:id="rId9"/>
    <p:sldId id="331" r:id="rId10"/>
    <p:sldId id="346" r:id="rId11"/>
    <p:sldId id="344" r:id="rId12"/>
    <p:sldId id="351" r:id="rId13"/>
    <p:sldId id="345" r:id="rId14"/>
    <p:sldId id="347" r:id="rId15"/>
    <p:sldId id="267" r:id="rId16"/>
  </p:sldIdLst>
  <p:sldSz cx="9144000" cy="6858000" type="screen4x3"/>
  <p:notesSz cx="6858000" cy="9144000"/>
  <p:custDataLst>
    <p:tags r:id="rId1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oline Prodger" initials="CP" lastIdx="1" clrIdx="0">
    <p:extLst>
      <p:ext uri="{19B8F6BF-5375-455C-9EA6-DF929625EA0E}">
        <p15:presenceInfo xmlns:p15="http://schemas.microsoft.com/office/powerpoint/2012/main" userId="Caroline Prodg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B6743DF-D568-48CD-AEDB-81E3E0CE83D1}" v="1" dt="2021-06-21T16:56:14.62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138" autoAdjust="0"/>
    <p:restoredTop sz="86335"/>
  </p:normalViewPr>
  <p:slideViewPr>
    <p:cSldViewPr showGuides="1">
      <p:cViewPr varScale="1">
        <p:scale>
          <a:sx n="57" d="100"/>
          <a:sy n="57" d="100"/>
        </p:scale>
        <p:origin x="1212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9B6743DF-D568-48CD-AEDB-81E3E0CE83D1}"/>
    <pc:docChg chg="modSld">
      <pc:chgData name="Caroline Prodger" userId="e4ef2e75-b60b-401b-8ebe-291bdcf405f4" providerId="ADAL" clId="{9B6743DF-D568-48CD-AEDB-81E3E0CE83D1}" dt="2021-06-21T16:56:14.628" v="2"/>
      <pc:docMkLst>
        <pc:docMk/>
      </pc:docMkLst>
      <pc:sldChg chg="addSp modSp">
        <pc:chgData name="Caroline Prodger" userId="e4ef2e75-b60b-401b-8ebe-291bdcf405f4" providerId="ADAL" clId="{9B6743DF-D568-48CD-AEDB-81E3E0CE83D1}" dt="2021-06-21T16:56:14.628" v="2"/>
        <pc:sldMkLst>
          <pc:docMk/>
          <pc:sldMk cId="2998948884" sldId="345"/>
        </pc:sldMkLst>
        <pc:spChg chg="add mod">
          <ac:chgData name="Caroline Prodger" userId="e4ef2e75-b60b-401b-8ebe-291bdcf405f4" providerId="ADAL" clId="{9B6743DF-D568-48CD-AEDB-81E3E0CE83D1}" dt="2021-06-21T16:56:14.628" v="2"/>
          <ac:spMkLst>
            <pc:docMk/>
            <pc:sldMk cId="2998948884" sldId="345"/>
            <ac:spMk id="6" creationId="{BE771905-8FAA-4179-9BDC-EA9B56040A7B}"/>
          </ac:spMkLst>
        </pc:spChg>
      </pc:sldChg>
      <pc:sldChg chg="modSp mod">
        <pc:chgData name="Caroline Prodger" userId="e4ef2e75-b60b-401b-8ebe-291bdcf405f4" providerId="ADAL" clId="{9B6743DF-D568-48CD-AEDB-81E3E0CE83D1}" dt="2021-06-21T16:55:03.864" v="1" actId="115"/>
        <pc:sldMkLst>
          <pc:docMk/>
          <pc:sldMk cId="1772764574" sldId="351"/>
        </pc:sldMkLst>
        <pc:spChg chg="mod">
          <ac:chgData name="Caroline Prodger" userId="e4ef2e75-b60b-401b-8ebe-291bdcf405f4" providerId="ADAL" clId="{9B6743DF-D568-48CD-AEDB-81E3E0CE83D1}" dt="2021-06-21T16:55:03.864" v="1" actId="115"/>
          <ac:spMkLst>
            <pc:docMk/>
            <pc:sldMk cId="1772764574" sldId="351"/>
            <ac:spMk id="9" creationId="{AE67CFE9-B02D-4A57-B8C4-EB3E042BAFD5}"/>
          </ac:spMkLst>
        </pc:spChg>
      </pc:sldChg>
    </pc:docChg>
  </pc:docChgLst>
  <pc:docChgLst>
    <pc:chgData name="Caroline Prodger" userId="e4ef2e75-b60b-401b-8ebe-291bdcf405f4" providerId="ADAL" clId="{1CF8F1BD-972F-416D-9335-E45AB2D15268}"/>
    <pc:docChg chg="custSel modSld">
      <pc:chgData name="Caroline Prodger" userId="e4ef2e75-b60b-401b-8ebe-291bdcf405f4" providerId="ADAL" clId="{1CF8F1BD-972F-416D-9335-E45AB2D15268}" dt="2021-05-24T15:00:30.695" v="3" actId="20577"/>
      <pc:docMkLst>
        <pc:docMk/>
      </pc:docMkLst>
      <pc:sldChg chg="delCm">
        <pc:chgData name="Caroline Prodger" userId="e4ef2e75-b60b-401b-8ebe-291bdcf405f4" providerId="ADAL" clId="{1CF8F1BD-972F-416D-9335-E45AB2D15268}" dt="2021-05-24T14:59:31.850" v="0" actId="1592"/>
        <pc:sldMkLst>
          <pc:docMk/>
          <pc:sldMk cId="0" sldId="331"/>
        </pc:sldMkLst>
      </pc:sldChg>
      <pc:sldChg chg="modSp mod">
        <pc:chgData name="Caroline Prodger" userId="e4ef2e75-b60b-401b-8ebe-291bdcf405f4" providerId="ADAL" clId="{1CF8F1BD-972F-416D-9335-E45AB2D15268}" dt="2021-05-24T15:00:30.695" v="3" actId="20577"/>
        <pc:sldMkLst>
          <pc:docMk/>
          <pc:sldMk cId="1772764574" sldId="351"/>
        </pc:sldMkLst>
        <pc:spChg chg="mod">
          <ac:chgData name="Caroline Prodger" userId="e4ef2e75-b60b-401b-8ebe-291bdcf405f4" providerId="ADAL" clId="{1CF8F1BD-972F-416D-9335-E45AB2D15268}" dt="2021-05-24T15:00:30.695" v="3" actId="20577"/>
          <ac:spMkLst>
            <pc:docMk/>
            <pc:sldMk cId="1772764574" sldId="351"/>
            <ac:spMk id="3" creationId="{00000000-0000-0000-0000-000000000000}"/>
          </ac:spMkLst>
        </pc:spChg>
      </pc:sldChg>
    </pc:docChg>
  </pc:docChgLst>
  <pc:docChgLst>
    <pc:chgData name="Caroline Prodger" userId="e4ef2e75-b60b-401b-8ebe-291bdcf405f4" providerId="ADAL" clId="{3B3DD00E-3374-4BA3-89DD-EA7260FBDF3A}"/>
    <pc:docChg chg="custSel modSld">
      <pc:chgData name="Caroline Prodger" userId="e4ef2e75-b60b-401b-8ebe-291bdcf405f4" providerId="ADAL" clId="{3B3DD00E-3374-4BA3-89DD-EA7260FBDF3A}" dt="2021-03-15T12:44:41.100" v="274" actId="20577"/>
      <pc:docMkLst>
        <pc:docMk/>
      </pc:docMkLst>
      <pc:sldChg chg="modSp mod addCm modCm">
        <pc:chgData name="Caroline Prodger" userId="e4ef2e75-b60b-401b-8ebe-291bdcf405f4" providerId="ADAL" clId="{3B3DD00E-3374-4BA3-89DD-EA7260FBDF3A}" dt="2021-03-15T12:44:28.356" v="272"/>
        <pc:sldMkLst>
          <pc:docMk/>
          <pc:sldMk cId="0" sldId="331"/>
        </pc:sldMkLst>
        <pc:spChg chg="mod">
          <ac:chgData name="Caroline Prodger" userId="e4ef2e75-b60b-401b-8ebe-291bdcf405f4" providerId="ADAL" clId="{3B3DD00E-3374-4BA3-89DD-EA7260FBDF3A}" dt="2021-03-15T12:43:34.486" v="270" actId="20577"/>
          <ac:spMkLst>
            <pc:docMk/>
            <pc:sldMk cId="0" sldId="331"/>
            <ac:spMk id="3" creationId="{00000000-0000-0000-0000-000000000000}"/>
          </ac:spMkLst>
        </pc:spChg>
      </pc:sldChg>
      <pc:sldChg chg="modSp mod">
        <pc:chgData name="Caroline Prodger" userId="e4ef2e75-b60b-401b-8ebe-291bdcf405f4" providerId="ADAL" clId="{3B3DD00E-3374-4BA3-89DD-EA7260FBDF3A}" dt="2021-03-15T12:43:06.512" v="266" actId="20577"/>
        <pc:sldMkLst>
          <pc:docMk/>
          <pc:sldMk cId="4012034490" sldId="343"/>
        </pc:sldMkLst>
        <pc:spChg chg="mod">
          <ac:chgData name="Caroline Prodger" userId="e4ef2e75-b60b-401b-8ebe-291bdcf405f4" providerId="ADAL" clId="{3B3DD00E-3374-4BA3-89DD-EA7260FBDF3A}" dt="2021-03-15T12:43:06.512" v="266" actId="20577"/>
          <ac:spMkLst>
            <pc:docMk/>
            <pc:sldMk cId="4012034490" sldId="343"/>
            <ac:spMk id="3" creationId="{00000000-0000-0000-0000-000000000000}"/>
          </ac:spMkLst>
        </pc:spChg>
      </pc:sldChg>
      <pc:sldChg chg="modSp mod">
        <pc:chgData name="Caroline Prodger" userId="e4ef2e75-b60b-401b-8ebe-291bdcf405f4" providerId="ADAL" clId="{3B3DD00E-3374-4BA3-89DD-EA7260FBDF3A}" dt="2021-03-15T12:41:53.897" v="213" actId="20577"/>
        <pc:sldMkLst>
          <pc:docMk/>
          <pc:sldMk cId="1768980418" sldId="344"/>
        </pc:sldMkLst>
        <pc:spChg chg="mod">
          <ac:chgData name="Caroline Prodger" userId="e4ef2e75-b60b-401b-8ebe-291bdcf405f4" providerId="ADAL" clId="{3B3DD00E-3374-4BA3-89DD-EA7260FBDF3A}" dt="2021-03-15T12:41:53.897" v="213" actId="20577"/>
          <ac:spMkLst>
            <pc:docMk/>
            <pc:sldMk cId="1768980418" sldId="344"/>
            <ac:spMk id="3" creationId="{00000000-0000-0000-0000-000000000000}"/>
          </ac:spMkLst>
        </pc:spChg>
      </pc:sldChg>
      <pc:sldChg chg="modSp mod">
        <pc:chgData name="Caroline Prodger" userId="e4ef2e75-b60b-401b-8ebe-291bdcf405f4" providerId="ADAL" clId="{3B3DD00E-3374-4BA3-89DD-EA7260FBDF3A}" dt="2021-03-15T12:42:19.584" v="219" actId="20577"/>
        <pc:sldMkLst>
          <pc:docMk/>
          <pc:sldMk cId="4120999318" sldId="346"/>
        </pc:sldMkLst>
        <pc:spChg chg="mod">
          <ac:chgData name="Caroline Prodger" userId="e4ef2e75-b60b-401b-8ebe-291bdcf405f4" providerId="ADAL" clId="{3B3DD00E-3374-4BA3-89DD-EA7260FBDF3A}" dt="2021-03-15T12:42:19.584" v="219" actId="20577"/>
          <ac:spMkLst>
            <pc:docMk/>
            <pc:sldMk cId="4120999318" sldId="346"/>
            <ac:spMk id="3" creationId="{00000000-0000-0000-0000-000000000000}"/>
          </ac:spMkLst>
        </pc:spChg>
      </pc:sldChg>
      <pc:sldChg chg="modSp mod">
        <pc:chgData name="Caroline Prodger" userId="e4ef2e75-b60b-401b-8ebe-291bdcf405f4" providerId="ADAL" clId="{3B3DD00E-3374-4BA3-89DD-EA7260FBDF3A}" dt="2021-03-15T12:40:09.940" v="210" actId="20577"/>
        <pc:sldMkLst>
          <pc:docMk/>
          <pc:sldMk cId="3092009213" sldId="347"/>
        </pc:sldMkLst>
        <pc:spChg chg="mod">
          <ac:chgData name="Caroline Prodger" userId="e4ef2e75-b60b-401b-8ebe-291bdcf405f4" providerId="ADAL" clId="{3B3DD00E-3374-4BA3-89DD-EA7260FBDF3A}" dt="2021-03-15T12:40:09.940" v="210" actId="20577"/>
          <ac:spMkLst>
            <pc:docMk/>
            <pc:sldMk cId="3092009213" sldId="347"/>
            <ac:spMk id="3" creationId="{00000000-0000-0000-0000-000000000000}"/>
          </ac:spMkLst>
        </pc:spChg>
      </pc:sldChg>
      <pc:sldChg chg="modSp mod">
        <pc:chgData name="Caroline Prodger" userId="e4ef2e75-b60b-401b-8ebe-291bdcf405f4" providerId="ADAL" clId="{3B3DD00E-3374-4BA3-89DD-EA7260FBDF3A}" dt="2021-03-15T12:44:41.100" v="274" actId="20577"/>
        <pc:sldMkLst>
          <pc:docMk/>
          <pc:sldMk cId="3233761560" sldId="350"/>
        </pc:sldMkLst>
        <pc:spChg chg="mod">
          <ac:chgData name="Caroline Prodger" userId="e4ef2e75-b60b-401b-8ebe-291bdcf405f4" providerId="ADAL" clId="{3B3DD00E-3374-4BA3-89DD-EA7260FBDF3A}" dt="2021-03-15T12:44:41.100" v="274" actId="20577"/>
          <ac:spMkLst>
            <pc:docMk/>
            <pc:sldMk cId="3233761560" sldId="350"/>
            <ac:spMk id="3" creationId="{00000000-0000-0000-0000-000000000000}"/>
          </ac:spMkLst>
        </pc:spChg>
      </pc:sldChg>
      <pc:sldChg chg="modSp mod">
        <pc:chgData name="Caroline Prodger" userId="e4ef2e75-b60b-401b-8ebe-291bdcf405f4" providerId="ADAL" clId="{3B3DD00E-3374-4BA3-89DD-EA7260FBDF3A}" dt="2021-03-15T12:41:49.969" v="212" actId="20577"/>
        <pc:sldMkLst>
          <pc:docMk/>
          <pc:sldMk cId="1772764574" sldId="351"/>
        </pc:sldMkLst>
        <pc:spChg chg="mod">
          <ac:chgData name="Caroline Prodger" userId="e4ef2e75-b60b-401b-8ebe-291bdcf405f4" providerId="ADAL" clId="{3B3DD00E-3374-4BA3-89DD-EA7260FBDF3A}" dt="2021-03-15T12:41:49.969" v="212" actId="20577"/>
          <ac:spMkLst>
            <pc:docMk/>
            <pc:sldMk cId="1772764574" sldId="351"/>
            <ac:spMk id="3" creationId="{00000000-0000-0000-0000-000000000000}"/>
          </ac:spMkLst>
        </pc:spChg>
      </pc:sldChg>
      <pc:sldChg chg="modSp mod">
        <pc:chgData name="Caroline Prodger" userId="e4ef2e75-b60b-401b-8ebe-291bdcf405f4" providerId="ADAL" clId="{3B3DD00E-3374-4BA3-89DD-EA7260FBDF3A}" dt="2021-03-15T12:33:30.086" v="3" actId="20577"/>
        <pc:sldMkLst>
          <pc:docMk/>
          <pc:sldMk cId="0" sldId="429"/>
        </pc:sldMkLst>
        <pc:spChg chg="mod">
          <ac:chgData name="Caroline Prodger" userId="e4ef2e75-b60b-401b-8ebe-291bdcf405f4" providerId="ADAL" clId="{3B3DD00E-3374-4BA3-89DD-EA7260FBDF3A}" dt="2021-03-15T12:33:30.086" v="3" actId="20577"/>
          <ac:spMkLst>
            <pc:docMk/>
            <pc:sldMk cId="0" sldId="429"/>
            <ac:spMk id="3" creationId="{00000000-0000-0000-0000-000000000000}"/>
          </ac:spMkLst>
        </pc:spChg>
      </pc:sldChg>
    </pc:docChg>
  </pc:docChgLst>
  <pc:docChgLst>
    <pc:chgData name="Caroline Prodger" userId="e4ef2e75-b60b-401b-8ebe-291bdcf405f4" providerId="ADAL" clId="{B950D995-E9B5-4983-AB61-9D36EA6EF3FC}"/>
    <pc:docChg chg="modSld delMainMaster">
      <pc:chgData name="Caroline Prodger" userId="e4ef2e75-b60b-401b-8ebe-291bdcf405f4" providerId="ADAL" clId="{B950D995-E9B5-4983-AB61-9D36EA6EF3FC}" dt="2021-05-28T12:02:46.685" v="9" actId="1076"/>
      <pc:docMkLst>
        <pc:docMk/>
      </pc:docMkLst>
      <pc:sldChg chg="modSp">
        <pc:chgData name="Caroline Prodger" userId="e4ef2e75-b60b-401b-8ebe-291bdcf405f4" providerId="ADAL" clId="{B950D995-E9B5-4983-AB61-9D36EA6EF3FC}" dt="2021-05-28T11:59:20.386" v="0"/>
        <pc:sldMkLst>
          <pc:docMk/>
          <pc:sldMk cId="0" sldId="328"/>
        </pc:sldMkLst>
        <pc:spChg chg="mod">
          <ac:chgData name="Caroline Prodger" userId="e4ef2e75-b60b-401b-8ebe-291bdcf405f4" providerId="ADAL" clId="{B950D995-E9B5-4983-AB61-9D36EA6EF3FC}" dt="2021-05-28T11:59:20.386" v="0"/>
          <ac:spMkLst>
            <pc:docMk/>
            <pc:sldMk cId="0" sldId="328"/>
            <ac:spMk id="3074" creationId="{00000000-0000-0000-0000-000000000000}"/>
          </ac:spMkLst>
        </pc:spChg>
        <pc:spChg chg="mod">
          <ac:chgData name="Caroline Prodger" userId="e4ef2e75-b60b-401b-8ebe-291bdcf405f4" providerId="ADAL" clId="{B950D995-E9B5-4983-AB61-9D36EA6EF3FC}" dt="2021-05-28T11:59:20.386" v="0"/>
          <ac:spMkLst>
            <pc:docMk/>
            <pc:sldMk cId="0" sldId="328"/>
            <ac:spMk id="3075" creationId="{00000000-0000-0000-0000-000000000000}"/>
          </ac:spMkLst>
        </pc:spChg>
      </pc:sldChg>
      <pc:sldChg chg="modSp">
        <pc:chgData name="Caroline Prodger" userId="e4ef2e75-b60b-401b-8ebe-291bdcf405f4" providerId="ADAL" clId="{B950D995-E9B5-4983-AB61-9D36EA6EF3FC}" dt="2021-05-28T11:59:20.386" v="0"/>
        <pc:sldMkLst>
          <pc:docMk/>
          <pc:sldMk cId="0" sldId="331"/>
        </pc:sldMkLst>
        <pc:spChg chg="mod">
          <ac:chgData name="Caroline Prodger" userId="e4ef2e75-b60b-401b-8ebe-291bdcf405f4" providerId="ADAL" clId="{B950D995-E9B5-4983-AB61-9D36EA6EF3FC}" dt="2021-05-28T11:59:20.386" v="0"/>
          <ac:spMkLst>
            <pc:docMk/>
            <pc:sldMk cId="0" sldId="331"/>
            <ac:spMk id="2" creationId="{00000000-0000-0000-0000-000000000000}"/>
          </ac:spMkLst>
        </pc:spChg>
        <pc:spChg chg="mod">
          <ac:chgData name="Caroline Prodger" userId="e4ef2e75-b60b-401b-8ebe-291bdcf405f4" providerId="ADAL" clId="{B950D995-E9B5-4983-AB61-9D36EA6EF3FC}" dt="2021-05-28T11:59:20.386" v="0"/>
          <ac:spMkLst>
            <pc:docMk/>
            <pc:sldMk cId="0" sldId="331"/>
            <ac:spMk id="3" creationId="{00000000-0000-0000-0000-000000000000}"/>
          </ac:spMkLst>
        </pc:spChg>
      </pc:sldChg>
      <pc:sldChg chg="modSp">
        <pc:chgData name="Caroline Prodger" userId="e4ef2e75-b60b-401b-8ebe-291bdcf405f4" providerId="ADAL" clId="{B950D995-E9B5-4983-AB61-9D36EA6EF3FC}" dt="2021-05-28T11:59:20.386" v="0"/>
        <pc:sldMkLst>
          <pc:docMk/>
          <pc:sldMk cId="4012034490" sldId="343"/>
        </pc:sldMkLst>
        <pc:spChg chg="mod">
          <ac:chgData name="Caroline Prodger" userId="e4ef2e75-b60b-401b-8ebe-291bdcf405f4" providerId="ADAL" clId="{B950D995-E9B5-4983-AB61-9D36EA6EF3FC}" dt="2021-05-28T11:59:20.386" v="0"/>
          <ac:spMkLst>
            <pc:docMk/>
            <pc:sldMk cId="4012034490" sldId="343"/>
            <ac:spMk id="2" creationId="{00000000-0000-0000-0000-000000000000}"/>
          </ac:spMkLst>
        </pc:spChg>
        <pc:spChg chg="mod">
          <ac:chgData name="Caroline Prodger" userId="e4ef2e75-b60b-401b-8ebe-291bdcf405f4" providerId="ADAL" clId="{B950D995-E9B5-4983-AB61-9D36EA6EF3FC}" dt="2021-05-28T11:59:20.386" v="0"/>
          <ac:spMkLst>
            <pc:docMk/>
            <pc:sldMk cId="4012034490" sldId="343"/>
            <ac:spMk id="3" creationId="{00000000-0000-0000-0000-000000000000}"/>
          </ac:spMkLst>
        </pc:spChg>
      </pc:sldChg>
      <pc:sldChg chg="modSp">
        <pc:chgData name="Caroline Prodger" userId="e4ef2e75-b60b-401b-8ebe-291bdcf405f4" providerId="ADAL" clId="{B950D995-E9B5-4983-AB61-9D36EA6EF3FC}" dt="2021-05-28T11:59:20.386" v="0"/>
        <pc:sldMkLst>
          <pc:docMk/>
          <pc:sldMk cId="1768980418" sldId="344"/>
        </pc:sldMkLst>
        <pc:spChg chg="mod">
          <ac:chgData name="Caroline Prodger" userId="e4ef2e75-b60b-401b-8ebe-291bdcf405f4" providerId="ADAL" clId="{B950D995-E9B5-4983-AB61-9D36EA6EF3FC}" dt="2021-05-28T11:59:20.386" v="0"/>
          <ac:spMkLst>
            <pc:docMk/>
            <pc:sldMk cId="1768980418" sldId="344"/>
            <ac:spMk id="2" creationId="{00000000-0000-0000-0000-000000000000}"/>
          </ac:spMkLst>
        </pc:spChg>
        <pc:spChg chg="mod">
          <ac:chgData name="Caroline Prodger" userId="e4ef2e75-b60b-401b-8ebe-291bdcf405f4" providerId="ADAL" clId="{B950D995-E9B5-4983-AB61-9D36EA6EF3FC}" dt="2021-05-28T11:59:20.386" v="0"/>
          <ac:spMkLst>
            <pc:docMk/>
            <pc:sldMk cId="1768980418" sldId="344"/>
            <ac:spMk id="3" creationId="{00000000-0000-0000-0000-000000000000}"/>
          </ac:spMkLst>
        </pc:spChg>
      </pc:sldChg>
      <pc:sldChg chg="addSp modSp mod">
        <pc:chgData name="Caroline Prodger" userId="e4ef2e75-b60b-401b-8ebe-291bdcf405f4" providerId="ADAL" clId="{B950D995-E9B5-4983-AB61-9D36EA6EF3FC}" dt="2021-05-28T12:02:46.685" v="9" actId="1076"/>
        <pc:sldMkLst>
          <pc:docMk/>
          <pc:sldMk cId="2998948884" sldId="345"/>
        </pc:sldMkLst>
        <pc:spChg chg="mod">
          <ac:chgData name="Caroline Prodger" userId="e4ef2e75-b60b-401b-8ebe-291bdcf405f4" providerId="ADAL" clId="{B950D995-E9B5-4983-AB61-9D36EA6EF3FC}" dt="2021-05-28T11:59:20.386" v="0"/>
          <ac:spMkLst>
            <pc:docMk/>
            <pc:sldMk cId="2998948884" sldId="345"/>
            <ac:spMk id="2" creationId="{00000000-0000-0000-0000-000000000000}"/>
          </ac:spMkLst>
        </pc:spChg>
        <pc:spChg chg="mod">
          <ac:chgData name="Caroline Prodger" userId="e4ef2e75-b60b-401b-8ebe-291bdcf405f4" providerId="ADAL" clId="{B950D995-E9B5-4983-AB61-9D36EA6EF3FC}" dt="2021-05-28T11:59:20.386" v="0"/>
          <ac:spMkLst>
            <pc:docMk/>
            <pc:sldMk cId="2998948884" sldId="345"/>
            <ac:spMk id="3" creationId="{00000000-0000-0000-0000-000000000000}"/>
          </ac:spMkLst>
        </pc:spChg>
        <pc:picChg chg="add mod">
          <ac:chgData name="Caroline Prodger" userId="e4ef2e75-b60b-401b-8ebe-291bdcf405f4" providerId="ADAL" clId="{B950D995-E9B5-4983-AB61-9D36EA6EF3FC}" dt="2021-05-28T12:02:46.685" v="9" actId="1076"/>
          <ac:picMkLst>
            <pc:docMk/>
            <pc:sldMk cId="2998948884" sldId="345"/>
            <ac:picMk id="5" creationId="{F793A52D-BC4B-4F47-8AC1-76AE43D73D3F}"/>
          </ac:picMkLst>
        </pc:picChg>
      </pc:sldChg>
      <pc:sldChg chg="modSp">
        <pc:chgData name="Caroline Prodger" userId="e4ef2e75-b60b-401b-8ebe-291bdcf405f4" providerId="ADAL" clId="{B950D995-E9B5-4983-AB61-9D36EA6EF3FC}" dt="2021-05-28T11:59:20.386" v="0"/>
        <pc:sldMkLst>
          <pc:docMk/>
          <pc:sldMk cId="4120999318" sldId="346"/>
        </pc:sldMkLst>
        <pc:spChg chg="mod">
          <ac:chgData name="Caroline Prodger" userId="e4ef2e75-b60b-401b-8ebe-291bdcf405f4" providerId="ADAL" clId="{B950D995-E9B5-4983-AB61-9D36EA6EF3FC}" dt="2021-05-28T11:59:20.386" v="0"/>
          <ac:spMkLst>
            <pc:docMk/>
            <pc:sldMk cId="4120999318" sldId="346"/>
            <ac:spMk id="2" creationId="{00000000-0000-0000-0000-000000000000}"/>
          </ac:spMkLst>
        </pc:spChg>
        <pc:spChg chg="mod">
          <ac:chgData name="Caroline Prodger" userId="e4ef2e75-b60b-401b-8ebe-291bdcf405f4" providerId="ADAL" clId="{B950D995-E9B5-4983-AB61-9D36EA6EF3FC}" dt="2021-05-28T11:59:20.386" v="0"/>
          <ac:spMkLst>
            <pc:docMk/>
            <pc:sldMk cId="4120999318" sldId="346"/>
            <ac:spMk id="3" creationId="{00000000-0000-0000-0000-000000000000}"/>
          </ac:spMkLst>
        </pc:spChg>
      </pc:sldChg>
      <pc:sldChg chg="modSp">
        <pc:chgData name="Caroline Prodger" userId="e4ef2e75-b60b-401b-8ebe-291bdcf405f4" providerId="ADAL" clId="{B950D995-E9B5-4983-AB61-9D36EA6EF3FC}" dt="2021-05-28T11:59:20.386" v="0"/>
        <pc:sldMkLst>
          <pc:docMk/>
          <pc:sldMk cId="3092009213" sldId="347"/>
        </pc:sldMkLst>
        <pc:spChg chg="mod">
          <ac:chgData name="Caroline Prodger" userId="e4ef2e75-b60b-401b-8ebe-291bdcf405f4" providerId="ADAL" clId="{B950D995-E9B5-4983-AB61-9D36EA6EF3FC}" dt="2021-05-28T11:59:20.386" v="0"/>
          <ac:spMkLst>
            <pc:docMk/>
            <pc:sldMk cId="3092009213" sldId="347"/>
            <ac:spMk id="2" creationId="{00000000-0000-0000-0000-000000000000}"/>
          </ac:spMkLst>
        </pc:spChg>
        <pc:spChg chg="mod">
          <ac:chgData name="Caroline Prodger" userId="e4ef2e75-b60b-401b-8ebe-291bdcf405f4" providerId="ADAL" clId="{B950D995-E9B5-4983-AB61-9D36EA6EF3FC}" dt="2021-05-28T11:59:20.386" v="0"/>
          <ac:spMkLst>
            <pc:docMk/>
            <pc:sldMk cId="3092009213" sldId="347"/>
            <ac:spMk id="3" creationId="{00000000-0000-0000-0000-000000000000}"/>
          </ac:spMkLst>
        </pc:spChg>
      </pc:sldChg>
      <pc:sldChg chg="modSp">
        <pc:chgData name="Caroline Prodger" userId="e4ef2e75-b60b-401b-8ebe-291bdcf405f4" providerId="ADAL" clId="{B950D995-E9B5-4983-AB61-9D36EA6EF3FC}" dt="2021-05-28T11:59:20.386" v="0"/>
        <pc:sldMkLst>
          <pc:docMk/>
          <pc:sldMk cId="3233761560" sldId="350"/>
        </pc:sldMkLst>
        <pc:spChg chg="mod">
          <ac:chgData name="Caroline Prodger" userId="e4ef2e75-b60b-401b-8ebe-291bdcf405f4" providerId="ADAL" clId="{B950D995-E9B5-4983-AB61-9D36EA6EF3FC}" dt="2021-05-28T11:59:20.386" v="0"/>
          <ac:spMkLst>
            <pc:docMk/>
            <pc:sldMk cId="3233761560" sldId="350"/>
            <ac:spMk id="2" creationId="{00000000-0000-0000-0000-000000000000}"/>
          </ac:spMkLst>
        </pc:spChg>
        <pc:spChg chg="mod">
          <ac:chgData name="Caroline Prodger" userId="e4ef2e75-b60b-401b-8ebe-291bdcf405f4" providerId="ADAL" clId="{B950D995-E9B5-4983-AB61-9D36EA6EF3FC}" dt="2021-05-28T11:59:20.386" v="0"/>
          <ac:spMkLst>
            <pc:docMk/>
            <pc:sldMk cId="3233761560" sldId="350"/>
            <ac:spMk id="3" creationId="{00000000-0000-0000-0000-000000000000}"/>
          </ac:spMkLst>
        </pc:spChg>
      </pc:sldChg>
      <pc:sldChg chg="modSp">
        <pc:chgData name="Caroline Prodger" userId="e4ef2e75-b60b-401b-8ebe-291bdcf405f4" providerId="ADAL" clId="{B950D995-E9B5-4983-AB61-9D36EA6EF3FC}" dt="2021-05-28T11:59:20.386" v="0"/>
        <pc:sldMkLst>
          <pc:docMk/>
          <pc:sldMk cId="1772764574" sldId="351"/>
        </pc:sldMkLst>
        <pc:spChg chg="mod">
          <ac:chgData name="Caroline Prodger" userId="e4ef2e75-b60b-401b-8ebe-291bdcf405f4" providerId="ADAL" clId="{B950D995-E9B5-4983-AB61-9D36EA6EF3FC}" dt="2021-05-28T11:59:20.386" v="0"/>
          <ac:spMkLst>
            <pc:docMk/>
            <pc:sldMk cId="1772764574" sldId="351"/>
            <ac:spMk id="2" creationId="{00000000-0000-0000-0000-000000000000}"/>
          </ac:spMkLst>
        </pc:spChg>
      </pc:sldChg>
      <pc:sldChg chg="modSp mod">
        <pc:chgData name="Caroline Prodger" userId="e4ef2e75-b60b-401b-8ebe-291bdcf405f4" providerId="ADAL" clId="{B950D995-E9B5-4983-AB61-9D36EA6EF3FC}" dt="2021-05-28T11:59:49.159" v="3" actId="21"/>
        <pc:sldMkLst>
          <pc:docMk/>
          <pc:sldMk cId="0" sldId="428"/>
        </pc:sldMkLst>
        <pc:spChg chg="mod">
          <ac:chgData name="Caroline Prodger" userId="e4ef2e75-b60b-401b-8ebe-291bdcf405f4" providerId="ADAL" clId="{B950D995-E9B5-4983-AB61-9D36EA6EF3FC}" dt="2021-05-28T11:59:49.159" v="3" actId="21"/>
          <ac:spMkLst>
            <pc:docMk/>
            <pc:sldMk cId="0" sldId="428"/>
            <ac:spMk id="2050" creationId="{00000000-0000-0000-0000-000000000000}"/>
          </ac:spMkLst>
        </pc:spChg>
      </pc:sldChg>
      <pc:sldChg chg="modSp">
        <pc:chgData name="Caroline Prodger" userId="e4ef2e75-b60b-401b-8ebe-291bdcf405f4" providerId="ADAL" clId="{B950D995-E9B5-4983-AB61-9D36EA6EF3FC}" dt="2021-05-28T11:59:20.386" v="0"/>
        <pc:sldMkLst>
          <pc:docMk/>
          <pc:sldMk cId="0" sldId="429"/>
        </pc:sldMkLst>
        <pc:spChg chg="mod">
          <ac:chgData name="Caroline Prodger" userId="e4ef2e75-b60b-401b-8ebe-291bdcf405f4" providerId="ADAL" clId="{B950D995-E9B5-4983-AB61-9D36EA6EF3FC}" dt="2021-05-28T11:59:20.386" v="0"/>
          <ac:spMkLst>
            <pc:docMk/>
            <pc:sldMk cId="0" sldId="429"/>
            <ac:spMk id="2" creationId="{00000000-0000-0000-0000-000000000000}"/>
          </ac:spMkLst>
        </pc:spChg>
        <pc:spChg chg="mod">
          <ac:chgData name="Caroline Prodger" userId="e4ef2e75-b60b-401b-8ebe-291bdcf405f4" providerId="ADAL" clId="{B950D995-E9B5-4983-AB61-9D36EA6EF3FC}" dt="2021-05-28T11:59:20.386" v="0"/>
          <ac:spMkLst>
            <pc:docMk/>
            <pc:sldMk cId="0" sldId="429"/>
            <ac:spMk id="3" creationId="{00000000-0000-0000-0000-000000000000}"/>
          </ac:spMkLst>
        </pc:spChg>
      </pc:sldChg>
      <pc:sldMasterChg chg="del delSldLayout">
        <pc:chgData name="Caroline Prodger" userId="e4ef2e75-b60b-401b-8ebe-291bdcf405f4" providerId="ADAL" clId="{B950D995-E9B5-4983-AB61-9D36EA6EF3FC}" dt="2021-05-28T11:59:22.598" v="2" actId="2696"/>
        <pc:sldMasterMkLst>
          <pc:docMk/>
          <pc:sldMasterMk cId="2470260452" sldId="2147483653"/>
        </pc:sldMasterMkLst>
        <pc:sldLayoutChg chg="del">
          <pc:chgData name="Caroline Prodger" userId="e4ef2e75-b60b-401b-8ebe-291bdcf405f4" providerId="ADAL" clId="{B950D995-E9B5-4983-AB61-9D36EA6EF3FC}" dt="2021-05-28T11:59:22.595" v="1" actId="2696"/>
          <pc:sldLayoutMkLst>
            <pc:docMk/>
            <pc:sldMasterMk cId="2470260452" sldId="2147483653"/>
            <pc:sldLayoutMk cId="2234217568" sldId="2147483654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8/11/2021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0707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08593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06473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3545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83928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D9D9D9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152C911-7D81-1845-9D20-613E63F035EB}" type="slidenum"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ts val="6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  <a:t> of 12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</a:b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Arial" pitchFamily="-105" charset="0"/>
              <a:cs typeface="Arial" pitchFamily="-105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</a:b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Arial" pitchFamily="-105" charset="0"/>
              <a:cs typeface="Arial" pitchFamily="-105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-105" charset="0"/>
              <a:ea typeface="ＭＳ Ｐゴシック" pitchFamily="-105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-105" charset="0"/>
              <a:ea typeface="ＭＳ Ｐゴシック" pitchFamily="-105" charset="-128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53107" y="169161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T Level Technical Qualification in</a:t>
            </a:r>
            <a:b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</a:b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Construction: Onsite Construction (Level 3)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77E3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300 Onsite Construction Core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77E3"/>
              </a:solidFill>
              <a:effectLst/>
              <a:uLnTx/>
              <a:uFillTx/>
              <a:latin typeface="Arial" pitchFamily="-105" charset="0"/>
              <a:ea typeface="ＭＳ Ｐゴシック" pitchFamily="-105" charset="-128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2720B609-2DD7-4A98-91ED-8CF0E901FD61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738576" y="292425"/>
            <a:ext cx="1962150" cy="409575"/>
          </a:xfrm>
          <a:prstGeom prst="rect">
            <a:avLst/>
          </a:prstGeom>
        </p:spPr>
      </p:pic>
      <p:sp>
        <p:nvSpPr>
          <p:cNvPr id="4" name="Rectangle 1">
            <a:extLst>
              <a:ext uri="{FF2B5EF4-FFF2-40B4-BE49-F238E27FC236}">
                <a16:creationId xmlns:a16="http://schemas.microsoft.com/office/drawing/2014/main" id="{D3545B78-27EA-4132-95F7-BCBD10AA1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© 2021 City and Guilds of London Institute. All rights reserved.</a:t>
            </a:r>
            <a:endParaRPr kumimoji="0" lang="en-GB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19453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2" r:id="rId4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429000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13: Safety in excavations and confined spaces</a:t>
            </a:r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</a:t>
            </a:r>
            <a:r>
              <a:rPr sz="6600" dirty="0" err="1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entation</a:t>
            </a:r>
            <a:endParaRPr sz="6600" dirty="0">
              <a:solidFill>
                <a:schemeClr val="bg1"/>
              </a:solidFill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398599"/>
            <a:ext cx="8001000" cy="18478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endParaRPr lang="en-GB" sz="1800" b="1" i="0" u="none" strike="noStrike" baseline="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GB" sz="2400" b="1" dirty="0">
                <a:solidFill>
                  <a:srgbClr val="000000"/>
                </a:solidFill>
                <a:latin typeface="Arial" panose="020B0604020202020204" pitchFamily="34" charset="0"/>
              </a:rPr>
              <a:t>1. Health and safety in construction</a:t>
            </a:r>
          </a:p>
          <a:p>
            <a:pPr marL="342900" indent="-342900">
              <a:buAutoNum type="arabicPeriod"/>
            </a:pPr>
            <a:endParaRPr lang="en-GB" sz="18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GB" sz="2400" b="1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1.14 Safe practices and procedures for working in excavations and confined spaces </a:t>
            </a:r>
            <a:endParaRPr lang="en-GB" sz="24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Confined spaces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If you are working under a suspended floor in a domestic property, there will be dangers from:</a:t>
            </a:r>
          </a:p>
          <a:p>
            <a:pPr lvl="1"/>
            <a:r>
              <a:rPr lang="en-US" dirty="0"/>
              <a:t>becoming trapped</a:t>
            </a:r>
          </a:p>
          <a:p>
            <a:pPr lvl="1"/>
            <a:r>
              <a:rPr lang="en-US" dirty="0"/>
              <a:t>fire, if soldering</a:t>
            </a:r>
          </a:p>
          <a:p>
            <a:pPr lvl="1"/>
            <a:r>
              <a:rPr lang="en-US" dirty="0"/>
              <a:t>fumes/vapours</a:t>
            </a:r>
          </a:p>
          <a:p>
            <a:pPr lvl="1"/>
            <a:r>
              <a:rPr lang="en-US" dirty="0"/>
              <a:t>vermin/insects</a:t>
            </a:r>
          </a:p>
          <a:p>
            <a:pPr lvl="1"/>
            <a:r>
              <a:rPr lang="en-US" dirty="0"/>
              <a:t>dust</a:t>
            </a:r>
          </a:p>
          <a:p>
            <a:pPr lvl="1"/>
            <a:r>
              <a:rPr lang="en-US" dirty="0"/>
              <a:t>sharp objects.</a:t>
            </a:r>
          </a:p>
          <a:p>
            <a:endParaRPr lang="en-US" dirty="0"/>
          </a:p>
        </p:txBody>
      </p:sp>
      <p:pic>
        <p:nvPicPr>
          <p:cNvPr id="5" name="Picture 4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F793A52D-BC4B-4F47-8AC1-76AE43D73D3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0094" y="2389468"/>
            <a:ext cx="3737728" cy="2493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9488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Confined spaces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Before working in a confined space, consider the following:</a:t>
            </a:r>
          </a:p>
          <a:p>
            <a:pPr lvl="1"/>
            <a:r>
              <a:rPr lang="en-US" dirty="0"/>
              <a:t>Have I been trained?</a:t>
            </a:r>
          </a:p>
          <a:p>
            <a:pPr lvl="1"/>
            <a:r>
              <a:rPr lang="en-US" dirty="0"/>
              <a:t>Should I be working alone?</a:t>
            </a:r>
          </a:p>
          <a:p>
            <a:pPr lvl="1"/>
            <a:r>
              <a:rPr lang="en-US" dirty="0"/>
              <a:t>Am I wearing the correct PPE?</a:t>
            </a:r>
          </a:p>
          <a:p>
            <a:pPr lvl="1"/>
            <a:r>
              <a:rPr lang="en-US" dirty="0"/>
              <a:t>Is there adequate lighting?</a:t>
            </a:r>
          </a:p>
          <a:p>
            <a:pPr lvl="1"/>
            <a:r>
              <a:rPr lang="en-US" dirty="0"/>
              <a:t>Is there adequate ventilation?</a:t>
            </a:r>
          </a:p>
          <a:p>
            <a:pPr lvl="1"/>
            <a:r>
              <a:rPr lang="en-US" dirty="0"/>
              <a:t>Am I aware of the situation and associated hazards?</a:t>
            </a:r>
          </a:p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Before you begin, consider whether you can give satisfactory answers to the above questions to ensure the work can be completed safely.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20092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Objectives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the session learners should be able to:</a:t>
            </a:r>
            <a:endParaRPr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r>
              <a:rPr lang="en-US" dirty="0"/>
              <a:t>understand the dangers associated with working in excavations and confined spaces</a:t>
            </a:r>
          </a:p>
          <a:p>
            <a:pPr lvl="1"/>
            <a:r>
              <a:rPr lang="en-US" dirty="0"/>
              <a:t>describe the safe working practices required when working in excavations and confined spaces.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Excavations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spcBef>
                <a:spcPct val="0"/>
              </a:spcBef>
              <a:buFontTx/>
              <a:buNone/>
            </a:pPr>
            <a:r>
              <a:rPr lang="en-GB" altLang="en-US" sz="2000" dirty="0">
                <a:ea typeface="ＭＳ Ｐゴシック" panose="020B0600070205080204" pitchFamily="34" charset="-128"/>
                <a:cs typeface="Arial" panose="020B0604020202020204" pitchFamily="34" charset="0"/>
              </a:rPr>
              <a:t>Working in trenches may be required on construction sites. The danger comes from collapse and falling objects. If you need to work in an excavation, the job must be:</a:t>
            </a:r>
          </a:p>
          <a:p>
            <a:pPr lvl="1"/>
            <a:r>
              <a:rPr lang="en-US" dirty="0"/>
              <a:t>planned</a:t>
            </a:r>
          </a:p>
          <a:p>
            <a:pPr lvl="1"/>
            <a:r>
              <a:rPr lang="en-US" dirty="0"/>
              <a:t>risk assessed</a:t>
            </a:r>
          </a:p>
          <a:p>
            <a:pPr lvl="1"/>
            <a:r>
              <a:rPr lang="en-US" dirty="0"/>
              <a:t>managed</a:t>
            </a:r>
          </a:p>
          <a:p>
            <a:pPr lvl="1"/>
            <a:r>
              <a:rPr lang="en-US" dirty="0"/>
              <a:t>supervised.</a:t>
            </a:r>
          </a:p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These steps are required to ensure that there is no harm to your health when you are working in an excavation.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37615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Excavations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363272" cy="4248000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There are many situations where you may find yourself working in excavations, including:</a:t>
            </a:r>
          </a:p>
          <a:p>
            <a:pPr lvl="1"/>
            <a:r>
              <a:rPr lang="en-US" dirty="0"/>
              <a:t>sewers</a:t>
            </a:r>
          </a:p>
          <a:p>
            <a:pPr lvl="1"/>
            <a:r>
              <a:rPr lang="en-US" dirty="0"/>
              <a:t>foundations</a:t>
            </a:r>
          </a:p>
          <a:p>
            <a:pPr lvl="1"/>
            <a:r>
              <a:rPr lang="en-US" dirty="0"/>
              <a:t>underground service mains</a:t>
            </a:r>
          </a:p>
          <a:p>
            <a:pPr lvl="1"/>
            <a:r>
              <a:rPr lang="en-US" dirty="0"/>
              <a:t>drains</a:t>
            </a:r>
          </a:p>
          <a:p>
            <a:pPr lvl="1"/>
            <a:r>
              <a:rPr lang="en-US" dirty="0"/>
              <a:t>wells</a:t>
            </a:r>
          </a:p>
          <a:p>
            <a:pPr lvl="1"/>
            <a:r>
              <a:rPr lang="en-US" dirty="0"/>
              <a:t>plant rooms.</a:t>
            </a:r>
          </a:p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Before beginning work in any of these areas, careful planning is required.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2034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Excavations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316333" cy="3645192"/>
          </a:xfrm>
        </p:spPr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en-GB" sz="1800" dirty="0">
                <a:ea typeface="ＭＳ Ｐゴシック" charset="0"/>
                <a:cs typeface="Arial" charset="0"/>
              </a:rPr>
              <a:t>All excavations deeper than 1.2m </a:t>
            </a:r>
            <a:r>
              <a:rPr lang="en-GB" sz="1800" b="1" dirty="0">
                <a:ea typeface="ＭＳ Ｐゴシック" charset="0"/>
                <a:cs typeface="Arial" charset="0"/>
              </a:rPr>
              <a:t>must</a:t>
            </a:r>
            <a:r>
              <a:rPr lang="en-GB" sz="1800" dirty="0">
                <a:ea typeface="ＭＳ Ｐゴシック" charset="0"/>
                <a:cs typeface="Arial" charset="0"/>
              </a:rPr>
              <a:t> have their sides supported to ensure they do not collapse.</a:t>
            </a:r>
            <a:endParaRPr lang="en-GB" sz="1600" dirty="0">
              <a:ea typeface="ＭＳ Ｐゴシック" charset="0"/>
              <a:cs typeface="Arial" charset="0"/>
            </a:endParaRPr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1800" dirty="0">
                <a:ea typeface="ＭＳ Ｐゴシック" charset="0"/>
                <a:cs typeface="Arial" charset="0"/>
              </a:rPr>
              <a:t>Other factors to be aware of are:</a:t>
            </a:r>
          </a:p>
          <a:p>
            <a:pPr lvl="3">
              <a:defRPr/>
            </a:pPr>
            <a:r>
              <a:rPr lang="en-US" sz="1800" dirty="0"/>
              <a:t>type of ground that is being dug</a:t>
            </a:r>
          </a:p>
          <a:p>
            <a:pPr lvl="3">
              <a:defRPr/>
            </a:pPr>
            <a:r>
              <a:rPr lang="en-US" sz="1800" dirty="0"/>
              <a:t>access and egress</a:t>
            </a:r>
          </a:p>
          <a:p>
            <a:pPr lvl="3">
              <a:defRPr/>
            </a:pPr>
            <a:r>
              <a:rPr lang="en-US" sz="1800" dirty="0"/>
              <a:t>storage of the spoil dug out of the excavation </a:t>
            </a:r>
          </a:p>
          <a:p>
            <a:pPr lvl="3">
              <a:defRPr/>
            </a:pPr>
            <a:r>
              <a:rPr lang="en-US" sz="1800" dirty="0"/>
              <a:t>vehicle stops</a:t>
            </a:r>
          </a:p>
          <a:p>
            <a:pPr lvl="3">
              <a:defRPr/>
            </a:pPr>
            <a:r>
              <a:rPr lang="en-US" sz="1800" dirty="0"/>
              <a:t>second emergency exit ladder</a:t>
            </a:r>
          </a:p>
          <a:p>
            <a:pPr lvl="3">
              <a:defRPr/>
            </a:pPr>
            <a:r>
              <a:rPr lang="en-US" sz="1800" dirty="0"/>
              <a:t>warning notices</a:t>
            </a:r>
          </a:p>
          <a:p>
            <a:pPr marL="0" lvl="3" indent="0">
              <a:buNone/>
              <a:defRPr/>
            </a:pPr>
            <a:r>
              <a:rPr lang="en-US" sz="1800" dirty="0"/>
              <a:t>Excavation sites </a:t>
            </a:r>
            <a:r>
              <a:rPr lang="en-US" sz="1800" b="1" dirty="0"/>
              <a:t>must</a:t>
            </a:r>
            <a:r>
              <a:rPr lang="en-US" sz="1800" dirty="0"/>
              <a:t> have a barrier to ensure nobody falls into the excavation.</a:t>
            </a:r>
          </a:p>
          <a:p>
            <a:pPr lvl="3">
              <a:defRPr/>
            </a:pPr>
            <a:endParaRPr lang="en-US" dirty="0"/>
          </a:p>
        </p:txBody>
      </p:sp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7C0C1DEF-A28A-492F-B8DB-BB68BA66E63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4947" y="986573"/>
            <a:ext cx="1675405" cy="1396242"/>
          </a:xfrm>
          <a:prstGeom prst="rect">
            <a:avLst/>
          </a:prstGeom>
        </p:spPr>
      </p:pic>
      <p:pic>
        <p:nvPicPr>
          <p:cNvPr id="11" name="Picture 10" descr="A picture containing text, outdoor, ground, farm machine&#10;&#10;Description automatically generated">
            <a:extLst>
              <a:ext uri="{FF2B5EF4-FFF2-40B4-BE49-F238E27FC236}">
                <a16:creationId xmlns:a16="http://schemas.microsoft.com/office/drawing/2014/main" id="{229A0AE1-E3D9-4989-8A59-CC8ED5CFAD8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57384" y="3090163"/>
            <a:ext cx="2452717" cy="163498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Excavations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2000" dirty="0">
                <a:ea typeface="ＭＳ Ｐゴシック" charset="0"/>
                <a:cs typeface="Arial" charset="0"/>
              </a:rPr>
              <a:t>When you are digging and excavating, for example, to install an incoming water main, always check the type of ground that is being dug.</a:t>
            </a:r>
            <a:endParaRPr lang="en-GB" sz="1800" dirty="0">
              <a:ea typeface="ＭＳ Ｐゴシック" charset="0"/>
              <a:cs typeface="Arial" charset="0"/>
            </a:endParaRPr>
          </a:p>
          <a:p>
            <a:pPr lvl="1"/>
            <a:r>
              <a:rPr lang="en-GB" sz="2000" dirty="0">
                <a:ea typeface="ＭＳ Ｐゴシック" charset="0"/>
                <a:cs typeface="Arial" charset="0"/>
              </a:rPr>
              <a:t>Clay tends to be firmer.</a:t>
            </a:r>
          </a:p>
          <a:p>
            <a:pPr lvl="1"/>
            <a:r>
              <a:rPr lang="en-GB" sz="2000" dirty="0">
                <a:ea typeface="ＭＳ Ｐゴシック" charset="0"/>
                <a:cs typeface="Arial" charset="0"/>
              </a:rPr>
              <a:t>Sandy soil tends to collapse more easily.</a:t>
            </a:r>
          </a:p>
          <a:p>
            <a:pPr lvl="1"/>
            <a:endParaRPr lang="en-GB" sz="2000" dirty="0">
              <a:ea typeface="ＭＳ Ｐゴシック" charset="0"/>
              <a:cs typeface="Arial" charset="0"/>
            </a:endParaRPr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2000" dirty="0">
                <a:ea typeface="ＭＳ Ｐゴシック" charset="0"/>
                <a:cs typeface="Arial" charset="0"/>
              </a:rPr>
              <a:t>If the ground is soft, the sides of the excavation should be sloped.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dirty="0">
                <a:ea typeface="ＭＳ Ｐゴシック" charset="0"/>
                <a:cs typeface="Arial" charset="0"/>
              </a:rPr>
              <a:t>Always think: safety first!</a:t>
            </a:r>
            <a:endParaRPr lang="en-GB" sz="2000" dirty="0">
              <a:ea typeface="ＭＳ Ｐゴシック" charset="0"/>
              <a:cs typeface="Arial" charset="0"/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Confined spaces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spcBef>
                <a:spcPct val="0"/>
              </a:spcBef>
              <a:buFontTx/>
              <a:buNone/>
            </a:pPr>
            <a:r>
              <a:rPr lang="en-GB" altLang="en-US" sz="2000" dirty="0">
                <a:ea typeface="ＭＳ Ｐゴシック" panose="020B0600070205080204" pitchFamily="34" charset="-128"/>
                <a:cs typeface="Arial" panose="020B0604020202020204" pitchFamily="34" charset="0"/>
              </a:rPr>
              <a:t>A confined space is a place which is substantially enclosed (though not always entirely), and where serious injury can occur from hazardous substances or conditions within the space or nearby (eg lack of oxygen).</a:t>
            </a:r>
          </a:p>
          <a:p>
            <a:pPr lvl="1"/>
            <a:r>
              <a:rPr lang="en-US" dirty="0"/>
              <a:t>Think: health and safety first!</a:t>
            </a:r>
          </a:p>
          <a:p>
            <a:pPr lvl="1"/>
            <a:r>
              <a:rPr lang="en-US" dirty="0"/>
              <a:t>Can I get out if something goes wrong?</a:t>
            </a:r>
          </a:p>
          <a:p>
            <a:pPr marL="0" lvl="1" indent="0">
              <a:buNone/>
            </a:pPr>
            <a:r>
              <a:rPr lang="en-GB" altLang="en-US" sz="2000" dirty="0">
                <a:ea typeface="ＭＳ Ｐゴシック" panose="020B0600070205080204" pitchFamily="34" charset="-128"/>
                <a:cs typeface="Arial" panose="020B0604020202020204" pitchFamily="34" charset="0"/>
              </a:rPr>
              <a:t>The safety of personnel is </a:t>
            </a:r>
            <a:r>
              <a:rPr lang="en-GB" altLang="en-US" dirty="0">
                <a:ea typeface="ＭＳ Ｐゴシック" panose="020B0600070205080204" pitchFamily="34" charset="-128"/>
                <a:cs typeface="Arial" panose="020B0604020202020204" pitchFamily="34" charset="0"/>
              </a:rPr>
              <a:t>paramount</a:t>
            </a:r>
            <a:r>
              <a:rPr lang="en-GB" altLang="en-US" sz="2000" dirty="0">
                <a:ea typeface="ＭＳ Ｐゴシック" panose="020B0600070205080204" pitchFamily="34" charset="-128"/>
                <a:cs typeface="Arial" panose="020B0604020202020204" pitchFamily="34" charset="0"/>
              </a:rPr>
              <a:t>, so a suitable emergency escape route must always be maintained, and communication with people outside the confined space must always be possible.</a:t>
            </a:r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09993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Confined spaces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There may be many instances where you will be required to work in a confined space, such as:</a:t>
            </a:r>
          </a:p>
          <a:p>
            <a:pPr lvl="1"/>
            <a:r>
              <a:rPr lang="en-US" dirty="0"/>
              <a:t>flues</a:t>
            </a:r>
          </a:p>
          <a:p>
            <a:pPr lvl="1"/>
            <a:r>
              <a:rPr lang="en-US" dirty="0"/>
              <a:t>chimneys</a:t>
            </a:r>
          </a:p>
          <a:p>
            <a:pPr lvl="1"/>
            <a:r>
              <a:rPr lang="en-US" dirty="0"/>
              <a:t>roof areas</a:t>
            </a:r>
          </a:p>
          <a:p>
            <a:pPr lvl="1"/>
            <a:r>
              <a:rPr lang="en-US" dirty="0"/>
              <a:t>sewers</a:t>
            </a:r>
          </a:p>
          <a:p>
            <a:pPr lvl="1"/>
            <a:r>
              <a:rPr lang="en-US" dirty="0"/>
              <a:t>attics</a:t>
            </a:r>
          </a:p>
          <a:p>
            <a:pPr lvl="1"/>
            <a:r>
              <a:rPr lang="en-US" dirty="0"/>
              <a:t>under suspended floors.</a:t>
            </a:r>
          </a:p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Working in these cramped conditions can be challenging.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89804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Confined spaces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571998" cy="4248000"/>
          </a:xfrm>
        </p:spPr>
        <p:txBody>
          <a:bodyPr/>
          <a:lstStyle/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dirty="0">
                <a:ea typeface="ＭＳ Ｐゴシック" charset="0"/>
                <a:cs typeface="Arial" charset="0"/>
              </a:rPr>
              <a:t>The dangers associated with working in a confined space are:</a:t>
            </a:r>
          </a:p>
          <a:p>
            <a:pPr lvl="3">
              <a:defRPr/>
            </a:pPr>
            <a:r>
              <a:rPr lang="en-US" sz="2000" dirty="0"/>
              <a:t>claustrophobia</a:t>
            </a:r>
          </a:p>
          <a:p>
            <a:pPr lvl="3">
              <a:defRPr/>
            </a:pPr>
            <a:r>
              <a:rPr lang="en-US" sz="2000" dirty="0"/>
              <a:t>lack of oxygen</a:t>
            </a:r>
          </a:p>
          <a:p>
            <a:pPr lvl="3">
              <a:defRPr/>
            </a:pPr>
            <a:r>
              <a:rPr lang="en-US" sz="2000" dirty="0"/>
              <a:t>build-up of fumes or vapours</a:t>
            </a:r>
          </a:p>
          <a:p>
            <a:pPr lvl="3">
              <a:defRPr/>
            </a:pPr>
            <a:r>
              <a:rPr lang="en-US" sz="2000" dirty="0"/>
              <a:t>access and egress difficulties</a:t>
            </a:r>
          </a:p>
          <a:p>
            <a:pPr lvl="3">
              <a:defRPr/>
            </a:pPr>
            <a:r>
              <a:rPr lang="en-US" sz="2000" dirty="0"/>
              <a:t>fire</a:t>
            </a:r>
          </a:p>
          <a:p>
            <a:pPr lvl="3">
              <a:defRPr/>
            </a:pPr>
            <a:r>
              <a:rPr lang="en-US" sz="2000" dirty="0"/>
              <a:t>explosion</a:t>
            </a:r>
          </a:p>
          <a:p>
            <a:pPr lvl="3">
              <a:defRPr/>
            </a:pPr>
            <a:r>
              <a:rPr lang="en-US" sz="2000" dirty="0"/>
              <a:t>hot working conditions</a:t>
            </a:r>
          </a:p>
          <a:p>
            <a:pPr lvl="3">
              <a:defRPr/>
            </a:pPr>
            <a:r>
              <a:rPr lang="en-US" sz="2000" dirty="0"/>
              <a:t>flooding.</a:t>
            </a:r>
          </a:p>
          <a:p>
            <a:pPr lvl="3">
              <a:defRPr/>
            </a:pPr>
            <a:endParaRPr lang="en-US" dirty="0"/>
          </a:p>
        </p:txBody>
      </p:sp>
      <p:pic>
        <p:nvPicPr>
          <p:cNvPr id="11" name="Picture 10" descr="Text&#10;&#10;Description automatically generated">
            <a:extLst>
              <a:ext uri="{FF2B5EF4-FFF2-40B4-BE49-F238E27FC236}">
                <a16:creationId xmlns:a16="http://schemas.microsoft.com/office/drawing/2014/main" id="{C046FFB6-E82F-4989-AC33-A7C67CE549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4088" y="949505"/>
            <a:ext cx="2518638" cy="1833236"/>
          </a:xfrm>
          <a:prstGeom prst="rect">
            <a:avLst/>
          </a:prstGeom>
        </p:spPr>
      </p:pic>
      <p:pic>
        <p:nvPicPr>
          <p:cNvPr id="13" name="Picture 12" descr="A picture containing ground, outdoor, trash, cement&#10;&#10;Description automatically generated">
            <a:extLst>
              <a:ext uri="{FF2B5EF4-FFF2-40B4-BE49-F238E27FC236}">
                <a16:creationId xmlns:a16="http://schemas.microsoft.com/office/drawing/2014/main" id="{8013C5DF-980E-4837-89E3-58D5E404AE0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7539" y="3132049"/>
            <a:ext cx="3481536" cy="2321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76457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3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9F16286C48BA4FB36DA225EFE1545E" ma:contentTypeVersion="4" ma:contentTypeDescription="Create a new document." ma:contentTypeScope="" ma:versionID="e53d2e6a40ee7e4eea57efa1f1203e0b">
  <xsd:schema xmlns:xsd="http://www.w3.org/2001/XMLSchema" xmlns:xs="http://www.w3.org/2001/XMLSchema" xmlns:p="http://schemas.microsoft.com/office/2006/metadata/properties" xmlns:ns2="4b678ced-8ee3-4992-8a93-8a291cb51b09" targetNamespace="http://schemas.microsoft.com/office/2006/metadata/properties" ma:root="true" ma:fieldsID="629eada1725efa428db74041cb4d564d" ns2:_="">
    <xsd:import namespace="4b678ced-8ee3-4992-8a93-8a291cb51b0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678ced-8ee3-4992-8a93-8a291cb51b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3F8E8E4-EBE1-4B5A-B410-DF6D5BFA7CF6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894655CA-3891-438C-B9EF-60BA3AAD663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5ACA01B-0681-4302-A11D-D40945C4030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b678ced-8ee3-4992-8a93-8a291cb51b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1179</TotalTime>
  <Words>579</Words>
  <Application>Microsoft Office PowerPoint</Application>
  <PresentationFormat>On-screen Show (4:3)</PresentationFormat>
  <Paragraphs>90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Lucida Grande</vt:lpstr>
      <vt:lpstr>Times New Roman</vt:lpstr>
      <vt:lpstr>3_Default Design</vt:lpstr>
      <vt:lpstr>PowerPoint 13: Safety in excavations and confined spaces</vt:lpstr>
      <vt:lpstr>Objectives</vt:lpstr>
      <vt:lpstr>Excavations</vt:lpstr>
      <vt:lpstr>Excavations</vt:lpstr>
      <vt:lpstr>Excavations</vt:lpstr>
      <vt:lpstr>Excavations</vt:lpstr>
      <vt:lpstr>Confined spaces</vt:lpstr>
      <vt:lpstr>Confined spaces</vt:lpstr>
      <vt:lpstr>Confined spaces</vt:lpstr>
      <vt:lpstr>Confined spaces</vt:lpstr>
      <vt:lpstr>Confined spaces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152</cp:revision>
  <dcterms:created xsi:type="dcterms:W3CDTF">2013-05-28T00:38:54Z</dcterms:created>
  <dcterms:modified xsi:type="dcterms:W3CDTF">2021-08-11T13:31:32Z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0x010100B99F16286C48BA4FB36DA225EFE1545E</vt:lpwstr>
  </property>
</Properties>
</file>