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7"/>
  </p:notesMasterIdLst>
  <p:handoutMasterIdLst>
    <p:handoutMasterId r:id="rId18"/>
  </p:handoutMasterIdLst>
  <p:sldIdLst>
    <p:sldId id="256" r:id="rId5"/>
    <p:sldId id="357" r:id="rId6"/>
    <p:sldId id="362" r:id="rId7"/>
    <p:sldId id="358" r:id="rId8"/>
    <p:sldId id="359" r:id="rId9"/>
    <p:sldId id="361" r:id="rId10"/>
    <p:sldId id="360" r:id="rId11"/>
    <p:sldId id="356" r:id="rId12"/>
    <p:sldId id="343" r:id="rId13"/>
    <p:sldId id="353" r:id="rId14"/>
    <p:sldId id="355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CE4841-468C-42FA-BAF8-A5F335A59689}" v="8" dt="2021-09-06T10:26:15.6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4" autoAdjust="0"/>
    <p:restoredTop sz="86278"/>
  </p:normalViewPr>
  <p:slideViewPr>
    <p:cSldViewPr showGuides="1">
      <p:cViewPr varScale="1">
        <p:scale>
          <a:sx n="98" d="100"/>
          <a:sy n="98" d="100"/>
        </p:scale>
        <p:origin x="182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5CE4841-468C-42FA-BAF8-A5F335A59689}"/>
    <pc:docChg chg="undo custSel addSld modSld modMainMaster">
      <pc:chgData name="Caroline Prodger" userId="e4ef2e75-b60b-401b-8ebe-291bdcf405f4" providerId="ADAL" clId="{95CE4841-468C-42FA-BAF8-A5F335A59689}" dt="2021-09-06T10:28:05.558" v="341" actId="20577"/>
      <pc:docMkLst>
        <pc:docMk/>
      </pc:docMkLst>
      <pc:sldChg chg="addSp delSp modSp mod">
        <pc:chgData name="Caroline Prodger" userId="e4ef2e75-b60b-401b-8ebe-291bdcf405f4" providerId="ADAL" clId="{95CE4841-468C-42FA-BAF8-A5F335A59689}" dt="2021-09-06T10:16:56.099" v="42" actId="1076"/>
        <pc:sldMkLst>
          <pc:docMk/>
          <pc:sldMk cId="0" sldId="256"/>
        </pc:sldMkLst>
        <pc:spChg chg="add del mod">
          <ac:chgData name="Caroline Prodger" userId="e4ef2e75-b60b-401b-8ebe-291bdcf405f4" providerId="ADAL" clId="{95CE4841-468C-42FA-BAF8-A5F335A59689}" dt="2021-09-06T10:16:03.771" v="4" actId="21"/>
          <ac:spMkLst>
            <pc:docMk/>
            <pc:sldMk cId="0" sldId="256"/>
            <ac:spMk id="3" creationId="{74B918EE-A8B2-48C9-8BFF-35C3B9C3996D}"/>
          </ac:spMkLst>
        </pc:spChg>
        <pc:spChg chg="del mod">
          <ac:chgData name="Caroline Prodger" userId="e4ef2e75-b60b-401b-8ebe-291bdcf405f4" providerId="ADAL" clId="{95CE4841-468C-42FA-BAF8-A5F335A59689}" dt="2021-09-06T10:16:00.884" v="3" actId="21"/>
          <ac:spMkLst>
            <pc:docMk/>
            <pc:sldMk cId="0" sldId="256"/>
            <ac:spMk id="2050" creationId="{00000000-0000-0000-0000-000000000000}"/>
          </ac:spMkLst>
        </pc:spChg>
        <pc:spChg chg="mod">
          <ac:chgData name="Caroline Prodger" userId="e4ef2e75-b60b-401b-8ebe-291bdcf405f4" providerId="ADAL" clId="{95CE4841-468C-42FA-BAF8-A5F335A59689}" dt="2021-09-06T10:16:56.099" v="42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95CE4841-468C-42FA-BAF8-A5F335A59689}" dt="2021-09-06T10:16:52.519" v="41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611168073" sldId="343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611168073" sldId="34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822723972" sldId="353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822723972" sldId="353"/>
            <ac:spMk id="3" creationId="{68581819-AC6B-E947-9100-FC567A48798C}"/>
          </ac:spMkLst>
        </pc:spChg>
      </pc:sldChg>
      <pc:sldChg chg="addSp delSp modSp mod">
        <pc:chgData name="Caroline Prodger" userId="e4ef2e75-b60b-401b-8ebe-291bdcf405f4" providerId="ADAL" clId="{95CE4841-468C-42FA-BAF8-A5F335A59689}" dt="2021-09-06T10:27:21.445" v="339" actId="20577"/>
        <pc:sldMkLst>
          <pc:docMk/>
          <pc:sldMk cId="4198220227" sldId="355"/>
        </pc:sldMkLst>
        <pc:spChg chg="add del mod">
          <ac:chgData name="Caroline Prodger" userId="e4ef2e75-b60b-401b-8ebe-291bdcf405f4" providerId="ADAL" clId="{95CE4841-468C-42FA-BAF8-A5F335A59689}" dt="2021-09-06T10:26:19.365" v="187"/>
          <ac:spMkLst>
            <pc:docMk/>
            <pc:sldMk cId="4198220227" sldId="355"/>
            <ac:spMk id="3" creationId="{A09DE99A-9F20-45EE-B8EC-775FEEA0CEA9}"/>
          </ac:spMkLst>
        </pc:spChg>
        <pc:spChg chg="add mod">
          <ac:chgData name="Caroline Prodger" userId="e4ef2e75-b60b-401b-8ebe-291bdcf405f4" providerId="ADAL" clId="{95CE4841-468C-42FA-BAF8-A5F335A59689}" dt="2021-09-06T10:26:05.605" v="183" actId="20577"/>
          <ac:spMkLst>
            <pc:docMk/>
            <pc:sldMk cId="4198220227" sldId="355"/>
            <ac:spMk id="4" creationId="{471D41BF-7808-4202-9741-C3D63D0E4EA0}"/>
          </ac:spMkLst>
        </pc:spChg>
        <pc:spChg chg="add mod">
          <ac:chgData name="Caroline Prodger" userId="e4ef2e75-b60b-401b-8ebe-291bdcf405f4" providerId="ADAL" clId="{95CE4841-468C-42FA-BAF8-A5F335A59689}" dt="2021-09-06T10:27:21.445" v="339" actId="20577"/>
          <ac:spMkLst>
            <pc:docMk/>
            <pc:sldMk cId="4198220227" sldId="355"/>
            <ac:spMk id="6" creationId="{5EB3CD16-509C-4E1A-BA40-80A7BD36B182}"/>
          </ac:spMkLst>
        </pc:spChg>
        <pc:spChg chg="del">
          <ac:chgData name="Caroline Prodger" userId="e4ef2e75-b60b-401b-8ebe-291bdcf405f4" providerId="ADAL" clId="{95CE4841-468C-42FA-BAF8-A5F335A59689}" dt="2021-09-06T10:26:19.362" v="185" actId="21"/>
          <ac:spMkLst>
            <pc:docMk/>
            <pc:sldMk cId="4198220227" sldId="355"/>
            <ac:spMk id="2050" creationId="{00000000-0000-0000-0000-000000000000}"/>
          </ac:spMkLst>
        </pc:spChg>
        <pc:picChg chg="mod">
          <ac:chgData name="Caroline Prodger" userId="e4ef2e75-b60b-401b-8ebe-291bdcf405f4" providerId="ADAL" clId="{95CE4841-468C-42FA-BAF8-A5F335A59689}" dt="2021-09-06T10:25:56.718" v="167" actId="1076"/>
          <ac:picMkLst>
            <pc:docMk/>
            <pc:sldMk cId="4198220227" sldId="355"/>
            <ac:picMk id="2" creationId="{78468DE9-C462-9546-B512-42C93C59EB51}"/>
          </ac:picMkLst>
        </pc:pic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331216741" sldId="356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331216741" sldId="356"/>
            <ac:spMk id="2" creationId="{E248C219-A7BD-4EAC-9185-51991A836E0E}"/>
          </ac:spMkLst>
        </pc:spChg>
      </pc:sldChg>
      <pc:sldChg chg="addSp delSp modSp mod">
        <pc:chgData name="Caroline Prodger" userId="e4ef2e75-b60b-401b-8ebe-291bdcf405f4" providerId="ADAL" clId="{95CE4841-468C-42FA-BAF8-A5F335A59689}" dt="2021-09-06T10:21:19.477" v="143" actId="14100"/>
        <pc:sldMkLst>
          <pc:docMk/>
          <pc:sldMk cId="4278821304" sldId="357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4278821304" sldId="357"/>
            <ac:spMk id="2" creationId="{F1819C78-961C-4880-9575-42114B6FD60B}"/>
          </ac:spMkLst>
        </pc:spChg>
        <pc:spChg chg="mod">
          <ac:chgData name="Caroline Prodger" userId="e4ef2e75-b60b-401b-8ebe-291bdcf405f4" providerId="ADAL" clId="{95CE4841-468C-42FA-BAF8-A5F335A59689}" dt="2021-09-06T10:21:06.720" v="142" actId="255"/>
          <ac:spMkLst>
            <pc:docMk/>
            <pc:sldMk cId="4278821304" sldId="357"/>
            <ac:spMk id="3" creationId="{5979A3DF-D8D8-4BC0-94C5-14E70DAA594E}"/>
          </ac:spMkLst>
        </pc:spChg>
        <pc:spChg chg="del">
          <ac:chgData name="Caroline Prodger" userId="e4ef2e75-b60b-401b-8ebe-291bdcf405f4" providerId="ADAL" clId="{95CE4841-468C-42FA-BAF8-A5F335A59689}" dt="2021-09-06T10:19:25.862" v="94" actId="478"/>
          <ac:spMkLst>
            <pc:docMk/>
            <pc:sldMk cId="4278821304" sldId="357"/>
            <ac:spMk id="4" creationId="{B4FAD5C7-F94D-4384-A300-CB040A1823A9}"/>
          </ac:spMkLst>
        </pc:spChg>
        <pc:spChg chg="del">
          <ac:chgData name="Caroline Prodger" userId="e4ef2e75-b60b-401b-8ebe-291bdcf405f4" providerId="ADAL" clId="{95CE4841-468C-42FA-BAF8-A5F335A59689}" dt="2021-09-06T10:19:28.374" v="95" actId="478"/>
          <ac:spMkLst>
            <pc:docMk/>
            <pc:sldMk cId="4278821304" sldId="357"/>
            <ac:spMk id="5" creationId="{00000000-0000-0000-0000-000000000000}"/>
          </ac:spMkLst>
        </pc:spChg>
        <pc:spChg chg="add mod">
          <ac:chgData name="Caroline Prodger" userId="e4ef2e75-b60b-401b-8ebe-291bdcf405f4" providerId="ADAL" clId="{95CE4841-468C-42FA-BAF8-A5F335A59689}" dt="2021-09-06T10:20:04.928" v="122" actId="1076"/>
          <ac:spMkLst>
            <pc:docMk/>
            <pc:sldMk cId="4278821304" sldId="357"/>
            <ac:spMk id="7" creationId="{EB70950F-6361-424F-81B9-1BA5FE33CC46}"/>
          </ac:spMkLst>
        </pc:spChg>
        <pc:picChg chg="mod">
          <ac:chgData name="Caroline Prodger" userId="e4ef2e75-b60b-401b-8ebe-291bdcf405f4" providerId="ADAL" clId="{95CE4841-468C-42FA-BAF8-A5F335A59689}" dt="2021-09-06T10:21:19.477" v="143" actId="14100"/>
          <ac:picMkLst>
            <pc:docMk/>
            <pc:sldMk cId="4278821304" sldId="357"/>
            <ac:picMk id="6" creationId="{3B89ED91-EC47-416D-9922-7698C7FEE7D6}"/>
          </ac:picMkLst>
        </pc:pic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4078881511" sldId="358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4078881511" sldId="358"/>
            <ac:spMk id="2" creationId="{1B500640-7D97-4317-A0AD-B30C5939BB67}"/>
          </ac:spMkLst>
        </pc:spChg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4078881511" sldId="358"/>
            <ac:spMk id="3" creationId="{1540B84E-A87D-41CA-95AD-88F7FC5E12BD}"/>
          </ac:spMkLst>
        </pc:sp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496852412" sldId="359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496852412" sldId="359"/>
            <ac:spMk id="2" creationId="{578A4F3D-A7D2-4B27-A2E6-50E9B2899A1A}"/>
          </ac:spMkLst>
        </pc:spChg>
      </pc:sldChg>
      <pc:sldChg chg="modSp">
        <pc:chgData name="Caroline Prodger" userId="e4ef2e75-b60b-401b-8ebe-291bdcf405f4" providerId="ADAL" clId="{95CE4841-468C-42FA-BAF8-A5F335A59689}" dt="2021-09-06T10:15:44.872" v="0"/>
        <pc:sldMkLst>
          <pc:docMk/>
          <pc:sldMk cId="3976854406" sldId="360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3976854406" sldId="360"/>
            <ac:spMk id="2" creationId="{BBDD2E0C-B92A-486E-BDCF-0972D2AB8E74}"/>
          </ac:spMkLst>
        </pc:spChg>
      </pc:sldChg>
      <pc:sldChg chg="modSp mod">
        <pc:chgData name="Caroline Prodger" userId="e4ef2e75-b60b-401b-8ebe-291bdcf405f4" providerId="ADAL" clId="{95CE4841-468C-42FA-BAF8-A5F335A59689}" dt="2021-09-06T10:22:45.086" v="146" actId="948"/>
        <pc:sldMkLst>
          <pc:docMk/>
          <pc:sldMk cId="3711572258" sldId="361"/>
        </pc:sldMkLst>
        <pc:spChg chg="mod">
          <ac:chgData name="Caroline Prodger" userId="e4ef2e75-b60b-401b-8ebe-291bdcf405f4" providerId="ADAL" clId="{95CE4841-468C-42FA-BAF8-A5F335A59689}" dt="2021-09-06T10:15:44.872" v="0"/>
          <ac:spMkLst>
            <pc:docMk/>
            <pc:sldMk cId="3711572258" sldId="361"/>
            <ac:spMk id="2" creationId="{C387BB87-9A05-45DE-A755-F3EA60216889}"/>
          </ac:spMkLst>
        </pc:spChg>
        <pc:spChg chg="mod">
          <ac:chgData name="Caroline Prodger" userId="e4ef2e75-b60b-401b-8ebe-291bdcf405f4" providerId="ADAL" clId="{95CE4841-468C-42FA-BAF8-A5F335A59689}" dt="2021-09-06T10:22:45.086" v="146" actId="948"/>
          <ac:spMkLst>
            <pc:docMk/>
            <pc:sldMk cId="3711572258" sldId="361"/>
            <ac:spMk id="3" creationId="{5548ABA7-8B4A-4864-9B5B-365863EDD0DB}"/>
          </ac:spMkLst>
        </pc:spChg>
      </pc:sldChg>
      <pc:sldChg chg="addSp delSp modSp new mod">
        <pc:chgData name="Caroline Prodger" userId="e4ef2e75-b60b-401b-8ebe-291bdcf405f4" providerId="ADAL" clId="{95CE4841-468C-42FA-BAF8-A5F335A59689}" dt="2021-09-06T10:19:12.253" v="93" actId="1076"/>
        <pc:sldMkLst>
          <pc:docMk/>
          <pc:sldMk cId="716601298" sldId="362"/>
        </pc:sldMkLst>
        <pc:spChg chg="mod">
          <ac:chgData name="Caroline Prodger" userId="e4ef2e75-b60b-401b-8ebe-291bdcf405f4" providerId="ADAL" clId="{95CE4841-468C-42FA-BAF8-A5F335A59689}" dt="2021-09-06T10:18:17.868" v="84" actId="313"/>
          <ac:spMkLst>
            <pc:docMk/>
            <pc:sldMk cId="716601298" sldId="362"/>
            <ac:spMk id="2" creationId="{D6195457-2BD7-4B93-B97A-C63A994F359F}"/>
          </ac:spMkLst>
        </pc:spChg>
        <pc:spChg chg="del">
          <ac:chgData name="Caroline Prodger" userId="e4ef2e75-b60b-401b-8ebe-291bdcf405f4" providerId="ADAL" clId="{95CE4841-468C-42FA-BAF8-A5F335A59689}" dt="2021-09-06T10:18:19.822" v="85"/>
          <ac:spMkLst>
            <pc:docMk/>
            <pc:sldMk cId="716601298" sldId="362"/>
            <ac:spMk id="3" creationId="{059A3C6A-065E-4211-8815-AB1E26F43D59}"/>
          </ac:spMkLst>
        </pc:spChg>
        <pc:spChg chg="add mod">
          <ac:chgData name="Caroline Prodger" userId="e4ef2e75-b60b-401b-8ebe-291bdcf405f4" providerId="ADAL" clId="{95CE4841-468C-42FA-BAF8-A5F335A59689}" dt="2021-09-06T10:18:29.582" v="86" actId="14100"/>
          <ac:spMkLst>
            <pc:docMk/>
            <pc:sldMk cId="716601298" sldId="362"/>
            <ac:spMk id="4" creationId="{BE673A59-1361-405C-BA8D-4B9625713139}"/>
          </ac:spMkLst>
        </pc:spChg>
        <pc:spChg chg="add mod">
          <ac:chgData name="Caroline Prodger" userId="e4ef2e75-b60b-401b-8ebe-291bdcf405f4" providerId="ADAL" clId="{95CE4841-468C-42FA-BAF8-A5F335A59689}" dt="2021-09-06T10:19:12.253" v="93" actId="1076"/>
          <ac:spMkLst>
            <pc:docMk/>
            <pc:sldMk cId="716601298" sldId="362"/>
            <ac:spMk id="5" creationId="{CDBB0655-DAA8-40DC-A5E3-29AABB93291A}"/>
          </ac:spMkLst>
        </pc:spChg>
      </pc:sldChg>
      <pc:sldMasterChg chg="modSp mod">
        <pc:chgData name="Caroline Prodger" userId="e4ef2e75-b60b-401b-8ebe-291bdcf405f4" providerId="ADAL" clId="{95CE4841-468C-42FA-BAF8-A5F335A59689}" dt="2021-09-06T10:28:05.558" v="341" actId="20577"/>
        <pc:sldMasterMkLst>
          <pc:docMk/>
          <pc:sldMasterMk cId="1733207493" sldId="2147483653"/>
        </pc:sldMasterMkLst>
        <pc:spChg chg="mod">
          <ac:chgData name="Caroline Prodger" userId="e4ef2e75-b60b-401b-8ebe-291bdcf405f4" providerId="ADAL" clId="{95CE4841-468C-42FA-BAF8-A5F335A59689}" dt="2021-09-06T10:28:05.558" v="341" actId="20577"/>
          <ac:spMkLst>
            <pc:docMk/>
            <pc:sldMasterMk cId="1733207493" sldId="2147483653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D00A4E18-3AAC-4AA5-8110-58E80939EEAA}"/>
    <pc:docChg chg="undo custSel addSld modSld">
      <pc:chgData name="Caroline Prodger" userId="e4ef2e75-b60b-401b-8ebe-291bdcf405f4" providerId="ADAL" clId="{D00A4E18-3AAC-4AA5-8110-58E80939EEAA}" dt="2021-06-22T16:10:14.841" v="4305" actId="20577"/>
      <pc:docMkLst>
        <pc:docMk/>
      </pc:docMkLst>
      <pc:sldChg chg="modSp mod">
        <pc:chgData name="Caroline Prodger" userId="e4ef2e75-b60b-401b-8ebe-291bdcf405f4" providerId="ADAL" clId="{D00A4E18-3AAC-4AA5-8110-58E80939EEAA}" dt="2021-06-22T14:58:59.739" v="117" actId="313"/>
        <pc:sldMkLst>
          <pc:docMk/>
          <pc:sldMk cId="0" sldId="256"/>
        </pc:sldMkLst>
        <pc:spChg chg="mod">
          <ac:chgData name="Caroline Prodger" userId="e4ef2e75-b60b-401b-8ebe-291bdcf405f4" providerId="ADAL" clId="{D00A4E18-3AAC-4AA5-8110-58E80939EEAA}" dt="2021-06-22T14:58:59.739" v="117" actId="313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D00A4E18-3AAC-4AA5-8110-58E80939EEAA}" dt="2021-06-22T14:57:22.317" v="30" actId="20577"/>
        <pc:sldMkLst>
          <pc:docMk/>
          <pc:sldMk cId="611168073" sldId="343"/>
        </pc:sldMkLst>
        <pc:spChg chg="mod">
          <ac:chgData name="Caroline Prodger" userId="e4ef2e75-b60b-401b-8ebe-291bdcf405f4" providerId="ADAL" clId="{D00A4E18-3AAC-4AA5-8110-58E80939EEAA}" dt="2021-06-22T14:57:22.317" v="30" actId="20577"/>
          <ac:spMkLst>
            <pc:docMk/>
            <pc:sldMk cId="611168073" sldId="343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D00A4E18-3AAC-4AA5-8110-58E80939EEAA}" dt="2021-06-22T16:10:14.841" v="4305" actId="20577"/>
        <pc:sldMkLst>
          <pc:docMk/>
          <pc:sldMk cId="822723972" sldId="353"/>
        </pc:sldMkLst>
        <pc:spChg chg="mod">
          <ac:chgData name="Caroline Prodger" userId="e4ef2e75-b60b-401b-8ebe-291bdcf405f4" providerId="ADAL" clId="{D00A4E18-3AAC-4AA5-8110-58E80939EEAA}" dt="2021-06-22T16:10:14.841" v="4305" actId="20577"/>
          <ac:spMkLst>
            <pc:docMk/>
            <pc:sldMk cId="822723972" sldId="353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D00A4E18-3AAC-4AA5-8110-58E80939EEAA}" dt="2021-06-22T14:58:19.872" v="32" actId="14100"/>
        <pc:sldMkLst>
          <pc:docMk/>
          <pc:sldMk cId="4198220227" sldId="355"/>
        </pc:sldMkLst>
        <pc:picChg chg="mod">
          <ac:chgData name="Caroline Prodger" userId="e4ef2e75-b60b-401b-8ebe-291bdcf405f4" providerId="ADAL" clId="{D00A4E18-3AAC-4AA5-8110-58E80939EEAA}" dt="2021-06-22T14:58:19.872" v="32" actId="14100"/>
          <ac:picMkLst>
            <pc:docMk/>
            <pc:sldMk cId="4198220227" sldId="355"/>
            <ac:picMk id="2" creationId="{78468DE9-C462-9546-B512-42C93C59EB51}"/>
          </ac:picMkLst>
        </pc:picChg>
      </pc:sldChg>
      <pc:sldChg chg="addSp modSp new mod">
        <pc:chgData name="Caroline Prodger" userId="e4ef2e75-b60b-401b-8ebe-291bdcf405f4" providerId="ADAL" clId="{D00A4E18-3AAC-4AA5-8110-58E80939EEAA}" dt="2021-06-22T15:54:18.201" v="3868" actId="1076"/>
        <pc:sldMkLst>
          <pc:docMk/>
          <pc:sldMk cId="331216741" sldId="356"/>
        </pc:sldMkLst>
        <pc:spChg chg="mod">
          <ac:chgData name="Caroline Prodger" userId="e4ef2e75-b60b-401b-8ebe-291bdcf405f4" providerId="ADAL" clId="{D00A4E18-3AAC-4AA5-8110-58E80939EEAA}" dt="2021-06-22T14:58:35.548" v="64" actId="20577"/>
          <ac:spMkLst>
            <pc:docMk/>
            <pc:sldMk cId="331216741" sldId="356"/>
            <ac:spMk id="2" creationId="{E248C219-A7BD-4EAC-9185-51991A836E0E}"/>
          </ac:spMkLst>
        </pc:spChg>
        <pc:spChg chg="mod">
          <ac:chgData name="Caroline Prodger" userId="e4ef2e75-b60b-401b-8ebe-291bdcf405f4" providerId="ADAL" clId="{D00A4E18-3AAC-4AA5-8110-58E80939EEAA}" dt="2021-06-22T15:54:06.357" v="3862" actId="14100"/>
          <ac:spMkLst>
            <pc:docMk/>
            <pc:sldMk cId="331216741" sldId="356"/>
            <ac:spMk id="3" creationId="{88AE80D1-528E-4FA2-B8CA-71BAC370F154}"/>
          </ac:spMkLst>
        </pc:spChg>
        <pc:spChg chg="add mod">
          <ac:chgData name="Caroline Prodger" userId="e4ef2e75-b60b-401b-8ebe-291bdcf405f4" providerId="ADAL" clId="{D00A4E18-3AAC-4AA5-8110-58E80939EEAA}" dt="2021-06-22T15:54:16.427" v="3867" actId="14100"/>
          <ac:spMkLst>
            <pc:docMk/>
            <pc:sldMk cId="331216741" sldId="356"/>
            <ac:spMk id="7" creationId="{A5E29EE8-F1E2-483E-92D5-4A9F3DA32837}"/>
          </ac:spMkLst>
        </pc:spChg>
        <pc:picChg chg="add mod">
          <ac:chgData name="Caroline Prodger" userId="e4ef2e75-b60b-401b-8ebe-291bdcf405f4" providerId="ADAL" clId="{D00A4E18-3AAC-4AA5-8110-58E80939EEAA}" dt="2021-06-22T15:54:18.201" v="3868" actId="1076"/>
          <ac:picMkLst>
            <pc:docMk/>
            <pc:sldMk cId="331216741" sldId="356"/>
            <ac:picMk id="5" creationId="{38CB0F3B-6C9D-4004-8C5A-B12EDC531280}"/>
          </ac:picMkLst>
        </pc:picChg>
      </pc:sldChg>
      <pc:sldChg chg="addSp modSp new mod">
        <pc:chgData name="Caroline Prodger" userId="e4ef2e75-b60b-401b-8ebe-291bdcf405f4" providerId="ADAL" clId="{D00A4E18-3AAC-4AA5-8110-58E80939EEAA}" dt="2021-06-22T16:01:52.071" v="3894" actId="20577"/>
        <pc:sldMkLst>
          <pc:docMk/>
          <pc:sldMk cId="4278821304" sldId="357"/>
        </pc:sldMkLst>
        <pc:spChg chg="mod">
          <ac:chgData name="Caroline Prodger" userId="e4ef2e75-b60b-401b-8ebe-291bdcf405f4" providerId="ADAL" clId="{D00A4E18-3AAC-4AA5-8110-58E80939EEAA}" dt="2021-06-22T15:01:51.822" v="245" actId="20577"/>
          <ac:spMkLst>
            <pc:docMk/>
            <pc:sldMk cId="4278821304" sldId="357"/>
            <ac:spMk id="2" creationId="{F1819C78-961C-4880-9575-42114B6FD60B}"/>
          </ac:spMkLst>
        </pc:spChg>
        <pc:spChg chg="mod">
          <ac:chgData name="Caroline Prodger" userId="e4ef2e75-b60b-401b-8ebe-291bdcf405f4" providerId="ADAL" clId="{D00A4E18-3AAC-4AA5-8110-58E80939EEAA}" dt="2021-06-22T16:01:11.365" v="3890" actId="14100"/>
          <ac:spMkLst>
            <pc:docMk/>
            <pc:sldMk cId="4278821304" sldId="357"/>
            <ac:spMk id="3" creationId="{5979A3DF-D8D8-4BC0-94C5-14E70DAA594E}"/>
          </ac:spMkLst>
        </pc:spChg>
        <pc:spChg chg="add mod">
          <ac:chgData name="Caroline Prodger" userId="e4ef2e75-b60b-401b-8ebe-291bdcf405f4" providerId="ADAL" clId="{D00A4E18-3AAC-4AA5-8110-58E80939EEAA}" dt="2021-06-22T16:01:52.071" v="3894" actId="20577"/>
          <ac:spMkLst>
            <pc:docMk/>
            <pc:sldMk cId="4278821304" sldId="357"/>
            <ac:spMk id="4" creationId="{B4FAD5C7-F94D-4384-A300-CB040A1823A9}"/>
          </ac:spMkLst>
        </pc:spChg>
        <pc:picChg chg="add mod modCrop">
          <ac:chgData name="Caroline Prodger" userId="e4ef2e75-b60b-401b-8ebe-291bdcf405f4" providerId="ADAL" clId="{D00A4E18-3AAC-4AA5-8110-58E80939EEAA}" dt="2021-06-22T16:01:32.177" v="3892" actId="732"/>
          <ac:picMkLst>
            <pc:docMk/>
            <pc:sldMk cId="4278821304" sldId="357"/>
            <ac:picMk id="6" creationId="{3B89ED91-EC47-416D-9922-7698C7FEE7D6}"/>
          </ac:picMkLst>
        </pc:picChg>
      </pc:sldChg>
      <pc:sldChg chg="modSp new mod">
        <pc:chgData name="Caroline Prodger" userId="e4ef2e75-b60b-401b-8ebe-291bdcf405f4" providerId="ADAL" clId="{D00A4E18-3AAC-4AA5-8110-58E80939EEAA}" dt="2021-06-22T16:03:48.520" v="3960" actId="20577"/>
        <pc:sldMkLst>
          <pc:docMk/>
          <pc:sldMk cId="4078881511" sldId="358"/>
        </pc:sldMkLst>
        <pc:spChg chg="mod">
          <ac:chgData name="Caroline Prodger" userId="e4ef2e75-b60b-401b-8ebe-291bdcf405f4" providerId="ADAL" clId="{D00A4E18-3AAC-4AA5-8110-58E80939EEAA}" dt="2021-06-22T15:11:21.643" v="782" actId="20577"/>
          <ac:spMkLst>
            <pc:docMk/>
            <pc:sldMk cId="4078881511" sldId="358"/>
            <ac:spMk id="2" creationId="{1B500640-7D97-4317-A0AD-B30C5939BB67}"/>
          </ac:spMkLst>
        </pc:spChg>
        <pc:spChg chg="mod">
          <ac:chgData name="Caroline Prodger" userId="e4ef2e75-b60b-401b-8ebe-291bdcf405f4" providerId="ADAL" clId="{D00A4E18-3AAC-4AA5-8110-58E80939EEAA}" dt="2021-06-22T16:03:48.520" v="3960" actId="20577"/>
          <ac:spMkLst>
            <pc:docMk/>
            <pc:sldMk cId="4078881511" sldId="358"/>
            <ac:spMk id="3" creationId="{1540B84E-A87D-41CA-95AD-88F7FC5E12BD}"/>
          </ac:spMkLst>
        </pc:spChg>
      </pc:sldChg>
      <pc:sldChg chg="modSp new mod modNotesTx">
        <pc:chgData name="Caroline Prodger" userId="e4ef2e75-b60b-401b-8ebe-291bdcf405f4" providerId="ADAL" clId="{D00A4E18-3AAC-4AA5-8110-58E80939EEAA}" dt="2021-06-22T15:35:19.187" v="2343" actId="20578"/>
        <pc:sldMkLst>
          <pc:docMk/>
          <pc:sldMk cId="496852412" sldId="359"/>
        </pc:sldMkLst>
        <pc:spChg chg="mod">
          <ac:chgData name="Caroline Prodger" userId="e4ef2e75-b60b-401b-8ebe-291bdcf405f4" providerId="ADAL" clId="{D00A4E18-3AAC-4AA5-8110-58E80939EEAA}" dt="2021-06-22T15:20:42.060" v="1523" actId="20577"/>
          <ac:spMkLst>
            <pc:docMk/>
            <pc:sldMk cId="496852412" sldId="359"/>
            <ac:spMk id="2" creationId="{578A4F3D-A7D2-4B27-A2E6-50E9B2899A1A}"/>
          </ac:spMkLst>
        </pc:spChg>
        <pc:spChg chg="mod">
          <ac:chgData name="Caroline Prodger" userId="e4ef2e75-b60b-401b-8ebe-291bdcf405f4" providerId="ADAL" clId="{D00A4E18-3AAC-4AA5-8110-58E80939EEAA}" dt="2021-06-22T15:35:19.187" v="2343" actId="20578"/>
          <ac:spMkLst>
            <pc:docMk/>
            <pc:sldMk cId="496852412" sldId="359"/>
            <ac:spMk id="3" creationId="{2FCBA216-C7A3-459B-9AF6-19F6D71A4371}"/>
          </ac:spMkLst>
        </pc:spChg>
      </pc:sldChg>
      <pc:sldChg chg="addSp modSp new mod">
        <pc:chgData name="Caroline Prodger" userId="e4ef2e75-b60b-401b-8ebe-291bdcf405f4" providerId="ADAL" clId="{D00A4E18-3AAC-4AA5-8110-58E80939EEAA}" dt="2021-06-22T15:59:14.553" v="3882" actId="1076"/>
        <pc:sldMkLst>
          <pc:docMk/>
          <pc:sldMk cId="3976854406" sldId="360"/>
        </pc:sldMkLst>
        <pc:spChg chg="mod">
          <ac:chgData name="Caroline Prodger" userId="e4ef2e75-b60b-401b-8ebe-291bdcf405f4" providerId="ADAL" clId="{D00A4E18-3AAC-4AA5-8110-58E80939EEAA}" dt="2021-06-22T15:33:51.672" v="2288" actId="20577"/>
          <ac:spMkLst>
            <pc:docMk/>
            <pc:sldMk cId="3976854406" sldId="360"/>
            <ac:spMk id="2" creationId="{BBDD2E0C-B92A-486E-BDCF-0972D2AB8E74}"/>
          </ac:spMkLst>
        </pc:spChg>
        <pc:spChg chg="mod">
          <ac:chgData name="Caroline Prodger" userId="e4ef2e75-b60b-401b-8ebe-291bdcf405f4" providerId="ADAL" clId="{D00A4E18-3AAC-4AA5-8110-58E80939EEAA}" dt="2021-06-22T15:59:03.263" v="3879" actId="1076"/>
          <ac:spMkLst>
            <pc:docMk/>
            <pc:sldMk cId="3976854406" sldId="360"/>
            <ac:spMk id="3" creationId="{1998C835-BF50-4924-90CE-5EA022838AC2}"/>
          </ac:spMkLst>
        </pc:spChg>
        <pc:picChg chg="add mod ord modCrop">
          <ac:chgData name="Caroline Prodger" userId="e4ef2e75-b60b-401b-8ebe-291bdcf405f4" providerId="ADAL" clId="{D00A4E18-3AAC-4AA5-8110-58E80939EEAA}" dt="2021-06-22T15:59:14.553" v="3882" actId="1076"/>
          <ac:picMkLst>
            <pc:docMk/>
            <pc:sldMk cId="3976854406" sldId="360"/>
            <ac:picMk id="5" creationId="{501EF61D-837C-4661-AEA9-E6D88355E9E5}"/>
          </ac:picMkLst>
        </pc:picChg>
      </pc:sldChg>
      <pc:sldChg chg="modSp new mod modNotesTx">
        <pc:chgData name="Caroline Prodger" userId="e4ef2e75-b60b-401b-8ebe-291bdcf405f4" providerId="ADAL" clId="{D00A4E18-3AAC-4AA5-8110-58E80939EEAA}" dt="2021-06-22T16:05:27.869" v="3995" actId="33524"/>
        <pc:sldMkLst>
          <pc:docMk/>
          <pc:sldMk cId="3711572258" sldId="361"/>
        </pc:sldMkLst>
        <pc:spChg chg="mod">
          <ac:chgData name="Caroline Prodger" userId="e4ef2e75-b60b-401b-8ebe-291bdcf405f4" providerId="ADAL" clId="{D00A4E18-3AAC-4AA5-8110-58E80939EEAA}" dt="2021-06-22T16:04:14.809" v="3968" actId="20577"/>
          <ac:spMkLst>
            <pc:docMk/>
            <pc:sldMk cId="3711572258" sldId="361"/>
            <ac:spMk id="2" creationId="{C387BB87-9A05-45DE-A755-F3EA60216889}"/>
          </ac:spMkLst>
        </pc:spChg>
        <pc:spChg chg="mod">
          <ac:chgData name="Caroline Prodger" userId="e4ef2e75-b60b-401b-8ebe-291bdcf405f4" providerId="ADAL" clId="{D00A4E18-3AAC-4AA5-8110-58E80939EEAA}" dt="2021-06-22T16:05:27.869" v="3995" actId="33524"/>
          <ac:spMkLst>
            <pc:docMk/>
            <pc:sldMk cId="3711572258" sldId="361"/>
            <ac:spMk id="3" creationId="{5548ABA7-8B4A-4864-9B5B-365863EDD0D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ringcompany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onstructionblog.autodesk.com/3d-concrete-printing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348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Learners can research more here: </a:t>
            </a:r>
            <a:r>
              <a:rPr lang="en-GB" dirty="0">
                <a:hlinkClick r:id="rId3"/>
              </a:rPr>
              <a:t>The Boring Company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139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See: </a:t>
            </a:r>
            <a:r>
              <a:rPr lang="en-GB" dirty="0">
                <a:hlinkClick r:id="rId3"/>
              </a:rPr>
              <a:t>Royal BAM Group and Saint-Gobain Weber </a:t>
            </a:r>
            <a:r>
              <a:rPr lang="en-GB" dirty="0" err="1">
                <a:hlinkClick r:id="rId3"/>
              </a:rPr>
              <a:t>Beamix</a:t>
            </a:r>
            <a:r>
              <a:rPr lang="en-GB" dirty="0">
                <a:hlinkClick r:id="rId3"/>
              </a:rPr>
              <a:t> 3D Print Concrete to Build Affordable, Faster, Stronger, Bespoke Bridges - Digital Builder (autodesk.com)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290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www.designingbuildings.co.uk</a:t>
            </a:r>
            <a:r>
              <a:rPr lang="en-US" dirty="0"/>
              <a:t>/wiki/</a:t>
            </a:r>
            <a:r>
              <a:rPr lang="en-US" dirty="0" err="1"/>
              <a:t>Key_performance_indicators_KPI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727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constructingexcellence.org.uk</a:t>
            </a:r>
            <a:r>
              <a:rPr lang="en-US" dirty="0"/>
              <a:t>/wp-content/uploads/2015/10/RCLG_app07.pdf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207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804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3207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signingbuildings.co.uk/wiki/Key_performance_indicators_KPI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461031"/>
            <a:ext cx="8153400" cy="2514600"/>
          </a:xfrm>
        </p:spPr>
        <p:txBody>
          <a:bodyPr anchor="t"/>
          <a:lstStyle/>
          <a:p>
            <a:r>
              <a:rPr lang="en-GB" dirty="0"/>
              <a:t>PowerPoint 5: Entrepreneurship, innovation and measuring success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Construction commercial/business principles</a:t>
            </a:r>
          </a:p>
          <a:p>
            <a:endParaRPr lang="en-GB" sz="2400" b="1" dirty="0"/>
          </a:p>
          <a:p>
            <a:r>
              <a:rPr lang="en-GB" sz="2400" b="1" dirty="0">
                <a:latin typeface="+mn-lt"/>
              </a:rPr>
              <a:t>11.5 Principles of entrepreneurship and innovation</a:t>
            </a:r>
            <a:br>
              <a:rPr lang="en-GB" sz="2400" b="1" dirty="0">
                <a:latin typeface="+mn-lt"/>
              </a:rPr>
            </a:br>
            <a:r>
              <a:rPr lang="en-GB" sz="2400" b="1" dirty="0">
                <a:latin typeface="+mn-lt"/>
              </a:rPr>
              <a:t>11.6 Measuring success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Benchmarking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71500" y="1552340"/>
            <a:ext cx="8001000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Benchmarking is the process of comparing such indicators against the national averages and setting targets that exceed the averages.</a:t>
            </a:r>
          </a:p>
          <a:p>
            <a:pPr marL="108000">
              <a:buClr>
                <a:srgbClr val="0077E3"/>
              </a:buClr>
            </a:pPr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Benchmarking allows you to measure whether you exceed the average performance of your competitors.</a:t>
            </a:r>
          </a:p>
          <a:p>
            <a:pPr marL="108000">
              <a:buClr>
                <a:srgbClr val="0077E3"/>
              </a:buClr>
            </a:pPr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The benchmarking activity may measure time, quality or cost indicators such as productivity, time taken to complete projects, or project costs. </a:t>
            </a:r>
          </a:p>
          <a:p>
            <a:pPr marL="108000">
              <a:buClr>
                <a:srgbClr val="0077E3"/>
              </a:buClr>
            </a:pPr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They are often illustrated within a chart as the following slide shows.</a:t>
            </a:r>
          </a:p>
          <a:p>
            <a:pPr marL="108000">
              <a:buClr>
                <a:srgbClr val="0077E3"/>
              </a:buClr>
            </a:pPr>
            <a:r>
              <a:rPr lang="en-GB" sz="1800" dirty="0"/>
              <a:t> 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 perfect score of 10 is the outside circle; you can see target and actual performance over two years.</a:t>
            </a:r>
          </a:p>
        </p:txBody>
      </p:sp>
    </p:spTree>
    <p:extLst>
      <p:ext uri="{BB962C8B-B14F-4D97-AF65-F5344CB8AC3E}">
        <p14:creationId xmlns:p14="http://schemas.microsoft.com/office/powerpoint/2010/main" val="822723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468DE9-C462-9546-B512-42C93C59E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2637"/>
            <a:ext cx="5162812" cy="4392488"/>
          </a:xfrm>
          <a:prstGeom prst="rect">
            <a:avLst/>
          </a:pr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471D41BF-7808-4202-9741-C3D63D0E4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/>
              <a:t>KPIs in practice</a:t>
            </a:r>
            <a:br>
              <a:rPr lang="en-GB" dirty="0"/>
            </a:b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B3CD16-509C-4E1A-BA40-80A7BD36B18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68144" y="1512000"/>
            <a:ext cx="2818656" cy="4248000"/>
          </a:xfrm>
        </p:spPr>
        <p:txBody>
          <a:bodyPr/>
          <a:lstStyle/>
          <a:p>
            <a:r>
              <a:rPr lang="en-GB" dirty="0"/>
              <a:t>The graphic shows how a company benchmarks two years of performance (red and green) against target metrics (blue). </a:t>
            </a:r>
          </a:p>
        </p:txBody>
      </p:sp>
    </p:spTree>
    <p:extLst>
      <p:ext uri="{BB962C8B-B14F-4D97-AF65-F5344CB8AC3E}">
        <p14:creationId xmlns:p14="http://schemas.microsoft.com/office/powerpoint/2010/main" val="4198220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19C78-961C-4880-9575-42114B6FD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entrepreneurship?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9A3DF-D8D8-4BC0-94C5-14E70DAA594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95536" y="1567837"/>
            <a:ext cx="6480720" cy="2365219"/>
          </a:xfrm>
        </p:spPr>
        <p:txBody>
          <a:bodyPr/>
          <a:lstStyle/>
          <a:p>
            <a:r>
              <a:rPr lang="en-GB" sz="1800" dirty="0"/>
              <a:t>The Cambridge Dictionary defines entrepreneurship as:</a:t>
            </a:r>
          </a:p>
          <a:p>
            <a:r>
              <a:rPr lang="en-US" sz="1800" i="1" dirty="0">
                <a:latin typeface="Arial" panose="020B0604020202020204" pitchFamily="34" charset="0"/>
              </a:rPr>
              <a:t>S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kill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in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starting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new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businesses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,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especially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when this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involves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seeing</a:t>
            </a:r>
            <a:r>
              <a:rPr lang="en-US" sz="1800" i="1" dirty="0">
                <a:effectLst/>
                <a:latin typeface="Arial" panose="020B0604020202020204" pitchFamily="34" charset="0"/>
              </a:rPr>
              <a:t> new </a:t>
            </a:r>
            <a:r>
              <a:rPr lang="en-US" sz="1800" i="1" u="none" strike="noStrike" dirty="0">
                <a:effectLst/>
                <a:latin typeface="Arial" panose="020B0604020202020204" pitchFamily="34" charset="0"/>
              </a:rPr>
              <a:t>opportunities.</a:t>
            </a:r>
          </a:p>
          <a:p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6" name="Picture 5" descr="A hand holding a light bulb&#10;&#10;Description automatically generated">
            <a:extLst>
              <a:ext uri="{FF2B5EF4-FFF2-40B4-BE49-F238E27FC236}">
                <a16:creationId xmlns:a16="http://schemas.microsoft.com/office/drawing/2014/main" id="{3B89ED91-EC47-416D-9922-7698C7FEE7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49" r="7556"/>
          <a:stretch/>
        </p:blipFill>
        <p:spPr>
          <a:xfrm>
            <a:off x="6241520" y="1567837"/>
            <a:ext cx="2506946" cy="18611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70950F-6361-424F-81B9-1BA5FE33CC46}"/>
              </a:ext>
            </a:extLst>
          </p:cNvPr>
          <p:cNvSpPr txBox="1"/>
          <p:nvPr/>
        </p:nvSpPr>
        <p:spPr>
          <a:xfrm>
            <a:off x="457200" y="3789040"/>
            <a:ext cx="8291264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</a:rPr>
              <a:t>Pause for thought: Consider what skills or qualities you may need to be a successful entrepreneur in the construction or building services engineering industries.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8821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95457-2BD7-4B93-B97A-C63A994F3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Entrepreneurship- qualities and skills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673A59-1361-405C-BA8D-4B9625713139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11300"/>
            <a:ext cx="3754760" cy="3668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Openness to fresh ideas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Vision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Problem solving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Persuasiveness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Openness to risk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Ability to identify an opportunity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Independence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BB0655-DAA8-40DC-A5E3-29AABB93291A}"/>
              </a:ext>
            </a:extLst>
          </p:cNvPr>
          <p:cNvSpPr txBox="1"/>
          <p:nvPr/>
        </p:nvSpPr>
        <p:spPr>
          <a:xfrm>
            <a:off x="4374233" y="1352969"/>
            <a:ext cx="4285015" cy="448174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Resilience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Dedication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Hard work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Creativity 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Negotiation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Solution focused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Communication</a:t>
            </a: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601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0640-7D97-4317-A0AD-B30C5939B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Entrepreneurship in construction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0B84E-A87D-41CA-95AD-88F7FC5E12B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Many large, well known construction and engineering businesses were founded by one individual starting as a sole trader or in a small partnership and building up a successful business.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Successful entrepreneurs can be innovators that ‘invent’ or create new products, services or new ways of working.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However, they can also be successful at spotting new markets or opportunities, exploiting existing ideas or the innovations of others, and using them in new ways.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Entrepreneurs can begin by providing a new solution to an old problem, or adding value by delivering a product or service in more affordable, effective or efficient ways.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78881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A4F3D-A7D2-4B27-A2E6-50E9B2899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Case study </a:t>
            </a:r>
            <a:r>
              <a:rPr lang="mr-IN" dirty="0"/>
              <a:t>–</a:t>
            </a:r>
            <a:r>
              <a:rPr lang="en-GB" dirty="0"/>
              <a:t> </a:t>
            </a:r>
            <a:r>
              <a:rPr lang="en-GB" dirty="0" err="1"/>
              <a:t>Elon</a:t>
            </a:r>
            <a:r>
              <a:rPr lang="en-GB" dirty="0"/>
              <a:t> Musk and The Boring Company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CBA216-C7A3-459B-9AF6-19F6D71A43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75240" cy="4248000"/>
          </a:xfrm>
        </p:spPr>
        <p:txBody>
          <a:bodyPr/>
          <a:lstStyle/>
          <a:p>
            <a:r>
              <a:rPr lang="en-GB" sz="1800" dirty="0"/>
              <a:t>The famous entrepreneur, </a:t>
            </a:r>
            <a:r>
              <a:rPr lang="en-GB" sz="1800" dirty="0" err="1"/>
              <a:t>Elon</a:t>
            </a:r>
            <a:r>
              <a:rPr lang="en-GB" sz="1800" dirty="0"/>
              <a:t> Musk, is one of the richest men in the world and has business interests in Tesla, Space X and </a:t>
            </a:r>
            <a:r>
              <a:rPr lang="en-GB" sz="1800" dirty="0" err="1"/>
              <a:t>OpenAI</a:t>
            </a:r>
            <a:r>
              <a:rPr lang="en-GB" sz="1800" dirty="0"/>
              <a:t> and other businesses.</a:t>
            </a:r>
          </a:p>
          <a:p>
            <a:r>
              <a:rPr lang="en-GB" sz="1800" dirty="0"/>
              <a:t>In December 2016, he set up The Boring Company to build large-scale tunnels with new innovative tunnel-boring technology.</a:t>
            </a:r>
          </a:p>
          <a:p>
            <a:r>
              <a:rPr lang="en-GB" sz="1800" dirty="0"/>
              <a:t>Frustrated by Los Angeles traffic at gridlock, Musk had a vision for a ‘</a:t>
            </a:r>
            <a:r>
              <a:rPr lang="en-GB" sz="1800" dirty="0" err="1"/>
              <a:t>Hyperloop</a:t>
            </a:r>
            <a:r>
              <a:rPr lang="en-GB" sz="1800" dirty="0"/>
              <a:t>’ system which would use tunnels to transport people and freight around US cities far more quickly, cleanly and efficiently.</a:t>
            </a:r>
          </a:p>
          <a:p>
            <a:r>
              <a:rPr lang="en-US" sz="1800" b="0" i="0" dirty="0">
                <a:solidFill>
                  <a:srgbClr val="202122"/>
                </a:solidFill>
                <a:effectLst/>
              </a:rPr>
              <a:t>Hyperloop has been explained as a sealed system of tubes with low air pressure through which a pod can travel with very low </a:t>
            </a:r>
            <a:r>
              <a:rPr lang="en-US" sz="1800" dirty="0"/>
              <a:t>air resistance </a:t>
            </a:r>
            <a:r>
              <a:rPr lang="en-US" sz="1800" b="0" i="0" dirty="0">
                <a:solidFill>
                  <a:srgbClr val="202122"/>
                </a:solidFill>
                <a:effectLst/>
              </a:rPr>
              <a:t>or friction.</a:t>
            </a:r>
            <a:r>
              <a:rPr lang="en-GB" sz="1800" dirty="0">
                <a:solidFill>
                  <a:srgbClr val="202122"/>
                </a:solidFill>
              </a:rPr>
              <a:t> Will it work? Test tunnels have been built in Las Vegas and LA County. Watch this space …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9685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7BB87-9A05-45DE-A755-F3EA60216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Innovation at work in construction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8ABA7-8B4A-4864-9B5B-365863EDD0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65272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3D printed concrete elements can be ‘printed’ in a factory to pre-fabricate intricate constructions such as bridges which are then shipped and constructed on site.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Artificial Intelligence (AI) can be used to plan construction workflows to make them more efficient.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Immersive Reality (IR) combines Augmented Reality (AR) and Virtual Reality (VR) to allow architects and engineers to </a:t>
            </a:r>
            <a:r>
              <a:rPr lang="en-US" sz="1800" b="0" i="0" dirty="0">
                <a:effectLst/>
              </a:rPr>
              <a:t>jump inside virtual designs from any location to test out the plans.</a:t>
            </a:r>
            <a:endParaRPr lang="en-GB" sz="1800" dirty="0"/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Robotics are used in pre-fabricated constructions which are built off-site and constructed together on-site.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Drones can provide 360-degree site inspections and can also access, </a:t>
            </a:r>
            <a:r>
              <a:rPr lang="en-US" sz="1800" b="0" i="0" dirty="0">
                <a:effectLst/>
              </a:rPr>
              <a:t>monitor and survey extreme high-risk areas inaccessible by humans.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711572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501EF61D-837C-4661-AEA9-E6D88355E9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878" b="21904"/>
          <a:stretch/>
        </p:blipFill>
        <p:spPr>
          <a:xfrm>
            <a:off x="1941998" y="1329674"/>
            <a:ext cx="5281392" cy="19495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D2E0C-B92A-486E-BDCF-0972D2AB8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Benefits of innovation and entrepreneurship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8C835-BF50-4924-90CE-5EA022838A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67894" y="3218309"/>
            <a:ext cx="8229600" cy="3307035"/>
          </a:xfrm>
        </p:spPr>
        <p:txBody>
          <a:bodyPr/>
          <a:lstStyle/>
          <a:p>
            <a:r>
              <a:rPr lang="en-GB" sz="1800" dirty="0"/>
              <a:t>Entrepreneurship and innovation can: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contribute to the economy through growth and increased profit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improve products or services with new innovations and with improved features that benefit customers or society as a whole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pioneer enhancements and advances in the industry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open up new career opportunities in construction.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6854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8C219-A7BD-4EAC-9185-51991A836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Methods for measuring success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E80D1-528E-4FA2-B8CA-71BAC370F15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196920"/>
          </a:xfrm>
        </p:spPr>
        <p:txBody>
          <a:bodyPr/>
          <a:lstStyle/>
          <a:p>
            <a:r>
              <a:rPr lang="en-GB" sz="1800" dirty="0"/>
              <a:t>In order to manage their activities and understand how they are doing, all companies need ways to measure the success of their activities.</a:t>
            </a:r>
          </a:p>
          <a:p>
            <a:r>
              <a:rPr lang="en-GB" sz="1800" dirty="0"/>
              <a:t>This includes: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8CB0F3B-6C9D-4004-8C5A-B12EDC531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1354" y="2564904"/>
            <a:ext cx="3866805" cy="29001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5E29EE8-F1E2-483E-92D5-4A9F3DA32837}"/>
              </a:ext>
            </a:extLst>
          </p:cNvPr>
          <p:cNvSpPr txBox="1"/>
          <p:nvPr/>
        </p:nvSpPr>
        <p:spPr>
          <a:xfrm>
            <a:off x="395536" y="2996952"/>
            <a:ext cx="417646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creating measurable goals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setting standards and targets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setting </a:t>
            </a:r>
            <a:r>
              <a:rPr lang="en-GB" sz="1800" dirty="0"/>
              <a:t>timelines for goals or targets to </a:t>
            </a:r>
            <a:r>
              <a:rPr lang="en-GB" sz="1800"/>
              <a:t>be met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using </a:t>
            </a:r>
            <a:r>
              <a:rPr lang="en-GB" sz="1800" dirty="0"/>
              <a:t>Key Performance Indicators (KPIs).</a:t>
            </a:r>
          </a:p>
        </p:txBody>
      </p:sp>
    </p:spTree>
    <p:extLst>
      <p:ext uri="{BB962C8B-B14F-4D97-AF65-F5344CB8AC3E}">
        <p14:creationId xmlns:p14="http://schemas.microsoft.com/office/powerpoint/2010/main" val="331216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Performance Indicators (KPI’s)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71500" y="1552340"/>
            <a:ext cx="8001000" cy="42976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Key Performance Indicators are used to: </a:t>
            </a:r>
          </a:p>
          <a:p>
            <a:pPr marL="108000"/>
            <a:endParaRPr lang="en-GB" sz="1800" dirty="0"/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monitor costs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track progress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assess client satisfaction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identify strengths and weaknesses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compare performance across and between projects</a:t>
            </a:r>
          </a:p>
          <a:p>
            <a:pPr marL="393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assess specific areas of a project such as sustainability, safety, waste management, etc.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dirty="0"/>
              <a:t>They give an indication of how successful a company is against the national average for each KPI.</a:t>
            </a:r>
          </a:p>
          <a:p>
            <a:pPr marL="39375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108000"/>
            <a:r>
              <a:rPr lang="en-GB" sz="1800" dirty="0"/>
              <a:t>For more information see:</a:t>
            </a:r>
          </a:p>
          <a:p>
            <a:pPr marL="108000"/>
            <a:r>
              <a:rPr lang="en-GB" sz="1800" dirty="0">
                <a:hlinkClick r:id="rId3"/>
              </a:rPr>
              <a:t>https://www.designingbuildings.co.uk/wiki/Key_performance_indicators_KPI</a:t>
            </a:r>
            <a:r>
              <a:rPr lang="en-GB" sz="1800" dirty="0"/>
              <a:t> </a:t>
            </a:r>
          </a:p>
          <a:p>
            <a:pPr marL="39375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108000"/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6111680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3956D1F-EE0D-4E05-8624-AE5AE2EEEB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CDA6C9E-1A25-4AE3-B217-196D1904FF8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9993EAB-B64D-4F3C-8741-21BEE33A5D5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2332</TotalTime>
  <Words>904</Words>
  <Application>Microsoft Office PowerPoint</Application>
  <PresentationFormat>On-screen Show (4:3)</PresentationFormat>
  <Paragraphs>102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1_Default Design</vt:lpstr>
      <vt:lpstr>PowerPoint 5: Entrepreneurship, innovation and measuring success</vt:lpstr>
      <vt:lpstr>What is entrepreneurship? </vt:lpstr>
      <vt:lpstr>Entrepreneurship- qualities and skills</vt:lpstr>
      <vt:lpstr>Entrepreneurship in construction</vt:lpstr>
      <vt:lpstr>Case study – Elon Musk and The Boring Company</vt:lpstr>
      <vt:lpstr>Innovation at work in construction</vt:lpstr>
      <vt:lpstr>Benefits of innovation and entrepreneurship</vt:lpstr>
      <vt:lpstr>Methods for measuring success</vt:lpstr>
      <vt:lpstr>Key Performance Indicators (KPI’s) </vt:lpstr>
      <vt:lpstr>Benchmarking </vt:lpstr>
      <vt:lpstr>KPIs in practice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179</cp:revision>
  <dcterms:created xsi:type="dcterms:W3CDTF">2013-05-28T00:38:54Z</dcterms:created>
  <dcterms:modified xsi:type="dcterms:W3CDTF">2021-09-06T10:28:10Z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