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8"/>
  </p:notesMasterIdLst>
  <p:handoutMasterIdLst>
    <p:handoutMasterId r:id="rId19"/>
  </p:handoutMasterIdLst>
  <p:sldIdLst>
    <p:sldId id="256" r:id="rId5"/>
    <p:sldId id="362" r:id="rId6"/>
    <p:sldId id="359" r:id="rId7"/>
    <p:sldId id="343" r:id="rId8"/>
    <p:sldId id="357" r:id="rId9"/>
    <p:sldId id="353" r:id="rId10"/>
    <p:sldId id="354" r:id="rId11"/>
    <p:sldId id="355" r:id="rId12"/>
    <p:sldId id="358" r:id="rId13"/>
    <p:sldId id="356" r:id="rId14"/>
    <p:sldId id="360" r:id="rId15"/>
    <p:sldId id="361"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D61BEB-E419-4107-912C-6F29A6AE88EE}" v="6" dt="2021-09-06T10:33:03.1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952F9E-CA83-424F-A90B-CF04FE175769}"/>
    <pc:docChg chg="undo custSel addSld modSld sldOrd">
      <pc:chgData name="Caroline Prodger" userId="e4ef2e75-b60b-401b-8ebe-291bdcf405f4" providerId="ADAL" clId="{A5952F9E-CA83-424F-A90B-CF04FE175769}" dt="2021-06-23T12:35:55.335" v="1407" actId="478"/>
      <pc:docMkLst>
        <pc:docMk/>
      </pc:docMkLst>
      <pc:sldChg chg="modSp">
        <pc:chgData name="Caroline Prodger" userId="e4ef2e75-b60b-401b-8ebe-291bdcf405f4" providerId="ADAL" clId="{A5952F9E-CA83-424F-A90B-CF04FE175769}" dt="2021-06-22T16:35:02.569" v="1342" actId="1076"/>
        <pc:sldMkLst>
          <pc:docMk/>
          <pc:sldMk cId="2119790591" sldId="357"/>
        </pc:sldMkLst>
        <pc:picChg chg="mod">
          <ac:chgData name="Caroline Prodger" userId="e4ef2e75-b60b-401b-8ebe-291bdcf405f4" providerId="ADAL" clId="{A5952F9E-CA83-424F-A90B-CF04FE175769}" dt="2021-06-22T16:35:02.569" v="1342" actId="1076"/>
          <ac:picMkLst>
            <pc:docMk/>
            <pc:sldMk cId="2119790591" sldId="357"/>
            <ac:picMk id="1026" creationId="{703A01AE-6CF4-784C-A3DA-7507CF610407}"/>
          </ac:picMkLst>
        </pc:picChg>
      </pc:sldChg>
      <pc:sldChg chg="modSp">
        <pc:chgData name="Caroline Prodger" userId="e4ef2e75-b60b-401b-8ebe-291bdcf405f4" providerId="ADAL" clId="{A5952F9E-CA83-424F-A90B-CF04FE175769}" dt="2021-06-22T16:34:50.225" v="1340" actId="1076"/>
        <pc:sldMkLst>
          <pc:docMk/>
          <pc:sldMk cId="4076511174" sldId="358"/>
        </pc:sldMkLst>
        <pc:picChg chg="mod">
          <ac:chgData name="Caroline Prodger" userId="e4ef2e75-b60b-401b-8ebe-291bdcf405f4" providerId="ADAL" clId="{A5952F9E-CA83-424F-A90B-CF04FE175769}" dt="2021-06-22T16:34:50.225" v="1340" actId="1076"/>
          <ac:picMkLst>
            <pc:docMk/>
            <pc:sldMk cId="4076511174" sldId="358"/>
            <ac:picMk id="4098" creationId="{D78F6AE8-5150-834B-88FE-73F917AA2673}"/>
          </ac:picMkLst>
        </pc:picChg>
      </pc:sldChg>
      <pc:sldChg chg="modSp new mod">
        <pc:chgData name="Caroline Prodger" userId="e4ef2e75-b60b-401b-8ebe-291bdcf405f4" providerId="ADAL" clId="{A5952F9E-CA83-424F-A90B-CF04FE175769}" dt="2021-06-23T11:47:44.020" v="1404" actId="20577"/>
        <pc:sldMkLst>
          <pc:docMk/>
          <pc:sldMk cId="2810215875" sldId="359"/>
        </pc:sldMkLst>
        <pc:spChg chg="mod">
          <ac:chgData name="Caroline Prodger" userId="e4ef2e75-b60b-401b-8ebe-291bdcf405f4" providerId="ADAL" clId="{A5952F9E-CA83-424F-A90B-CF04FE175769}" dt="2021-06-22T16:11:28.295" v="19" actId="20577"/>
          <ac:spMkLst>
            <pc:docMk/>
            <pc:sldMk cId="2810215875" sldId="359"/>
            <ac:spMk id="2" creationId="{95EE654B-2730-401C-9862-12D1CD9DE631}"/>
          </ac:spMkLst>
        </pc:spChg>
        <pc:spChg chg="mod">
          <ac:chgData name="Caroline Prodger" userId="e4ef2e75-b60b-401b-8ebe-291bdcf405f4" providerId="ADAL" clId="{A5952F9E-CA83-424F-A90B-CF04FE175769}" dt="2021-06-23T11:47:44.020" v="1404" actId="20577"/>
          <ac:spMkLst>
            <pc:docMk/>
            <pc:sldMk cId="2810215875" sldId="359"/>
            <ac:spMk id="3" creationId="{C7EEA433-29F7-485E-BF01-4C8CC53B3855}"/>
          </ac:spMkLst>
        </pc:spChg>
      </pc:sldChg>
      <pc:sldChg chg="addSp delSp modSp new mod">
        <pc:chgData name="Caroline Prodger" userId="e4ef2e75-b60b-401b-8ebe-291bdcf405f4" providerId="ADAL" clId="{A5952F9E-CA83-424F-A90B-CF04FE175769}" dt="2021-06-23T12:35:55.335" v="1407" actId="478"/>
        <pc:sldMkLst>
          <pc:docMk/>
          <pc:sldMk cId="3492208698" sldId="360"/>
        </pc:sldMkLst>
        <pc:spChg chg="mod">
          <ac:chgData name="Caroline Prodger" userId="e4ef2e75-b60b-401b-8ebe-291bdcf405f4" providerId="ADAL" clId="{A5952F9E-CA83-424F-A90B-CF04FE175769}" dt="2021-06-22T16:17:22.792" v="318" actId="20577"/>
          <ac:spMkLst>
            <pc:docMk/>
            <pc:sldMk cId="3492208698" sldId="360"/>
            <ac:spMk id="2" creationId="{141CCEF0-D1B8-4B81-B7C6-6EC7B3C975DE}"/>
          </ac:spMkLst>
        </pc:spChg>
        <pc:spChg chg="mod">
          <ac:chgData name="Caroline Prodger" userId="e4ef2e75-b60b-401b-8ebe-291bdcf405f4" providerId="ADAL" clId="{A5952F9E-CA83-424F-A90B-CF04FE175769}" dt="2021-06-22T16:23:54.120" v="654" actId="20577"/>
          <ac:spMkLst>
            <pc:docMk/>
            <pc:sldMk cId="3492208698" sldId="360"/>
            <ac:spMk id="3" creationId="{7FB86DF2-D425-449D-9160-DF7D1D65DBA9}"/>
          </ac:spMkLst>
        </pc:spChg>
        <pc:spChg chg="add del mod">
          <ac:chgData name="Caroline Prodger" userId="e4ef2e75-b60b-401b-8ebe-291bdcf405f4" providerId="ADAL" clId="{A5952F9E-CA83-424F-A90B-CF04FE175769}" dt="2021-06-23T12:35:55.335" v="1407" actId="478"/>
          <ac:spMkLst>
            <pc:docMk/>
            <pc:sldMk cId="3492208698" sldId="360"/>
            <ac:spMk id="6" creationId="{801ECA04-ECE5-41EE-AC5B-9EE9AB03D0C8}"/>
          </ac:spMkLst>
        </pc:spChg>
        <pc:picChg chg="add mod">
          <ac:chgData name="Caroline Prodger" userId="e4ef2e75-b60b-401b-8ebe-291bdcf405f4" providerId="ADAL" clId="{A5952F9E-CA83-424F-A90B-CF04FE175769}" dt="2021-06-22T16:23:26.403" v="611" actId="1076"/>
          <ac:picMkLst>
            <pc:docMk/>
            <pc:sldMk cId="3492208698" sldId="360"/>
            <ac:picMk id="5" creationId="{A6A82DF4-CBE1-4E6A-9624-324C34D0B4FF}"/>
          </ac:picMkLst>
        </pc:picChg>
      </pc:sldChg>
      <pc:sldChg chg="modSp new mod">
        <pc:chgData name="Caroline Prodger" userId="e4ef2e75-b60b-401b-8ebe-291bdcf405f4" providerId="ADAL" clId="{A5952F9E-CA83-424F-A90B-CF04FE175769}" dt="2021-06-22T16:34:30.375" v="1332" actId="14100"/>
        <pc:sldMkLst>
          <pc:docMk/>
          <pc:sldMk cId="406098385" sldId="361"/>
        </pc:sldMkLst>
        <pc:spChg chg="mod">
          <ac:chgData name="Caroline Prodger" userId="e4ef2e75-b60b-401b-8ebe-291bdcf405f4" providerId="ADAL" clId="{A5952F9E-CA83-424F-A90B-CF04FE175769}" dt="2021-06-22T16:25:03.637" v="819" actId="20577"/>
          <ac:spMkLst>
            <pc:docMk/>
            <pc:sldMk cId="406098385" sldId="361"/>
            <ac:spMk id="2" creationId="{1EB5349C-D01E-48C2-B801-03921553D126}"/>
          </ac:spMkLst>
        </pc:spChg>
        <pc:spChg chg="mod">
          <ac:chgData name="Caroline Prodger" userId="e4ef2e75-b60b-401b-8ebe-291bdcf405f4" providerId="ADAL" clId="{A5952F9E-CA83-424F-A90B-CF04FE175769}" dt="2021-06-22T16:34:30.375" v="1332" actId="14100"/>
          <ac:spMkLst>
            <pc:docMk/>
            <pc:sldMk cId="406098385" sldId="361"/>
            <ac:spMk id="3" creationId="{113B6247-BD9B-4811-A59C-98C0BEFC59E6}"/>
          </ac:spMkLst>
        </pc:spChg>
      </pc:sldChg>
      <pc:sldChg chg="addSp delSp modSp new mod ord">
        <pc:chgData name="Caroline Prodger" userId="e4ef2e75-b60b-401b-8ebe-291bdcf405f4" providerId="ADAL" clId="{A5952F9E-CA83-424F-A90B-CF04FE175769}" dt="2021-06-23T11:48:00.159" v="1406"/>
        <pc:sldMkLst>
          <pc:docMk/>
          <pc:sldMk cId="971944712" sldId="362"/>
        </pc:sldMkLst>
        <pc:spChg chg="mod">
          <ac:chgData name="Caroline Prodger" userId="e4ef2e75-b60b-401b-8ebe-291bdcf405f4" providerId="ADAL" clId="{A5952F9E-CA83-424F-A90B-CF04FE175769}" dt="2021-06-22T16:35:27.687" v="1369" actId="20577"/>
          <ac:spMkLst>
            <pc:docMk/>
            <pc:sldMk cId="971944712" sldId="362"/>
            <ac:spMk id="2" creationId="{55C0E616-5C62-4FAE-BC7E-44C938D10ABA}"/>
          </ac:spMkLst>
        </pc:spChg>
        <pc:spChg chg="del">
          <ac:chgData name="Caroline Prodger" userId="e4ef2e75-b60b-401b-8ebe-291bdcf405f4" providerId="ADAL" clId="{A5952F9E-CA83-424F-A90B-CF04FE175769}" dt="2021-06-22T16:35:13.694" v="1344"/>
          <ac:spMkLst>
            <pc:docMk/>
            <pc:sldMk cId="971944712" sldId="362"/>
            <ac:spMk id="3" creationId="{DFEE9B9F-DE98-45A0-90D8-1992FAA0BB00}"/>
          </ac:spMkLst>
        </pc:spChg>
        <pc:picChg chg="add mod">
          <ac:chgData name="Caroline Prodger" userId="e4ef2e75-b60b-401b-8ebe-291bdcf405f4" providerId="ADAL" clId="{A5952F9E-CA83-424F-A90B-CF04FE175769}" dt="2021-06-22T16:35:22.269" v="1350" actId="1076"/>
          <ac:picMkLst>
            <pc:docMk/>
            <pc:sldMk cId="971944712" sldId="362"/>
            <ac:picMk id="5" creationId="{05FF2518-85B8-4BC0-864A-16FF1C52D974}"/>
          </ac:picMkLst>
        </pc:picChg>
      </pc:sldChg>
    </pc:docChg>
  </pc:docChgLst>
  <pc:docChgLst>
    <pc:chgData name="Caroline Prodger" userId="e4ef2e75-b60b-401b-8ebe-291bdcf405f4" providerId="ADAL" clId="{C7CF238A-032D-4951-A82F-FF29744A0AF0}"/>
    <pc:docChg chg="modSld">
      <pc:chgData name="Caroline Prodger" userId="e4ef2e75-b60b-401b-8ebe-291bdcf405f4" providerId="ADAL" clId="{C7CF238A-032D-4951-A82F-FF29744A0AF0}" dt="2021-06-28T11:24:36.840" v="2" actId="20577"/>
      <pc:docMkLst>
        <pc:docMk/>
      </pc:docMkLst>
      <pc:sldChg chg="modSp modAnim">
        <pc:chgData name="Caroline Prodger" userId="e4ef2e75-b60b-401b-8ebe-291bdcf405f4" providerId="ADAL" clId="{C7CF238A-032D-4951-A82F-FF29744A0AF0}" dt="2021-06-28T11:24:36.840" v="2" actId="20577"/>
        <pc:sldMkLst>
          <pc:docMk/>
          <pc:sldMk cId="822723972" sldId="353"/>
        </pc:sldMkLst>
        <pc:spChg chg="mod">
          <ac:chgData name="Caroline Prodger" userId="e4ef2e75-b60b-401b-8ebe-291bdcf405f4" providerId="ADAL" clId="{C7CF238A-032D-4951-A82F-FF29744A0AF0}" dt="2021-06-28T11:24:36.840" v="2" actId="20577"/>
          <ac:spMkLst>
            <pc:docMk/>
            <pc:sldMk cId="822723972" sldId="353"/>
            <ac:spMk id="2054" creationId="{00000000-0000-0000-0000-000000000000}"/>
          </ac:spMkLst>
        </pc:spChg>
      </pc:sldChg>
    </pc:docChg>
  </pc:docChgLst>
  <pc:docChgLst>
    <pc:chgData name="Caroline Prodger" userId="e4ef2e75-b60b-401b-8ebe-291bdcf405f4" providerId="ADAL" clId="{80D61BEB-E419-4107-912C-6F29A6AE88EE}"/>
    <pc:docChg chg="custSel modSld modMainMaster">
      <pc:chgData name="Caroline Prodger" userId="e4ef2e75-b60b-401b-8ebe-291bdcf405f4" providerId="ADAL" clId="{80D61BEB-E419-4107-912C-6F29A6AE88EE}" dt="2021-09-06T10:35:08.036" v="47" actId="20577"/>
      <pc:docMkLst>
        <pc:docMk/>
      </pc:docMkLst>
      <pc:sldChg chg="addSp delSp modSp mod">
        <pc:chgData name="Caroline Prodger" userId="e4ef2e75-b60b-401b-8ebe-291bdcf405f4" providerId="ADAL" clId="{80D61BEB-E419-4107-912C-6F29A6AE88EE}" dt="2021-09-06T10:32:08.293" v="21" actId="20577"/>
        <pc:sldMkLst>
          <pc:docMk/>
          <pc:sldMk cId="0" sldId="256"/>
        </pc:sldMkLst>
        <pc:spChg chg="add del mod">
          <ac:chgData name="Caroline Prodger" userId="e4ef2e75-b60b-401b-8ebe-291bdcf405f4" providerId="ADAL" clId="{80D61BEB-E419-4107-912C-6F29A6AE88EE}" dt="2021-09-06T10:31:43.338" v="4" actId="21"/>
          <ac:spMkLst>
            <pc:docMk/>
            <pc:sldMk cId="0" sldId="256"/>
            <ac:spMk id="3" creationId="{EC4DA71C-2A53-438A-B2F4-4E407058BACB}"/>
          </ac:spMkLst>
        </pc:spChg>
        <pc:spChg chg="del mod">
          <ac:chgData name="Caroline Prodger" userId="e4ef2e75-b60b-401b-8ebe-291bdcf405f4" providerId="ADAL" clId="{80D61BEB-E419-4107-912C-6F29A6AE88EE}" dt="2021-09-06T10:31:41.179" v="3" actId="21"/>
          <ac:spMkLst>
            <pc:docMk/>
            <pc:sldMk cId="0" sldId="256"/>
            <ac:spMk id="2050" creationId="{00000000-0000-0000-0000-000000000000}"/>
          </ac:spMkLst>
        </pc:spChg>
        <pc:spChg chg="mod">
          <ac:chgData name="Caroline Prodger" userId="e4ef2e75-b60b-401b-8ebe-291bdcf405f4" providerId="ADAL" clId="{80D61BEB-E419-4107-912C-6F29A6AE88EE}" dt="2021-09-06T10:32:08.293" v="21" actId="20577"/>
          <ac:spMkLst>
            <pc:docMk/>
            <pc:sldMk cId="0" sldId="256"/>
            <ac:spMk id="2053" creationId="{00000000-0000-0000-0000-000000000000}"/>
          </ac:spMkLst>
        </pc:spChg>
        <pc:spChg chg="mod">
          <ac:chgData name="Caroline Prodger" userId="e4ef2e75-b60b-401b-8ebe-291bdcf405f4" providerId="ADAL" clId="{80D61BEB-E419-4107-912C-6F29A6AE88EE}" dt="2021-09-06T10:32:00.541" v="10" actId="113"/>
          <ac:spMkLst>
            <pc:docMk/>
            <pc:sldMk cId="0" sldId="256"/>
            <ac:spMk id="2054" creationId="{00000000-0000-0000-0000-000000000000}"/>
          </ac:spMkLst>
        </pc:spChg>
      </pc:sldChg>
      <pc:sldChg chg="modSp">
        <pc:chgData name="Caroline Prodger" userId="e4ef2e75-b60b-401b-8ebe-291bdcf405f4" providerId="ADAL" clId="{80D61BEB-E419-4107-912C-6F29A6AE88EE}" dt="2021-09-06T10:31:25.382" v="0"/>
        <pc:sldMkLst>
          <pc:docMk/>
          <pc:sldMk cId="611168073" sldId="343"/>
        </pc:sldMkLst>
        <pc:spChg chg="mod">
          <ac:chgData name="Caroline Prodger" userId="e4ef2e75-b60b-401b-8ebe-291bdcf405f4" providerId="ADAL" clId="{80D61BEB-E419-4107-912C-6F29A6AE88EE}" dt="2021-09-06T10:31:25.382" v="0"/>
          <ac:spMkLst>
            <pc:docMk/>
            <pc:sldMk cId="611168073" sldId="343"/>
            <ac:spMk id="3" creationId="{68581819-AC6B-E947-9100-FC567A48798C}"/>
          </ac:spMkLst>
        </pc:spChg>
      </pc:sldChg>
      <pc:sldChg chg="modSp">
        <pc:chgData name="Caroline Prodger" userId="e4ef2e75-b60b-401b-8ebe-291bdcf405f4" providerId="ADAL" clId="{80D61BEB-E419-4107-912C-6F29A6AE88EE}" dt="2021-09-06T10:31:25.382" v="0"/>
        <pc:sldMkLst>
          <pc:docMk/>
          <pc:sldMk cId="822723972" sldId="353"/>
        </pc:sldMkLst>
        <pc:spChg chg="mod">
          <ac:chgData name="Caroline Prodger" userId="e4ef2e75-b60b-401b-8ebe-291bdcf405f4" providerId="ADAL" clId="{80D61BEB-E419-4107-912C-6F29A6AE88EE}" dt="2021-09-06T10:31:25.382" v="0"/>
          <ac:spMkLst>
            <pc:docMk/>
            <pc:sldMk cId="822723972" sldId="353"/>
            <ac:spMk id="3" creationId="{68581819-AC6B-E947-9100-FC567A48798C}"/>
          </ac:spMkLst>
        </pc:spChg>
      </pc:sldChg>
      <pc:sldChg chg="modSp">
        <pc:chgData name="Caroline Prodger" userId="e4ef2e75-b60b-401b-8ebe-291bdcf405f4" providerId="ADAL" clId="{80D61BEB-E419-4107-912C-6F29A6AE88EE}" dt="2021-09-06T10:31:25.382" v="0"/>
        <pc:sldMkLst>
          <pc:docMk/>
          <pc:sldMk cId="766694700" sldId="354"/>
        </pc:sldMkLst>
        <pc:spChg chg="mod">
          <ac:chgData name="Caroline Prodger" userId="e4ef2e75-b60b-401b-8ebe-291bdcf405f4" providerId="ADAL" clId="{80D61BEB-E419-4107-912C-6F29A6AE88EE}" dt="2021-09-06T10:31:25.382" v="0"/>
          <ac:spMkLst>
            <pc:docMk/>
            <pc:sldMk cId="766694700" sldId="354"/>
            <ac:spMk id="3" creationId="{68581819-AC6B-E947-9100-FC567A48798C}"/>
          </ac:spMkLst>
        </pc:spChg>
      </pc:sldChg>
      <pc:sldChg chg="modSp">
        <pc:chgData name="Caroline Prodger" userId="e4ef2e75-b60b-401b-8ebe-291bdcf405f4" providerId="ADAL" clId="{80D61BEB-E419-4107-912C-6F29A6AE88EE}" dt="2021-09-06T10:31:25.382" v="0"/>
        <pc:sldMkLst>
          <pc:docMk/>
          <pc:sldMk cId="4198220227" sldId="355"/>
        </pc:sldMkLst>
        <pc:spChg chg="mod">
          <ac:chgData name="Caroline Prodger" userId="e4ef2e75-b60b-401b-8ebe-291bdcf405f4" providerId="ADAL" clId="{80D61BEB-E419-4107-912C-6F29A6AE88EE}" dt="2021-09-06T10:31:25.382" v="0"/>
          <ac:spMkLst>
            <pc:docMk/>
            <pc:sldMk cId="4198220227" sldId="355"/>
            <ac:spMk id="3" creationId="{68581819-AC6B-E947-9100-FC567A48798C}"/>
          </ac:spMkLst>
        </pc:spChg>
      </pc:sldChg>
      <pc:sldChg chg="modSp">
        <pc:chgData name="Caroline Prodger" userId="e4ef2e75-b60b-401b-8ebe-291bdcf405f4" providerId="ADAL" clId="{80D61BEB-E419-4107-912C-6F29A6AE88EE}" dt="2021-09-06T10:31:25.382" v="0"/>
        <pc:sldMkLst>
          <pc:docMk/>
          <pc:sldMk cId="2034168287" sldId="356"/>
        </pc:sldMkLst>
        <pc:spChg chg="mod">
          <ac:chgData name="Caroline Prodger" userId="e4ef2e75-b60b-401b-8ebe-291bdcf405f4" providerId="ADAL" clId="{80D61BEB-E419-4107-912C-6F29A6AE88EE}" dt="2021-09-06T10:31:25.382" v="0"/>
          <ac:spMkLst>
            <pc:docMk/>
            <pc:sldMk cId="2034168287" sldId="356"/>
            <ac:spMk id="3" creationId="{68581819-AC6B-E947-9100-FC567A48798C}"/>
          </ac:spMkLst>
        </pc:spChg>
      </pc:sldChg>
      <pc:sldChg chg="modSp">
        <pc:chgData name="Caroline Prodger" userId="e4ef2e75-b60b-401b-8ebe-291bdcf405f4" providerId="ADAL" clId="{80D61BEB-E419-4107-912C-6F29A6AE88EE}" dt="2021-09-06T10:31:25.382" v="0"/>
        <pc:sldMkLst>
          <pc:docMk/>
          <pc:sldMk cId="2119790591" sldId="357"/>
        </pc:sldMkLst>
        <pc:spChg chg="mod">
          <ac:chgData name="Caroline Prodger" userId="e4ef2e75-b60b-401b-8ebe-291bdcf405f4" providerId="ADAL" clId="{80D61BEB-E419-4107-912C-6F29A6AE88EE}" dt="2021-09-06T10:31:25.382" v="0"/>
          <ac:spMkLst>
            <pc:docMk/>
            <pc:sldMk cId="2119790591" sldId="357"/>
            <ac:spMk id="3" creationId="{68581819-AC6B-E947-9100-FC567A48798C}"/>
          </ac:spMkLst>
        </pc:spChg>
      </pc:sldChg>
      <pc:sldChg chg="modSp">
        <pc:chgData name="Caroline Prodger" userId="e4ef2e75-b60b-401b-8ebe-291bdcf405f4" providerId="ADAL" clId="{80D61BEB-E419-4107-912C-6F29A6AE88EE}" dt="2021-09-06T10:33:03.117" v="29" actId="1076"/>
        <pc:sldMkLst>
          <pc:docMk/>
          <pc:sldMk cId="4076511174" sldId="358"/>
        </pc:sldMkLst>
        <pc:spChg chg="mod">
          <ac:chgData name="Caroline Prodger" userId="e4ef2e75-b60b-401b-8ebe-291bdcf405f4" providerId="ADAL" clId="{80D61BEB-E419-4107-912C-6F29A6AE88EE}" dt="2021-09-06T10:31:25.382" v="0"/>
          <ac:spMkLst>
            <pc:docMk/>
            <pc:sldMk cId="4076511174" sldId="358"/>
            <ac:spMk id="3" creationId="{68581819-AC6B-E947-9100-FC567A48798C}"/>
          </ac:spMkLst>
        </pc:spChg>
        <pc:picChg chg="mod">
          <ac:chgData name="Caroline Prodger" userId="e4ef2e75-b60b-401b-8ebe-291bdcf405f4" providerId="ADAL" clId="{80D61BEB-E419-4107-912C-6F29A6AE88EE}" dt="2021-09-06T10:33:03.117" v="29" actId="1076"/>
          <ac:picMkLst>
            <pc:docMk/>
            <pc:sldMk cId="4076511174" sldId="358"/>
            <ac:picMk id="4098" creationId="{D78F6AE8-5150-834B-88FE-73F917AA2673}"/>
          </ac:picMkLst>
        </pc:picChg>
      </pc:sldChg>
      <pc:sldChg chg="modSp modNotesTx">
        <pc:chgData name="Caroline Prodger" userId="e4ef2e75-b60b-401b-8ebe-291bdcf405f4" providerId="ADAL" clId="{80D61BEB-E419-4107-912C-6F29A6AE88EE}" dt="2021-09-06T10:35:08.036" v="47" actId="20577"/>
        <pc:sldMkLst>
          <pc:docMk/>
          <pc:sldMk cId="2810215875" sldId="359"/>
        </pc:sldMkLst>
        <pc:spChg chg="mod">
          <ac:chgData name="Caroline Prodger" userId="e4ef2e75-b60b-401b-8ebe-291bdcf405f4" providerId="ADAL" clId="{80D61BEB-E419-4107-912C-6F29A6AE88EE}" dt="2021-09-06T10:31:25.382" v="0"/>
          <ac:spMkLst>
            <pc:docMk/>
            <pc:sldMk cId="2810215875" sldId="359"/>
            <ac:spMk id="2" creationId="{95EE654B-2730-401C-9862-12D1CD9DE631}"/>
          </ac:spMkLst>
        </pc:spChg>
      </pc:sldChg>
      <pc:sldChg chg="modSp">
        <pc:chgData name="Caroline Prodger" userId="e4ef2e75-b60b-401b-8ebe-291bdcf405f4" providerId="ADAL" clId="{80D61BEB-E419-4107-912C-6F29A6AE88EE}" dt="2021-09-06T10:31:25.382" v="0"/>
        <pc:sldMkLst>
          <pc:docMk/>
          <pc:sldMk cId="3492208698" sldId="360"/>
        </pc:sldMkLst>
        <pc:spChg chg="mod">
          <ac:chgData name="Caroline Prodger" userId="e4ef2e75-b60b-401b-8ebe-291bdcf405f4" providerId="ADAL" clId="{80D61BEB-E419-4107-912C-6F29A6AE88EE}" dt="2021-09-06T10:31:25.382" v="0"/>
          <ac:spMkLst>
            <pc:docMk/>
            <pc:sldMk cId="3492208698" sldId="360"/>
            <ac:spMk id="2" creationId="{141CCEF0-D1B8-4B81-B7C6-6EC7B3C975DE}"/>
          </ac:spMkLst>
        </pc:spChg>
      </pc:sldChg>
      <pc:sldChg chg="modSp">
        <pc:chgData name="Caroline Prodger" userId="e4ef2e75-b60b-401b-8ebe-291bdcf405f4" providerId="ADAL" clId="{80D61BEB-E419-4107-912C-6F29A6AE88EE}" dt="2021-09-06T10:31:25.382" v="0"/>
        <pc:sldMkLst>
          <pc:docMk/>
          <pc:sldMk cId="406098385" sldId="361"/>
        </pc:sldMkLst>
        <pc:spChg chg="mod">
          <ac:chgData name="Caroline Prodger" userId="e4ef2e75-b60b-401b-8ebe-291bdcf405f4" providerId="ADAL" clId="{80D61BEB-E419-4107-912C-6F29A6AE88EE}" dt="2021-09-06T10:31:25.382" v="0"/>
          <ac:spMkLst>
            <pc:docMk/>
            <pc:sldMk cId="406098385" sldId="361"/>
            <ac:spMk id="2" creationId="{1EB5349C-D01E-48C2-B801-03921553D126}"/>
          </ac:spMkLst>
        </pc:spChg>
      </pc:sldChg>
      <pc:sldChg chg="modSp mod">
        <pc:chgData name="Caroline Prodger" userId="e4ef2e75-b60b-401b-8ebe-291bdcf405f4" providerId="ADAL" clId="{80D61BEB-E419-4107-912C-6F29A6AE88EE}" dt="2021-09-06T10:32:35.170" v="25" actId="1076"/>
        <pc:sldMkLst>
          <pc:docMk/>
          <pc:sldMk cId="971944712" sldId="362"/>
        </pc:sldMkLst>
        <pc:spChg chg="mod">
          <ac:chgData name="Caroline Prodger" userId="e4ef2e75-b60b-401b-8ebe-291bdcf405f4" providerId="ADAL" clId="{80D61BEB-E419-4107-912C-6F29A6AE88EE}" dt="2021-09-06T10:31:25.382" v="0"/>
          <ac:spMkLst>
            <pc:docMk/>
            <pc:sldMk cId="971944712" sldId="362"/>
            <ac:spMk id="2" creationId="{55C0E616-5C62-4FAE-BC7E-44C938D10ABA}"/>
          </ac:spMkLst>
        </pc:spChg>
        <pc:picChg chg="mod">
          <ac:chgData name="Caroline Prodger" userId="e4ef2e75-b60b-401b-8ebe-291bdcf405f4" providerId="ADAL" clId="{80D61BEB-E419-4107-912C-6F29A6AE88EE}" dt="2021-09-06T10:32:35.170" v="25" actId="1076"/>
          <ac:picMkLst>
            <pc:docMk/>
            <pc:sldMk cId="971944712" sldId="362"/>
            <ac:picMk id="5" creationId="{05FF2518-85B8-4BC0-864A-16FF1C52D974}"/>
          </ac:picMkLst>
        </pc:picChg>
      </pc:sldChg>
      <pc:sldMasterChg chg="modSp mod">
        <pc:chgData name="Caroline Prodger" userId="e4ef2e75-b60b-401b-8ebe-291bdcf405f4" providerId="ADAL" clId="{80D61BEB-E419-4107-912C-6F29A6AE88EE}" dt="2021-09-06T10:32:23.541" v="23" actId="20577"/>
        <pc:sldMasterMkLst>
          <pc:docMk/>
          <pc:sldMasterMk cId="56393581" sldId="2147483653"/>
        </pc:sldMasterMkLst>
        <pc:spChg chg="mod">
          <ac:chgData name="Caroline Prodger" userId="e4ef2e75-b60b-401b-8ebe-291bdcf405f4" providerId="ADAL" clId="{80D61BEB-E419-4107-912C-6F29A6AE88EE}" dt="2021-09-06T10:32:23.541" v="23" actId="20577"/>
          <ac:spMkLst>
            <pc:docMk/>
            <pc:sldMasterMk cId="56393581"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apm.org.u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US" dirty="0">
                <a:hlinkClick r:id="rId3"/>
              </a:rPr>
              <a:t>APM | The Chartered Body For The Project Profession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00384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www.constructiontuts.com</a:t>
            </a:r>
            <a:r>
              <a:rPr lang="en-US" dirty="0"/>
              <a:t>/what-is-a-</a:t>
            </a:r>
            <a:r>
              <a:rPr lang="en-US" dirty="0" err="1"/>
              <a:t>gantt</a:t>
            </a:r>
            <a:r>
              <a:rPr lang="en-US" dirty="0"/>
              <a:t>-chart/</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45671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18628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00610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96000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639358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hyperlink" Target="https://www.apm.org.uk/jobs-and-careers/career-path/what-does-a-project-manager-do/"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284984"/>
            <a:ext cx="8153400" cy="2514600"/>
          </a:xfrm>
        </p:spPr>
        <p:txBody>
          <a:bodyPr anchor="t"/>
          <a:lstStyle/>
          <a:p>
            <a:r>
              <a:rPr lang="en-GB" dirty="0"/>
              <a:t>PowerPoint 6: Project management </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 7 Project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Cost and time constraints</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number of constraints may be placed on time and costs such as:</a:t>
            </a:r>
          </a:p>
          <a:p>
            <a:pPr marL="108000"/>
            <a:endParaRPr lang="en-GB" sz="1800" dirty="0"/>
          </a:p>
          <a:p>
            <a:pPr marL="108000"/>
            <a:r>
              <a:rPr lang="en-GB" sz="1800" b="1" dirty="0"/>
              <a:t>Time</a:t>
            </a:r>
          </a:p>
          <a:p>
            <a:pPr marL="393750" indent="-285750">
              <a:buClr>
                <a:srgbClr val="0077E3"/>
              </a:buClr>
              <a:buFont typeface="Arial" panose="020B0604020202020204" pitchFamily="34" charset="0"/>
              <a:buChar char="•"/>
            </a:pPr>
            <a:r>
              <a:rPr lang="en-GB" sz="1800" dirty="0"/>
              <a:t>closing a major road</a:t>
            </a:r>
          </a:p>
          <a:p>
            <a:pPr marL="393750" indent="-285750">
              <a:buClr>
                <a:srgbClr val="0077E3"/>
              </a:buClr>
              <a:buFont typeface="Arial" panose="020B0604020202020204" pitchFamily="34" charset="0"/>
              <a:buChar char="•"/>
            </a:pPr>
            <a:r>
              <a:rPr lang="en-GB" sz="1800" dirty="0"/>
              <a:t>assembling and dismantling tower cranes</a:t>
            </a:r>
          </a:p>
          <a:p>
            <a:pPr marL="393750" indent="-285750">
              <a:buClr>
                <a:srgbClr val="0077E3"/>
              </a:buClr>
              <a:buFont typeface="Arial" panose="020B0604020202020204" pitchFamily="34" charset="0"/>
              <a:buChar char="•"/>
            </a:pPr>
            <a:r>
              <a:rPr lang="en-GB" sz="1800" dirty="0"/>
              <a:t>closing airport runways</a:t>
            </a:r>
          </a:p>
          <a:p>
            <a:pPr marL="393750" indent="-285750">
              <a:buClr>
                <a:srgbClr val="0077E3"/>
              </a:buClr>
              <a:buFont typeface="Arial" panose="020B0604020202020204" pitchFamily="34" charset="0"/>
              <a:buChar char="•"/>
            </a:pPr>
            <a:endParaRPr lang="en-GB" sz="1800" dirty="0"/>
          </a:p>
          <a:p>
            <a:pPr marL="108000"/>
            <a:r>
              <a:rPr lang="en-GB" sz="1800" b="1" dirty="0"/>
              <a:t>Costs</a:t>
            </a:r>
          </a:p>
          <a:p>
            <a:pPr marL="393750" indent="-285750">
              <a:buClr>
                <a:srgbClr val="0077E3"/>
              </a:buClr>
              <a:buFont typeface="Arial" panose="020B0604020202020204" pitchFamily="34" charset="0"/>
              <a:buChar char="•"/>
            </a:pPr>
            <a:r>
              <a:rPr lang="en-GB" sz="1800" dirty="0"/>
              <a:t>unknown soil conditions below ground which can add costs of redesign and construction</a:t>
            </a:r>
          </a:p>
          <a:p>
            <a:pPr marL="393750" indent="-285750">
              <a:buClr>
                <a:srgbClr val="0077E3"/>
              </a:buClr>
              <a:buFont typeface="Arial" panose="020B0604020202020204" pitchFamily="34" charset="0"/>
              <a:buChar char="•"/>
            </a:pPr>
            <a:r>
              <a:rPr lang="en-GB" sz="1800" dirty="0"/>
              <a:t>unexpected and contingency items that have not been specified or approved</a:t>
            </a:r>
          </a:p>
          <a:p>
            <a:pPr marL="393750" indent="-285750">
              <a:buClr>
                <a:srgbClr val="0077E3"/>
              </a:buClr>
              <a:buFont typeface="Arial" panose="020B0604020202020204" pitchFamily="34" charset="0"/>
              <a:buChar char="•"/>
            </a:pPr>
            <a:r>
              <a:rPr lang="en-GB" sz="1800" dirty="0"/>
              <a:t>cost over-runs due to variations.</a:t>
            </a:r>
          </a:p>
          <a:p>
            <a:pPr marL="393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2034168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CCEF0-D1B8-4B81-B7C6-6EC7B3C975DE}"/>
              </a:ext>
            </a:extLst>
          </p:cNvPr>
          <p:cNvSpPr>
            <a:spLocks noGrp="1"/>
          </p:cNvSpPr>
          <p:nvPr>
            <p:ph type="title"/>
          </p:nvPr>
        </p:nvSpPr>
        <p:spPr/>
        <p:txBody>
          <a:bodyPr/>
          <a:lstStyle/>
          <a:p>
            <a:r>
              <a:rPr lang="en-GB" dirty="0"/>
              <a:t>Project management techniques </a:t>
            </a:r>
          </a:p>
        </p:txBody>
      </p:sp>
      <p:sp>
        <p:nvSpPr>
          <p:cNvPr id="3" name="Content Placeholder 2">
            <a:extLst>
              <a:ext uri="{FF2B5EF4-FFF2-40B4-BE49-F238E27FC236}">
                <a16:creationId xmlns:a16="http://schemas.microsoft.com/office/drawing/2014/main" id="{7FB86DF2-D425-449D-9160-DF7D1D65DBA9}"/>
              </a:ext>
            </a:extLst>
          </p:cNvPr>
          <p:cNvSpPr>
            <a:spLocks noGrp="1"/>
          </p:cNvSpPr>
          <p:nvPr>
            <p:ph sz="quarter" idx="10"/>
          </p:nvPr>
        </p:nvSpPr>
        <p:spPr>
          <a:xfrm>
            <a:off x="457200" y="1484784"/>
            <a:ext cx="8229600" cy="4248000"/>
          </a:xfrm>
        </p:spPr>
        <p:txBody>
          <a:bodyPr/>
          <a:lstStyle/>
          <a:p>
            <a:r>
              <a:rPr lang="en-GB" sz="1800" dirty="0"/>
              <a:t>There are tools and techniques you can apply to project management to ensure projects run effectively.</a:t>
            </a:r>
          </a:p>
          <a:p>
            <a:r>
              <a:rPr lang="en-GB" sz="1800" dirty="0"/>
              <a:t>Smart is an acronym to help set goals or targets which are:</a:t>
            </a:r>
          </a:p>
          <a:p>
            <a:r>
              <a:rPr lang="en-GB" sz="4400" dirty="0"/>
              <a:t>S</a:t>
            </a:r>
            <a:r>
              <a:rPr lang="en-GB" dirty="0"/>
              <a:t>	Specific </a:t>
            </a:r>
          </a:p>
          <a:p>
            <a:r>
              <a:rPr lang="en-GB" sz="4400" dirty="0"/>
              <a:t>M</a:t>
            </a:r>
            <a:r>
              <a:rPr lang="en-GB" dirty="0"/>
              <a:t>	Measurable</a:t>
            </a:r>
          </a:p>
          <a:p>
            <a:r>
              <a:rPr lang="en-GB" sz="4400" dirty="0"/>
              <a:t>A</a:t>
            </a:r>
            <a:r>
              <a:rPr lang="en-GB" dirty="0"/>
              <a:t>	Achievable</a:t>
            </a:r>
          </a:p>
          <a:p>
            <a:r>
              <a:rPr lang="en-GB" sz="4400" dirty="0"/>
              <a:t>R	</a:t>
            </a:r>
            <a:r>
              <a:rPr lang="en-GB" dirty="0"/>
              <a:t>Realistic or Relevant</a:t>
            </a:r>
          </a:p>
          <a:p>
            <a:r>
              <a:rPr lang="en-GB" sz="4400" dirty="0"/>
              <a:t>T</a:t>
            </a:r>
            <a:r>
              <a:rPr lang="en-GB" dirty="0"/>
              <a:t>	Timed</a:t>
            </a:r>
          </a:p>
        </p:txBody>
      </p:sp>
      <p:pic>
        <p:nvPicPr>
          <p:cNvPr id="5" name="Picture 4" descr="Application&#10;&#10;Description automatically generated">
            <a:extLst>
              <a:ext uri="{FF2B5EF4-FFF2-40B4-BE49-F238E27FC236}">
                <a16:creationId xmlns:a16="http://schemas.microsoft.com/office/drawing/2014/main" id="{A6A82DF4-CBE1-4E6A-9624-324C34D0B4FF}"/>
              </a:ext>
            </a:extLst>
          </p:cNvPr>
          <p:cNvPicPr>
            <a:picLocks noChangeAspect="1"/>
          </p:cNvPicPr>
          <p:nvPr/>
        </p:nvPicPr>
        <p:blipFill>
          <a:blip r:embed="rId3"/>
          <a:stretch>
            <a:fillRect/>
          </a:stretch>
        </p:blipFill>
        <p:spPr>
          <a:xfrm>
            <a:off x="3995936" y="2924944"/>
            <a:ext cx="4510256" cy="2537019"/>
          </a:xfrm>
          <a:prstGeom prst="rect">
            <a:avLst/>
          </a:prstGeom>
        </p:spPr>
      </p:pic>
    </p:spTree>
    <p:extLst>
      <p:ext uri="{BB962C8B-B14F-4D97-AF65-F5344CB8AC3E}">
        <p14:creationId xmlns:p14="http://schemas.microsoft.com/office/powerpoint/2010/main" val="3492208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5349C-D01E-48C2-B801-03921553D126}"/>
              </a:ext>
            </a:extLst>
          </p:cNvPr>
          <p:cNvSpPr>
            <a:spLocks noGrp="1"/>
          </p:cNvSpPr>
          <p:nvPr>
            <p:ph type="title"/>
          </p:nvPr>
        </p:nvSpPr>
        <p:spPr/>
        <p:txBody>
          <a:bodyPr/>
          <a:lstStyle/>
          <a:p>
            <a:r>
              <a:rPr lang="en-GB" dirty="0"/>
              <a:t>Project management qualifications</a:t>
            </a:r>
          </a:p>
        </p:txBody>
      </p:sp>
      <p:sp>
        <p:nvSpPr>
          <p:cNvPr id="3" name="Content Placeholder 2">
            <a:extLst>
              <a:ext uri="{FF2B5EF4-FFF2-40B4-BE49-F238E27FC236}">
                <a16:creationId xmlns:a16="http://schemas.microsoft.com/office/drawing/2014/main" id="{113B6247-BD9B-4811-A59C-98C0BEFC59E6}"/>
              </a:ext>
            </a:extLst>
          </p:cNvPr>
          <p:cNvSpPr>
            <a:spLocks noGrp="1"/>
          </p:cNvSpPr>
          <p:nvPr>
            <p:ph sz="quarter" idx="10"/>
          </p:nvPr>
        </p:nvSpPr>
        <p:spPr>
          <a:xfrm>
            <a:off x="457200" y="1700808"/>
            <a:ext cx="8229600" cy="2952328"/>
          </a:xfrm>
        </p:spPr>
        <p:txBody>
          <a:bodyPr/>
          <a:lstStyle/>
          <a:p>
            <a:r>
              <a:rPr lang="en-GB" sz="1800" b="1" dirty="0"/>
              <a:t>PRINCE2</a:t>
            </a:r>
            <a:r>
              <a:rPr lang="en-GB" sz="1800" dirty="0"/>
              <a:t>: is a world recognised qualification in project management. It stands for </a:t>
            </a:r>
            <a:r>
              <a:rPr lang="en-GB" sz="1800" b="0" i="0" dirty="0">
                <a:solidFill>
                  <a:srgbClr val="636363"/>
                </a:solidFill>
                <a:effectLst/>
                <a:latin typeface="Roboto" panose="02000000000000000000" pitchFamily="2" charset="0"/>
              </a:rPr>
              <a:t> </a:t>
            </a:r>
            <a:r>
              <a:rPr lang="en-GB" sz="1800" b="1" i="0" dirty="0" err="1">
                <a:effectLst/>
              </a:rPr>
              <a:t>PR</a:t>
            </a:r>
            <a:r>
              <a:rPr lang="en-GB" sz="1800" b="0" i="0" dirty="0" err="1">
                <a:effectLst/>
              </a:rPr>
              <a:t>ojects</a:t>
            </a:r>
            <a:r>
              <a:rPr lang="en-GB" sz="1800" b="0" i="0" dirty="0">
                <a:effectLst/>
              </a:rPr>
              <a:t> </a:t>
            </a:r>
            <a:r>
              <a:rPr lang="en-GB" sz="1800" b="1" i="0" dirty="0">
                <a:effectLst/>
              </a:rPr>
              <a:t>IN</a:t>
            </a:r>
            <a:r>
              <a:rPr lang="en-GB" sz="1800" b="0" i="0" dirty="0">
                <a:effectLst/>
              </a:rPr>
              <a:t> </a:t>
            </a:r>
            <a:r>
              <a:rPr lang="en-GB" sz="1800" b="1" i="0" dirty="0">
                <a:effectLst/>
              </a:rPr>
              <a:t>C</a:t>
            </a:r>
            <a:r>
              <a:rPr lang="en-GB" sz="1800" b="0" i="0" dirty="0">
                <a:effectLst/>
              </a:rPr>
              <a:t>ontrolled </a:t>
            </a:r>
            <a:r>
              <a:rPr lang="en-GB" sz="1800" b="1" i="0" dirty="0">
                <a:effectLst/>
              </a:rPr>
              <a:t>E</a:t>
            </a:r>
            <a:r>
              <a:rPr lang="en-GB" sz="1800" b="0" i="0" dirty="0">
                <a:effectLst/>
              </a:rPr>
              <a:t>nvironments.</a:t>
            </a:r>
            <a:r>
              <a:rPr lang="en-GB" sz="1800" dirty="0"/>
              <a:t> It is a process-based concept which moves from planning through to delivery of a project. It is based around performance goals of scope, timescale, risk, quality, benefits and cost.</a:t>
            </a:r>
          </a:p>
          <a:p>
            <a:r>
              <a:rPr lang="en-GB" sz="1800" b="1" dirty="0"/>
              <a:t>APM Project Management Qualification: </a:t>
            </a:r>
            <a:r>
              <a:rPr lang="en-GB" sz="1800" dirty="0"/>
              <a:t>courses from the chartered body for the project management profession to provide a progression from fundamentals to professional status.</a:t>
            </a:r>
          </a:p>
        </p:txBody>
      </p:sp>
    </p:spTree>
    <p:extLst>
      <p:ext uri="{BB962C8B-B14F-4D97-AF65-F5344CB8AC3E}">
        <p14:creationId xmlns:p14="http://schemas.microsoft.com/office/powerpoint/2010/main" val="406098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0E616-5C62-4FAE-BC7E-44C938D10ABA}"/>
              </a:ext>
            </a:extLst>
          </p:cNvPr>
          <p:cNvSpPr>
            <a:spLocks noGrp="1"/>
          </p:cNvSpPr>
          <p:nvPr>
            <p:ph type="title"/>
          </p:nvPr>
        </p:nvSpPr>
        <p:spPr/>
        <p:txBody>
          <a:bodyPr/>
          <a:lstStyle/>
          <a:p>
            <a:r>
              <a:rPr lang="en-GB" dirty="0"/>
              <a:t>Project management</a:t>
            </a:r>
          </a:p>
        </p:txBody>
      </p:sp>
      <p:pic>
        <p:nvPicPr>
          <p:cNvPr id="5" name="Content Placeholder 4" descr="Text, whiteboard&#10;&#10;Description automatically generated">
            <a:extLst>
              <a:ext uri="{FF2B5EF4-FFF2-40B4-BE49-F238E27FC236}">
                <a16:creationId xmlns:a16="http://schemas.microsoft.com/office/drawing/2014/main" id="{05FF2518-85B8-4BC0-864A-16FF1C52D974}"/>
              </a:ext>
            </a:extLst>
          </p:cNvPr>
          <p:cNvPicPr>
            <a:picLocks noGrp="1" noChangeAspect="1"/>
          </p:cNvPicPr>
          <p:nvPr>
            <p:ph sz="quarter" idx="10"/>
          </p:nvPr>
        </p:nvPicPr>
        <p:blipFill>
          <a:blip r:embed="rId2"/>
          <a:stretch>
            <a:fillRect/>
          </a:stretch>
        </p:blipFill>
        <p:spPr>
          <a:xfrm>
            <a:off x="2195736" y="1844824"/>
            <a:ext cx="4908376" cy="3273887"/>
          </a:xfrm>
        </p:spPr>
      </p:pic>
    </p:spTree>
    <p:extLst>
      <p:ext uri="{BB962C8B-B14F-4D97-AF65-F5344CB8AC3E}">
        <p14:creationId xmlns:p14="http://schemas.microsoft.com/office/powerpoint/2010/main" val="971944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E654B-2730-401C-9862-12D1CD9DE631}"/>
              </a:ext>
            </a:extLst>
          </p:cNvPr>
          <p:cNvSpPr>
            <a:spLocks noGrp="1"/>
          </p:cNvSpPr>
          <p:nvPr>
            <p:ph type="title"/>
          </p:nvPr>
        </p:nvSpPr>
        <p:spPr/>
        <p:txBody>
          <a:bodyPr/>
          <a:lstStyle/>
          <a:p>
            <a:r>
              <a:rPr lang="en-GB" dirty="0"/>
              <a:t>Project management </a:t>
            </a:r>
          </a:p>
        </p:txBody>
      </p:sp>
      <p:sp>
        <p:nvSpPr>
          <p:cNvPr id="3" name="Content Placeholder 2">
            <a:extLst>
              <a:ext uri="{FF2B5EF4-FFF2-40B4-BE49-F238E27FC236}">
                <a16:creationId xmlns:a16="http://schemas.microsoft.com/office/drawing/2014/main" id="{C7EEA433-29F7-485E-BF01-4C8CC53B3855}"/>
              </a:ext>
            </a:extLst>
          </p:cNvPr>
          <p:cNvSpPr>
            <a:spLocks noGrp="1"/>
          </p:cNvSpPr>
          <p:nvPr>
            <p:ph sz="quarter" idx="10"/>
          </p:nvPr>
        </p:nvSpPr>
        <p:spPr>
          <a:xfrm>
            <a:off x="457200" y="1700808"/>
            <a:ext cx="8229600" cy="2997120"/>
          </a:xfrm>
        </p:spPr>
        <p:txBody>
          <a:bodyPr/>
          <a:lstStyle/>
          <a:p>
            <a:r>
              <a:rPr lang="en-GB" sz="1800" dirty="0"/>
              <a:t>The Association for Project Management (APM) defines project management as:</a:t>
            </a:r>
          </a:p>
          <a:p>
            <a:r>
              <a:rPr lang="en-US" sz="1800" i="1" dirty="0">
                <a:solidFill>
                  <a:srgbClr val="201A34"/>
                </a:solidFill>
              </a:rPr>
              <a:t>T</a:t>
            </a:r>
            <a:r>
              <a:rPr lang="en-US" sz="1800" b="0" i="1" dirty="0">
                <a:solidFill>
                  <a:srgbClr val="201A34"/>
                </a:solidFill>
                <a:effectLst/>
              </a:rPr>
              <a:t>he application of processes, methods, skills, knowledge and experience to achieve specific project </a:t>
            </a:r>
            <a:r>
              <a:rPr lang="en-US" sz="1800" b="1" i="1" dirty="0">
                <a:solidFill>
                  <a:srgbClr val="201A34"/>
                </a:solidFill>
                <a:effectLst/>
              </a:rPr>
              <a:t>objectives</a:t>
            </a:r>
            <a:r>
              <a:rPr lang="en-US" sz="1800" b="0" i="1" dirty="0">
                <a:solidFill>
                  <a:srgbClr val="201A34"/>
                </a:solidFill>
                <a:effectLst/>
              </a:rPr>
              <a:t> according to the project acceptance criteria within agreed parameters. Project management has </a:t>
            </a:r>
            <a:r>
              <a:rPr lang="en-US" sz="1800" b="1" i="1" dirty="0">
                <a:solidFill>
                  <a:srgbClr val="201A34"/>
                </a:solidFill>
                <a:effectLst/>
              </a:rPr>
              <a:t>final deliverables</a:t>
            </a:r>
            <a:r>
              <a:rPr lang="en-US" sz="1800" b="0" i="1" dirty="0">
                <a:solidFill>
                  <a:srgbClr val="201A34"/>
                </a:solidFill>
                <a:effectLst/>
              </a:rPr>
              <a:t> that are constrained to a finite timescale and budget.</a:t>
            </a:r>
          </a:p>
          <a:p>
            <a:r>
              <a:rPr lang="en-US" sz="1800" dirty="0">
                <a:solidFill>
                  <a:srgbClr val="201A34"/>
                </a:solidFill>
              </a:rPr>
              <a:t>Unlike everyday business management, project management has specific final deliverables (end results) and a timescale and budget.</a:t>
            </a:r>
          </a:p>
        </p:txBody>
      </p:sp>
    </p:spTree>
    <p:extLst>
      <p:ext uri="{BB962C8B-B14F-4D97-AF65-F5344CB8AC3E}">
        <p14:creationId xmlns:p14="http://schemas.microsoft.com/office/powerpoint/2010/main" val="2810215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Planning is an important skill within project management. Software is often used to perform this function. Planning takes the form of a Gantt chart.</a:t>
            </a:r>
          </a:p>
          <a:p>
            <a:pPr marL="108000"/>
            <a:endParaRPr lang="en-GB" sz="1800" dirty="0"/>
          </a:p>
          <a:p>
            <a:pPr marL="108000"/>
            <a:r>
              <a:rPr lang="en-GB" sz="1800" dirty="0"/>
              <a:t>A Gantt chart is used to: </a:t>
            </a:r>
          </a:p>
          <a:p>
            <a:pPr marL="108000"/>
            <a:r>
              <a:rPr lang="en-GB" sz="1800" dirty="0"/>
              <a:t> </a:t>
            </a:r>
          </a:p>
          <a:p>
            <a:pPr marL="108000" indent="-285750">
              <a:buClr>
                <a:srgbClr val="0077E3"/>
              </a:buClr>
              <a:buFont typeface="Arial" panose="020B0604020202020204" pitchFamily="34" charset="0"/>
              <a:buChar char="•"/>
            </a:pPr>
            <a:r>
              <a:rPr lang="en-GB" sz="1800" dirty="0"/>
              <a:t>sequence activities logically</a:t>
            </a:r>
          </a:p>
          <a:p>
            <a:pPr marL="108000" indent="-285750">
              <a:buClr>
                <a:srgbClr val="0077E3"/>
              </a:buClr>
              <a:buFont typeface="Arial" panose="020B0604020202020204" pitchFamily="34" charset="0"/>
              <a:buChar char="•"/>
            </a:pPr>
            <a:r>
              <a:rPr lang="en-GB" sz="1800" dirty="0"/>
              <a:t>show key milestones</a:t>
            </a:r>
          </a:p>
          <a:p>
            <a:pPr marL="108000" indent="-285750">
              <a:buClr>
                <a:srgbClr val="0077E3"/>
              </a:buClr>
              <a:buFont typeface="Arial" panose="020B0604020202020204" pitchFamily="34" charset="0"/>
              <a:buChar char="•"/>
            </a:pPr>
            <a:r>
              <a:rPr lang="en-GB" sz="1800" dirty="0"/>
              <a:t>demonstrate activities</a:t>
            </a:r>
          </a:p>
          <a:p>
            <a:pPr marL="108000" indent="-285750">
              <a:buClr>
                <a:srgbClr val="0077E3"/>
              </a:buClr>
              <a:buFont typeface="Arial" panose="020B0604020202020204" pitchFamily="34" charset="0"/>
              <a:buChar char="•"/>
            </a:pPr>
            <a:r>
              <a:rPr lang="en-GB" sz="1800" dirty="0"/>
              <a:t>show durations</a:t>
            </a:r>
          </a:p>
          <a:p>
            <a:pPr marL="108000" indent="-285750">
              <a:buClr>
                <a:srgbClr val="0077E3"/>
              </a:buClr>
              <a:buFont typeface="Arial" panose="020B0604020202020204" pitchFamily="34" charset="0"/>
              <a:buChar char="•"/>
            </a:pPr>
            <a:r>
              <a:rPr lang="en-GB" sz="1800" dirty="0"/>
              <a:t>illustrate critical paths.</a:t>
            </a:r>
          </a:p>
          <a:p>
            <a:pPr marL="108000" indent="-285750">
              <a:buFont typeface="Arial" panose="020B0604020202020204" pitchFamily="34" charset="0"/>
              <a:buChar char="•"/>
            </a:pPr>
            <a:endParaRPr lang="en-GB" sz="1800" dirty="0"/>
          </a:p>
          <a:p>
            <a:r>
              <a:rPr lang="en-GB" sz="1800" dirty="0"/>
              <a:t>  The next slide shows a Gantt chart produced using software.</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10" end="10"/>
                                            </p:txEl>
                                          </p:spTgt>
                                        </p:tgtEl>
                                        <p:attrNameLst>
                                          <p:attrName>style.visibility</p:attrName>
                                        </p:attrNameLst>
                                      </p:cBhvr>
                                      <p:to>
                                        <p:strVal val="visible"/>
                                      </p:to>
                                    </p:set>
                                    <p:anim calcmode="lin" valueType="num">
                                      <p:cBhvr additive="base">
                                        <p:cTn id="37"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Planning</a:t>
            </a:r>
            <a:endParaRPr lang="en-US" dirty="0"/>
          </a:p>
        </p:txBody>
      </p:sp>
      <p:sp>
        <p:nvSpPr>
          <p:cNvPr id="2050" name="Rectangle 14"/>
          <p:cNvSpPr>
            <a:spLocks noGrp="1" noChangeArrowheads="1"/>
          </p:cNvSpPr>
          <p:nvPr>
            <p:ph sz="quarter" idx="10"/>
          </p:nvPr>
        </p:nvSpPr>
        <p:spPr>
          <a:xfrm>
            <a:off x="480086" y="1771712"/>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1026" name="Picture 2" descr="Gantt-Chart">
            <a:extLst>
              <a:ext uri="{FF2B5EF4-FFF2-40B4-BE49-F238E27FC236}">
                <a16:creationId xmlns:a16="http://schemas.microsoft.com/office/drawing/2014/main" id="{703A01AE-6CF4-784C-A3DA-7507CF6104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86" y="1771712"/>
            <a:ext cx="8229600" cy="3637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79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Goals and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The project management of a client’s project must have clear goals and objectives that can be achieved.</a:t>
            </a:r>
          </a:p>
          <a:p>
            <a:pPr marL="108000"/>
            <a:endParaRPr lang="en-GB" sz="1800" dirty="0"/>
          </a:p>
          <a:p>
            <a:pPr marL="108000"/>
            <a:r>
              <a:rPr lang="en-GB" sz="1800" dirty="0"/>
              <a:t>These include:</a:t>
            </a:r>
          </a:p>
          <a:p>
            <a:pPr marL="108000"/>
            <a:endParaRPr lang="en-GB" sz="1800" dirty="0"/>
          </a:p>
          <a:p>
            <a:pPr marL="285750" indent="-285750">
              <a:buClr>
                <a:srgbClr val="0077E3"/>
              </a:buClr>
              <a:buFont typeface="Arial" panose="020B0604020202020204" pitchFamily="34" charset="0"/>
              <a:buChar char="•"/>
            </a:pPr>
            <a:r>
              <a:rPr lang="en-GB" sz="1800" dirty="0"/>
              <a:t>Time – the completion of a project to the agreed date is critical for the client’s possession of their project.</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Cost – budgets must be maintained or costs will spiral out of control.</a:t>
            </a:r>
          </a:p>
          <a:p>
            <a:pPr marL="108000" indent="-285750">
              <a:buClr>
                <a:srgbClr val="0077E3"/>
              </a:buClr>
              <a:buFont typeface="Arial" panose="020B0604020202020204" pitchFamily="34" charset="0"/>
              <a:buChar char="•"/>
            </a:pPr>
            <a:endParaRPr lang="en-GB" sz="1800" dirty="0"/>
          </a:p>
          <a:p>
            <a:pPr marL="108000" indent="-285750">
              <a:buClr>
                <a:srgbClr val="0077E3"/>
              </a:buClr>
              <a:buFont typeface="Arial" panose="020B0604020202020204" pitchFamily="34" charset="0"/>
              <a:buChar char="•"/>
            </a:pPr>
            <a:r>
              <a:rPr lang="en-GB" sz="1800" dirty="0"/>
              <a:t>Quality – the project must perform as drawn and specified.</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0" end="0"/>
                                            </p:txEl>
                                          </p:spTgt>
                                        </p:tgtEl>
                                        <p:attrNameLst>
                                          <p:attrName>style.visibility</p:attrName>
                                        </p:attrNameLst>
                                      </p:cBhvr>
                                      <p:to>
                                        <p:strVal val="visible"/>
                                      </p:to>
                                    </p:set>
                                    <p:anim calcmode="lin" valueType="num">
                                      <p:cBhvr additive="base">
                                        <p:cTn id="13" dur="500" fill="hold"/>
                                        <p:tgtEl>
                                          <p:spTgt spid="205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6" end="6"/>
                                            </p:txEl>
                                          </p:spTgt>
                                        </p:tgtEl>
                                        <p:attrNameLst>
                                          <p:attrName>style.visibility</p:attrName>
                                        </p:attrNameLst>
                                      </p:cBhvr>
                                      <p:to>
                                        <p:strVal val="visible"/>
                                      </p:to>
                                    </p:set>
                                    <p:anim calcmode="lin" valueType="num">
                                      <p:cBhvr additive="base">
                                        <p:cTn id="25"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Roles and responsibilities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0010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has a range of roles and responsibilities as follows:</a:t>
            </a:r>
          </a:p>
          <a:p>
            <a:pPr marL="108000"/>
            <a:endParaRPr lang="en-GB" sz="1800" dirty="0"/>
          </a:p>
          <a:p>
            <a:pPr marL="108000" indent="-285750">
              <a:buClr>
                <a:srgbClr val="0077E3"/>
              </a:buClr>
              <a:buFont typeface="Arial" panose="020B0604020202020204" pitchFamily="34" charset="0"/>
              <a:buChar char="•"/>
            </a:pPr>
            <a:r>
              <a:rPr lang="en-GB" sz="1800" dirty="0"/>
              <a:t>planning what work needs to be done, when and who is going to do it</a:t>
            </a:r>
          </a:p>
          <a:p>
            <a:pPr marL="108000" indent="-285750">
              <a:buClr>
                <a:srgbClr val="0077E3"/>
              </a:buClr>
              <a:buFont typeface="Arial" panose="020B0604020202020204" pitchFamily="34" charset="0"/>
              <a:buChar char="•"/>
            </a:pPr>
            <a:r>
              <a:rPr lang="en-GB" sz="1800" dirty="0"/>
              <a:t>looking at the risks involved in a particular project and managing these risks</a:t>
            </a:r>
          </a:p>
          <a:p>
            <a:pPr marL="108000" indent="-285750">
              <a:buClr>
                <a:srgbClr val="0077E3"/>
              </a:buClr>
              <a:buFont typeface="Arial" panose="020B0604020202020204" pitchFamily="34" charset="0"/>
              <a:buChar char="•"/>
            </a:pPr>
            <a:r>
              <a:rPr lang="en-GB" sz="1800" dirty="0"/>
              <a:t>making sure the work is done to the right standard</a:t>
            </a:r>
          </a:p>
          <a:p>
            <a:pPr marL="108000" indent="-285750">
              <a:buClr>
                <a:srgbClr val="0077E3"/>
              </a:buClr>
              <a:buFont typeface="Arial" panose="020B0604020202020204" pitchFamily="34" charset="0"/>
              <a:buChar char="•"/>
            </a:pPr>
            <a:r>
              <a:rPr lang="en-GB" sz="1800" dirty="0"/>
              <a:t>motivating the team of people involved in the project</a:t>
            </a:r>
          </a:p>
          <a:p>
            <a:pPr marL="108000" indent="-285750">
              <a:buClr>
                <a:srgbClr val="0077E3"/>
              </a:buClr>
              <a:buFont typeface="Arial" panose="020B0604020202020204" pitchFamily="34" charset="0"/>
              <a:buChar char="•"/>
            </a:pPr>
            <a:r>
              <a:rPr lang="en-GB" sz="1800" dirty="0"/>
              <a:t>coordinating work done by different people</a:t>
            </a:r>
          </a:p>
          <a:p>
            <a:pPr marL="108000" indent="-285750">
              <a:buClr>
                <a:srgbClr val="0077E3"/>
              </a:buClr>
              <a:buFont typeface="Arial" panose="020B0604020202020204" pitchFamily="34" charset="0"/>
              <a:buChar char="•"/>
            </a:pPr>
            <a:r>
              <a:rPr lang="en-GB" sz="1800" dirty="0"/>
              <a:t>making sure the project is running on time and to budget</a:t>
            </a:r>
          </a:p>
          <a:p>
            <a:pPr marL="108000" indent="-285750">
              <a:buClr>
                <a:srgbClr val="0077E3"/>
              </a:buClr>
              <a:buFont typeface="Arial" panose="020B0604020202020204" pitchFamily="34" charset="0"/>
              <a:buChar char="•"/>
            </a:pPr>
            <a:r>
              <a:rPr lang="en-GB" sz="1800" dirty="0"/>
              <a:t>dealing with changes to the project as and when necessary</a:t>
            </a:r>
          </a:p>
          <a:p>
            <a:pPr marL="108000" indent="-285750">
              <a:buClr>
                <a:srgbClr val="0077E3"/>
              </a:buClr>
              <a:buFont typeface="Arial" panose="020B0604020202020204" pitchFamily="34" charset="0"/>
              <a:buChar char="•"/>
            </a:pPr>
            <a:r>
              <a:rPr lang="en-GB" sz="1800" dirty="0"/>
              <a:t>making sure the project delivers the expected outcomes and benefits.</a:t>
            </a:r>
          </a:p>
          <a:p>
            <a:endParaRPr lang="en-GB" sz="1800" dirty="0"/>
          </a:p>
          <a:p>
            <a:r>
              <a:rPr lang="en-GB" sz="1800" dirty="0"/>
              <a:t>Source: </a:t>
            </a:r>
            <a:r>
              <a:rPr lang="en-GB" sz="1800" dirty="0">
                <a:hlinkClick r:id="rId2"/>
              </a:rPr>
              <a:t>https://www.apm.org.uk/jobs-and-careers/career-path/what-does-a-project-manager-do/</a:t>
            </a:r>
            <a:endParaRPr lang="en-GB" sz="1800" dirty="0"/>
          </a:p>
          <a:p>
            <a:endParaRPr lang="en-GB" sz="1800" dirty="0"/>
          </a:p>
        </p:txBody>
      </p:sp>
    </p:spTree>
    <p:extLst>
      <p:ext uri="{BB962C8B-B14F-4D97-AF65-F5344CB8AC3E}">
        <p14:creationId xmlns:p14="http://schemas.microsoft.com/office/powerpoint/2010/main" val="766694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10079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project manager is often employed on high value time constrained projects. As such, milestones have to be employed to ensure that key dates are achieved when working towards the completion date.</a:t>
            </a:r>
          </a:p>
          <a:p>
            <a:pPr marL="108000"/>
            <a:endParaRPr lang="en-GB" sz="1800" dirty="0"/>
          </a:p>
          <a:p>
            <a:pPr marL="108000"/>
            <a:r>
              <a:rPr lang="en-GB" sz="1800" dirty="0"/>
              <a:t>The following slide illustrates several milestones that have been inserted into the programme.</a:t>
            </a:r>
          </a:p>
          <a:p>
            <a:pPr marL="108000"/>
            <a:endParaRPr lang="en-GB" sz="1800" dirty="0"/>
          </a:p>
          <a:p>
            <a:pPr marL="108000"/>
            <a:r>
              <a:rPr lang="en-GB" sz="1800" dirty="0"/>
              <a:t>They help to achieve key critical activities and are used to target performance on site.</a:t>
            </a:r>
          </a:p>
          <a:p>
            <a:pPr marL="108000"/>
            <a:endParaRPr lang="en-GB" sz="1800" dirty="0"/>
          </a:p>
          <a:p>
            <a:pPr marL="108000"/>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Milestones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pic>
        <p:nvPicPr>
          <p:cNvPr id="4098" name="Picture 2" descr="construction project schedule milestones">
            <a:extLst>
              <a:ext uri="{FF2B5EF4-FFF2-40B4-BE49-F238E27FC236}">
                <a16:creationId xmlns:a16="http://schemas.microsoft.com/office/drawing/2014/main" id="{D78F6AE8-5150-834B-88FE-73F917AA26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986" y="1556792"/>
            <a:ext cx="7710028" cy="4144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5111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06A0982-15A3-4BB7-BE2F-50CEB2042A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25AB62-0A3D-47EA-B7DC-D1D5E615A116}">
  <ds:schemaRefs>
    <ds:schemaRef ds:uri="http://schemas.microsoft.com/sharepoint/v3/contenttype/forms"/>
  </ds:schemaRefs>
</ds:datastoreItem>
</file>

<file path=customXml/itemProps3.xml><?xml version="1.0" encoding="utf-8"?>
<ds:datastoreItem xmlns:ds="http://schemas.openxmlformats.org/officeDocument/2006/customXml" ds:itemID="{CE33C624-64F0-4BA1-9148-E9EA6B81F3D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2154</TotalTime>
  <Words>657</Words>
  <Application>Microsoft Office PowerPoint</Application>
  <PresentationFormat>On-screen Show (4:3)</PresentationFormat>
  <Paragraphs>105</Paragraphs>
  <Slides>13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Lucida Grande</vt:lpstr>
      <vt:lpstr>Roboto</vt:lpstr>
      <vt:lpstr>Times New Roman</vt:lpstr>
      <vt:lpstr>1_Default Design</vt:lpstr>
      <vt:lpstr>PowerPoint 6: Project management </vt:lpstr>
      <vt:lpstr>Project management</vt:lpstr>
      <vt:lpstr>Project management </vt:lpstr>
      <vt:lpstr>Planning</vt:lpstr>
      <vt:lpstr>Planning</vt:lpstr>
      <vt:lpstr>Goals and objectives </vt:lpstr>
      <vt:lpstr>Roles and responsibilities </vt:lpstr>
      <vt:lpstr>Milestones </vt:lpstr>
      <vt:lpstr>Milestones </vt:lpstr>
      <vt:lpstr>Cost and time constraints</vt:lpstr>
      <vt:lpstr>Project management techniques </vt:lpstr>
      <vt:lpstr>Project management qualifications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163</cp:revision>
  <dcterms:created xsi:type="dcterms:W3CDTF">2013-05-28T00:38:54Z</dcterms:created>
  <dcterms:modified xsi:type="dcterms:W3CDTF">2021-09-13T10:20:22Z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