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0"/>
  </p:notesMasterIdLst>
  <p:handoutMasterIdLst>
    <p:handoutMasterId r:id="rId11"/>
  </p:handoutMasterIdLst>
  <p:sldIdLst>
    <p:sldId id="256" r:id="rId2"/>
    <p:sldId id="328" r:id="rId3"/>
    <p:sldId id="355" r:id="rId4"/>
    <p:sldId id="356" r:id="rId5"/>
    <p:sldId id="357" r:id="rId6"/>
    <p:sldId id="358" r:id="rId7"/>
    <p:sldId id="359"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F9748FAB-50AB-4766-AC31-566655CCF58A}"/>
    <pc:docChg chg="modSld">
      <pc:chgData name="Mike Jones" userId="9ad1ed2f9d6d7e5f" providerId="LiveId" clId="{F9748FAB-50AB-4766-AC31-566655CCF58A}" dt="2021-06-24T08:36:02.190" v="13" actId="255"/>
      <pc:docMkLst>
        <pc:docMk/>
      </pc:docMkLst>
      <pc:sldChg chg="modSp mod">
        <pc:chgData name="Mike Jones" userId="9ad1ed2f9d6d7e5f" providerId="LiveId" clId="{F9748FAB-50AB-4766-AC31-566655CCF58A}" dt="2021-06-24T08:36:02.190" v="13" actId="255"/>
        <pc:sldMkLst>
          <pc:docMk/>
          <pc:sldMk cId="0" sldId="256"/>
        </pc:sldMkLst>
        <pc:spChg chg="mod">
          <ac:chgData name="Mike Jones" userId="9ad1ed2f9d6d7e5f" providerId="LiveId" clId="{F9748FAB-50AB-4766-AC31-566655CCF58A}" dt="2021-06-24T08:36:02.190" v="13" actId="255"/>
          <ac:spMkLst>
            <pc:docMk/>
            <pc:sldMk cId="0" sldId="256"/>
            <ac:spMk id="2053" creationId="{00000000-0000-0000-0000-000000000000}"/>
          </ac:spMkLst>
        </pc:spChg>
      </pc:sldChg>
    </pc:docChg>
  </pc:docChgLst>
  <pc:docChgLst>
    <pc:chgData name="Mike Jones" userId="9ad1ed2f9d6d7e5f" providerId="LiveId" clId="{EB3AE79B-369C-49F6-8709-9FB23FF11273}"/>
    <pc:docChg chg="undo custSel addSld delSld modSld modMainMaster">
      <pc:chgData name="Mike Jones" userId="9ad1ed2f9d6d7e5f" providerId="LiveId" clId="{EB3AE79B-369C-49F6-8709-9FB23FF11273}" dt="2021-06-09T10:23:12.956" v="4857" actId="20577"/>
      <pc:docMkLst>
        <pc:docMk/>
      </pc:docMkLst>
      <pc:sldChg chg="modSp mod">
        <pc:chgData name="Mike Jones" userId="9ad1ed2f9d6d7e5f" providerId="LiveId" clId="{EB3AE79B-369C-49F6-8709-9FB23FF11273}" dt="2021-06-02T11:43:05.794" v="4583" actId="20577"/>
        <pc:sldMkLst>
          <pc:docMk/>
          <pc:sldMk cId="0" sldId="256"/>
        </pc:sldMkLst>
        <pc:spChg chg="mod">
          <ac:chgData name="Mike Jones" userId="9ad1ed2f9d6d7e5f" providerId="LiveId" clId="{EB3AE79B-369C-49F6-8709-9FB23FF11273}" dt="2021-06-02T11:43:05.794" v="4583" actId="20577"/>
          <ac:spMkLst>
            <pc:docMk/>
            <pc:sldMk cId="0" sldId="256"/>
            <ac:spMk id="2053" creationId="{00000000-0000-0000-0000-000000000000}"/>
          </ac:spMkLst>
        </pc:spChg>
      </pc:sldChg>
      <pc:sldChg chg="addSp delSp modSp mod">
        <pc:chgData name="Mike Jones" userId="9ad1ed2f9d6d7e5f" providerId="LiveId" clId="{EB3AE79B-369C-49F6-8709-9FB23FF11273}" dt="2021-06-02T08:42:55.333" v="747" actId="1076"/>
        <pc:sldMkLst>
          <pc:docMk/>
          <pc:sldMk cId="0" sldId="328"/>
        </pc:sldMkLst>
        <pc:spChg chg="add mod">
          <ac:chgData name="Mike Jones" userId="9ad1ed2f9d6d7e5f" providerId="LiveId" clId="{EB3AE79B-369C-49F6-8709-9FB23FF11273}" dt="2021-06-02T08:40:49.761" v="740" actId="1076"/>
          <ac:spMkLst>
            <pc:docMk/>
            <pc:sldMk cId="0" sldId="328"/>
            <ac:spMk id="9" creationId="{946BFE28-3910-472E-A18B-46EBDF4EBD00}"/>
          </ac:spMkLst>
        </pc:spChg>
        <pc:spChg chg="add mod">
          <ac:chgData name="Mike Jones" userId="9ad1ed2f9d6d7e5f" providerId="LiveId" clId="{EB3AE79B-369C-49F6-8709-9FB23FF11273}" dt="2021-06-02T08:40:39.476" v="738" actId="1076"/>
          <ac:spMkLst>
            <pc:docMk/>
            <pc:sldMk cId="0" sldId="328"/>
            <ac:spMk id="10" creationId="{EA7136D7-5731-4768-8EA5-CBD6F9D2C299}"/>
          </ac:spMkLst>
        </pc:spChg>
        <pc:spChg chg="del">
          <ac:chgData name="Mike Jones" userId="9ad1ed2f9d6d7e5f" providerId="LiveId" clId="{EB3AE79B-369C-49F6-8709-9FB23FF11273}" dt="2021-06-02T08:26:54.634" v="195" actId="478"/>
          <ac:spMkLst>
            <pc:docMk/>
            <pc:sldMk cId="0" sldId="328"/>
            <ac:spMk id="12" creationId="{0AD300F4-1907-4F0B-9BD4-287D8366877D}"/>
          </ac:spMkLst>
        </pc:spChg>
        <pc:spChg chg="add mod">
          <ac:chgData name="Mike Jones" userId="9ad1ed2f9d6d7e5f" providerId="LiveId" clId="{EB3AE79B-369C-49F6-8709-9FB23FF11273}" dt="2021-06-02T08:42:48.619" v="744" actId="164"/>
          <ac:spMkLst>
            <pc:docMk/>
            <pc:sldMk cId="0" sldId="328"/>
            <ac:spMk id="14" creationId="{1701E7E4-C432-4D4B-9B6B-8D9DB5D795F0}"/>
          </ac:spMkLst>
        </pc:spChg>
        <pc:spChg chg="add mod">
          <ac:chgData name="Mike Jones" userId="9ad1ed2f9d6d7e5f" providerId="LiveId" clId="{EB3AE79B-369C-49F6-8709-9FB23FF11273}" dt="2021-06-02T08:40:47.133" v="739" actId="1076"/>
          <ac:spMkLst>
            <pc:docMk/>
            <pc:sldMk cId="0" sldId="328"/>
            <ac:spMk id="15" creationId="{FEA6DD3D-055D-4C6F-BD41-BC26C103A084}"/>
          </ac:spMkLst>
        </pc:spChg>
        <pc:spChg chg="del mod">
          <ac:chgData name="Mike Jones" userId="9ad1ed2f9d6d7e5f" providerId="LiveId" clId="{EB3AE79B-369C-49F6-8709-9FB23FF11273}" dt="2021-06-02T08:26:59.137" v="197" actId="478"/>
          <ac:spMkLst>
            <pc:docMk/>
            <pc:sldMk cId="0" sldId="328"/>
            <ac:spMk id="16" creationId="{10CD966A-5337-4DDF-9B33-DB98DAF3190C}"/>
          </ac:spMkLst>
        </pc:spChg>
        <pc:spChg chg="del mod">
          <ac:chgData name="Mike Jones" userId="9ad1ed2f9d6d7e5f" providerId="LiveId" clId="{EB3AE79B-369C-49F6-8709-9FB23FF11273}" dt="2021-06-02T08:34:59.256" v="567" actId="478"/>
          <ac:spMkLst>
            <pc:docMk/>
            <pc:sldMk cId="0" sldId="328"/>
            <ac:spMk id="20" creationId="{824033E2-8BB9-4042-BD9F-4069B17A3C9F}"/>
          </ac:spMkLst>
        </pc:spChg>
        <pc:spChg chg="del mod">
          <ac:chgData name="Mike Jones" userId="9ad1ed2f9d6d7e5f" providerId="LiveId" clId="{EB3AE79B-369C-49F6-8709-9FB23FF11273}" dt="2021-06-02T08:23:12.144" v="51" actId="478"/>
          <ac:spMkLst>
            <pc:docMk/>
            <pc:sldMk cId="0" sldId="328"/>
            <ac:spMk id="21" creationId="{B825E567-164C-454A-920E-C05FF5708161}"/>
          </ac:spMkLst>
        </pc:spChg>
        <pc:spChg chg="mod">
          <ac:chgData name="Mike Jones" userId="9ad1ed2f9d6d7e5f" providerId="LiveId" clId="{EB3AE79B-369C-49F6-8709-9FB23FF11273}" dt="2021-06-02T08:23:42.603" v="81" actId="20577"/>
          <ac:spMkLst>
            <pc:docMk/>
            <pc:sldMk cId="0" sldId="328"/>
            <ac:spMk id="3074" creationId="{00000000-0000-0000-0000-000000000000}"/>
          </ac:spMkLst>
        </pc:spChg>
        <pc:spChg chg="mod">
          <ac:chgData name="Mike Jones" userId="9ad1ed2f9d6d7e5f" providerId="LiveId" clId="{EB3AE79B-369C-49F6-8709-9FB23FF11273}" dt="2021-06-02T08:31:14.091" v="423" actId="20577"/>
          <ac:spMkLst>
            <pc:docMk/>
            <pc:sldMk cId="0" sldId="328"/>
            <ac:spMk id="3075" creationId="{00000000-0000-0000-0000-000000000000}"/>
          </ac:spMkLst>
        </pc:spChg>
        <pc:grpChg chg="add mod">
          <ac:chgData name="Mike Jones" userId="9ad1ed2f9d6d7e5f" providerId="LiveId" clId="{EB3AE79B-369C-49F6-8709-9FB23FF11273}" dt="2021-06-02T08:42:55.333" v="747" actId="1076"/>
          <ac:grpSpMkLst>
            <pc:docMk/>
            <pc:sldMk cId="0" sldId="328"/>
            <ac:grpSpMk id="5" creationId="{6710792B-5FCF-4426-BA52-32F093C1CB89}"/>
          </ac:grpSpMkLst>
        </pc:grpChg>
        <pc:picChg chg="add mod">
          <ac:chgData name="Mike Jones" userId="9ad1ed2f9d6d7e5f" providerId="LiveId" clId="{EB3AE79B-369C-49F6-8709-9FB23FF11273}" dt="2021-06-02T08:42:48.619" v="744" actId="164"/>
          <ac:picMkLst>
            <pc:docMk/>
            <pc:sldMk cId="0" sldId="328"/>
            <ac:picMk id="3" creationId="{DB697487-5D59-43C9-BF21-CD04EC1009DF}"/>
          </ac:picMkLst>
        </pc:picChg>
        <pc:picChg chg="del">
          <ac:chgData name="Mike Jones" userId="9ad1ed2f9d6d7e5f" providerId="LiveId" clId="{EB3AE79B-369C-49F6-8709-9FB23FF11273}" dt="2021-06-02T08:23:09.823" v="49" actId="478"/>
          <ac:picMkLst>
            <pc:docMk/>
            <pc:sldMk cId="0" sldId="328"/>
            <ac:picMk id="7" creationId="{BADF34B8-04A7-428B-86BA-4973A4A1B94B}"/>
          </ac:picMkLst>
        </pc:picChg>
      </pc:sldChg>
      <pc:sldChg chg="del">
        <pc:chgData name="Mike Jones" userId="9ad1ed2f9d6d7e5f" providerId="LiveId" clId="{EB3AE79B-369C-49F6-8709-9FB23FF11273}" dt="2021-06-02T09:18:36.257" v="1894" actId="47"/>
        <pc:sldMkLst>
          <pc:docMk/>
          <pc:sldMk cId="1962046805" sldId="349"/>
        </pc:sldMkLst>
      </pc:sldChg>
      <pc:sldChg chg="del">
        <pc:chgData name="Mike Jones" userId="9ad1ed2f9d6d7e5f" providerId="LiveId" clId="{EB3AE79B-369C-49F6-8709-9FB23FF11273}" dt="2021-06-02T11:38:31.067" v="4338" actId="47"/>
        <pc:sldMkLst>
          <pc:docMk/>
          <pc:sldMk cId="1198488488" sldId="350"/>
        </pc:sldMkLst>
      </pc:sldChg>
      <pc:sldChg chg="del">
        <pc:chgData name="Mike Jones" userId="9ad1ed2f9d6d7e5f" providerId="LiveId" clId="{EB3AE79B-369C-49F6-8709-9FB23FF11273}" dt="2021-06-02T11:38:29.954" v="4337" actId="47"/>
        <pc:sldMkLst>
          <pc:docMk/>
          <pc:sldMk cId="1410573853" sldId="351"/>
        </pc:sldMkLst>
      </pc:sldChg>
      <pc:sldChg chg="del">
        <pc:chgData name="Mike Jones" userId="9ad1ed2f9d6d7e5f" providerId="LiveId" clId="{EB3AE79B-369C-49F6-8709-9FB23FF11273}" dt="2021-06-02T11:38:28.206" v="4336" actId="47"/>
        <pc:sldMkLst>
          <pc:docMk/>
          <pc:sldMk cId="2533174931" sldId="352"/>
        </pc:sldMkLst>
      </pc:sldChg>
      <pc:sldChg chg="del">
        <pc:chgData name="Mike Jones" userId="9ad1ed2f9d6d7e5f" providerId="LiveId" clId="{EB3AE79B-369C-49F6-8709-9FB23FF11273}" dt="2021-06-02T11:38:27.117" v="4335" actId="47"/>
        <pc:sldMkLst>
          <pc:docMk/>
          <pc:sldMk cId="2516705191" sldId="353"/>
        </pc:sldMkLst>
      </pc:sldChg>
      <pc:sldChg chg="del">
        <pc:chgData name="Mike Jones" userId="9ad1ed2f9d6d7e5f" providerId="LiveId" clId="{EB3AE79B-369C-49F6-8709-9FB23FF11273}" dt="2021-06-02T11:38:25.929" v="4334" actId="47"/>
        <pc:sldMkLst>
          <pc:docMk/>
          <pc:sldMk cId="1449886284" sldId="354"/>
        </pc:sldMkLst>
      </pc:sldChg>
      <pc:sldChg chg="addSp delSp modSp add mod">
        <pc:chgData name="Mike Jones" userId="9ad1ed2f9d6d7e5f" providerId="LiveId" clId="{EB3AE79B-369C-49F6-8709-9FB23FF11273}" dt="2021-06-02T09:17:39.398" v="1892"/>
        <pc:sldMkLst>
          <pc:docMk/>
          <pc:sldMk cId="2763576764" sldId="355"/>
        </pc:sldMkLst>
        <pc:spChg chg="del">
          <ac:chgData name="Mike Jones" userId="9ad1ed2f9d6d7e5f" providerId="LiveId" clId="{EB3AE79B-369C-49F6-8709-9FB23FF11273}" dt="2021-06-02T08:43:41.717" v="786" actId="478"/>
          <ac:spMkLst>
            <pc:docMk/>
            <pc:sldMk cId="2763576764" sldId="355"/>
            <ac:spMk id="9" creationId="{946BFE28-3910-472E-A18B-46EBDF4EBD00}"/>
          </ac:spMkLst>
        </pc:spChg>
        <pc:spChg chg="del">
          <ac:chgData name="Mike Jones" userId="9ad1ed2f9d6d7e5f" providerId="LiveId" clId="{EB3AE79B-369C-49F6-8709-9FB23FF11273}" dt="2021-06-02T08:43:43.603" v="787" actId="478"/>
          <ac:spMkLst>
            <pc:docMk/>
            <pc:sldMk cId="2763576764" sldId="355"/>
            <ac:spMk id="10" creationId="{EA7136D7-5731-4768-8EA5-CBD6F9D2C299}"/>
          </ac:spMkLst>
        </pc:spChg>
        <pc:spChg chg="add mod">
          <ac:chgData name="Mike Jones" userId="9ad1ed2f9d6d7e5f" providerId="LiveId" clId="{EB3AE79B-369C-49F6-8709-9FB23FF11273}" dt="2021-06-02T09:01:44.390" v="1401" actId="6549"/>
          <ac:spMkLst>
            <pc:docMk/>
            <pc:sldMk cId="2763576764" sldId="355"/>
            <ac:spMk id="11" creationId="{2BF329C8-9032-4F42-A233-BC4F6A51ED62}"/>
          </ac:spMkLst>
        </pc:spChg>
        <pc:spChg chg="add mod">
          <ac:chgData name="Mike Jones" userId="9ad1ed2f9d6d7e5f" providerId="LiveId" clId="{EB3AE79B-369C-49F6-8709-9FB23FF11273}" dt="2021-06-02T09:17:23.138" v="1888" actId="1076"/>
          <ac:spMkLst>
            <pc:docMk/>
            <pc:sldMk cId="2763576764" sldId="355"/>
            <ac:spMk id="12" creationId="{4052C14F-46B4-4BB7-BE46-A757B437528A}"/>
          </ac:spMkLst>
        </pc:spChg>
        <pc:spChg chg="del">
          <ac:chgData name="Mike Jones" userId="9ad1ed2f9d6d7e5f" providerId="LiveId" clId="{EB3AE79B-369C-49F6-8709-9FB23FF11273}" dt="2021-06-02T08:42:34.921" v="743" actId="478"/>
          <ac:spMkLst>
            <pc:docMk/>
            <pc:sldMk cId="2763576764" sldId="355"/>
            <ac:spMk id="14" creationId="{1701E7E4-C432-4D4B-9B6B-8D9DB5D795F0}"/>
          </ac:spMkLst>
        </pc:spChg>
        <pc:spChg chg="del">
          <ac:chgData name="Mike Jones" userId="9ad1ed2f9d6d7e5f" providerId="LiveId" clId="{EB3AE79B-369C-49F6-8709-9FB23FF11273}" dt="2021-06-02T09:01:00.362" v="1362" actId="478"/>
          <ac:spMkLst>
            <pc:docMk/>
            <pc:sldMk cId="2763576764" sldId="355"/>
            <ac:spMk id="15" creationId="{FEA6DD3D-055D-4C6F-BD41-BC26C103A084}"/>
          </ac:spMkLst>
        </pc:spChg>
        <pc:spChg chg="add mod">
          <ac:chgData name="Mike Jones" userId="9ad1ed2f9d6d7e5f" providerId="LiveId" clId="{EB3AE79B-369C-49F6-8709-9FB23FF11273}" dt="2021-06-02T09:17:18.808" v="1887" actId="1076"/>
          <ac:spMkLst>
            <pc:docMk/>
            <pc:sldMk cId="2763576764" sldId="355"/>
            <ac:spMk id="16" creationId="{D55F8A85-3027-45F6-90A7-302C0842D687}"/>
          </ac:spMkLst>
        </pc:spChg>
        <pc:spChg chg="add mod">
          <ac:chgData name="Mike Jones" userId="9ad1ed2f9d6d7e5f" providerId="LiveId" clId="{EB3AE79B-369C-49F6-8709-9FB23FF11273}" dt="2021-06-02T09:13:22.435" v="1701" actId="1076"/>
          <ac:spMkLst>
            <pc:docMk/>
            <pc:sldMk cId="2763576764" sldId="355"/>
            <ac:spMk id="17" creationId="{9E193FE8-0A8F-4F45-B7B2-C924F569E188}"/>
          </ac:spMkLst>
        </pc:spChg>
        <pc:spChg chg="add mod">
          <ac:chgData name="Mike Jones" userId="9ad1ed2f9d6d7e5f" providerId="LiveId" clId="{EB3AE79B-369C-49F6-8709-9FB23FF11273}" dt="2021-06-02T09:17:16.004" v="1886" actId="1076"/>
          <ac:spMkLst>
            <pc:docMk/>
            <pc:sldMk cId="2763576764" sldId="355"/>
            <ac:spMk id="18" creationId="{3A9B39BB-FF56-4A2F-9C50-4B98F41A0172}"/>
          </ac:spMkLst>
        </pc:spChg>
        <pc:spChg chg="mod">
          <ac:chgData name="Mike Jones" userId="9ad1ed2f9d6d7e5f" providerId="LiveId" clId="{EB3AE79B-369C-49F6-8709-9FB23FF11273}" dt="2021-06-02T08:43:15.712" v="759" actId="20577"/>
          <ac:spMkLst>
            <pc:docMk/>
            <pc:sldMk cId="2763576764" sldId="355"/>
            <ac:spMk id="3074" creationId="{00000000-0000-0000-0000-000000000000}"/>
          </ac:spMkLst>
        </pc:spChg>
        <pc:spChg chg="mod">
          <ac:chgData name="Mike Jones" userId="9ad1ed2f9d6d7e5f" providerId="LiveId" clId="{EB3AE79B-369C-49F6-8709-9FB23FF11273}" dt="2021-06-02T08:45:23.069" v="943" actId="12"/>
          <ac:spMkLst>
            <pc:docMk/>
            <pc:sldMk cId="2763576764" sldId="355"/>
            <ac:spMk id="3075" creationId="{00000000-0000-0000-0000-000000000000}"/>
          </ac:spMkLst>
        </pc:spChg>
        <pc:picChg chg="del">
          <ac:chgData name="Mike Jones" userId="9ad1ed2f9d6d7e5f" providerId="LiveId" clId="{EB3AE79B-369C-49F6-8709-9FB23FF11273}" dt="2021-06-02T08:42:33.468" v="742" actId="478"/>
          <ac:picMkLst>
            <pc:docMk/>
            <pc:sldMk cId="2763576764" sldId="355"/>
            <ac:picMk id="3" creationId="{DB697487-5D59-43C9-BF21-CD04EC1009DF}"/>
          </ac:picMkLst>
        </pc:picChg>
        <pc:picChg chg="add mod">
          <ac:chgData name="Mike Jones" userId="9ad1ed2f9d6d7e5f" providerId="LiveId" clId="{EB3AE79B-369C-49F6-8709-9FB23FF11273}" dt="2021-06-02T09:17:39.398" v="1892"/>
          <ac:picMkLst>
            <pc:docMk/>
            <pc:sldMk cId="2763576764" sldId="355"/>
            <ac:picMk id="13" creationId="{9AFB1014-5AE3-425D-B349-9FDA6A6F44DB}"/>
          </ac:picMkLst>
        </pc:picChg>
      </pc:sldChg>
      <pc:sldChg chg="addSp delSp modSp add mod">
        <pc:chgData name="Mike Jones" userId="9ad1ed2f9d6d7e5f" providerId="LiveId" clId="{EB3AE79B-369C-49F6-8709-9FB23FF11273}" dt="2021-06-09T10:23:12.956" v="4857" actId="20577"/>
        <pc:sldMkLst>
          <pc:docMk/>
          <pc:sldMk cId="45402383" sldId="356"/>
        </pc:sldMkLst>
        <pc:spChg chg="mod">
          <ac:chgData name="Mike Jones" userId="9ad1ed2f9d6d7e5f" providerId="LiveId" clId="{EB3AE79B-369C-49F6-8709-9FB23FF11273}" dt="2021-06-09T10:23:12.956" v="4857" actId="20577"/>
          <ac:spMkLst>
            <pc:docMk/>
            <pc:sldMk cId="45402383" sldId="356"/>
            <ac:spMk id="11" creationId="{2BF329C8-9032-4F42-A233-BC4F6A51ED62}"/>
          </ac:spMkLst>
        </pc:spChg>
        <pc:spChg chg="mod">
          <ac:chgData name="Mike Jones" userId="9ad1ed2f9d6d7e5f" providerId="LiveId" clId="{EB3AE79B-369C-49F6-8709-9FB23FF11273}" dt="2021-06-02T09:40:36.440" v="2587" actId="1076"/>
          <ac:spMkLst>
            <pc:docMk/>
            <pc:sldMk cId="45402383" sldId="356"/>
            <ac:spMk id="12" creationId="{4052C14F-46B4-4BB7-BE46-A757B437528A}"/>
          </ac:spMkLst>
        </pc:spChg>
        <pc:spChg chg="add mod">
          <ac:chgData name="Mike Jones" userId="9ad1ed2f9d6d7e5f" providerId="LiveId" clId="{EB3AE79B-369C-49F6-8709-9FB23FF11273}" dt="2021-06-02T09:41:51.821" v="2594"/>
          <ac:spMkLst>
            <pc:docMk/>
            <pc:sldMk cId="45402383" sldId="356"/>
            <ac:spMk id="14" creationId="{6603C822-78D0-47EA-A8EC-28632299993A}"/>
          </ac:spMkLst>
        </pc:spChg>
        <pc:spChg chg="mod">
          <ac:chgData name="Mike Jones" userId="9ad1ed2f9d6d7e5f" providerId="LiveId" clId="{EB3AE79B-369C-49F6-8709-9FB23FF11273}" dt="2021-06-02T11:50:11.290" v="4846" actId="20577"/>
          <ac:spMkLst>
            <pc:docMk/>
            <pc:sldMk cId="45402383" sldId="356"/>
            <ac:spMk id="16" creationId="{D55F8A85-3027-45F6-90A7-302C0842D687}"/>
          </ac:spMkLst>
        </pc:spChg>
        <pc:spChg chg="del">
          <ac:chgData name="Mike Jones" userId="9ad1ed2f9d6d7e5f" providerId="LiveId" clId="{EB3AE79B-369C-49F6-8709-9FB23FF11273}" dt="2021-06-02T09:18:42.038" v="1896" actId="478"/>
          <ac:spMkLst>
            <pc:docMk/>
            <pc:sldMk cId="45402383" sldId="356"/>
            <ac:spMk id="17" creationId="{9E193FE8-0A8F-4F45-B7B2-C924F569E188}"/>
          </ac:spMkLst>
        </pc:spChg>
        <pc:spChg chg="mod">
          <ac:chgData name="Mike Jones" userId="9ad1ed2f9d6d7e5f" providerId="LiveId" clId="{EB3AE79B-369C-49F6-8709-9FB23FF11273}" dt="2021-06-02T09:40:21.852" v="2583" actId="14100"/>
          <ac:spMkLst>
            <pc:docMk/>
            <pc:sldMk cId="45402383" sldId="356"/>
            <ac:spMk id="18" creationId="{3A9B39BB-FF56-4A2F-9C50-4B98F41A0172}"/>
          </ac:spMkLst>
        </pc:spChg>
        <pc:spChg chg="mod">
          <ac:chgData name="Mike Jones" userId="9ad1ed2f9d6d7e5f" providerId="LiveId" clId="{EB3AE79B-369C-49F6-8709-9FB23FF11273}" dt="2021-06-02T09:18:54.391" v="1913" actId="20577"/>
          <ac:spMkLst>
            <pc:docMk/>
            <pc:sldMk cId="45402383" sldId="356"/>
            <ac:spMk id="3075" creationId="{00000000-0000-0000-0000-000000000000}"/>
          </ac:spMkLst>
        </pc:spChg>
        <pc:picChg chg="add mod">
          <ac:chgData name="Mike Jones" userId="9ad1ed2f9d6d7e5f" providerId="LiveId" clId="{EB3AE79B-369C-49F6-8709-9FB23FF11273}" dt="2021-06-02T09:40:48.581" v="2590" actId="1076"/>
          <ac:picMkLst>
            <pc:docMk/>
            <pc:sldMk cId="45402383" sldId="356"/>
            <ac:picMk id="3" creationId="{088956D7-C447-4F41-A79C-09E1BBD6DE0E}"/>
          </ac:picMkLst>
        </pc:picChg>
        <pc:picChg chg="del">
          <ac:chgData name="Mike Jones" userId="9ad1ed2f9d6d7e5f" providerId="LiveId" clId="{EB3AE79B-369C-49F6-8709-9FB23FF11273}" dt="2021-06-02T09:18:40.050" v="1895" actId="478"/>
          <ac:picMkLst>
            <pc:docMk/>
            <pc:sldMk cId="45402383" sldId="356"/>
            <ac:picMk id="13" creationId="{9AFB1014-5AE3-425D-B349-9FDA6A6F44DB}"/>
          </ac:picMkLst>
        </pc:picChg>
      </pc:sldChg>
      <pc:sldChg chg="addSp delSp modSp add mod">
        <pc:chgData name="Mike Jones" userId="9ad1ed2f9d6d7e5f" providerId="LiveId" clId="{EB3AE79B-369C-49F6-8709-9FB23FF11273}" dt="2021-06-02T11:18:04.473" v="3268" actId="20577"/>
        <pc:sldMkLst>
          <pc:docMk/>
          <pc:sldMk cId="2406594478" sldId="357"/>
        </pc:sldMkLst>
        <pc:spChg chg="mod">
          <ac:chgData name="Mike Jones" userId="9ad1ed2f9d6d7e5f" providerId="LiveId" clId="{EB3AE79B-369C-49F6-8709-9FB23FF11273}" dt="2021-06-02T11:14:48.667" v="3244" actId="1076"/>
          <ac:spMkLst>
            <pc:docMk/>
            <pc:sldMk cId="2406594478" sldId="357"/>
            <ac:spMk id="11" creationId="{2BF329C8-9032-4F42-A233-BC4F6A51ED62}"/>
          </ac:spMkLst>
        </pc:spChg>
        <pc:spChg chg="mod">
          <ac:chgData name="Mike Jones" userId="9ad1ed2f9d6d7e5f" providerId="LiveId" clId="{EB3AE79B-369C-49F6-8709-9FB23FF11273}" dt="2021-06-02T11:16:29.935" v="3258" actId="1076"/>
          <ac:spMkLst>
            <pc:docMk/>
            <pc:sldMk cId="2406594478" sldId="357"/>
            <ac:spMk id="12" creationId="{4052C14F-46B4-4BB7-BE46-A757B437528A}"/>
          </ac:spMkLst>
        </pc:spChg>
        <pc:spChg chg="del">
          <ac:chgData name="Mike Jones" userId="9ad1ed2f9d6d7e5f" providerId="LiveId" clId="{EB3AE79B-369C-49F6-8709-9FB23FF11273}" dt="2021-06-02T09:42:08.380" v="2597" actId="478"/>
          <ac:spMkLst>
            <pc:docMk/>
            <pc:sldMk cId="2406594478" sldId="357"/>
            <ac:spMk id="14" creationId="{6603C822-78D0-47EA-A8EC-28632299993A}"/>
          </ac:spMkLst>
        </pc:spChg>
        <pc:spChg chg="add mod">
          <ac:chgData name="Mike Jones" userId="9ad1ed2f9d6d7e5f" providerId="LiveId" clId="{EB3AE79B-369C-49F6-8709-9FB23FF11273}" dt="2021-06-02T11:16:11.673" v="3254"/>
          <ac:spMkLst>
            <pc:docMk/>
            <pc:sldMk cId="2406594478" sldId="357"/>
            <ac:spMk id="15" creationId="{63865E79-6077-4C52-A2B4-523E925749FF}"/>
          </ac:spMkLst>
        </pc:spChg>
        <pc:spChg chg="mod">
          <ac:chgData name="Mike Jones" userId="9ad1ed2f9d6d7e5f" providerId="LiveId" clId="{EB3AE79B-369C-49F6-8709-9FB23FF11273}" dt="2021-06-02T11:16:25.668" v="3257" actId="1076"/>
          <ac:spMkLst>
            <pc:docMk/>
            <pc:sldMk cId="2406594478" sldId="357"/>
            <ac:spMk id="16" creationId="{D55F8A85-3027-45F6-90A7-302C0842D687}"/>
          </ac:spMkLst>
        </pc:spChg>
        <pc:spChg chg="add mod">
          <ac:chgData name="Mike Jones" userId="9ad1ed2f9d6d7e5f" providerId="LiveId" clId="{EB3AE79B-369C-49F6-8709-9FB23FF11273}" dt="2021-06-02T11:18:04.473" v="3268" actId="20577"/>
          <ac:spMkLst>
            <pc:docMk/>
            <pc:sldMk cId="2406594478" sldId="357"/>
            <ac:spMk id="17" creationId="{040ED59A-B875-4F03-BF0A-40E921919A34}"/>
          </ac:spMkLst>
        </pc:spChg>
        <pc:spChg chg="mod">
          <ac:chgData name="Mike Jones" userId="9ad1ed2f9d6d7e5f" providerId="LiveId" clId="{EB3AE79B-369C-49F6-8709-9FB23FF11273}" dt="2021-06-02T11:16:18.087" v="3255" actId="1076"/>
          <ac:spMkLst>
            <pc:docMk/>
            <pc:sldMk cId="2406594478" sldId="357"/>
            <ac:spMk id="18" creationId="{3A9B39BB-FF56-4A2F-9C50-4B98F41A0172}"/>
          </ac:spMkLst>
        </pc:spChg>
        <pc:spChg chg="mod">
          <ac:chgData name="Mike Jones" userId="9ad1ed2f9d6d7e5f" providerId="LiveId" clId="{EB3AE79B-369C-49F6-8709-9FB23FF11273}" dt="2021-06-02T10:07:39.964" v="2659" actId="313"/>
          <ac:spMkLst>
            <pc:docMk/>
            <pc:sldMk cId="2406594478" sldId="357"/>
            <ac:spMk id="3075" creationId="{00000000-0000-0000-0000-000000000000}"/>
          </ac:spMkLst>
        </pc:spChg>
        <pc:picChg chg="del">
          <ac:chgData name="Mike Jones" userId="9ad1ed2f9d6d7e5f" providerId="LiveId" clId="{EB3AE79B-369C-49F6-8709-9FB23FF11273}" dt="2021-06-02T09:42:07.109" v="2596" actId="478"/>
          <ac:picMkLst>
            <pc:docMk/>
            <pc:sldMk cId="2406594478" sldId="357"/>
            <ac:picMk id="3" creationId="{088956D7-C447-4F41-A79C-09E1BBD6DE0E}"/>
          </ac:picMkLst>
        </pc:picChg>
        <pc:picChg chg="add mod">
          <ac:chgData name="Mike Jones" userId="9ad1ed2f9d6d7e5f" providerId="LiveId" clId="{EB3AE79B-369C-49F6-8709-9FB23FF11273}" dt="2021-06-02T11:16:21.235" v="3256" actId="1076"/>
          <ac:picMkLst>
            <pc:docMk/>
            <pc:sldMk cId="2406594478" sldId="357"/>
            <ac:picMk id="4" creationId="{3813504E-4B05-4A90-8D24-C93D1C5728FE}"/>
          </ac:picMkLst>
        </pc:picChg>
        <pc:picChg chg="add mod">
          <ac:chgData name="Mike Jones" userId="9ad1ed2f9d6d7e5f" providerId="LiveId" clId="{EB3AE79B-369C-49F6-8709-9FB23FF11273}" dt="2021-06-02T11:16:42.927" v="3259" actId="1076"/>
          <ac:picMkLst>
            <pc:docMk/>
            <pc:sldMk cId="2406594478" sldId="357"/>
            <ac:picMk id="6" creationId="{7A5F0B11-91D8-42E2-8945-C653D4CC11B4}"/>
          </ac:picMkLst>
        </pc:picChg>
      </pc:sldChg>
      <pc:sldChg chg="addSp delSp modSp add mod">
        <pc:chgData name="Mike Jones" userId="9ad1ed2f9d6d7e5f" providerId="LiveId" clId="{EB3AE79B-369C-49F6-8709-9FB23FF11273}" dt="2021-06-02T11:38:17.324" v="4333" actId="1076"/>
        <pc:sldMkLst>
          <pc:docMk/>
          <pc:sldMk cId="2504245591" sldId="358"/>
        </pc:sldMkLst>
        <pc:spChg chg="mod">
          <ac:chgData name="Mike Jones" userId="9ad1ed2f9d6d7e5f" providerId="LiveId" clId="{EB3AE79B-369C-49F6-8709-9FB23FF11273}" dt="2021-06-02T11:21:40.976" v="3481" actId="14100"/>
          <ac:spMkLst>
            <pc:docMk/>
            <pc:sldMk cId="2504245591" sldId="358"/>
            <ac:spMk id="11" creationId="{2BF329C8-9032-4F42-A233-BC4F6A51ED62}"/>
          </ac:spMkLst>
        </pc:spChg>
        <pc:spChg chg="mod">
          <ac:chgData name="Mike Jones" userId="9ad1ed2f9d6d7e5f" providerId="LiveId" clId="{EB3AE79B-369C-49F6-8709-9FB23FF11273}" dt="2021-06-02T11:38:17.324" v="4333" actId="1076"/>
          <ac:spMkLst>
            <pc:docMk/>
            <pc:sldMk cId="2504245591" sldId="358"/>
            <ac:spMk id="12" creationId="{4052C14F-46B4-4BB7-BE46-A757B437528A}"/>
          </ac:spMkLst>
        </pc:spChg>
        <pc:spChg chg="add mod">
          <ac:chgData name="Mike Jones" userId="9ad1ed2f9d6d7e5f" providerId="LiveId" clId="{EB3AE79B-369C-49F6-8709-9FB23FF11273}" dt="2021-06-02T11:38:08.478" v="4332" actId="20577"/>
          <ac:spMkLst>
            <pc:docMk/>
            <pc:sldMk cId="2504245591" sldId="358"/>
            <ac:spMk id="13" creationId="{A0EFFD23-E15E-4E0F-A0FE-A98FECD40B8D}"/>
          </ac:spMkLst>
        </pc:spChg>
        <pc:spChg chg="del">
          <ac:chgData name="Mike Jones" userId="9ad1ed2f9d6d7e5f" providerId="LiveId" clId="{EB3AE79B-369C-49F6-8709-9FB23FF11273}" dt="2021-06-02T11:18:34.319" v="3272" actId="478"/>
          <ac:spMkLst>
            <pc:docMk/>
            <pc:sldMk cId="2504245591" sldId="358"/>
            <ac:spMk id="15" creationId="{63865E79-6077-4C52-A2B4-523E925749FF}"/>
          </ac:spMkLst>
        </pc:spChg>
        <pc:spChg chg="mod">
          <ac:chgData name="Mike Jones" userId="9ad1ed2f9d6d7e5f" providerId="LiveId" clId="{EB3AE79B-369C-49F6-8709-9FB23FF11273}" dt="2021-06-02T11:33:18.245" v="4005" actId="20577"/>
          <ac:spMkLst>
            <pc:docMk/>
            <pc:sldMk cId="2504245591" sldId="358"/>
            <ac:spMk id="16" creationId="{D55F8A85-3027-45F6-90A7-302C0842D687}"/>
          </ac:spMkLst>
        </pc:spChg>
        <pc:spChg chg="del">
          <ac:chgData name="Mike Jones" userId="9ad1ed2f9d6d7e5f" providerId="LiveId" clId="{EB3AE79B-369C-49F6-8709-9FB23FF11273}" dt="2021-06-02T11:18:35.358" v="3273" actId="478"/>
          <ac:spMkLst>
            <pc:docMk/>
            <pc:sldMk cId="2504245591" sldId="358"/>
            <ac:spMk id="17" creationId="{040ED59A-B875-4F03-BF0A-40E921919A34}"/>
          </ac:spMkLst>
        </pc:spChg>
        <pc:spChg chg="mod">
          <ac:chgData name="Mike Jones" userId="9ad1ed2f9d6d7e5f" providerId="LiveId" clId="{EB3AE79B-369C-49F6-8709-9FB23FF11273}" dt="2021-06-02T11:35:20.553" v="4113" actId="14100"/>
          <ac:spMkLst>
            <pc:docMk/>
            <pc:sldMk cId="2504245591" sldId="358"/>
            <ac:spMk id="18" creationId="{3A9B39BB-FF56-4A2F-9C50-4B98F41A0172}"/>
          </ac:spMkLst>
        </pc:spChg>
        <pc:spChg chg="mod">
          <ac:chgData name="Mike Jones" userId="9ad1ed2f9d6d7e5f" providerId="LiveId" clId="{EB3AE79B-369C-49F6-8709-9FB23FF11273}" dt="2021-06-02T11:18:55.515" v="3296" actId="14100"/>
          <ac:spMkLst>
            <pc:docMk/>
            <pc:sldMk cId="2504245591" sldId="358"/>
            <ac:spMk id="3075" creationId="{00000000-0000-0000-0000-000000000000}"/>
          </ac:spMkLst>
        </pc:spChg>
        <pc:picChg chg="del">
          <ac:chgData name="Mike Jones" userId="9ad1ed2f9d6d7e5f" providerId="LiveId" clId="{EB3AE79B-369C-49F6-8709-9FB23FF11273}" dt="2021-06-02T11:18:33.216" v="3271" actId="478"/>
          <ac:picMkLst>
            <pc:docMk/>
            <pc:sldMk cId="2504245591" sldId="358"/>
            <ac:picMk id="4" creationId="{3813504E-4B05-4A90-8D24-C93D1C5728FE}"/>
          </ac:picMkLst>
        </pc:picChg>
        <pc:picChg chg="del">
          <ac:chgData name="Mike Jones" userId="9ad1ed2f9d6d7e5f" providerId="LiveId" clId="{EB3AE79B-369C-49F6-8709-9FB23FF11273}" dt="2021-06-02T11:18:32.452" v="3270" actId="478"/>
          <ac:picMkLst>
            <pc:docMk/>
            <pc:sldMk cId="2504245591" sldId="358"/>
            <ac:picMk id="6" creationId="{7A5F0B11-91D8-42E2-8945-C653D4CC11B4}"/>
          </ac:picMkLst>
        </pc:picChg>
      </pc:sldChg>
      <pc:sldChg chg="addSp delSp modSp add mod">
        <pc:chgData name="Mike Jones" userId="9ad1ed2f9d6d7e5f" providerId="LiveId" clId="{EB3AE79B-369C-49F6-8709-9FB23FF11273}" dt="2021-06-02T11:48:00.129" v="4845" actId="20577"/>
        <pc:sldMkLst>
          <pc:docMk/>
          <pc:sldMk cId="1261038999" sldId="359"/>
        </pc:sldMkLst>
        <pc:spChg chg="add mod">
          <ac:chgData name="Mike Jones" userId="9ad1ed2f9d6d7e5f" providerId="LiveId" clId="{EB3AE79B-369C-49F6-8709-9FB23FF11273}" dt="2021-06-02T11:48:00.129" v="4845" actId="20577"/>
          <ac:spMkLst>
            <pc:docMk/>
            <pc:sldMk cId="1261038999" sldId="359"/>
            <ac:spMk id="9" creationId="{881BAB5C-C6B5-408B-B83A-7E4EAC5F1CEE}"/>
          </ac:spMkLst>
        </pc:spChg>
        <pc:spChg chg="del">
          <ac:chgData name="Mike Jones" userId="9ad1ed2f9d6d7e5f" providerId="LiveId" clId="{EB3AE79B-369C-49F6-8709-9FB23FF11273}" dt="2021-06-02T11:39:00.438" v="4346" actId="478"/>
          <ac:spMkLst>
            <pc:docMk/>
            <pc:sldMk cId="1261038999" sldId="359"/>
            <ac:spMk id="11" creationId="{2BF329C8-9032-4F42-A233-BC4F6A51ED62}"/>
          </ac:spMkLst>
        </pc:spChg>
        <pc:spChg chg="del mod">
          <ac:chgData name="Mike Jones" userId="9ad1ed2f9d6d7e5f" providerId="LiveId" clId="{EB3AE79B-369C-49F6-8709-9FB23FF11273}" dt="2021-06-02T11:38:56.765" v="4345" actId="478"/>
          <ac:spMkLst>
            <pc:docMk/>
            <pc:sldMk cId="1261038999" sldId="359"/>
            <ac:spMk id="12" creationId="{4052C14F-46B4-4BB7-BE46-A757B437528A}"/>
          </ac:spMkLst>
        </pc:spChg>
        <pc:spChg chg="del">
          <ac:chgData name="Mike Jones" userId="9ad1ed2f9d6d7e5f" providerId="LiveId" clId="{EB3AE79B-369C-49F6-8709-9FB23FF11273}" dt="2021-06-02T11:38:45.488" v="4340" actId="478"/>
          <ac:spMkLst>
            <pc:docMk/>
            <pc:sldMk cId="1261038999" sldId="359"/>
            <ac:spMk id="13" creationId="{A0EFFD23-E15E-4E0F-A0FE-A98FECD40B8D}"/>
          </ac:spMkLst>
        </pc:spChg>
        <pc:spChg chg="del mod">
          <ac:chgData name="Mike Jones" userId="9ad1ed2f9d6d7e5f" providerId="LiveId" clId="{EB3AE79B-369C-49F6-8709-9FB23FF11273}" dt="2021-06-02T11:38:53.821" v="4343" actId="478"/>
          <ac:spMkLst>
            <pc:docMk/>
            <pc:sldMk cId="1261038999" sldId="359"/>
            <ac:spMk id="16" creationId="{D55F8A85-3027-45F6-90A7-302C0842D687}"/>
          </ac:spMkLst>
        </pc:spChg>
        <pc:spChg chg="del">
          <ac:chgData name="Mike Jones" userId="9ad1ed2f9d6d7e5f" providerId="LiveId" clId="{EB3AE79B-369C-49F6-8709-9FB23FF11273}" dt="2021-06-02T11:38:47.763" v="4341" actId="478"/>
          <ac:spMkLst>
            <pc:docMk/>
            <pc:sldMk cId="1261038999" sldId="359"/>
            <ac:spMk id="18" creationId="{3A9B39BB-FF56-4A2F-9C50-4B98F41A0172}"/>
          </ac:spMkLst>
        </pc:spChg>
        <pc:spChg chg="mod">
          <ac:chgData name="Mike Jones" userId="9ad1ed2f9d6d7e5f" providerId="LiveId" clId="{EB3AE79B-369C-49F6-8709-9FB23FF11273}" dt="2021-06-02T11:43:43.889" v="4584" actId="6549"/>
          <ac:spMkLst>
            <pc:docMk/>
            <pc:sldMk cId="1261038999" sldId="359"/>
            <ac:spMk id="3075" creationId="{00000000-0000-0000-0000-000000000000}"/>
          </ac:spMkLst>
        </pc:spChg>
      </pc:sldChg>
      <pc:sldMasterChg chg="modSp mod">
        <pc:chgData name="Mike Jones" userId="9ad1ed2f9d6d7e5f" providerId="LiveId" clId="{EB3AE79B-369C-49F6-8709-9FB23FF11273}" dt="2021-06-02T11:57:03.604" v="4847" actId="20577"/>
        <pc:sldMasterMkLst>
          <pc:docMk/>
          <pc:sldMasterMk cId="0" sldId="2147483651"/>
        </pc:sldMasterMkLst>
        <pc:spChg chg="mod">
          <ac:chgData name="Mike Jones" userId="9ad1ed2f9d6d7e5f" providerId="LiveId" clId="{EB3AE79B-369C-49F6-8709-9FB23FF11273}" dt="2021-06-02T11:57:03.604" v="4847"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4268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163331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3635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67320705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4.2 How the construction industry serves the economy (1)</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a:t>
            </a:r>
          </a:p>
        </p:txBody>
      </p:sp>
      <p:sp>
        <p:nvSpPr>
          <p:cNvPr id="3075" name="Content Placeholder 2"/>
          <p:cNvSpPr>
            <a:spLocks noGrp="1"/>
          </p:cNvSpPr>
          <p:nvPr>
            <p:ph sz="quarter" idx="10"/>
          </p:nvPr>
        </p:nvSpPr>
        <p:spPr>
          <a:xfrm>
            <a:off x="457200" y="1530703"/>
            <a:ext cx="8075240" cy="730077"/>
          </a:xfrm>
        </p:spPr>
        <p:txBody>
          <a:bodyPr/>
          <a:lstStyle/>
          <a:p>
            <a:pPr marL="0" indent="0"/>
            <a:r>
              <a:rPr lang="en-GB" dirty="0">
                <a:ea typeface="ＭＳ Ｐゴシック" pitchFamily="-105" charset="-128"/>
                <a:cs typeface="ＭＳ Ｐゴシック" pitchFamily="-105" charset="-128"/>
              </a:rPr>
              <a:t>Without a healthy economy a nation’s citizens can experience a range of potential negative outcomes in society.</a:t>
            </a:r>
          </a:p>
        </p:txBody>
      </p:sp>
      <p:sp>
        <p:nvSpPr>
          <p:cNvPr id="9" name="Content Placeholder 2">
            <a:extLst>
              <a:ext uri="{FF2B5EF4-FFF2-40B4-BE49-F238E27FC236}">
                <a16:creationId xmlns:a16="http://schemas.microsoft.com/office/drawing/2014/main" id="{946BFE28-3910-472E-A18B-46EBDF4EBD00}"/>
              </a:ext>
            </a:extLst>
          </p:cNvPr>
          <p:cNvSpPr txBox="1">
            <a:spLocks/>
          </p:cNvSpPr>
          <p:nvPr/>
        </p:nvSpPr>
        <p:spPr bwMode="auto">
          <a:xfrm>
            <a:off x="457200" y="3701734"/>
            <a:ext cx="4186808" cy="15841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The construction industry makes a major contribution to the UK economy. Official figures state that it employs 2.3 million people and accounts for 6% of economic output.</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57200" y="2296050"/>
            <a:ext cx="4474840" cy="1370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Economists state that a healthy economy comes about when growth, unemployment and inflation are in balance.</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457200" y="5445224"/>
            <a:ext cx="7044992" cy="7300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ways the construction industry makes such a positive contribution.</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599248"/>
            <a:ext cx="3679154" cy="24530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Construction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83759"/>
            <a:ext cx="7283152"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Projects nationally generate tax revenues. Individuals working in the industry pay tax on their income. Businesses and contractors pay taxes as sole traders or corporate bodies.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969577"/>
            <a:ext cx="7931224"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Spending power of those employed in the industry. Earnings spent on living expenses and disposable income spending benefits retail and leisure businesses. Business tax revenues contribute to local and national economies.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4031713"/>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Support of manufacturing supply lines. Suppliers and manufacturing businesses generate taxable profits. Their employees pay tax on income and spending.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200" y="5166171"/>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Investors in construction companies with public limited company status receive taxable returns on their investment.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10" name="Picture 2">
            <a:extLst>
              <a:ext uri="{FF2B5EF4-FFF2-40B4-BE49-F238E27FC236}">
                <a16:creationId xmlns:a16="http://schemas.microsoft.com/office/drawing/2014/main" id="{900BB211-9EC4-45BC-B28D-28C73665B0F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84168" y="3854297"/>
            <a:ext cx="2709140" cy="173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Area regeneration</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50826"/>
            <a:ext cx="822960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Regeneration projects offer increased employment opportunities leading to generation of tax revenues and individual spending power. Property values can be enhanced in the locality and beyond.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933695"/>
            <a:ext cx="5770984"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leisure spending. Attracts visitor spending power. Health and wellbeing improvements can increase worker productivity. Entertainment and leisure businesses increase taxable profits.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4221088"/>
            <a:ext cx="5770984" cy="7339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Local government tax revenues enhanced, reducing central government subsidy and grant support.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387337" y="4955000"/>
            <a:ext cx="5840847"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Entrepreneurial opportunities. New business startups are encouraged in the regenerated area and beyond. Increases employment and taxable profit.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8109" y="2781518"/>
            <a:ext cx="1807035" cy="2710834"/>
          </a:xfrm>
          <a:prstGeom prst="rect">
            <a:avLst/>
          </a:prstGeom>
        </p:spPr>
      </p:pic>
    </p:spTree>
    <p:extLst>
      <p:ext uri="{BB962C8B-B14F-4D97-AF65-F5344CB8AC3E}">
        <p14:creationId xmlns:p14="http://schemas.microsoft.com/office/powerpoint/2010/main" val="45402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Improvements in infrastructure</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2303" y="1935346"/>
            <a:ext cx="5194920" cy="6444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Enhanced commuter travel. </a:t>
            </a:r>
            <a:r>
              <a:rPr lang="en-US" sz="1600" kern="0" dirty="0">
                <a:ea typeface="ＭＳ Ｐゴシック" pitchFamily="-105" charset="-128"/>
                <a:cs typeface="ＭＳ Ｐゴシック" pitchFamily="-105" charset="-128"/>
              </a:rPr>
              <a:t>Efficient and economical movement of workforce from home to workplace.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2303" y="2645906"/>
            <a:ext cx="5476171" cy="13012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Improved human networking. </a:t>
            </a:r>
            <a:r>
              <a:rPr lang="en-US" sz="1600" kern="0" dirty="0">
                <a:ea typeface="ＭＳ Ｐゴシック" pitchFamily="-105" charset="-128"/>
                <a:cs typeface="ＭＳ Ｐゴシック" pitchFamily="-105" charset="-128"/>
              </a:rPr>
              <a:t>Physical networking with improved interpersonal interactions enhances business activity. Digital infrastructure improvements speeds business and social interaction with benefits to the economy.</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2303" y="4233115"/>
            <a:ext cx="8229600" cy="6861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Economical movement of goods. </a:t>
            </a:r>
            <a:r>
              <a:rPr lang="en-US" sz="1600" kern="0" dirty="0">
                <a:ea typeface="ＭＳ Ｐゴシック" pitchFamily="-105" charset="-128"/>
                <a:cs typeface="ＭＳ Ｐゴシック" pitchFamily="-105" charset="-128"/>
              </a:rPr>
              <a:t>Enhances taxable profits and maintains efficient supply lines for business and domestic users.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2303" y="5028067"/>
            <a:ext cx="3898776" cy="9746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Telecommunications infrastructure. </a:t>
            </a:r>
            <a:r>
              <a:rPr lang="en-US" sz="1600" kern="0" dirty="0">
                <a:ea typeface="ＭＳ Ｐゴシック" pitchFamily="-105" charset="-128"/>
                <a:cs typeface="ＭＳ Ｐゴシック" pitchFamily="-105" charset="-128"/>
              </a:rPr>
              <a:t>Improved efficiency allows greater collaboration and business development.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13" name="Picture 12">
            <a:extLst>
              <a:ext uri="{FF2B5EF4-FFF2-40B4-BE49-F238E27FC236}">
                <a16:creationId xmlns:a16="http://schemas.microsoft.com/office/drawing/2014/main" id="{3D067677-0AD2-4E82-A904-6FB42086EF4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25352" y="1882858"/>
            <a:ext cx="2656551" cy="1989757"/>
          </a:xfrm>
          <a:prstGeom prst="rect">
            <a:avLst/>
          </a:prstGeom>
        </p:spPr>
      </p:pic>
    </p:spTree>
    <p:extLst>
      <p:ext uri="{BB962C8B-B14F-4D97-AF65-F5344CB8AC3E}">
        <p14:creationId xmlns:p14="http://schemas.microsoft.com/office/powerpoint/2010/main" val="2406594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358107"/>
          </a:xfrm>
        </p:spPr>
        <p:txBody>
          <a:bodyPr/>
          <a:lstStyle/>
          <a:p>
            <a:r>
              <a:rPr lang="en-GB" b="1" dirty="0">
                <a:ea typeface="ＭＳ Ｐゴシック" pitchFamily="-105" charset="-128"/>
                <a:cs typeface="ＭＳ Ｐゴシック" pitchFamily="-105" charset="-128"/>
              </a:rPr>
              <a:t>Community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199" y="1888810"/>
            <a:ext cx="8229601" cy="7481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Housing. </a:t>
            </a:r>
            <a:r>
              <a:rPr lang="en-US" sz="1600" kern="0" dirty="0">
                <a:ea typeface="ＭＳ Ｐゴシック" pitchFamily="-105" charset="-128"/>
                <a:cs typeface="ＭＳ Ｐゴシック" pitchFamily="-105" charset="-128"/>
              </a:rPr>
              <a:t>Construction industry projects such as volume house building create demand for domestic appliances, furnishings, decorating materials, garden and landscaping items.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199" y="2773720"/>
            <a:ext cx="8229601" cy="9509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Local transport. </a:t>
            </a:r>
            <a:r>
              <a:rPr lang="en-US" sz="1600" kern="0" dirty="0">
                <a:ea typeface="ＭＳ Ｐゴシック" pitchFamily="-105" charset="-128"/>
                <a:cs typeface="ＭＳ Ｐゴシック" pitchFamily="-105" charset="-128"/>
              </a:rPr>
              <a:t>Transport hubs facilitate efficient networking and links between population </a:t>
            </a:r>
            <a:r>
              <a:rPr lang="en-GB" sz="1600" kern="0" dirty="0">
                <a:ea typeface="ＭＳ Ｐゴシック" pitchFamily="-105" charset="-128"/>
                <a:cs typeface="ＭＳ Ｐゴシック" pitchFamily="-105" charset="-128"/>
              </a:rPr>
              <a:t>centres. Construction of local infrastructure creates specialist demand for civil engineered structural features such as subways, bridges, and overpasses.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62108" y="3742438"/>
            <a:ext cx="8224692" cy="9285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Leisure facilities. </a:t>
            </a:r>
            <a:r>
              <a:rPr lang="en-US" sz="1600" kern="0" dirty="0">
                <a:ea typeface="ＭＳ Ｐゴシック" pitchFamily="-105" charset="-128"/>
                <a:cs typeface="ＭＳ Ｐゴシック" pitchFamily="-105" charset="-128"/>
              </a:rPr>
              <a:t>Recreational and entertainment provision generates taxable revenues while supporting health and wellbeing. Potential reduced reliance on expensive healthcare provision.</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199" y="4671010"/>
            <a:ext cx="8229601" cy="6249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Educational establishments. </a:t>
            </a:r>
            <a:r>
              <a:rPr lang="en-US" sz="1600" kern="0" dirty="0">
                <a:ea typeface="ＭＳ Ｐゴシック" pitchFamily="-105" charset="-128"/>
                <a:cs typeface="ＭＳ Ｐゴシック" pitchFamily="-105" charset="-128"/>
              </a:rPr>
              <a:t>Construction and maintenance contracts provide taxable profits and employment.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3" name="Content Placeholder 2">
            <a:extLst>
              <a:ext uri="{FF2B5EF4-FFF2-40B4-BE49-F238E27FC236}">
                <a16:creationId xmlns:a16="http://schemas.microsoft.com/office/drawing/2014/main" id="{A0EFFD23-E15E-4E0F-A0FE-A98FECD40B8D}"/>
              </a:ext>
            </a:extLst>
          </p:cNvPr>
          <p:cNvSpPr txBox="1">
            <a:spLocks/>
          </p:cNvSpPr>
          <p:nvPr/>
        </p:nvSpPr>
        <p:spPr bwMode="auto">
          <a:xfrm>
            <a:off x="461874" y="5316964"/>
            <a:ext cx="8255499" cy="947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Hospital and community healthcare. </a:t>
            </a:r>
            <a:r>
              <a:rPr lang="en-US" sz="1600" kern="0" dirty="0">
                <a:ea typeface="ＭＳ Ｐゴシック" pitchFamily="-105" charset="-128"/>
                <a:cs typeface="ＭＳ Ｐゴシック" pitchFamily="-105" charset="-128"/>
              </a:rPr>
              <a:t>Often highly skilled specialist equipment installer requirements for this type of community development. Skilled construction operatives command higher taxable earnings.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Tree>
    <p:extLst>
      <p:ext uri="{BB962C8B-B14F-4D97-AF65-F5344CB8AC3E}">
        <p14:creationId xmlns:p14="http://schemas.microsoft.com/office/powerpoint/2010/main" val="2504245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534380" y="1772816"/>
            <a:ext cx="8075240" cy="1224136"/>
          </a:xfrm>
        </p:spPr>
        <p:txBody>
          <a:bodyPr/>
          <a:lstStyle/>
          <a:p>
            <a:r>
              <a:rPr lang="en-GB" dirty="0">
                <a:ea typeface="ＭＳ Ｐゴシック" pitchFamily="-105" charset="-128"/>
                <a:cs typeface="ＭＳ Ｐゴシック" pitchFamily="-105" charset="-128"/>
              </a:rPr>
              <a:t>While the construction industry directly contributes to a healthy economy, all other businesses and contributors rely on the built environment in some way to enable them to support the national economy.</a:t>
            </a:r>
          </a:p>
          <a:p>
            <a:endParaRPr lang="en-GB"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881BAB5C-C6B5-408B-B83A-7E4EAC5F1CEE}"/>
              </a:ext>
            </a:extLst>
          </p:cNvPr>
          <p:cNvSpPr txBox="1">
            <a:spLocks/>
          </p:cNvSpPr>
          <p:nvPr/>
        </p:nvSpPr>
        <p:spPr bwMode="auto">
          <a:xfrm>
            <a:off x="534380" y="3248981"/>
            <a:ext cx="8075240" cy="21962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Make a list of businesses, shops, leisure facilities and healthcare facilities in the area where you live. </a:t>
            </a:r>
          </a:p>
          <a:p>
            <a:r>
              <a:rPr lang="en-US" kern="0" dirty="0">
                <a:ea typeface="ＭＳ Ｐゴシック" pitchFamily="-105" charset="-128"/>
                <a:cs typeface="ＭＳ Ｐゴシック" pitchFamily="-105" charset="-128"/>
              </a:rPr>
              <a:t>Think back over this session.</a:t>
            </a:r>
          </a:p>
          <a:p>
            <a:r>
              <a:rPr lang="en-US" kern="0" dirty="0">
                <a:ea typeface="ＭＳ Ｐゴシック" pitchFamily="-105" charset="-128"/>
                <a:cs typeface="ＭＳ Ｐゴシック" pitchFamily="-105" charset="-128"/>
              </a:rPr>
              <a:t>For each entry in your list, write down the ways you think they contribute to the UK economy.</a:t>
            </a:r>
          </a:p>
          <a:p>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61038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636</Words>
  <Application>Microsoft Office PowerPoint</Application>
  <PresentationFormat>On-screen Show (4:3)</PresentationFormat>
  <Paragraphs>58</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3: 4.2 How the construction industry serves the economy (1)</vt:lpstr>
      <vt:lpstr>Contribution to the UK economy</vt:lpstr>
      <vt:lpstr>Contribution to the UK economy (continued)</vt:lpstr>
      <vt:lpstr>Contribution to the UK economy (continued)</vt:lpstr>
      <vt:lpstr>Contribution to the UK economy (continued)</vt:lpstr>
      <vt:lpstr>Contribution to the UK economy (continued)</vt:lpstr>
      <vt:lpstr>Contribution to the UK economy (continued)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139</cp:revision>
  <dcterms:created xsi:type="dcterms:W3CDTF">2013-05-28T00:38:54Z</dcterms:created>
  <dcterms:modified xsi:type="dcterms:W3CDTF">2021-08-11T14:14:45Z</dcterms:modified>
</cp:coreProperties>
</file>