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0"/>
  </p:notesMasterIdLst>
  <p:handoutMasterIdLst>
    <p:handoutMasterId r:id="rId11"/>
  </p:handoutMasterIdLst>
  <p:sldIdLst>
    <p:sldId id="256" r:id="rId2"/>
    <p:sldId id="328" r:id="rId3"/>
    <p:sldId id="355" r:id="rId4"/>
    <p:sldId id="367" r:id="rId5"/>
    <p:sldId id="368" r:id="rId6"/>
    <p:sldId id="360" r:id="rId7"/>
    <p:sldId id="369"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75FB189B-1467-42B1-9911-DD2D0E202DCD}"/>
    <pc:docChg chg="undo custSel addSld delSld modSld">
      <pc:chgData name="Mike Jones" userId="9ad1ed2f9d6d7e5f" providerId="LiveId" clId="{75FB189B-1467-42B1-9911-DD2D0E202DCD}" dt="2021-06-03T15:59:41.789" v="4952" actId="20577"/>
      <pc:docMkLst>
        <pc:docMk/>
      </pc:docMkLst>
      <pc:sldChg chg="modSp mod">
        <pc:chgData name="Mike Jones" userId="9ad1ed2f9d6d7e5f" providerId="LiveId" clId="{75FB189B-1467-42B1-9911-DD2D0E202DCD}" dt="2021-06-03T08:24:12.700" v="68" actId="20577"/>
        <pc:sldMkLst>
          <pc:docMk/>
          <pc:sldMk cId="0" sldId="256"/>
        </pc:sldMkLst>
        <pc:spChg chg="mod">
          <ac:chgData name="Mike Jones" userId="9ad1ed2f9d6d7e5f" providerId="LiveId" clId="{75FB189B-1467-42B1-9911-DD2D0E202DCD}" dt="2021-06-03T08:24:12.700" v="68" actId="20577"/>
          <ac:spMkLst>
            <pc:docMk/>
            <pc:sldMk cId="0" sldId="256"/>
            <ac:spMk id="2053" creationId="{00000000-0000-0000-0000-000000000000}"/>
          </ac:spMkLst>
        </pc:spChg>
      </pc:sldChg>
      <pc:sldChg chg="addSp delSp modSp mod">
        <pc:chgData name="Mike Jones" userId="9ad1ed2f9d6d7e5f" providerId="LiveId" clId="{75FB189B-1467-42B1-9911-DD2D0E202DCD}" dt="2021-06-03T15:54:46.102" v="4925" actId="20577"/>
        <pc:sldMkLst>
          <pc:docMk/>
          <pc:sldMk cId="0" sldId="328"/>
        </pc:sldMkLst>
        <pc:spChg chg="mod">
          <ac:chgData name="Mike Jones" userId="9ad1ed2f9d6d7e5f" providerId="LiveId" clId="{75FB189B-1467-42B1-9911-DD2D0E202DCD}" dt="2021-06-03T08:49:14.097" v="400" actId="1076"/>
          <ac:spMkLst>
            <pc:docMk/>
            <pc:sldMk cId="0" sldId="328"/>
            <ac:spMk id="10" creationId="{EA7136D7-5731-4768-8EA5-CBD6F9D2C299}"/>
          </ac:spMkLst>
        </pc:spChg>
        <pc:spChg chg="mod">
          <ac:chgData name="Mike Jones" userId="9ad1ed2f9d6d7e5f" providerId="LiveId" clId="{75FB189B-1467-42B1-9911-DD2D0E202DCD}" dt="2021-06-03T08:49:50.776" v="405" actId="20577"/>
          <ac:spMkLst>
            <pc:docMk/>
            <pc:sldMk cId="0" sldId="328"/>
            <ac:spMk id="12" creationId="{3CFDC89F-5656-447A-BE3F-9BC89FEDA6E3}"/>
          </ac:spMkLst>
        </pc:spChg>
        <pc:spChg chg="mod">
          <ac:chgData name="Mike Jones" userId="9ad1ed2f9d6d7e5f" providerId="LiveId" clId="{75FB189B-1467-42B1-9911-DD2D0E202DCD}" dt="2021-06-03T08:49:16.403" v="401" actId="1076"/>
          <ac:spMkLst>
            <pc:docMk/>
            <pc:sldMk cId="0" sldId="328"/>
            <ac:spMk id="15" creationId="{FEA6DD3D-055D-4C6F-BD41-BC26C103A084}"/>
          </ac:spMkLst>
        </pc:spChg>
        <pc:spChg chg="mod">
          <ac:chgData name="Mike Jones" userId="9ad1ed2f9d6d7e5f" providerId="LiveId" clId="{75FB189B-1467-42B1-9911-DD2D0E202DCD}" dt="2021-06-03T08:31:51.618" v="106" actId="20577"/>
          <ac:spMkLst>
            <pc:docMk/>
            <pc:sldMk cId="0" sldId="328"/>
            <ac:spMk id="3074" creationId="{00000000-0000-0000-0000-000000000000}"/>
          </ac:spMkLst>
        </pc:spChg>
        <pc:spChg chg="mod">
          <ac:chgData name="Mike Jones" userId="9ad1ed2f9d6d7e5f" providerId="LiveId" clId="{75FB189B-1467-42B1-9911-DD2D0E202DCD}" dt="2021-06-03T15:54:46.102" v="4925" actId="20577"/>
          <ac:spMkLst>
            <pc:docMk/>
            <pc:sldMk cId="0" sldId="328"/>
            <ac:spMk id="3075" creationId="{00000000-0000-0000-0000-000000000000}"/>
          </ac:spMkLst>
        </pc:spChg>
        <pc:picChg chg="add mod">
          <ac:chgData name="Mike Jones" userId="9ad1ed2f9d6d7e5f" providerId="LiveId" clId="{75FB189B-1467-42B1-9911-DD2D0E202DCD}" dt="2021-06-03T08:48:58.171" v="395" actId="1076"/>
          <ac:picMkLst>
            <pc:docMk/>
            <pc:sldMk cId="0" sldId="328"/>
            <ac:picMk id="3" creationId="{D819DB86-07C8-4F22-B730-344DC53FD633}"/>
          </ac:picMkLst>
        </pc:picChg>
        <pc:picChg chg="del mod">
          <ac:chgData name="Mike Jones" userId="9ad1ed2f9d6d7e5f" providerId="LiveId" clId="{75FB189B-1467-42B1-9911-DD2D0E202DCD}" dt="2021-06-03T08:48:51.390" v="392" actId="478"/>
          <ac:picMkLst>
            <pc:docMk/>
            <pc:sldMk cId="0" sldId="328"/>
            <ac:picMk id="4" creationId="{EBF900FA-D7FC-44D2-80D8-00D72FF98220}"/>
          </ac:picMkLst>
        </pc:picChg>
      </pc:sldChg>
      <pc:sldChg chg="addSp delSp modSp mod">
        <pc:chgData name="Mike Jones" userId="9ad1ed2f9d6d7e5f" providerId="LiveId" clId="{75FB189B-1467-42B1-9911-DD2D0E202DCD}" dt="2021-06-03T11:03:58.301" v="2440" actId="20577"/>
        <pc:sldMkLst>
          <pc:docMk/>
          <pc:sldMk cId="2763576764" sldId="355"/>
        </pc:sldMkLst>
        <pc:spChg chg="add del mod">
          <ac:chgData name="Mike Jones" userId="9ad1ed2f9d6d7e5f" providerId="LiveId" clId="{75FB189B-1467-42B1-9911-DD2D0E202DCD}" dt="2021-06-03T08:50:30.195" v="439" actId="478"/>
          <ac:spMkLst>
            <pc:docMk/>
            <pc:sldMk cId="2763576764" sldId="355"/>
            <ac:spMk id="3" creationId="{CB5DF11E-87EF-467E-AFA6-27EA9BC02F78}"/>
          </ac:spMkLst>
        </pc:spChg>
        <pc:spChg chg="mod">
          <ac:chgData name="Mike Jones" userId="9ad1ed2f9d6d7e5f" providerId="LiveId" clId="{75FB189B-1467-42B1-9911-DD2D0E202DCD}" dt="2021-06-03T08:50:22.194" v="437" actId="20577"/>
          <ac:spMkLst>
            <pc:docMk/>
            <pc:sldMk cId="2763576764" sldId="355"/>
            <ac:spMk id="10" creationId="{53B49F77-C6D5-4128-9AE4-E2E931AB44E0}"/>
          </ac:spMkLst>
        </pc:spChg>
        <pc:spChg chg="del mod">
          <ac:chgData name="Mike Jones" userId="9ad1ed2f9d6d7e5f" providerId="LiveId" clId="{75FB189B-1467-42B1-9911-DD2D0E202DCD}" dt="2021-06-03T08:50:52.079" v="443" actId="478"/>
          <ac:spMkLst>
            <pc:docMk/>
            <pc:sldMk cId="2763576764" sldId="355"/>
            <ac:spMk id="12" creationId="{4052C14F-46B4-4BB7-BE46-A757B437528A}"/>
          </ac:spMkLst>
        </pc:spChg>
        <pc:spChg chg="add del mod">
          <ac:chgData name="Mike Jones" userId="9ad1ed2f9d6d7e5f" providerId="LiveId" clId="{75FB189B-1467-42B1-9911-DD2D0E202DCD}" dt="2021-06-03T11:03:25.799" v="2434" actId="255"/>
          <ac:spMkLst>
            <pc:docMk/>
            <pc:sldMk cId="2763576764" sldId="355"/>
            <ac:spMk id="13" creationId="{8F33A49E-1699-403D-9C31-83DF766E304D}"/>
          </ac:spMkLst>
        </pc:spChg>
        <pc:spChg chg="add mod">
          <ac:chgData name="Mike Jones" userId="9ad1ed2f9d6d7e5f" providerId="LiveId" clId="{75FB189B-1467-42B1-9911-DD2D0E202DCD}" dt="2021-06-03T11:03:30.977" v="2435" actId="255"/>
          <ac:spMkLst>
            <pc:docMk/>
            <pc:sldMk cId="2763576764" sldId="355"/>
            <ac:spMk id="14" creationId="{5C252671-57FB-4822-8626-CF71A466CA7B}"/>
          </ac:spMkLst>
        </pc:spChg>
        <pc:spChg chg="del">
          <ac:chgData name="Mike Jones" userId="9ad1ed2f9d6d7e5f" providerId="LiveId" clId="{75FB189B-1467-42B1-9911-DD2D0E202DCD}" dt="2021-06-03T08:50:34.421" v="441" actId="478"/>
          <ac:spMkLst>
            <pc:docMk/>
            <pc:sldMk cId="2763576764" sldId="355"/>
            <ac:spMk id="15" creationId="{21D28A5F-203F-4BD5-803B-2C9703F858D1}"/>
          </ac:spMkLst>
        </pc:spChg>
        <pc:spChg chg="del">
          <ac:chgData name="Mike Jones" userId="9ad1ed2f9d6d7e5f" providerId="LiveId" clId="{75FB189B-1467-42B1-9911-DD2D0E202DCD}" dt="2021-06-03T08:51:00.126" v="446" actId="478"/>
          <ac:spMkLst>
            <pc:docMk/>
            <pc:sldMk cId="2763576764" sldId="355"/>
            <ac:spMk id="16" creationId="{D55F8A85-3027-45F6-90A7-302C0842D687}"/>
          </ac:spMkLst>
        </pc:spChg>
        <pc:spChg chg="add mod">
          <ac:chgData name="Mike Jones" userId="9ad1ed2f9d6d7e5f" providerId="LiveId" clId="{75FB189B-1467-42B1-9911-DD2D0E202DCD}" dt="2021-06-03T11:03:36.334" v="2436" actId="255"/>
          <ac:spMkLst>
            <pc:docMk/>
            <pc:sldMk cId="2763576764" sldId="355"/>
            <ac:spMk id="17" creationId="{723A38EC-EFB9-4D14-A5B7-4CCA86A1DAED}"/>
          </ac:spMkLst>
        </pc:spChg>
        <pc:spChg chg="add mod">
          <ac:chgData name="Mike Jones" userId="9ad1ed2f9d6d7e5f" providerId="LiveId" clId="{75FB189B-1467-42B1-9911-DD2D0E202DCD}" dt="2021-06-03T11:03:58.301" v="2440" actId="20577"/>
          <ac:spMkLst>
            <pc:docMk/>
            <pc:sldMk cId="2763576764" sldId="355"/>
            <ac:spMk id="18" creationId="{ADAA81C0-3893-4CDF-8877-B9A0B60AE176}"/>
          </ac:spMkLst>
        </pc:spChg>
        <pc:spChg chg="del">
          <ac:chgData name="Mike Jones" userId="9ad1ed2f9d6d7e5f" providerId="LiveId" clId="{75FB189B-1467-42B1-9911-DD2D0E202DCD}" dt="2021-06-03T08:51:01.772" v="447" actId="478"/>
          <ac:spMkLst>
            <pc:docMk/>
            <pc:sldMk cId="2763576764" sldId="355"/>
            <ac:spMk id="19" creationId="{18F88C50-9237-4E30-A4EB-61A1B815A172}"/>
          </ac:spMkLst>
        </pc:spChg>
        <pc:spChg chg="del">
          <ac:chgData name="Mike Jones" userId="9ad1ed2f9d6d7e5f" providerId="LiveId" clId="{75FB189B-1467-42B1-9911-DD2D0E202DCD}" dt="2021-06-03T08:51:03.101" v="448" actId="478"/>
          <ac:spMkLst>
            <pc:docMk/>
            <pc:sldMk cId="2763576764" sldId="355"/>
            <ac:spMk id="20" creationId="{AED7600F-4DC5-4985-A6FD-EF0C26A5A036}"/>
          </ac:spMkLst>
        </pc:spChg>
        <pc:spChg chg="add mod">
          <ac:chgData name="Mike Jones" userId="9ad1ed2f9d6d7e5f" providerId="LiveId" clId="{75FB189B-1467-42B1-9911-DD2D0E202DCD}" dt="2021-06-03T11:03:02.574" v="2432" actId="1076"/>
          <ac:spMkLst>
            <pc:docMk/>
            <pc:sldMk cId="2763576764" sldId="355"/>
            <ac:spMk id="21" creationId="{99C834F3-DF73-4E5A-8733-F2C4CDCD8059}"/>
          </ac:spMkLst>
        </pc:spChg>
        <pc:spChg chg="del">
          <ac:chgData name="Mike Jones" userId="9ad1ed2f9d6d7e5f" providerId="LiveId" clId="{75FB189B-1467-42B1-9911-DD2D0E202DCD}" dt="2021-06-03T08:50:27.430" v="438" actId="478"/>
          <ac:spMkLst>
            <pc:docMk/>
            <pc:sldMk cId="2763576764" sldId="355"/>
            <ac:spMk id="3075" creationId="{00000000-0000-0000-0000-000000000000}"/>
          </ac:spMkLst>
        </pc:spChg>
        <pc:picChg chg="del">
          <ac:chgData name="Mike Jones" userId="9ad1ed2f9d6d7e5f" providerId="LiveId" clId="{75FB189B-1467-42B1-9911-DD2D0E202DCD}" dt="2021-06-03T08:50:32.582" v="440" actId="478"/>
          <ac:picMkLst>
            <pc:docMk/>
            <pc:sldMk cId="2763576764" sldId="355"/>
            <ac:picMk id="5" creationId="{F9BDDF11-D5A5-4017-860E-94A6E0D1ADA2}"/>
          </ac:picMkLst>
        </pc:picChg>
        <pc:picChg chg="add mod">
          <ac:chgData name="Mike Jones" userId="9ad1ed2f9d6d7e5f" providerId="LiveId" clId="{75FB189B-1467-42B1-9911-DD2D0E202DCD}" dt="2021-06-03T11:03:00.730" v="2431" actId="1076"/>
          <ac:picMkLst>
            <pc:docMk/>
            <pc:sldMk cId="2763576764" sldId="355"/>
            <ac:picMk id="6" creationId="{58F655BA-FAD9-4DB0-A70C-1E4E3A64C71C}"/>
          </ac:picMkLst>
        </pc:picChg>
      </pc:sldChg>
      <pc:sldChg chg="addSp delSp modSp mod">
        <pc:chgData name="Mike Jones" userId="9ad1ed2f9d6d7e5f" providerId="LiveId" clId="{75FB189B-1467-42B1-9911-DD2D0E202DCD}" dt="2021-06-03T15:35:06.547" v="3742" actId="167"/>
        <pc:sldMkLst>
          <pc:docMk/>
          <pc:sldMk cId="17723104" sldId="360"/>
        </pc:sldMkLst>
        <pc:spChg chg="add del mod">
          <ac:chgData name="Mike Jones" userId="9ad1ed2f9d6d7e5f" providerId="LiveId" clId="{75FB189B-1467-42B1-9911-DD2D0E202DCD}" dt="2021-06-03T11:12:58.002" v="2769" actId="478"/>
          <ac:spMkLst>
            <pc:docMk/>
            <pc:sldMk cId="17723104" sldId="360"/>
            <ac:spMk id="3" creationId="{CDB77139-943F-426C-A68F-7D4D0427E866}"/>
          </ac:spMkLst>
        </pc:spChg>
        <pc:spChg chg="mod">
          <ac:chgData name="Mike Jones" userId="9ad1ed2f9d6d7e5f" providerId="LiveId" clId="{75FB189B-1467-42B1-9911-DD2D0E202DCD}" dt="2021-06-03T11:12:44.368" v="2767" actId="20577"/>
          <ac:spMkLst>
            <pc:docMk/>
            <pc:sldMk cId="17723104" sldId="360"/>
            <ac:spMk id="10" creationId="{53B49F77-C6D5-4128-9AE4-E2E931AB44E0}"/>
          </ac:spMkLst>
        </pc:spChg>
        <pc:spChg chg="mod">
          <ac:chgData name="Mike Jones" userId="9ad1ed2f9d6d7e5f" providerId="LiveId" clId="{75FB189B-1467-42B1-9911-DD2D0E202DCD}" dt="2021-06-03T15:16:07.009" v="3312" actId="20577"/>
          <ac:spMkLst>
            <pc:docMk/>
            <pc:sldMk cId="17723104" sldId="360"/>
            <ac:spMk id="11" creationId="{1B2CF061-D031-4192-85C0-60109E0D4AD6}"/>
          </ac:spMkLst>
        </pc:spChg>
        <pc:spChg chg="add mod">
          <ac:chgData name="Mike Jones" userId="9ad1ed2f9d6d7e5f" providerId="LiveId" clId="{75FB189B-1467-42B1-9911-DD2D0E202DCD}" dt="2021-06-03T15:20:50.139" v="3517" actId="20577"/>
          <ac:spMkLst>
            <pc:docMk/>
            <pc:sldMk cId="17723104" sldId="360"/>
            <ac:spMk id="12" creationId="{BC7E373C-6F9B-4EAA-9BD4-895FC1826041}"/>
          </ac:spMkLst>
        </pc:spChg>
        <pc:spChg chg="del">
          <ac:chgData name="Mike Jones" userId="9ad1ed2f9d6d7e5f" providerId="LiveId" clId="{75FB189B-1467-42B1-9911-DD2D0E202DCD}" dt="2021-06-03T11:16:38.198" v="2973" actId="478"/>
          <ac:spMkLst>
            <pc:docMk/>
            <pc:sldMk cId="17723104" sldId="360"/>
            <ac:spMk id="13" creationId="{3560BB01-D52D-403D-B8FC-917F102DE9F4}"/>
          </ac:spMkLst>
        </pc:spChg>
        <pc:spChg chg="add mod">
          <ac:chgData name="Mike Jones" userId="9ad1ed2f9d6d7e5f" providerId="LiveId" clId="{75FB189B-1467-42B1-9911-DD2D0E202DCD}" dt="2021-06-03T15:32:46.301" v="3728" actId="14100"/>
          <ac:spMkLst>
            <pc:docMk/>
            <pc:sldMk cId="17723104" sldId="360"/>
            <ac:spMk id="14" creationId="{615DB5C2-30CA-4EE0-8B34-F09FF7CDFB6B}"/>
          </ac:spMkLst>
        </pc:spChg>
        <pc:spChg chg="add mod">
          <ac:chgData name="Mike Jones" userId="9ad1ed2f9d6d7e5f" providerId="LiveId" clId="{75FB189B-1467-42B1-9911-DD2D0E202DCD}" dt="2021-06-03T15:32:51.842" v="3730" actId="14100"/>
          <ac:spMkLst>
            <pc:docMk/>
            <pc:sldMk cId="17723104" sldId="360"/>
            <ac:spMk id="15" creationId="{75F13A23-6DC3-4C35-888C-23F525CC60B2}"/>
          </ac:spMkLst>
        </pc:spChg>
        <pc:spChg chg="add mod">
          <ac:chgData name="Mike Jones" userId="9ad1ed2f9d6d7e5f" providerId="LiveId" clId="{75FB189B-1467-42B1-9911-DD2D0E202DCD}" dt="2021-06-03T15:34:56.778" v="3741" actId="20577"/>
          <ac:spMkLst>
            <pc:docMk/>
            <pc:sldMk cId="17723104" sldId="360"/>
            <ac:spMk id="16" creationId="{4A3D7A75-9C13-44DA-B698-8756A52F223D}"/>
          </ac:spMkLst>
        </pc:spChg>
        <pc:spChg chg="mod">
          <ac:chgData name="Mike Jones" userId="9ad1ed2f9d6d7e5f" providerId="LiveId" clId="{75FB189B-1467-42B1-9911-DD2D0E202DCD}" dt="2021-06-03T15:32:42.440" v="3727" actId="14100"/>
          <ac:spMkLst>
            <pc:docMk/>
            <pc:sldMk cId="17723104" sldId="360"/>
            <ac:spMk id="17" creationId="{B90ACFDE-DA1C-47B4-BD2D-0B9C6B11FC63}"/>
          </ac:spMkLst>
        </pc:spChg>
        <pc:spChg chg="del">
          <ac:chgData name="Mike Jones" userId="9ad1ed2f9d6d7e5f" providerId="LiveId" clId="{75FB189B-1467-42B1-9911-DD2D0E202DCD}" dt="2021-06-03T15:27:50.024" v="3520" actId="478"/>
          <ac:spMkLst>
            <pc:docMk/>
            <pc:sldMk cId="17723104" sldId="360"/>
            <ac:spMk id="18" creationId="{4670A0D9-7C60-40A0-85E4-B979B20E37DE}"/>
          </ac:spMkLst>
        </pc:spChg>
        <pc:spChg chg="del">
          <ac:chgData name="Mike Jones" userId="9ad1ed2f9d6d7e5f" providerId="LiveId" clId="{75FB189B-1467-42B1-9911-DD2D0E202DCD}" dt="2021-06-03T11:12:55.466" v="2768" actId="478"/>
          <ac:spMkLst>
            <pc:docMk/>
            <pc:sldMk cId="17723104" sldId="360"/>
            <ac:spMk id="3075" creationId="{00000000-0000-0000-0000-000000000000}"/>
          </ac:spMkLst>
        </pc:spChg>
        <pc:picChg chg="add mod ord">
          <ac:chgData name="Mike Jones" userId="9ad1ed2f9d6d7e5f" providerId="LiveId" clId="{75FB189B-1467-42B1-9911-DD2D0E202DCD}" dt="2021-06-03T15:35:06.547" v="3742" actId="167"/>
          <ac:picMkLst>
            <pc:docMk/>
            <pc:sldMk cId="17723104" sldId="360"/>
            <ac:picMk id="5" creationId="{32235652-7A91-4255-B0BF-BE67FE75674B}"/>
          </ac:picMkLst>
        </pc:picChg>
      </pc:sldChg>
      <pc:sldChg chg="del">
        <pc:chgData name="Mike Jones" userId="9ad1ed2f9d6d7e5f" providerId="LiveId" clId="{75FB189B-1467-42B1-9911-DD2D0E202DCD}" dt="2021-06-03T15:41:25.334" v="3977" actId="47"/>
        <pc:sldMkLst>
          <pc:docMk/>
          <pc:sldMk cId="3328211612" sldId="361"/>
        </pc:sldMkLst>
      </pc:sldChg>
      <pc:sldChg chg="del">
        <pc:chgData name="Mike Jones" userId="9ad1ed2f9d6d7e5f" providerId="LiveId" clId="{75FB189B-1467-42B1-9911-DD2D0E202DCD}" dt="2021-06-03T15:41:21.229" v="3976" actId="47"/>
        <pc:sldMkLst>
          <pc:docMk/>
          <pc:sldMk cId="3153936319" sldId="362"/>
        </pc:sldMkLst>
      </pc:sldChg>
      <pc:sldChg chg="del">
        <pc:chgData name="Mike Jones" userId="9ad1ed2f9d6d7e5f" providerId="LiveId" clId="{75FB189B-1467-42B1-9911-DD2D0E202DCD}" dt="2021-06-03T15:41:20.386" v="3975" actId="47"/>
        <pc:sldMkLst>
          <pc:docMk/>
          <pc:sldMk cId="914332928" sldId="363"/>
        </pc:sldMkLst>
      </pc:sldChg>
      <pc:sldChg chg="del">
        <pc:chgData name="Mike Jones" userId="9ad1ed2f9d6d7e5f" providerId="LiveId" clId="{75FB189B-1467-42B1-9911-DD2D0E202DCD}" dt="2021-06-03T15:41:18.594" v="3974" actId="47"/>
        <pc:sldMkLst>
          <pc:docMk/>
          <pc:sldMk cId="3104566217" sldId="364"/>
        </pc:sldMkLst>
      </pc:sldChg>
      <pc:sldChg chg="del">
        <pc:chgData name="Mike Jones" userId="9ad1ed2f9d6d7e5f" providerId="LiveId" clId="{75FB189B-1467-42B1-9911-DD2D0E202DCD}" dt="2021-06-03T15:41:17.930" v="3973" actId="47"/>
        <pc:sldMkLst>
          <pc:docMk/>
          <pc:sldMk cId="1282853316" sldId="365"/>
        </pc:sldMkLst>
      </pc:sldChg>
      <pc:sldChg chg="del">
        <pc:chgData name="Mike Jones" userId="9ad1ed2f9d6d7e5f" providerId="LiveId" clId="{75FB189B-1467-42B1-9911-DD2D0E202DCD}" dt="2021-06-03T15:41:17.223" v="3972" actId="47"/>
        <pc:sldMkLst>
          <pc:docMk/>
          <pc:sldMk cId="662094666" sldId="366"/>
        </pc:sldMkLst>
      </pc:sldChg>
      <pc:sldChg chg="addSp delSp modSp add mod">
        <pc:chgData name="Mike Jones" userId="9ad1ed2f9d6d7e5f" providerId="LiveId" clId="{75FB189B-1467-42B1-9911-DD2D0E202DCD}" dt="2021-06-03T15:56:15.524" v="4927" actId="20577"/>
        <pc:sldMkLst>
          <pc:docMk/>
          <pc:sldMk cId="1555113022" sldId="367"/>
        </pc:sldMkLst>
        <pc:spChg chg="mod">
          <ac:chgData name="Mike Jones" userId="9ad1ed2f9d6d7e5f" providerId="LiveId" clId="{75FB189B-1467-42B1-9911-DD2D0E202DCD}" dt="2021-06-03T09:08:23.067" v="1358" actId="20577"/>
          <ac:spMkLst>
            <pc:docMk/>
            <pc:sldMk cId="1555113022" sldId="367"/>
            <ac:spMk id="10" creationId="{53B49F77-C6D5-4128-9AE4-E2E931AB44E0}"/>
          </ac:spMkLst>
        </pc:spChg>
        <pc:spChg chg="add mod">
          <ac:chgData name="Mike Jones" userId="9ad1ed2f9d6d7e5f" providerId="LiveId" clId="{75FB189B-1467-42B1-9911-DD2D0E202DCD}" dt="2021-06-03T09:27:37.629" v="2182" actId="20577"/>
          <ac:spMkLst>
            <pc:docMk/>
            <pc:sldMk cId="1555113022" sldId="367"/>
            <ac:spMk id="11" creationId="{E8360B78-4232-44E7-B629-82AD3CEA75A7}"/>
          </ac:spMkLst>
        </pc:spChg>
        <pc:spChg chg="mod">
          <ac:chgData name="Mike Jones" userId="9ad1ed2f9d6d7e5f" providerId="LiveId" clId="{75FB189B-1467-42B1-9911-DD2D0E202DCD}" dt="2021-06-03T15:55:51.815" v="4926" actId="20577"/>
          <ac:spMkLst>
            <pc:docMk/>
            <pc:sldMk cId="1555113022" sldId="367"/>
            <ac:spMk id="13" creationId="{8F33A49E-1699-403D-9C31-83DF766E304D}"/>
          </ac:spMkLst>
        </pc:spChg>
        <pc:spChg chg="mod">
          <ac:chgData name="Mike Jones" userId="9ad1ed2f9d6d7e5f" providerId="LiveId" clId="{75FB189B-1467-42B1-9911-DD2D0E202DCD}" dt="2021-06-03T15:56:15.524" v="4927" actId="20577"/>
          <ac:spMkLst>
            <pc:docMk/>
            <pc:sldMk cId="1555113022" sldId="367"/>
            <ac:spMk id="14" creationId="{5C252671-57FB-4822-8626-CF71A466CA7B}"/>
          </ac:spMkLst>
        </pc:spChg>
        <pc:spChg chg="mod">
          <ac:chgData name="Mike Jones" userId="9ad1ed2f9d6d7e5f" providerId="LiveId" clId="{75FB189B-1467-42B1-9911-DD2D0E202DCD}" dt="2021-06-03T11:04:27.009" v="2444" actId="14100"/>
          <ac:spMkLst>
            <pc:docMk/>
            <pc:sldMk cId="1555113022" sldId="367"/>
            <ac:spMk id="17" creationId="{723A38EC-EFB9-4D14-A5B7-4CCA86A1DAED}"/>
          </ac:spMkLst>
        </pc:spChg>
        <pc:spChg chg="del mod">
          <ac:chgData name="Mike Jones" userId="9ad1ed2f9d6d7e5f" providerId="LiveId" clId="{75FB189B-1467-42B1-9911-DD2D0E202DCD}" dt="2021-06-03T09:19:07.345" v="2136" actId="478"/>
          <ac:spMkLst>
            <pc:docMk/>
            <pc:sldMk cId="1555113022" sldId="367"/>
            <ac:spMk id="18" creationId="{ADAA81C0-3893-4CDF-8877-B9A0B60AE176}"/>
          </ac:spMkLst>
        </pc:spChg>
        <pc:spChg chg="del">
          <ac:chgData name="Mike Jones" userId="9ad1ed2f9d6d7e5f" providerId="LiveId" clId="{75FB189B-1467-42B1-9911-DD2D0E202DCD}" dt="2021-06-03T09:08:14.226" v="1346" actId="478"/>
          <ac:spMkLst>
            <pc:docMk/>
            <pc:sldMk cId="1555113022" sldId="367"/>
            <ac:spMk id="21" creationId="{99C834F3-DF73-4E5A-8733-F2C4CDCD8059}"/>
          </ac:spMkLst>
        </pc:spChg>
        <pc:picChg chg="add mod">
          <ac:chgData name="Mike Jones" userId="9ad1ed2f9d6d7e5f" providerId="LiveId" clId="{75FB189B-1467-42B1-9911-DD2D0E202DCD}" dt="2021-06-03T09:26:35.908" v="2176" actId="1076"/>
          <ac:picMkLst>
            <pc:docMk/>
            <pc:sldMk cId="1555113022" sldId="367"/>
            <ac:picMk id="3" creationId="{CBAD6A66-151E-4E7E-9E42-C928927930E1}"/>
          </ac:picMkLst>
        </pc:picChg>
        <pc:picChg chg="del">
          <ac:chgData name="Mike Jones" userId="9ad1ed2f9d6d7e5f" providerId="LiveId" clId="{75FB189B-1467-42B1-9911-DD2D0E202DCD}" dt="2021-06-03T09:08:12.138" v="1345" actId="478"/>
          <ac:picMkLst>
            <pc:docMk/>
            <pc:sldMk cId="1555113022" sldId="367"/>
            <ac:picMk id="6" creationId="{58F655BA-FAD9-4DB0-A70C-1E4E3A64C71C}"/>
          </ac:picMkLst>
        </pc:picChg>
      </pc:sldChg>
      <pc:sldChg chg="addSp delSp modSp add mod">
        <pc:chgData name="Mike Jones" userId="9ad1ed2f9d6d7e5f" providerId="LiveId" clId="{75FB189B-1467-42B1-9911-DD2D0E202DCD}" dt="2021-06-03T15:40:20.107" v="3921" actId="20577"/>
        <pc:sldMkLst>
          <pc:docMk/>
          <pc:sldMk cId="3930395431" sldId="368"/>
        </pc:sldMkLst>
        <pc:spChg chg="add mod">
          <ac:chgData name="Mike Jones" userId="9ad1ed2f9d6d7e5f" providerId="LiveId" clId="{75FB189B-1467-42B1-9911-DD2D0E202DCD}" dt="2021-06-03T11:09:42.940" v="2678" actId="1076"/>
          <ac:spMkLst>
            <pc:docMk/>
            <pc:sldMk cId="3930395431" sldId="368"/>
            <ac:spMk id="8" creationId="{E8F96BC8-A09A-4206-83E2-1107CE87BC14}"/>
          </ac:spMkLst>
        </pc:spChg>
        <pc:spChg chg="add mod">
          <ac:chgData name="Mike Jones" userId="9ad1ed2f9d6d7e5f" providerId="LiveId" clId="{75FB189B-1467-42B1-9911-DD2D0E202DCD}" dt="2021-06-03T15:40:20.107" v="3921" actId="20577"/>
          <ac:spMkLst>
            <pc:docMk/>
            <pc:sldMk cId="3930395431" sldId="368"/>
            <ac:spMk id="9" creationId="{10D3D3BC-430C-4001-8C33-7460F934C2DD}"/>
          </ac:spMkLst>
        </pc:spChg>
        <pc:spChg chg="del">
          <ac:chgData name="Mike Jones" userId="9ad1ed2f9d6d7e5f" providerId="LiveId" clId="{75FB189B-1467-42B1-9911-DD2D0E202DCD}" dt="2021-06-03T09:27:47.009" v="2185" actId="478"/>
          <ac:spMkLst>
            <pc:docMk/>
            <pc:sldMk cId="3930395431" sldId="368"/>
            <ac:spMk id="11" creationId="{E8360B78-4232-44E7-B629-82AD3CEA75A7}"/>
          </ac:spMkLst>
        </pc:spChg>
        <pc:spChg chg="add mod">
          <ac:chgData name="Mike Jones" userId="9ad1ed2f9d6d7e5f" providerId="LiveId" clId="{75FB189B-1467-42B1-9911-DD2D0E202DCD}" dt="2021-06-03T11:11:26.328" v="2734" actId="20577"/>
          <ac:spMkLst>
            <pc:docMk/>
            <pc:sldMk cId="3930395431" sldId="368"/>
            <ac:spMk id="12" creationId="{A316DDF4-8BEE-4E4B-A21A-DBC6F08E4537}"/>
          </ac:spMkLst>
        </pc:spChg>
        <pc:spChg chg="mod">
          <ac:chgData name="Mike Jones" userId="9ad1ed2f9d6d7e5f" providerId="LiveId" clId="{75FB189B-1467-42B1-9911-DD2D0E202DCD}" dt="2021-06-03T11:10:25.973" v="2711" actId="14100"/>
          <ac:spMkLst>
            <pc:docMk/>
            <pc:sldMk cId="3930395431" sldId="368"/>
            <ac:spMk id="13" creationId="{8F33A49E-1699-403D-9C31-83DF766E304D}"/>
          </ac:spMkLst>
        </pc:spChg>
        <pc:spChg chg="mod">
          <ac:chgData name="Mike Jones" userId="9ad1ed2f9d6d7e5f" providerId="LiveId" clId="{75FB189B-1467-42B1-9911-DD2D0E202DCD}" dt="2021-06-03T11:10:33.825" v="2714" actId="1076"/>
          <ac:spMkLst>
            <pc:docMk/>
            <pc:sldMk cId="3930395431" sldId="368"/>
            <ac:spMk id="14" creationId="{5C252671-57FB-4822-8626-CF71A466CA7B}"/>
          </ac:spMkLst>
        </pc:spChg>
        <pc:spChg chg="del">
          <ac:chgData name="Mike Jones" userId="9ad1ed2f9d6d7e5f" providerId="LiveId" clId="{75FB189B-1467-42B1-9911-DD2D0E202DCD}" dt="2021-06-03T11:00:02.171" v="2285" actId="478"/>
          <ac:spMkLst>
            <pc:docMk/>
            <pc:sldMk cId="3930395431" sldId="368"/>
            <ac:spMk id="17" creationId="{723A38EC-EFB9-4D14-A5B7-4CCA86A1DAED}"/>
          </ac:spMkLst>
        </pc:spChg>
        <pc:picChg chg="del">
          <ac:chgData name="Mike Jones" userId="9ad1ed2f9d6d7e5f" providerId="LiveId" clId="{75FB189B-1467-42B1-9911-DD2D0E202DCD}" dt="2021-06-03T09:27:46.030" v="2184" actId="478"/>
          <ac:picMkLst>
            <pc:docMk/>
            <pc:sldMk cId="3930395431" sldId="368"/>
            <ac:picMk id="3" creationId="{CBAD6A66-151E-4E7E-9E42-C928927930E1}"/>
          </ac:picMkLst>
        </pc:picChg>
        <pc:picChg chg="add mod">
          <ac:chgData name="Mike Jones" userId="9ad1ed2f9d6d7e5f" providerId="LiveId" clId="{75FB189B-1467-42B1-9911-DD2D0E202DCD}" dt="2021-06-03T11:10:54.428" v="2728" actId="1076"/>
          <ac:picMkLst>
            <pc:docMk/>
            <pc:sldMk cId="3930395431" sldId="368"/>
            <ac:picMk id="4" creationId="{8BD2B976-7968-4ACC-9FF8-A22AAEF90F82}"/>
          </ac:picMkLst>
        </pc:picChg>
      </pc:sldChg>
      <pc:sldChg chg="addSp delSp modSp add mod">
        <pc:chgData name="Mike Jones" userId="9ad1ed2f9d6d7e5f" providerId="LiveId" clId="{75FB189B-1467-42B1-9911-DD2D0E202DCD}" dt="2021-06-03T15:59:41.789" v="4952" actId="20577"/>
        <pc:sldMkLst>
          <pc:docMk/>
          <pc:sldMk cId="1597895495" sldId="369"/>
        </pc:sldMkLst>
        <pc:spChg chg="mod">
          <ac:chgData name="Mike Jones" userId="9ad1ed2f9d6d7e5f" providerId="LiveId" clId="{75FB189B-1467-42B1-9911-DD2D0E202DCD}" dt="2021-06-03T15:41:04.783" v="3971" actId="20577"/>
          <ac:spMkLst>
            <pc:docMk/>
            <pc:sldMk cId="1597895495" sldId="369"/>
            <ac:spMk id="10" creationId="{53B49F77-C6D5-4128-9AE4-E2E931AB44E0}"/>
          </ac:spMkLst>
        </pc:spChg>
        <pc:spChg chg="mod">
          <ac:chgData name="Mike Jones" userId="9ad1ed2f9d6d7e5f" providerId="LiveId" clId="{75FB189B-1467-42B1-9911-DD2D0E202DCD}" dt="2021-06-03T15:58:46.524" v="4931" actId="20577"/>
          <ac:spMkLst>
            <pc:docMk/>
            <pc:sldMk cId="1597895495" sldId="369"/>
            <ac:spMk id="11" creationId="{1B2CF061-D031-4192-85C0-60109E0D4AD6}"/>
          </ac:spMkLst>
        </pc:spChg>
        <pc:spChg chg="del">
          <ac:chgData name="Mike Jones" userId="9ad1ed2f9d6d7e5f" providerId="LiveId" clId="{75FB189B-1467-42B1-9911-DD2D0E202DCD}" dt="2021-06-03T15:42:54.304" v="4128" actId="478"/>
          <ac:spMkLst>
            <pc:docMk/>
            <pc:sldMk cId="1597895495" sldId="369"/>
            <ac:spMk id="12" creationId="{BC7E373C-6F9B-4EAA-9BD4-895FC1826041}"/>
          </ac:spMkLst>
        </pc:spChg>
        <pc:spChg chg="add mod">
          <ac:chgData name="Mike Jones" userId="9ad1ed2f9d6d7e5f" providerId="LiveId" clId="{75FB189B-1467-42B1-9911-DD2D0E202DCD}" dt="2021-06-03T15:50:39.645" v="4699" actId="14100"/>
          <ac:spMkLst>
            <pc:docMk/>
            <pc:sldMk cId="1597895495" sldId="369"/>
            <ac:spMk id="13" creationId="{04E5E9C5-FF3E-46AB-9BE0-A82778F14383}"/>
          </ac:spMkLst>
        </pc:spChg>
        <pc:spChg chg="del">
          <ac:chgData name="Mike Jones" userId="9ad1ed2f9d6d7e5f" providerId="LiveId" clId="{75FB189B-1467-42B1-9911-DD2D0E202DCD}" dt="2021-06-03T15:46:51.821" v="4411" actId="478"/>
          <ac:spMkLst>
            <pc:docMk/>
            <pc:sldMk cId="1597895495" sldId="369"/>
            <ac:spMk id="14" creationId="{615DB5C2-30CA-4EE0-8B34-F09FF7CDFB6B}"/>
          </ac:spMkLst>
        </pc:spChg>
        <pc:spChg chg="del">
          <ac:chgData name="Mike Jones" userId="9ad1ed2f9d6d7e5f" providerId="LiveId" clId="{75FB189B-1467-42B1-9911-DD2D0E202DCD}" dt="2021-06-03T15:46:53.170" v="4412" actId="478"/>
          <ac:spMkLst>
            <pc:docMk/>
            <pc:sldMk cId="1597895495" sldId="369"/>
            <ac:spMk id="15" creationId="{75F13A23-6DC3-4C35-888C-23F525CC60B2}"/>
          </ac:spMkLst>
        </pc:spChg>
        <pc:spChg chg="del">
          <ac:chgData name="Mike Jones" userId="9ad1ed2f9d6d7e5f" providerId="LiveId" clId="{75FB189B-1467-42B1-9911-DD2D0E202DCD}" dt="2021-06-03T15:40:44.077" v="3924" actId="478"/>
          <ac:spMkLst>
            <pc:docMk/>
            <pc:sldMk cId="1597895495" sldId="369"/>
            <ac:spMk id="16" creationId="{4A3D7A75-9C13-44DA-B698-8756A52F223D}"/>
          </ac:spMkLst>
        </pc:spChg>
        <pc:spChg chg="mod">
          <ac:chgData name="Mike Jones" userId="9ad1ed2f9d6d7e5f" providerId="LiveId" clId="{75FB189B-1467-42B1-9911-DD2D0E202DCD}" dt="2021-06-03T15:59:41.789" v="4952" actId="20577"/>
          <ac:spMkLst>
            <pc:docMk/>
            <pc:sldMk cId="1597895495" sldId="369"/>
            <ac:spMk id="17" creationId="{B90ACFDE-DA1C-47B4-BD2D-0B9C6B11FC63}"/>
          </ac:spMkLst>
        </pc:spChg>
        <pc:spChg chg="add mod">
          <ac:chgData name="Mike Jones" userId="9ad1ed2f9d6d7e5f" providerId="LiveId" clId="{75FB189B-1467-42B1-9911-DD2D0E202DCD}" dt="2021-06-03T15:54:08.374" v="4924" actId="20577"/>
          <ac:spMkLst>
            <pc:docMk/>
            <pc:sldMk cId="1597895495" sldId="369"/>
            <ac:spMk id="18" creationId="{D3A130E6-F6C5-4378-80C0-AD76DE35C4F0}"/>
          </ac:spMkLst>
        </pc:spChg>
        <pc:picChg chg="del">
          <ac:chgData name="Mike Jones" userId="9ad1ed2f9d6d7e5f" providerId="LiveId" clId="{75FB189B-1467-42B1-9911-DD2D0E202DCD}" dt="2021-06-03T15:40:42.476" v="3923" actId="478"/>
          <ac:picMkLst>
            <pc:docMk/>
            <pc:sldMk cId="1597895495" sldId="369"/>
            <ac:picMk id="5" creationId="{32235652-7A91-4255-B0BF-BE67FE75674B}"/>
          </ac:picMkLst>
        </pc:picChg>
      </pc:sldChg>
    </pc:docChg>
  </pc:docChgLst>
  <pc:docChgLst>
    <pc:chgData name="Mike Jones" userId="9ad1ed2f9d6d7e5f" providerId="LiveId" clId="{08EE4158-A758-4C7C-A805-3907CC4879E9}"/>
    <pc:docChg chg="modSld">
      <pc:chgData name="Mike Jones" userId="9ad1ed2f9d6d7e5f" providerId="LiveId" clId="{08EE4158-A758-4C7C-A805-3907CC4879E9}" dt="2021-06-24T08:37:14.146" v="7" actId="255"/>
      <pc:docMkLst>
        <pc:docMk/>
      </pc:docMkLst>
      <pc:sldChg chg="modSp mod">
        <pc:chgData name="Mike Jones" userId="9ad1ed2f9d6d7e5f" providerId="LiveId" clId="{08EE4158-A758-4C7C-A805-3907CC4879E9}" dt="2021-06-24T08:37:14.146" v="7" actId="255"/>
        <pc:sldMkLst>
          <pc:docMk/>
          <pc:sldMk cId="0" sldId="256"/>
        </pc:sldMkLst>
        <pc:spChg chg="mod">
          <ac:chgData name="Mike Jones" userId="9ad1ed2f9d6d7e5f" providerId="LiveId" clId="{08EE4158-A758-4C7C-A805-3907CC4879E9}" dt="2021-06-24T08:37:14.146" v="7" actId="255"/>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58868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D6D3E62B-FFB7-4131-811D-415529C0166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311756797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5: 4.3 Integration of the supply chain through partnering and collaboration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Defining the supply chain</a:t>
            </a:r>
          </a:p>
        </p:txBody>
      </p:sp>
      <p:sp>
        <p:nvSpPr>
          <p:cNvPr id="3075" name="Content Placeholder 2"/>
          <p:cNvSpPr>
            <a:spLocks noGrp="1"/>
          </p:cNvSpPr>
          <p:nvPr>
            <p:ph sz="quarter" idx="10"/>
          </p:nvPr>
        </p:nvSpPr>
        <p:spPr>
          <a:xfrm>
            <a:off x="457200" y="1530703"/>
            <a:ext cx="8229600" cy="746169"/>
          </a:xfrm>
        </p:spPr>
        <p:txBody>
          <a:bodyPr/>
          <a:lstStyle/>
          <a:p>
            <a:pPr marL="0" indent="0"/>
            <a:r>
              <a:rPr lang="en-US" dirty="0"/>
              <a:t>The term ‘supply chain’ describes the link between companies that provide materials and services to construct a finished building for a client.</a:t>
            </a:r>
            <a:endParaRPr lang="en-GB" dirty="0">
              <a:ea typeface="ＭＳ Ｐゴシック" pitchFamily="-105" charset="-128"/>
              <a:cs typeface="ＭＳ Ｐゴシック" pitchFamily="-105" charset="-128"/>
            </a:endParaRP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51943" y="2559693"/>
            <a:ext cx="3970784" cy="12926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In an integrated supply chain, the parties involved have a long-term objective to work together to deliver benefits and value to the client. </a:t>
            </a: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451943" y="4332958"/>
            <a:ext cx="4192065" cy="15443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identify the key partners in the chain and consider how they plan a project in collaboration, to complete the work efficiently and on time.</a:t>
            </a:r>
          </a:p>
        </p:txBody>
      </p:sp>
      <p:pic>
        <p:nvPicPr>
          <p:cNvPr id="8" name="Picture 7">
            <a:extLst>
              <a:ext uri="{FF2B5EF4-FFF2-40B4-BE49-F238E27FC236}">
                <a16:creationId xmlns:a16="http://schemas.microsoft.com/office/drawing/2014/main" id="{44117622-F2F6-4322-8F4D-2E0A6E1CC8C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88024" y="2550207"/>
            <a:ext cx="4005653" cy="225518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35028" y="1544273"/>
            <a:ext cx="8581301"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Client. </a:t>
            </a:r>
            <a:r>
              <a:rPr lang="en-US" sz="1600" kern="0" dirty="0">
                <a:ea typeface="ＭＳ Ｐゴシック" pitchFamily="-105" charset="-128"/>
                <a:cs typeface="ＭＳ Ｐゴシック" pitchFamily="-105" charset="-128"/>
              </a:rPr>
              <a:t>Commissions the work, defines the brief, and carries the cost.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35028" y="2053881"/>
            <a:ext cx="8581301" cy="5950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Architect. </a:t>
            </a:r>
            <a:r>
              <a:rPr lang="en-US" sz="1600" kern="0" dirty="0">
                <a:ea typeface="ＭＳ Ｐゴシック" pitchFamily="-105" charset="-128"/>
                <a:cs typeface="ＭＳ Ｐゴシック" pitchFamily="-105" charset="-128"/>
              </a:rPr>
              <a:t>Refines the concept in line with the client brief. Oversees production of drawings and specifications.</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723A38EC-EFB9-4D14-A5B7-4CCA86A1DAED}"/>
              </a:ext>
            </a:extLst>
          </p:cNvPr>
          <p:cNvSpPr txBox="1">
            <a:spLocks/>
          </p:cNvSpPr>
          <p:nvPr/>
        </p:nvSpPr>
        <p:spPr bwMode="auto">
          <a:xfrm>
            <a:off x="335028" y="2775990"/>
            <a:ext cx="8581301" cy="108012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Engineers. </a:t>
            </a:r>
            <a:r>
              <a:rPr lang="en-US" sz="1600" kern="0" dirty="0">
                <a:ea typeface="ＭＳ Ｐゴシック" pitchFamily="-105" charset="-128"/>
                <a:cs typeface="ＭＳ Ｐゴシック" pitchFamily="-105" charset="-128"/>
              </a:rPr>
              <a:t>Provides expert design evaluations and advice. May work in managerial or consultancy roles depending on the nature of the project. Engineers can have different titles, eg structural engineer, electrical engineer, civil engineer, etc.</a:t>
            </a: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200" y="3910484"/>
            <a:ext cx="5338936"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client may not be a construction professional but can be viewed as being at the head of the supply chain. </a:t>
            </a:r>
          </a:p>
          <a:p>
            <a:pPr marL="0" lvl="1" indent="0">
              <a:buNone/>
            </a:pPr>
            <a:r>
              <a:rPr lang="en-US" kern="0" dirty="0">
                <a:ea typeface="ＭＳ Ｐゴシック" pitchFamily="-105" charset="-128"/>
                <a:cs typeface="ＭＳ Ｐゴシック" pitchFamily="-105" charset="-128"/>
              </a:rPr>
              <a:t>Professional roles such as an architect or engineer will usually study and train for many years to fully understand methods of efficient planning, scheduling and the stages of design.  </a:t>
            </a: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4651B379-3B6E-47D2-929B-F387EC380B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870201" y="3787748"/>
            <a:ext cx="2796608" cy="1873728"/>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 (continued)</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52208" y="1572872"/>
            <a:ext cx="8581301" cy="7760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Building contractor. </a:t>
            </a:r>
            <a:r>
              <a:rPr lang="en-US" sz="1600" kern="0" dirty="0">
                <a:ea typeface="ＭＳ Ｐゴシック" pitchFamily="-105" charset="-128"/>
                <a:cs typeface="ＭＳ Ｐゴシック" pitchFamily="-105" charset="-128"/>
              </a:rPr>
              <a:t>Brings the concept to reality. Organises supply and delivery of materials and components to site. Manages labour requirements.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52208" y="2355964"/>
            <a:ext cx="8581301" cy="12431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Sub-contractors. </a:t>
            </a:r>
            <a:r>
              <a:rPr lang="en-US" sz="1600" kern="0" dirty="0">
                <a:ea typeface="ＭＳ Ｐゴシック" pitchFamily="-105" charset="-128"/>
                <a:cs typeface="ＭＳ Ｐゴシック" pitchFamily="-105" charset="-128"/>
              </a:rPr>
              <a:t>Provides specialist skills and installations. They could work on a ‘labour only’ basis or on a ‘supply and fix’ basis. For example, bricklaying sub-contractors would usually be employed for their skills only, whereas electrical sub-contactors may offer skills and supply materials.</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723A38EC-EFB9-4D14-A5B7-4CCA86A1DAED}"/>
              </a:ext>
            </a:extLst>
          </p:cNvPr>
          <p:cNvSpPr txBox="1">
            <a:spLocks/>
          </p:cNvSpPr>
          <p:nvPr/>
        </p:nvSpPr>
        <p:spPr bwMode="auto">
          <a:xfrm>
            <a:off x="352208" y="3789040"/>
            <a:ext cx="4509332" cy="21572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Operatives. </a:t>
            </a:r>
            <a:r>
              <a:rPr lang="en-US" sz="1600" kern="0" dirty="0">
                <a:ea typeface="ＭＳ Ｐゴシック" pitchFamily="-105" charset="-128"/>
                <a:cs typeface="ＭＳ Ｐゴシック" pitchFamily="-105" charset="-128"/>
              </a:rPr>
              <a:t>Support of site organisation and operation. Operatives may take an unskilled role such as caring for cleaning duties on site,</a:t>
            </a:r>
            <a:br>
              <a:rPr lang="en-US" sz="1600" kern="0" dirty="0">
                <a:ea typeface="ＭＳ Ｐゴシック" pitchFamily="-105" charset="-128"/>
                <a:cs typeface="ＭＳ Ｐゴシック" pitchFamily="-105" charset="-128"/>
              </a:rPr>
            </a:br>
            <a:r>
              <a:rPr lang="en-US" sz="1600" kern="0" dirty="0">
                <a:ea typeface="ＭＳ Ｐゴシック" pitchFamily="-105" charset="-128"/>
                <a:cs typeface="ＭＳ Ｐゴシック" pitchFamily="-105" charset="-128"/>
              </a:rPr>
              <a:t>a semi-skilled role such as mixing mortar for bricklayers or a skilled role such as operating excavation or mechanical handling machinery. </a:t>
            </a: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BC9500C5-FF9D-4152-A27E-E88C1879F69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292080" y="3595660"/>
            <a:ext cx="2980098" cy="1987724"/>
          </a:xfrm>
          <a:prstGeom prst="rect">
            <a:avLst/>
          </a:prstGeom>
        </p:spPr>
      </p:pic>
    </p:spTree>
    <p:extLst>
      <p:ext uri="{BB962C8B-B14F-4D97-AF65-F5344CB8AC3E}">
        <p14:creationId xmlns:p14="http://schemas.microsoft.com/office/powerpoint/2010/main" val="1555113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 (continued)</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52208" y="1572873"/>
            <a:ext cx="335569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Manufacturers. </a:t>
            </a:r>
            <a:r>
              <a:rPr lang="en-US" sz="1600" kern="0" dirty="0">
                <a:ea typeface="ＭＳ Ｐゴシック" pitchFamily="-105" charset="-128"/>
                <a:cs typeface="ＭＳ Ｐゴシック" pitchFamily="-105" charset="-128"/>
              </a:rPr>
              <a:t>Production of materials and components.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59104" y="2418377"/>
            <a:ext cx="3348800" cy="6633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Suppliers. </a:t>
            </a:r>
            <a:r>
              <a:rPr lang="en-US" sz="1600" kern="0" dirty="0">
                <a:ea typeface="ＭＳ Ｐゴシック" pitchFamily="-105" charset="-128"/>
                <a:cs typeface="ＭＳ Ｐゴシック" pitchFamily="-105" charset="-128"/>
              </a:rPr>
              <a:t>Delivery of materials and equipment.</a:t>
            </a:r>
          </a:p>
        </p:txBody>
      </p:sp>
      <p:sp>
        <p:nvSpPr>
          <p:cNvPr id="8" name="Content Placeholder 2">
            <a:extLst>
              <a:ext uri="{FF2B5EF4-FFF2-40B4-BE49-F238E27FC236}">
                <a16:creationId xmlns:a16="http://schemas.microsoft.com/office/drawing/2014/main" id="{E8F96BC8-A09A-4206-83E2-1107CE87BC14}"/>
              </a:ext>
            </a:extLst>
          </p:cNvPr>
          <p:cNvSpPr txBox="1">
            <a:spLocks/>
          </p:cNvSpPr>
          <p:nvPr/>
        </p:nvSpPr>
        <p:spPr bwMode="auto">
          <a:xfrm>
            <a:off x="457200" y="3284984"/>
            <a:ext cx="8581301" cy="7601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integration of the supply chain involving the key partners working in collaboration brings a number of benefits</a:t>
            </a:r>
            <a:r>
              <a:rPr lang="en-US" sz="1600" kern="0" dirty="0">
                <a:ea typeface="ＭＳ Ｐゴシック" pitchFamily="-105" charset="-128"/>
                <a:cs typeface="ＭＳ Ｐゴシック" pitchFamily="-105" charset="-128"/>
              </a:rPr>
              <a:t>.</a:t>
            </a:r>
          </a:p>
        </p:txBody>
      </p:sp>
      <p:sp>
        <p:nvSpPr>
          <p:cNvPr id="9" name="Content Placeholder 2">
            <a:extLst>
              <a:ext uri="{FF2B5EF4-FFF2-40B4-BE49-F238E27FC236}">
                <a16:creationId xmlns:a16="http://schemas.microsoft.com/office/drawing/2014/main" id="{10D3D3BC-430C-4001-8C33-7460F934C2DD}"/>
              </a:ext>
            </a:extLst>
          </p:cNvPr>
          <p:cNvSpPr txBox="1">
            <a:spLocks/>
          </p:cNvSpPr>
          <p:nvPr/>
        </p:nvSpPr>
        <p:spPr bwMode="auto">
          <a:xfrm>
            <a:off x="353379" y="4142413"/>
            <a:ext cx="8581301" cy="23321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Project cost savings. Better value delivered to the client.</a:t>
            </a:r>
          </a:p>
          <a:p>
            <a:pPr lvl="1"/>
            <a:r>
              <a:rPr lang="en-US" sz="1600" kern="0" dirty="0">
                <a:ea typeface="ＭＳ Ｐゴシック" pitchFamily="-105" charset="-128"/>
                <a:cs typeface="ＭＳ Ｐゴシック" pitchFamily="-105" charset="-128"/>
              </a:rPr>
              <a:t>Efficient use of resources. Incentive to reduce or remove process waste.</a:t>
            </a:r>
          </a:p>
          <a:p>
            <a:pPr lvl="1"/>
            <a:r>
              <a:rPr lang="en-US" sz="1600" kern="0" dirty="0">
                <a:ea typeface="ＭＳ Ｐゴシック" pitchFamily="-105" charset="-128"/>
                <a:cs typeface="ＭＳ Ｐゴシック" pitchFamily="-105" charset="-128"/>
              </a:rPr>
              <a:t>Improved standards of work. Enhanced reputation.</a:t>
            </a:r>
          </a:p>
          <a:p>
            <a:pPr lvl="1"/>
            <a:r>
              <a:rPr lang="en-US" sz="1600" kern="0" dirty="0">
                <a:ea typeface="ＭＳ Ｐゴシック" pitchFamily="-105" charset="-128"/>
                <a:cs typeface="ＭＳ Ｐゴシック" pitchFamily="-105" charset="-128"/>
              </a:rPr>
              <a:t>Increased confidence in forward planning. Learning from each project.</a:t>
            </a:r>
          </a:p>
          <a:p>
            <a:pPr lvl="1"/>
            <a:r>
              <a:rPr lang="en-US" sz="1600" kern="0" dirty="0">
                <a:ea typeface="ＭＳ Ｐゴシック" pitchFamily="-105" charset="-128"/>
                <a:cs typeface="ＭＳ Ｐゴシック" pitchFamily="-105" charset="-128"/>
              </a:rPr>
              <a:t>Likely completion to budget and on-time.</a:t>
            </a:r>
          </a:p>
        </p:txBody>
      </p:sp>
      <p:pic>
        <p:nvPicPr>
          <p:cNvPr id="11" name="Picture 10">
            <a:extLst>
              <a:ext uri="{FF2B5EF4-FFF2-40B4-BE49-F238E27FC236}">
                <a16:creationId xmlns:a16="http://schemas.microsoft.com/office/drawing/2014/main" id="{CF7FFDF4-6E05-4775-9206-DA5CEE7FD2D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23928" y="1554763"/>
            <a:ext cx="2427063" cy="1512060"/>
          </a:xfrm>
          <a:prstGeom prst="rect">
            <a:avLst/>
          </a:prstGeom>
        </p:spPr>
      </p:pic>
    </p:spTree>
    <p:extLst>
      <p:ext uri="{BB962C8B-B14F-4D97-AF65-F5344CB8AC3E}">
        <p14:creationId xmlns:p14="http://schemas.microsoft.com/office/powerpoint/2010/main" val="3930395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Effective planning and scheduling</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31977" y="1539943"/>
            <a:ext cx="8365276"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Efficiency and cost-effectiveness are achieved by careful ‘inventory management’. This means carefully managing and monitoring the ordering, storing and use of materials on site.</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BC7E373C-6F9B-4EAA-9BD4-895FC1826041}"/>
              </a:ext>
            </a:extLst>
          </p:cNvPr>
          <p:cNvSpPr txBox="1">
            <a:spLocks/>
          </p:cNvSpPr>
          <p:nvPr/>
        </p:nvSpPr>
        <p:spPr bwMode="auto">
          <a:xfrm>
            <a:off x="431977" y="2576117"/>
            <a:ext cx="8365276" cy="348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Integration of the activities of the key partners is vital to successful inventory management and can be achieved in the following ways.</a:t>
            </a:r>
          </a:p>
        </p:txBody>
      </p:sp>
      <p:sp>
        <p:nvSpPr>
          <p:cNvPr id="14" name="Content Placeholder 2">
            <a:extLst>
              <a:ext uri="{FF2B5EF4-FFF2-40B4-BE49-F238E27FC236}">
                <a16:creationId xmlns:a16="http://schemas.microsoft.com/office/drawing/2014/main" id="{615DB5C2-30CA-4EE0-8B34-F09FF7CDFB6B}"/>
              </a:ext>
            </a:extLst>
          </p:cNvPr>
          <p:cNvSpPr txBox="1">
            <a:spLocks/>
          </p:cNvSpPr>
          <p:nvPr/>
        </p:nvSpPr>
        <p:spPr bwMode="auto">
          <a:xfrm>
            <a:off x="457199" y="3346010"/>
            <a:ext cx="4906889" cy="26752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Use of compatible software systems. </a:t>
            </a:r>
            <a:r>
              <a:rPr lang="en-US" sz="1600" kern="0" dirty="0">
                <a:ea typeface="ＭＳ Ｐゴシック" pitchFamily="-105" charset="-128"/>
                <a:cs typeface="ＭＳ Ｐゴシック" pitchFamily="-105" charset="-128"/>
              </a:rPr>
              <a:t>Use of Building Information Modelling (BIM). Commonality of line management.</a:t>
            </a:r>
          </a:p>
          <a:p>
            <a:pPr lvl="1"/>
            <a:r>
              <a:rPr lang="en-US" sz="1600" b="1" kern="0" dirty="0">
                <a:ea typeface="ＭＳ Ｐゴシック" pitchFamily="-105" charset="-128"/>
                <a:cs typeface="ＭＳ Ｐゴシック" pitchFamily="-105" charset="-128"/>
              </a:rPr>
              <a:t>Agreed roles and responsibilities. </a:t>
            </a:r>
            <a:r>
              <a:rPr lang="en-US" sz="1600" kern="0" dirty="0">
                <a:ea typeface="ＭＳ Ｐゴシック" pitchFamily="-105" charset="-128"/>
                <a:cs typeface="ＭＳ Ｐゴシック" pitchFamily="-105" charset="-128"/>
              </a:rPr>
              <a:t>Commonality of management hierarchy.</a:t>
            </a:r>
          </a:p>
          <a:p>
            <a:pPr lvl="1"/>
            <a:r>
              <a:rPr lang="en-US" sz="1600" b="1" kern="0" dirty="0">
                <a:ea typeface="ＭＳ Ｐゴシック" pitchFamily="-105" charset="-128"/>
                <a:cs typeface="ＭＳ Ｐゴシック" pitchFamily="-105" charset="-128"/>
              </a:rPr>
              <a:t>Change management processes. </a:t>
            </a:r>
            <a:r>
              <a:rPr lang="en-US" sz="1600" kern="0" dirty="0">
                <a:ea typeface="ＭＳ Ｐゴシック" pitchFamily="-105" charset="-128"/>
                <a:cs typeface="ＭＳ Ｐゴシック" pitchFamily="-105" charset="-128"/>
              </a:rPr>
              <a:t>Changes to processes, job roles, </a:t>
            </a:r>
            <a:r>
              <a:rPr lang="en-US" sz="1600" kern="0" dirty="0" err="1">
                <a:ea typeface="ＭＳ Ｐゴシック" pitchFamily="-105" charset="-128"/>
                <a:cs typeface="ＭＳ Ｐゴシック" pitchFamily="-105" charset="-128"/>
              </a:rPr>
              <a:t>organisational</a:t>
            </a:r>
            <a:r>
              <a:rPr lang="en-US" sz="1600" kern="0" dirty="0">
                <a:ea typeface="ＭＳ Ｐゴシック" pitchFamily="-105" charset="-128"/>
                <a:cs typeface="ＭＳ Ｐゴシック" pitchFamily="-105" charset="-128"/>
              </a:rPr>
              <a:t> structures and types and uses of technology.</a:t>
            </a:r>
          </a:p>
          <a:p>
            <a:pPr marL="0" lvl="1" indent="0">
              <a:buNone/>
            </a:pPr>
            <a:endParaRPr lang="en-US" sz="1600"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772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Consequences of poor planning and communication</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31977" y="1539942"/>
            <a:ext cx="8254823"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If a project lacks communication and collaboration between partners in the supply chain, there are more likely to be negative consequences. These can include the following.</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31977" y="2582022"/>
            <a:ext cx="8254823" cy="12070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Disruption to the work programme. </a:t>
            </a:r>
            <a:r>
              <a:rPr lang="en-GB" sz="1600" kern="0" dirty="0">
                <a:ea typeface="ＭＳ Ｐゴシック" pitchFamily="-105" charset="-128"/>
                <a:cs typeface="ＭＳ Ｐゴシック" pitchFamily="-105" charset="-128"/>
              </a:rPr>
              <a:t>Poorly planned procurement can lead to material and component shortages at critical points in the programme. Skilled labour requirements may not be met when required. Reactive management rather than proactive and pre-planned management can lead to errors.</a:t>
            </a:r>
          </a:p>
        </p:txBody>
      </p:sp>
      <p:sp>
        <p:nvSpPr>
          <p:cNvPr id="13" name="Content Placeholder 2">
            <a:extLst>
              <a:ext uri="{FF2B5EF4-FFF2-40B4-BE49-F238E27FC236}">
                <a16:creationId xmlns:a16="http://schemas.microsoft.com/office/drawing/2014/main" id="{04E5E9C5-FF3E-46AB-9BE0-A82778F14383}"/>
              </a:ext>
            </a:extLst>
          </p:cNvPr>
          <p:cNvSpPr txBox="1">
            <a:spLocks/>
          </p:cNvSpPr>
          <p:nvPr/>
        </p:nvSpPr>
        <p:spPr bwMode="auto">
          <a:xfrm>
            <a:off x="421336" y="3878166"/>
            <a:ext cx="8265464"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Increased costs. </a:t>
            </a:r>
            <a:r>
              <a:rPr lang="en-GB" sz="1600" kern="0" dirty="0">
                <a:ea typeface="ＭＳ Ｐゴシック" pitchFamily="-105" charset="-128"/>
                <a:cs typeface="ＭＳ Ｐゴシック" pitchFamily="-105" charset="-128"/>
              </a:rPr>
              <a:t>When the appropriate sequence of work is not planned for, time critical activities on site may overrun impacting the work activities of follow-on trades. Progress is slowed, additional cost incurred and possibly, penalty clauses triggered.</a:t>
            </a:r>
          </a:p>
        </p:txBody>
      </p:sp>
      <p:sp>
        <p:nvSpPr>
          <p:cNvPr id="18" name="Content Placeholder 2">
            <a:extLst>
              <a:ext uri="{FF2B5EF4-FFF2-40B4-BE49-F238E27FC236}">
                <a16:creationId xmlns:a16="http://schemas.microsoft.com/office/drawing/2014/main" id="{D3A130E6-F6C5-4378-80C0-AD76DE35C4F0}"/>
              </a:ext>
            </a:extLst>
          </p:cNvPr>
          <p:cNvSpPr txBox="1">
            <a:spLocks/>
          </p:cNvSpPr>
          <p:nvPr/>
        </p:nvSpPr>
        <p:spPr bwMode="auto">
          <a:xfrm>
            <a:off x="421335" y="4941241"/>
            <a:ext cx="8265465"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Damaged reputation. </a:t>
            </a:r>
            <a:r>
              <a:rPr lang="en-GB" sz="1600" kern="0" dirty="0">
                <a:ea typeface="ＭＳ Ｐゴシック" pitchFamily="-105" charset="-128"/>
                <a:cs typeface="ＭＳ Ｐゴシック" pitchFamily="-105" charset="-128"/>
              </a:rPr>
              <a:t>Projects that are poorly planned and uncoordinated are more likely to miss completion deadlines and budget limits. An obvious lack of supply chain integration is unlikely to attract future clients.</a:t>
            </a:r>
          </a:p>
        </p:txBody>
      </p:sp>
    </p:spTree>
    <p:extLst>
      <p:ext uri="{BB962C8B-B14F-4D97-AF65-F5344CB8AC3E}">
        <p14:creationId xmlns:p14="http://schemas.microsoft.com/office/powerpoint/2010/main" val="1597895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TotalTime>
  <Words>734</Words>
  <Application>Microsoft Office PowerPoint</Application>
  <PresentationFormat>On-screen Show (4:3)</PresentationFormat>
  <Paragraphs>38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5: 4.3 Integration of the supply chain through partnering and collaboration</vt:lpstr>
      <vt:lpstr>Defining the supply chain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142</cp:revision>
  <dcterms:created xsi:type="dcterms:W3CDTF">2013-05-28T00:38:54Z</dcterms:created>
  <dcterms:modified xsi:type="dcterms:W3CDTF">2021-08-11T14:16:50Z</dcterms:modified>
</cp:coreProperties>
</file>