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354" r:id="rId5"/>
    <p:sldId id="349" r:id="rId6"/>
    <p:sldId id="352" r:id="rId7"/>
    <p:sldId id="353" r:id="rId8"/>
    <p:sldId id="350" r:id="rId9"/>
    <p:sldId id="372" r:id="rId10"/>
    <p:sldId id="328" r:id="rId11"/>
    <p:sldId id="347" r:id="rId12"/>
    <p:sldId id="357" r:id="rId13"/>
    <p:sldId id="378" r:id="rId14"/>
    <p:sldId id="375" r:id="rId15"/>
    <p:sldId id="376" r:id="rId16"/>
    <p:sldId id="359" r:id="rId17"/>
    <p:sldId id="373" r:id="rId18"/>
    <p:sldId id="358" r:id="rId19"/>
    <p:sldId id="348" r:id="rId20"/>
    <p:sldId id="363" r:id="rId21"/>
    <p:sldId id="338" r:id="rId22"/>
    <p:sldId id="361" r:id="rId23"/>
    <p:sldId id="362" r:id="rId24"/>
    <p:sldId id="377"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390EDB-C119-4FF6-A18B-2FC4E6C76AC1}" v="2" dt="2021-09-28T11:09:36.7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74"/>
    <p:restoredTop sz="86395"/>
  </p:normalViewPr>
  <p:slideViewPr>
    <p:cSldViewPr showGuides="1">
      <p:cViewPr varScale="1">
        <p:scale>
          <a:sx n="57" d="100"/>
          <a:sy n="57" d="100"/>
        </p:scale>
        <p:origin x="16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CD9E5A9-D6BE-4FDF-8146-6DC6A79D59F2}"/>
    <pc:docChg chg="modSld">
      <pc:chgData name="Caroline Prodger" userId="e4ef2e75-b60b-401b-8ebe-291bdcf405f4" providerId="ADAL" clId="{5CD9E5A9-D6BE-4FDF-8146-6DC6A79D59F2}" dt="2021-09-14T16:51:05.577" v="17" actId="20577"/>
      <pc:docMkLst>
        <pc:docMk/>
      </pc:docMkLst>
      <pc:sldChg chg="modSp">
        <pc:chgData name="Caroline Prodger" userId="e4ef2e75-b60b-401b-8ebe-291bdcf405f4" providerId="ADAL" clId="{5CD9E5A9-D6BE-4FDF-8146-6DC6A79D59F2}" dt="2021-09-13T15:03:43.054" v="0"/>
        <pc:sldMkLst>
          <pc:docMk/>
          <pc:sldMk cId="0" sldId="267"/>
        </pc:sldMkLst>
        <pc:spChg chg="mod">
          <ac:chgData name="Caroline Prodger" userId="e4ef2e75-b60b-401b-8ebe-291bdcf405f4" providerId="ADAL" clId="{5CD9E5A9-D6BE-4FDF-8146-6DC6A79D59F2}" dt="2021-09-13T15:03:43.054" v="0"/>
          <ac:spMkLst>
            <pc:docMk/>
            <pc:sldMk cId="0" sldId="267"/>
            <ac:spMk id="18434" creationId="{00000000-0000-0000-0000-000000000000}"/>
          </ac:spMkLst>
        </pc:spChg>
      </pc:sldChg>
      <pc:sldChg chg="modSp">
        <pc:chgData name="Caroline Prodger" userId="e4ef2e75-b60b-401b-8ebe-291bdcf405f4" providerId="ADAL" clId="{5CD9E5A9-D6BE-4FDF-8146-6DC6A79D59F2}" dt="2021-09-13T15:03:43.054" v="0"/>
        <pc:sldMkLst>
          <pc:docMk/>
          <pc:sldMk cId="0" sldId="328"/>
        </pc:sldMkLst>
        <pc:spChg chg="mod">
          <ac:chgData name="Caroline Prodger" userId="e4ef2e75-b60b-401b-8ebe-291bdcf405f4" providerId="ADAL" clId="{5CD9E5A9-D6BE-4FDF-8146-6DC6A79D59F2}" dt="2021-09-13T15:03:43.054" v="0"/>
          <ac:spMkLst>
            <pc:docMk/>
            <pc:sldMk cId="0" sldId="328"/>
            <ac:spMk id="3074" creationId="{00000000-0000-0000-0000-000000000000}"/>
          </ac:spMkLst>
        </pc:spChg>
      </pc:sldChg>
      <pc:sldChg chg="modSp">
        <pc:chgData name="Caroline Prodger" userId="e4ef2e75-b60b-401b-8ebe-291bdcf405f4" providerId="ADAL" clId="{5CD9E5A9-D6BE-4FDF-8146-6DC6A79D59F2}" dt="2021-09-13T15:03:43.054" v="0"/>
        <pc:sldMkLst>
          <pc:docMk/>
          <pc:sldMk cId="8321902" sldId="347"/>
        </pc:sldMkLst>
        <pc:spChg chg="mod">
          <ac:chgData name="Caroline Prodger" userId="e4ef2e75-b60b-401b-8ebe-291bdcf405f4" providerId="ADAL" clId="{5CD9E5A9-D6BE-4FDF-8146-6DC6A79D59F2}" dt="2021-09-13T15:03:43.054" v="0"/>
          <ac:spMkLst>
            <pc:docMk/>
            <pc:sldMk cId="8321902" sldId="347"/>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63786121" sldId="348"/>
        </pc:sldMkLst>
        <pc:spChg chg="mod">
          <ac:chgData name="Caroline Prodger" userId="e4ef2e75-b60b-401b-8ebe-291bdcf405f4" providerId="ADAL" clId="{5CD9E5A9-D6BE-4FDF-8146-6DC6A79D59F2}" dt="2021-09-13T15:03:43.054" v="0"/>
          <ac:spMkLst>
            <pc:docMk/>
            <pc:sldMk cId="163786121" sldId="348"/>
            <ac:spMk id="3074" creationId="{00000000-0000-0000-0000-000000000000}"/>
          </ac:spMkLst>
        </pc:spChg>
      </pc:sldChg>
      <pc:sldChg chg="modSp mod">
        <pc:chgData name="Caroline Prodger" userId="e4ef2e75-b60b-401b-8ebe-291bdcf405f4" providerId="ADAL" clId="{5CD9E5A9-D6BE-4FDF-8146-6DC6A79D59F2}" dt="2021-09-14T16:51:05.577" v="17" actId="20577"/>
        <pc:sldMkLst>
          <pc:docMk/>
          <pc:sldMk cId="2202096023" sldId="354"/>
        </pc:sldMkLst>
        <pc:spChg chg="mod">
          <ac:chgData name="Caroline Prodger" userId="e4ef2e75-b60b-401b-8ebe-291bdcf405f4" providerId="ADAL" clId="{5CD9E5A9-D6BE-4FDF-8146-6DC6A79D59F2}" dt="2021-09-13T15:03:52.515" v="1" actId="20577"/>
          <ac:spMkLst>
            <pc:docMk/>
            <pc:sldMk cId="2202096023" sldId="354"/>
            <ac:spMk id="2050" creationId="{00000000-0000-0000-0000-000000000000}"/>
          </ac:spMkLst>
        </pc:spChg>
        <pc:spChg chg="mod">
          <ac:chgData name="Caroline Prodger" userId="e4ef2e75-b60b-401b-8ebe-291bdcf405f4" providerId="ADAL" clId="{5CD9E5A9-D6BE-4FDF-8146-6DC6A79D59F2}" dt="2021-09-14T16:51:05.577" v="17" actId="20577"/>
          <ac:spMkLst>
            <pc:docMk/>
            <pc:sldMk cId="2202096023" sldId="354"/>
            <ac:spMk id="2054" creationId="{00000000-0000-0000-0000-000000000000}"/>
          </ac:spMkLst>
        </pc:spChg>
      </pc:sldChg>
      <pc:sldChg chg="modSp">
        <pc:chgData name="Caroline Prodger" userId="e4ef2e75-b60b-401b-8ebe-291bdcf405f4" providerId="ADAL" clId="{5CD9E5A9-D6BE-4FDF-8146-6DC6A79D59F2}" dt="2021-09-13T15:03:43.054" v="0"/>
        <pc:sldMkLst>
          <pc:docMk/>
          <pc:sldMk cId="266990342" sldId="357"/>
        </pc:sldMkLst>
        <pc:spChg chg="mod">
          <ac:chgData name="Caroline Prodger" userId="e4ef2e75-b60b-401b-8ebe-291bdcf405f4" providerId="ADAL" clId="{5CD9E5A9-D6BE-4FDF-8146-6DC6A79D59F2}" dt="2021-09-13T15:03:43.054" v="0"/>
          <ac:spMkLst>
            <pc:docMk/>
            <pc:sldMk cId="266990342" sldId="357"/>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211321656" sldId="358"/>
        </pc:sldMkLst>
        <pc:spChg chg="mod">
          <ac:chgData name="Caroline Prodger" userId="e4ef2e75-b60b-401b-8ebe-291bdcf405f4" providerId="ADAL" clId="{5CD9E5A9-D6BE-4FDF-8146-6DC6A79D59F2}" dt="2021-09-13T15:03:43.054" v="0"/>
          <ac:spMkLst>
            <pc:docMk/>
            <pc:sldMk cId="1211321656" sldId="358"/>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678515768" sldId="359"/>
        </pc:sldMkLst>
        <pc:spChg chg="mod">
          <ac:chgData name="Caroline Prodger" userId="e4ef2e75-b60b-401b-8ebe-291bdcf405f4" providerId="ADAL" clId="{5CD9E5A9-D6BE-4FDF-8146-6DC6A79D59F2}" dt="2021-09-13T15:03:43.054" v="0"/>
          <ac:spMkLst>
            <pc:docMk/>
            <pc:sldMk cId="1678515768" sldId="359"/>
            <ac:spMk id="3074" creationId="{00000000-0000-0000-0000-000000000000}"/>
          </ac:spMkLst>
        </pc:spChg>
      </pc:sldChg>
      <pc:sldChg chg="modSp">
        <pc:chgData name="Caroline Prodger" userId="e4ef2e75-b60b-401b-8ebe-291bdcf405f4" providerId="ADAL" clId="{5CD9E5A9-D6BE-4FDF-8146-6DC6A79D59F2}" dt="2021-09-13T15:03:43.054" v="0"/>
        <pc:sldMkLst>
          <pc:docMk/>
          <pc:sldMk cId="3377702104" sldId="360"/>
        </pc:sldMkLst>
        <pc:spChg chg="mod">
          <ac:chgData name="Caroline Prodger" userId="e4ef2e75-b60b-401b-8ebe-291bdcf405f4" providerId="ADAL" clId="{5CD9E5A9-D6BE-4FDF-8146-6DC6A79D59F2}" dt="2021-09-13T15:03:43.054" v="0"/>
          <ac:spMkLst>
            <pc:docMk/>
            <pc:sldMk cId="3377702104" sldId="360"/>
            <ac:spMk id="3074" creationId="{00000000-0000-0000-0000-000000000000}"/>
          </ac:spMkLst>
        </pc:spChg>
      </pc:sldChg>
      <pc:sldChg chg="modSp">
        <pc:chgData name="Caroline Prodger" userId="e4ef2e75-b60b-401b-8ebe-291bdcf405f4" providerId="ADAL" clId="{5CD9E5A9-D6BE-4FDF-8146-6DC6A79D59F2}" dt="2021-09-13T15:03:43.054" v="0"/>
        <pc:sldMkLst>
          <pc:docMk/>
          <pc:sldMk cId="4081589319" sldId="361"/>
        </pc:sldMkLst>
        <pc:spChg chg="mod">
          <ac:chgData name="Caroline Prodger" userId="e4ef2e75-b60b-401b-8ebe-291bdcf405f4" providerId="ADAL" clId="{5CD9E5A9-D6BE-4FDF-8146-6DC6A79D59F2}" dt="2021-09-13T15:03:43.054" v="0"/>
          <ac:spMkLst>
            <pc:docMk/>
            <pc:sldMk cId="4081589319" sldId="361"/>
            <ac:spMk id="3074" creationId="{00000000-0000-0000-0000-000000000000}"/>
          </ac:spMkLst>
        </pc:spChg>
      </pc:sldChg>
      <pc:sldChg chg="modSp">
        <pc:chgData name="Caroline Prodger" userId="e4ef2e75-b60b-401b-8ebe-291bdcf405f4" providerId="ADAL" clId="{5CD9E5A9-D6BE-4FDF-8146-6DC6A79D59F2}" dt="2021-09-13T15:03:43.054" v="0"/>
        <pc:sldMkLst>
          <pc:docMk/>
          <pc:sldMk cId="704685279" sldId="362"/>
        </pc:sldMkLst>
        <pc:spChg chg="mod">
          <ac:chgData name="Caroline Prodger" userId="e4ef2e75-b60b-401b-8ebe-291bdcf405f4" providerId="ADAL" clId="{5CD9E5A9-D6BE-4FDF-8146-6DC6A79D59F2}" dt="2021-09-13T15:03:43.054" v="0"/>
          <ac:spMkLst>
            <pc:docMk/>
            <pc:sldMk cId="704685279" sldId="362"/>
            <ac:spMk id="3074" creationId="{00000000-0000-0000-0000-000000000000}"/>
          </ac:spMkLst>
        </pc:spChg>
      </pc:sldChg>
      <pc:sldChg chg="modSp">
        <pc:chgData name="Caroline Prodger" userId="e4ef2e75-b60b-401b-8ebe-291bdcf405f4" providerId="ADAL" clId="{5CD9E5A9-D6BE-4FDF-8146-6DC6A79D59F2}" dt="2021-09-13T15:03:43.054" v="0"/>
        <pc:sldMkLst>
          <pc:docMk/>
          <pc:sldMk cId="2430038887" sldId="363"/>
        </pc:sldMkLst>
        <pc:spChg chg="mod">
          <ac:chgData name="Caroline Prodger" userId="e4ef2e75-b60b-401b-8ebe-291bdcf405f4" providerId="ADAL" clId="{5CD9E5A9-D6BE-4FDF-8146-6DC6A79D59F2}" dt="2021-09-13T15:03:43.054" v="0"/>
          <ac:spMkLst>
            <pc:docMk/>
            <pc:sldMk cId="2430038887" sldId="363"/>
            <ac:spMk id="2" creationId="{00000000-0000-0000-0000-000000000000}"/>
          </ac:spMkLst>
        </pc:spChg>
      </pc:sldChg>
      <pc:sldChg chg="modSp">
        <pc:chgData name="Caroline Prodger" userId="e4ef2e75-b60b-401b-8ebe-291bdcf405f4" providerId="ADAL" clId="{5CD9E5A9-D6BE-4FDF-8146-6DC6A79D59F2}" dt="2021-09-13T15:03:43.054" v="0"/>
        <pc:sldMkLst>
          <pc:docMk/>
          <pc:sldMk cId="218487431" sldId="373"/>
        </pc:sldMkLst>
        <pc:spChg chg="mod">
          <ac:chgData name="Caroline Prodger" userId="e4ef2e75-b60b-401b-8ebe-291bdcf405f4" providerId="ADAL" clId="{5CD9E5A9-D6BE-4FDF-8146-6DC6A79D59F2}" dt="2021-09-13T15:03:43.054" v="0"/>
          <ac:spMkLst>
            <pc:docMk/>
            <pc:sldMk cId="218487431" sldId="373"/>
            <ac:spMk id="3074" creationId="{00000000-0000-0000-0000-000000000000}"/>
          </ac:spMkLst>
        </pc:spChg>
      </pc:sldChg>
      <pc:sldChg chg="modSp">
        <pc:chgData name="Caroline Prodger" userId="e4ef2e75-b60b-401b-8ebe-291bdcf405f4" providerId="ADAL" clId="{5CD9E5A9-D6BE-4FDF-8146-6DC6A79D59F2}" dt="2021-09-13T15:03:43.054" v="0"/>
        <pc:sldMkLst>
          <pc:docMk/>
          <pc:sldMk cId="1067095331" sldId="375"/>
        </pc:sldMkLst>
        <pc:spChg chg="mod">
          <ac:chgData name="Caroline Prodger" userId="e4ef2e75-b60b-401b-8ebe-291bdcf405f4" providerId="ADAL" clId="{5CD9E5A9-D6BE-4FDF-8146-6DC6A79D59F2}" dt="2021-09-13T15:03:43.054" v="0"/>
          <ac:spMkLst>
            <pc:docMk/>
            <pc:sldMk cId="1067095331" sldId="375"/>
            <ac:spMk id="2" creationId="{31D80274-C4FE-434A-874A-71DF67332D3B}"/>
          </ac:spMkLst>
        </pc:spChg>
      </pc:sldChg>
      <pc:sldChg chg="modSp">
        <pc:chgData name="Caroline Prodger" userId="e4ef2e75-b60b-401b-8ebe-291bdcf405f4" providerId="ADAL" clId="{5CD9E5A9-D6BE-4FDF-8146-6DC6A79D59F2}" dt="2021-09-13T15:03:43.054" v="0"/>
        <pc:sldMkLst>
          <pc:docMk/>
          <pc:sldMk cId="3468934954" sldId="376"/>
        </pc:sldMkLst>
        <pc:spChg chg="mod">
          <ac:chgData name="Caroline Prodger" userId="e4ef2e75-b60b-401b-8ebe-291bdcf405f4" providerId="ADAL" clId="{5CD9E5A9-D6BE-4FDF-8146-6DC6A79D59F2}" dt="2021-09-13T15:03:43.054" v="0"/>
          <ac:spMkLst>
            <pc:docMk/>
            <pc:sldMk cId="3468934954" sldId="376"/>
            <ac:spMk id="2" creationId="{C9EAE6E3-3C5B-45B6-9614-C3874ACE38F2}"/>
          </ac:spMkLst>
        </pc:spChg>
        <pc:spChg chg="mod">
          <ac:chgData name="Caroline Prodger" userId="e4ef2e75-b60b-401b-8ebe-291bdcf405f4" providerId="ADAL" clId="{5CD9E5A9-D6BE-4FDF-8146-6DC6A79D59F2}" dt="2021-09-13T15:03:43.054" v="0"/>
          <ac:spMkLst>
            <pc:docMk/>
            <pc:sldMk cId="3468934954" sldId="376"/>
            <ac:spMk id="3" creationId="{80B1FB90-CAA1-4C0A-925A-73666C7AAA3E}"/>
          </ac:spMkLst>
        </pc:spChg>
      </pc:sldChg>
      <pc:sldChg chg="modSp">
        <pc:chgData name="Caroline Prodger" userId="e4ef2e75-b60b-401b-8ebe-291bdcf405f4" providerId="ADAL" clId="{5CD9E5A9-D6BE-4FDF-8146-6DC6A79D59F2}" dt="2021-09-13T15:03:43.054" v="0"/>
        <pc:sldMkLst>
          <pc:docMk/>
          <pc:sldMk cId="1446691000" sldId="377"/>
        </pc:sldMkLst>
        <pc:spChg chg="mod">
          <ac:chgData name="Caroline Prodger" userId="e4ef2e75-b60b-401b-8ebe-291bdcf405f4" providerId="ADAL" clId="{5CD9E5A9-D6BE-4FDF-8146-6DC6A79D59F2}" dt="2021-09-13T15:03:43.054" v="0"/>
          <ac:spMkLst>
            <pc:docMk/>
            <pc:sldMk cId="1446691000" sldId="377"/>
            <ac:spMk id="2" creationId="{6C0909BC-4170-4B96-A5D7-C3167A85FE35}"/>
          </ac:spMkLst>
        </pc:spChg>
        <pc:spChg chg="mod">
          <ac:chgData name="Caroline Prodger" userId="e4ef2e75-b60b-401b-8ebe-291bdcf405f4" providerId="ADAL" clId="{5CD9E5A9-D6BE-4FDF-8146-6DC6A79D59F2}" dt="2021-09-13T15:03:43.054" v="0"/>
          <ac:spMkLst>
            <pc:docMk/>
            <pc:sldMk cId="1446691000" sldId="377"/>
            <ac:spMk id="3" creationId="{9F02893B-70A5-4C69-8E76-89D581662F26}"/>
          </ac:spMkLst>
        </pc:spChg>
      </pc:sldChg>
    </pc:docChg>
  </pc:docChgLst>
  <pc:docChgLst>
    <pc:chgData name="Caroline Prodger" userId="e4ef2e75-b60b-401b-8ebe-291bdcf405f4" providerId="ADAL" clId="{C1390EDB-C119-4FF6-A18B-2FC4E6C76AC1}"/>
    <pc:docChg chg="custSel modSld">
      <pc:chgData name="Caroline Prodger" userId="e4ef2e75-b60b-401b-8ebe-291bdcf405f4" providerId="ADAL" clId="{C1390EDB-C119-4FF6-A18B-2FC4E6C76AC1}" dt="2021-09-28T11:08:36.863" v="48" actId="14100"/>
      <pc:docMkLst>
        <pc:docMk/>
      </pc:docMkLst>
      <pc:sldChg chg="addSp delSp modSp mod">
        <pc:chgData name="Caroline Prodger" userId="e4ef2e75-b60b-401b-8ebe-291bdcf405f4" providerId="ADAL" clId="{C1390EDB-C119-4FF6-A18B-2FC4E6C76AC1}" dt="2021-09-28T11:04:27.224" v="24" actId="1076"/>
        <pc:sldMkLst>
          <pc:docMk/>
          <pc:sldMk cId="0" sldId="328"/>
        </pc:sldMkLst>
        <pc:spChg chg="del mod">
          <ac:chgData name="Caroline Prodger" userId="e4ef2e75-b60b-401b-8ebe-291bdcf405f4" providerId="ADAL" clId="{C1390EDB-C119-4FF6-A18B-2FC4E6C76AC1}" dt="2021-09-28T11:03:21.260" v="20" actId="478"/>
          <ac:spMkLst>
            <pc:docMk/>
            <pc:sldMk cId="0" sldId="328"/>
            <ac:spMk id="11" creationId="{7FDDFEDE-F877-8E48-B02C-49CBCE3624E4}"/>
          </ac:spMkLst>
        </pc:spChg>
        <pc:picChg chg="add mod">
          <ac:chgData name="Caroline Prodger" userId="e4ef2e75-b60b-401b-8ebe-291bdcf405f4" providerId="ADAL" clId="{C1390EDB-C119-4FF6-A18B-2FC4E6C76AC1}" dt="2021-09-28T11:04:27.224" v="24" actId="1076"/>
          <ac:picMkLst>
            <pc:docMk/>
            <pc:sldMk cId="0" sldId="328"/>
            <ac:picMk id="3" creationId="{6B971939-CA69-4B7F-AAFE-D9967ECE72DE}"/>
          </ac:picMkLst>
        </pc:picChg>
        <pc:picChg chg="del">
          <ac:chgData name="Caroline Prodger" userId="e4ef2e75-b60b-401b-8ebe-291bdcf405f4" providerId="ADAL" clId="{C1390EDB-C119-4FF6-A18B-2FC4E6C76AC1}" dt="2021-09-28T11:04:15.260" v="21" actId="478"/>
          <ac:picMkLst>
            <pc:docMk/>
            <pc:sldMk cId="0" sldId="328"/>
            <ac:picMk id="10" creationId="{3073AED2-6F71-9A4B-91C9-FC842FE87D2E}"/>
          </ac:picMkLst>
        </pc:picChg>
      </pc:sldChg>
      <pc:sldChg chg="addSp delSp modSp mod">
        <pc:chgData name="Caroline Prodger" userId="e4ef2e75-b60b-401b-8ebe-291bdcf405f4" providerId="ADAL" clId="{C1390EDB-C119-4FF6-A18B-2FC4E6C76AC1}" dt="2021-09-28T11:07:05.708" v="44" actId="1076"/>
        <pc:sldMkLst>
          <pc:docMk/>
          <pc:sldMk cId="163786121" sldId="348"/>
        </pc:sldMkLst>
        <pc:spChg chg="del">
          <ac:chgData name="Caroline Prodger" userId="e4ef2e75-b60b-401b-8ebe-291bdcf405f4" providerId="ADAL" clId="{C1390EDB-C119-4FF6-A18B-2FC4E6C76AC1}" dt="2021-09-28T11:06:33.452" v="37" actId="478"/>
          <ac:spMkLst>
            <pc:docMk/>
            <pc:sldMk cId="163786121" sldId="348"/>
            <ac:spMk id="11" creationId="{7B97CF2A-CCA2-4E4C-AFE3-F4906B7BDB85}"/>
          </ac:spMkLst>
        </pc:spChg>
        <pc:spChg chg="del">
          <ac:chgData name="Caroline Prodger" userId="e4ef2e75-b60b-401b-8ebe-291bdcf405f4" providerId="ADAL" clId="{C1390EDB-C119-4FF6-A18B-2FC4E6C76AC1}" dt="2021-09-28T11:06:27.500" v="31" actId="478"/>
          <ac:spMkLst>
            <pc:docMk/>
            <pc:sldMk cId="163786121" sldId="348"/>
            <ac:spMk id="12" creationId="{38BBAD6C-980E-6242-838D-2004B5DCB8E6}"/>
          </ac:spMkLst>
        </pc:spChg>
        <pc:spChg chg="del">
          <ac:chgData name="Caroline Prodger" userId="e4ef2e75-b60b-401b-8ebe-291bdcf405f4" providerId="ADAL" clId="{C1390EDB-C119-4FF6-A18B-2FC4E6C76AC1}" dt="2021-09-28T11:06:29.404" v="33" actId="478"/>
          <ac:spMkLst>
            <pc:docMk/>
            <pc:sldMk cId="163786121" sldId="348"/>
            <ac:spMk id="13" creationId="{51EC8FE8-BD16-0146-BFCC-DC771A0B7306}"/>
          </ac:spMkLst>
        </pc:spChg>
        <pc:spChg chg="del">
          <ac:chgData name="Caroline Prodger" userId="e4ef2e75-b60b-401b-8ebe-291bdcf405f4" providerId="ADAL" clId="{C1390EDB-C119-4FF6-A18B-2FC4E6C76AC1}" dt="2021-09-28T11:06:36.604" v="39" actId="478"/>
          <ac:spMkLst>
            <pc:docMk/>
            <pc:sldMk cId="163786121" sldId="348"/>
            <ac:spMk id="14" creationId="{7EFCDC08-846F-5642-9AEF-0F6663C259E7}"/>
          </ac:spMkLst>
        </pc:spChg>
        <pc:spChg chg="del mod">
          <ac:chgData name="Caroline Prodger" userId="e4ef2e75-b60b-401b-8ebe-291bdcf405f4" providerId="ADAL" clId="{C1390EDB-C119-4FF6-A18B-2FC4E6C76AC1}" dt="2021-09-28T11:06:31.164" v="35" actId="478"/>
          <ac:spMkLst>
            <pc:docMk/>
            <pc:sldMk cId="163786121" sldId="348"/>
            <ac:spMk id="17" creationId="{789BF53B-7924-364B-BC3B-E8373BD63E00}"/>
          </ac:spMkLst>
        </pc:spChg>
        <pc:spChg chg="mod">
          <ac:chgData name="Caroline Prodger" userId="e4ef2e75-b60b-401b-8ebe-291bdcf405f4" providerId="ADAL" clId="{C1390EDB-C119-4FF6-A18B-2FC4E6C76AC1}" dt="2021-09-28T11:06:42.037" v="41" actId="1076"/>
          <ac:spMkLst>
            <pc:docMk/>
            <pc:sldMk cId="163786121" sldId="348"/>
            <ac:spMk id="3075" creationId="{00000000-0000-0000-0000-000000000000}"/>
          </ac:spMkLst>
        </pc:spChg>
        <pc:picChg chg="add mod">
          <ac:chgData name="Caroline Prodger" userId="e4ef2e75-b60b-401b-8ebe-291bdcf405f4" providerId="ADAL" clId="{C1390EDB-C119-4FF6-A18B-2FC4E6C76AC1}" dt="2021-09-28T11:07:05.708" v="44" actId="1076"/>
          <ac:picMkLst>
            <pc:docMk/>
            <pc:sldMk cId="163786121" sldId="348"/>
            <ac:picMk id="3" creationId="{3CBD2939-1F67-4484-8492-87D07F4E7381}"/>
          </ac:picMkLst>
        </pc:picChg>
        <pc:picChg chg="del">
          <ac:chgData name="Caroline Prodger" userId="e4ef2e75-b60b-401b-8ebe-291bdcf405f4" providerId="ADAL" clId="{C1390EDB-C119-4FF6-A18B-2FC4E6C76AC1}" dt="2021-09-28T11:06:34.428" v="38" actId="478"/>
          <ac:picMkLst>
            <pc:docMk/>
            <pc:sldMk cId="163786121" sldId="348"/>
            <ac:picMk id="5" creationId="{8477FE05-0DF0-A94A-94FB-6B84B4D8E654}"/>
          </ac:picMkLst>
        </pc:picChg>
        <pc:picChg chg="del">
          <ac:chgData name="Caroline Prodger" userId="e4ef2e75-b60b-401b-8ebe-291bdcf405f4" providerId="ADAL" clId="{C1390EDB-C119-4FF6-A18B-2FC4E6C76AC1}" dt="2021-09-28T11:06:28.155" v="32" actId="478"/>
          <ac:picMkLst>
            <pc:docMk/>
            <pc:sldMk cId="163786121" sldId="348"/>
            <ac:picMk id="7" creationId="{21FDF369-6C6A-B146-932F-145EB0CE11AD}"/>
          </ac:picMkLst>
        </pc:picChg>
        <pc:picChg chg="del">
          <ac:chgData name="Caroline Prodger" userId="e4ef2e75-b60b-401b-8ebe-291bdcf405f4" providerId="ADAL" clId="{C1390EDB-C119-4FF6-A18B-2FC4E6C76AC1}" dt="2021-09-28T11:06:26.220" v="30" actId="478"/>
          <ac:picMkLst>
            <pc:docMk/>
            <pc:sldMk cId="163786121" sldId="348"/>
            <ac:picMk id="9" creationId="{2BAF6F19-6BC4-7E48-9690-12E31FAAD58F}"/>
          </ac:picMkLst>
        </pc:picChg>
        <pc:picChg chg="del">
          <ac:chgData name="Caroline Prodger" userId="e4ef2e75-b60b-401b-8ebe-291bdcf405f4" providerId="ADAL" clId="{C1390EDB-C119-4FF6-A18B-2FC4E6C76AC1}" dt="2021-09-28T11:06:31.820" v="36" actId="478"/>
          <ac:picMkLst>
            <pc:docMk/>
            <pc:sldMk cId="163786121" sldId="348"/>
            <ac:picMk id="10" creationId="{2A56085C-AA4C-4A40-B91C-AE5BE2848FD7}"/>
          </ac:picMkLst>
        </pc:picChg>
      </pc:sldChg>
      <pc:sldChg chg="delSp modSp mod">
        <pc:chgData name="Caroline Prodger" userId="e4ef2e75-b60b-401b-8ebe-291bdcf405f4" providerId="ADAL" clId="{C1390EDB-C119-4FF6-A18B-2FC4E6C76AC1}" dt="2021-09-28T11:08:36.863" v="48" actId="14100"/>
        <pc:sldMkLst>
          <pc:docMk/>
          <pc:sldMk cId="2485411150" sldId="349"/>
        </pc:sldMkLst>
        <pc:spChg chg="del">
          <ac:chgData name="Caroline Prodger" userId="e4ef2e75-b60b-401b-8ebe-291bdcf405f4" providerId="ADAL" clId="{C1390EDB-C119-4FF6-A18B-2FC4E6C76AC1}" dt="2021-09-28T11:01:47.908" v="1" actId="21"/>
          <ac:spMkLst>
            <pc:docMk/>
            <pc:sldMk cId="2485411150" sldId="349"/>
            <ac:spMk id="11" creationId="{4B5271C4-A7DB-8446-A404-F691D88818D1}"/>
          </ac:spMkLst>
        </pc:spChg>
        <pc:graphicFrameChg chg="mod modGraphic">
          <ac:chgData name="Caroline Prodger" userId="e4ef2e75-b60b-401b-8ebe-291bdcf405f4" providerId="ADAL" clId="{C1390EDB-C119-4FF6-A18B-2FC4E6C76AC1}" dt="2021-09-28T11:08:36.863" v="48" actId="14100"/>
          <ac:graphicFrameMkLst>
            <pc:docMk/>
            <pc:sldMk cId="2485411150" sldId="349"/>
            <ac:graphicFrameMk id="20" creationId="{66490974-AD1D-2346-9624-040FB735B9EB}"/>
          </ac:graphicFrameMkLst>
        </pc:graphicFrameChg>
      </pc:sldChg>
      <pc:sldChg chg="addSp delSp modSp mod">
        <pc:chgData name="Caroline Prodger" userId="e4ef2e75-b60b-401b-8ebe-291bdcf405f4" providerId="ADAL" clId="{C1390EDB-C119-4FF6-A18B-2FC4E6C76AC1}" dt="2021-09-28T11:02:59.284" v="18" actId="1076"/>
        <pc:sldMkLst>
          <pc:docMk/>
          <pc:sldMk cId="3871989556" sldId="353"/>
        </pc:sldMkLst>
        <pc:spChg chg="del">
          <ac:chgData name="Caroline Prodger" userId="e4ef2e75-b60b-401b-8ebe-291bdcf405f4" providerId="ADAL" clId="{C1390EDB-C119-4FF6-A18B-2FC4E6C76AC1}" dt="2021-09-28T11:02:21.324" v="6" actId="478"/>
          <ac:spMkLst>
            <pc:docMk/>
            <pc:sldMk cId="3871989556" sldId="353"/>
            <ac:spMk id="2" creationId="{3A6A9CEB-0395-204E-AA6A-7B050A2767B5}"/>
          </ac:spMkLst>
        </pc:spChg>
        <pc:spChg chg="del">
          <ac:chgData name="Caroline Prodger" userId="e4ef2e75-b60b-401b-8ebe-291bdcf405f4" providerId="ADAL" clId="{C1390EDB-C119-4FF6-A18B-2FC4E6C76AC1}" dt="2021-09-28T11:02:19.301" v="5" actId="21"/>
          <ac:spMkLst>
            <pc:docMk/>
            <pc:sldMk cId="3871989556" sldId="353"/>
            <ac:spMk id="3" creationId="{6E96A867-965F-1E47-81F1-FDE0BEF6EB32}"/>
          </ac:spMkLst>
        </pc:spChg>
        <pc:spChg chg="del">
          <ac:chgData name="Caroline Prodger" userId="e4ef2e75-b60b-401b-8ebe-291bdcf405f4" providerId="ADAL" clId="{C1390EDB-C119-4FF6-A18B-2FC4E6C76AC1}" dt="2021-09-28T11:02:46.796" v="12" actId="478"/>
          <ac:spMkLst>
            <pc:docMk/>
            <pc:sldMk cId="3871989556" sldId="353"/>
            <ac:spMk id="11" creationId="{4B5271C4-A7DB-8446-A404-F691D88818D1}"/>
          </ac:spMkLst>
        </pc:spChg>
        <pc:spChg chg="del">
          <ac:chgData name="Caroline Prodger" userId="e4ef2e75-b60b-401b-8ebe-291bdcf405f4" providerId="ADAL" clId="{C1390EDB-C119-4FF6-A18B-2FC4E6C76AC1}" dt="2021-09-28T11:02:15.404" v="3" actId="478"/>
          <ac:spMkLst>
            <pc:docMk/>
            <pc:sldMk cId="3871989556" sldId="353"/>
            <ac:spMk id="12" creationId="{60550C5E-A01E-EC45-9488-15ED6B8CFB59}"/>
          </ac:spMkLst>
        </pc:spChg>
        <pc:spChg chg="del">
          <ac:chgData name="Caroline Prodger" userId="e4ef2e75-b60b-401b-8ebe-291bdcf405f4" providerId="ADAL" clId="{C1390EDB-C119-4FF6-A18B-2FC4E6C76AC1}" dt="2021-09-28T11:02:22.716" v="7" actId="478"/>
          <ac:spMkLst>
            <pc:docMk/>
            <pc:sldMk cId="3871989556" sldId="353"/>
            <ac:spMk id="13" creationId="{AED3F478-2141-A74D-A647-6821AC7AB6AE}"/>
          </ac:spMkLst>
        </pc:spChg>
        <pc:spChg chg="del">
          <ac:chgData name="Caroline Prodger" userId="e4ef2e75-b60b-401b-8ebe-291bdcf405f4" providerId="ADAL" clId="{C1390EDB-C119-4FF6-A18B-2FC4E6C76AC1}" dt="2021-09-28T11:02:16.684" v="4" actId="478"/>
          <ac:spMkLst>
            <pc:docMk/>
            <pc:sldMk cId="3871989556" sldId="353"/>
            <ac:spMk id="21" creationId="{1BAF8B81-CB21-2342-AE81-4E3A3E759671}"/>
          </ac:spMkLst>
        </pc:spChg>
        <pc:spChg chg="del">
          <ac:chgData name="Caroline Prodger" userId="e4ef2e75-b60b-401b-8ebe-291bdcf405f4" providerId="ADAL" clId="{C1390EDB-C119-4FF6-A18B-2FC4E6C76AC1}" dt="2021-09-28T11:02:24.428" v="8" actId="478"/>
          <ac:spMkLst>
            <pc:docMk/>
            <pc:sldMk cId="3871989556" sldId="353"/>
            <ac:spMk id="23" creationId="{E94D3FF4-0EB2-8E46-8458-21765D1BBC9C}"/>
          </ac:spMkLst>
        </pc:spChg>
        <pc:picChg chg="add mod">
          <ac:chgData name="Caroline Prodger" userId="e4ef2e75-b60b-401b-8ebe-291bdcf405f4" providerId="ADAL" clId="{C1390EDB-C119-4FF6-A18B-2FC4E6C76AC1}" dt="2021-09-28T11:02:59.284" v="18" actId="1076"/>
          <ac:picMkLst>
            <pc:docMk/>
            <pc:sldMk cId="3871989556" sldId="353"/>
            <ac:picMk id="5" creationId="{408E7D81-AF4A-4E28-92C1-354EFCEC4F5C}"/>
          </ac:picMkLst>
        </pc:picChg>
        <pc:picChg chg="del">
          <ac:chgData name="Caroline Prodger" userId="e4ef2e75-b60b-401b-8ebe-291bdcf405f4" providerId="ADAL" clId="{C1390EDB-C119-4FF6-A18B-2FC4E6C76AC1}" dt="2021-09-28T11:02:13.516" v="2" actId="478"/>
          <ac:picMkLst>
            <pc:docMk/>
            <pc:sldMk cId="3871989556" sldId="353"/>
            <ac:picMk id="15" creationId="{A653D439-E56C-EC4C-9485-833825E79C71}"/>
          </ac:picMkLst>
        </pc:picChg>
      </pc:sldChg>
      <pc:sldChg chg="modSp mod">
        <pc:chgData name="Caroline Prodger" userId="e4ef2e75-b60b-401b-8ebe-291bdcf405f4" providerId="ADAL" clId="{C1390EDB-C119-4FF6-A18B-2FC4E6C76AC1}" dt="2021-09-28T11:08:13.804" v="47" actId="20577"/>
        <pc:sldMkLst>
          <pc:docMk/>
          <pc:sldMk cId="1446691000" sldId="377"/>
        </pc:sldMkLst>
        <pc:spChg chg="mod">
          <ac:chgData name="Caroline Prodger" userId="e4ef2e75-b60b-401b-8ebe-291bdcf405f4" providerId="ADAL" clId="{C1390EDB-C119-4FF6-A18B-2FC4E6C76AC1}" dt="2021-09-28T11:08:13.804" v="47" actId="20577"/>
          <ac:spMkLst>
            <pc:docMk/>
            <pc:sldMk cId="1446691000" sldId="377"/>
            <ac:spMk id="3" creationId="{9F02893B-70A5-4C69-8E76-89D581662F26}"/>
          </ac:spMkLst>
        </pc:spChg>
      </pc:sldChg>
    </pc:docChg>
  </pc:docChgLst>
  <pc:docChgLst>
    <pc:chgData name="Caroline Prodger" userId="e4ef2e75-b60b-401b-8ebe-291bdcf405f4" providerId="ADAL" clId="{47FD80E3-2809-47C5-A296-6CDC82F6D9C4}"/>
    <pc:docChg chg="undo custSel addSld delSld modSld sldOrd">
      <pc:chgData name="Caroline Prodger" userId="e4ef2e75-b60b-401b-8ebe-291bdcf405f4" providerId="ADAL" clId="{47FD80E3-2809-47C5-A296-6CDC82F6D9C4}" dt="2021-09-13T14:59:11.219" v="2333"/>
      <pc:docMkLst>
        <pc:docMk/>
      </pc:docMkLst>
      <pc:sldChg chg="modSp">
        <pc:chgData name="Caroline Prodger" userId="e4ef2e75-b60b-401b-8ebe-291bdcf405f4" providerId="ADAL" clId="{47FD80E3-2809-47C5-A296-6CDC82F6D9C4}" dt="2021-09-13T14:59:11.219" v="2333"/>
        <pc:sldMkLst>
          <pc:docMk/>
          <pc:sldMk cId="0" sldId="328"/>
        </pc:sldMkLst>
        <pc:spChg chg="mod">
          <ac:chgData name="Caroline Prodger" userId="e4ef2e75-b60b-401b-8ebe-291bdcf405f4" providerId="ADAL" clId="{47FD80E3-2809-47C5-A296-6CDC82F6D9C4}" dt="2021-09-13T14:59:11.219" v="2333"/>
          <ac:spMkLst>
            <pc:docMk/>
            <pc:sldMk cId="0" sldId="328"/>
            <ac:spMk id="3074" creationId="{00000000-0000-0000-0000-000000000000}"/>
          </ac:spMkLst>
        </pc:spChg>
      </pc:sldChg>
      <pc:sldChg chg="ord">
        <pc:chgData name="Caroline Prodger" userId="e4ef2e75-b60b-401b-8ebe-291bdcf405f4" providerId="ADAL" clId="{47FD80E3-2809-47C5-A296-6CDC82F6D9C4}" dt="2021-09-10T13:56:21.638" v="1910"/>
        <pc:sldMkLst>
          <pc:docMk/>
          <pc:sldMk cId="0" sldId="338"/>
        </pc:sldMkLst>
      </pc:sldChg>
      <pc:sldChg chg="del">
        <pc:chgData name="Caroline Prodger" userId="e4ef2e75-b60b-401b-8ebe-291bdcf405f4" providerId="ADAL" clId="{47FD80E3-2809-47C5-A296-6CDC82F6D9C4}" dt="2021-09-10T13:53:05.382" v="1774" actId="2696"/>
        <pc:sldMkLst>
          <pc:docMk/>
          <pc:sldMk cId="280089450" sldId="346"/>
        </pc:sldMkLst>
      </pc:sldChg>
      <pc:sldChg chg="addSp delSp modSp mod ord">
        <pc:chgData name="Caroline Prodger" userId="e4ef2e75-b60b-401b-8ebe-291bdcf405f4" providerId="ADAL" clId="{47FD80E3-2809-47C5-A296-6CDC82F6D9C4}" dt="2021-09-13T14:59:11.219" v="2333"/>
        <pc:sldMkLst>
          <pc:docMk/>
          <pc:sldMk cId="8321902" sldId="347"/>
        </pc:sldMkLst>
        <pc:spChg chg="add del mod">
          <ac:chgData name="Caroline Prodger" userId="e4ef2e75-b60b-401b-8ebe-291bdcf405f4" providerId="ADAL" clId="{47FD80E3-2809-47C5-A296-6CDC82F6D9C4}" dt="2021-09-10T13:49:28.293" v="1761" actId="21"/>
          <ac:spMkLst>
            <pc:docMk/>
            <pc:sldMk cId="8321902" sldId="347"/>
            <ac:spMk id="3" creationId="{03C4540D-02F9-4021-A052-4473527DF0A1}"/>
          </ac:spMkLst>
        </pc:spChg>
        <pc:spChg chg="del mod">
          <ac:chgData name="Caroline Prodger" userId="e4ef2e75-b60b-401b-8ebe-291bdcf405f4" providerId="ADAL" clId="{47FD80E3-2809-47C5-A296-6CDC82F6D9C4}" dt="2021-09-10T13:47:56.901" v="1699" actId="478"/>
          <ac:spMkLst>
            <pc:docMk/>
            <pc:sldMk cId="8321902" sldId="347"/>
            <ac:spMk id="5" creationId="{61B3F58A-DB11-8046-9282-BF0B784F3CDB}"/>
          </ac:spMkLst>
        </pc:spChg>
        <pc:spChg chg="mod">
          <ac:chgData name="Caroline Prodger" userId="e4ef2e75-b60b-401b-8ebe-291bdcf405f4" providerId="ADAL" clId="{47FD80E3-2809-47C5-A296-6CDC82F6D9C4}" dt="2021-09-13T14:59:11.219" v="2333"/>
          <ac:spMkLst>
            <pc:docMk/>
            <pc:sldMk cId="8321902" sldId="347"/>
            <ac:spMk id="3074" creationId="{00000000-0000-0000-0000-000000000000}"/>
          </ac:spMkLst>
        </pc:spChg>
        <pc:spChg chg="add del mod">
          <ac:chgData name="Caroline Prodger" userId="e4ef2e75-b60b-401b-8ebe-291bdcf405f4" providerId="ADAL" clId="{47FD80E3-2809-47C5-A296-6CDC82F6D9C4}" dt="2021-09-10T13:49:28.293" v="1761" actId="21"/>
          <ac:spMkLst>
            <pc:docMk/>
            <pc:sldMk cId="8321902" sldId="347"/>
            <ac:spMk id="3075" creationId="{00000000-0000-0000-0000-000000000000}"/>
          </ac:spMkLst>
        </pc:spChg>
      </pc:sldChg>
      <pc:sldChg chg="modSp mod ord">
        <pc:chgData name="Caroline Prodger" userId="e4ef2e75-b60b-401b-8ebe-291bdcf405f4" providerId="ADAL" clId="{47FD80E3-2809-47C5-A296-6CDC82F6D9C4}" dt="2021-09-13T14:59:11.219" v="2333"/>
        <pc:sldMkLst>
          <pc:docMk/>
          <pc:sldMk cId="163786121" sldId="348"/>
        </pc:sldMkLst>
        <pc:spChg chg="mod">
          <ac:chgData name="Caroline Prodger" userId="e4ef2e75-b60b-401b-8ebe-291bdcf405f4" providerId="ADAL" clId="{47FD80E3-2809-47C5-A296-6CDC82F6D9C4}" dt="2021-09-13T14:59:11.219" v="2333"/>
          <ac:spMkLst>
            <pc:docMk/>
            <pc:sldMk cId="163786121" sldId="348"/>
            <ac:spMk id="3074" creationId="{00000000-0000-0000-0000-000000000000}"/>
          </ac:spMkLst>
        </pc:spChg>
      </pc:sldChg>
      <pc:sldChg chg="addSp delSp modSp mod">
        <pc:chgData name="Caroline Prodger" userId="e4ef2e75-b60b-401b-8ebe-291bdcf405f4" providerId="ADAL" clId="{47FD80E3-2809-47C5-A296-6CDC82F6D9C4}" dt="2021-09-10T12:38:56.034" v="26" actId="1076"/>
        <pc:sldMkLst>
          <pc:docMk/>
          <pc:sldMk cId="2472666682" sldId="350"/>
        </pc:sldMkLst>
        <pc:spChg chg="del">
          <ac:chgData name="Caroline Prodger" userId="e4ef2e75-b60b-401b-8ebe-291bdcf405f4" providerId="ADAL" clId="{47FD80E3-2809-47C5-A296-6CDC82F6D9C4}" dt="2021-09-10T12:36:08.863" v="9" actId="478"/>
          <ac:spMkLst>
            <pc:docMk/>
            <pc:sldMk cId="2472666682" sldId="350"/>
            <ac:spMk id="2" creationId="{774303AC-5843-604B-8A2E-7FBC2C496E7F}"/>
          </ac:spMkLst>
        </pc:spChg>
        <pc:spChg chg="mod">
          <ac:chgData name="Caroline Prodger" userId="e4ef2e75-b60b-401b-8ebe-291bdcf405f4" providerId="ADAL" clId="{47FD80E3-2809-47C5-A296-6CDC82F6D9C4}" dt="2021-09-10T12:36:11.568" v="10" actId="14100"/>
          <ac:spMkLst>
            <pc:docMk/>
            <pc:sldMk cId="2472666682" sldId="350"/>
            <ac:spMk id="6" creationId="{19848C21-DF1C-B844-A9C0-E4A14F01C247}"/>
          </ac:spMkLst>
        </pc:spChg>
        <pc:spChg chg="del">
          <ac:chgData name="Caroline Prodger" userId="e4ef2e75-b60b-401b-8ebe-291bdcf405f4" providerId="ADAL" clId="{47FD80E3-2809-47C5-A296-6CDC82F6D9C4}" dt="2021-09-10T12:36:38.464" v="16" actId="478"/>
          <ac:spMkLst>
            <pc:docMk/>
            <pc:sldMk cId="2472666682" sldId="350"/>
            <ac:spMk id="8" creationId="{7E5221A4-142F-6F42-9FEA-EA42B3BB0DF4}"/>
          </ac:spMkLst>
        </pc:spChg>
        <pc:spChg chg="del">
          <ac:chgData name="Caroline Prodger" userId="e4ef2e75-b60b-401b-8ebe-291bdcf405f4" providerId="ADAL" clId="{47FD80E3-2809-47C5-A296-6CDC82F6D9C4}" dt="2021-09-10T12:36:36.623" v="15" actId="478"/>
          <ac:spMkLst>
            <pc:docMk/>
            <pc:sldMk cId="2472666682" sldId="350"/>
            <ac:spMk id="11" creationId="{4B5271C4-A7DB-8446-A404-F691D88818D1}"/>
          </ac:spMkLst>
        </pc:spChg>
        <pc:spChg chg="mod">
          <ac:chgData name="Caroline Prodger" userId="e4ef2e75-b60b-401b-8ebe-291bdcf405f4" providerId="ADAL" clId="{47FD80E3-2809-47C5-A296-6CDC82F6D9C4}" dt="2021-09-10T12:36:31.185" v="12" actId="1076"/>
          <ac:spMkLst>
            <pc:docMk/>
            <pc:sldMk cId="2472666682" sldId="350"/>
            <ac:spMk id="12" creationId="{60550C5E-A01E-EC45-9488-15ED6B8CFB59}"/>
          </ac:spMkLst>
        </pc:spChg>
        <pc:spChg chg="mod">
          <ac:chgData name="Caroline Prodger" userId="e4ef2e75-b60b-401b-8ebe-291bdcf405f4" providerId="ADAL" clId="{47FD80E3-2809-47C5-A296-6CDC82F6D9C4}" dt="2021-09-10T12:36:27.782" v="11" actId="1076"/>
          <ac:spMkLst>
            <pc:docMk/>
            <pc:sldMk cId="2472666682" sldId="350"/>
            <ac:spMk id="13" creationId="{AED3F478-2141-A74D-A647-6821AC7AB6AE}"/>
          </ac:spMkLst>
        </pc:spChg>
        <pc:spChg chg="del">
          <ac:chgData name="Caroline Prodger" userId="e4ef2e75-b60b-401b-8ebe-291bdcf405f4" providerId="ADAL" clId="{47FD80E3-2809-47C5-A296-6CDC82F6D9C4}" dt="2021-09-10T12:36:07.120" v="8" actId="478"/>
          <ac:spMkLst>
            <pc:docMk/>
            <pc:sldMk cId="2472666682" sldId="350"/>
            <ac:spMk id="16" creationId="{209DB3B8-81E4-9D43-A8E6-23A0799475B9}"/>
          </ac:spMkLst>
        </pc:spChg>
        <pc:picChg chg="del">
          <ac:chgData name="Caroline Prodger" userId="e4ef2e75-b60b-401b-8ebe-291bdcf405f4" providerId="ADAL" clId="{47FD80E3-2809-47C5-A296-6CDC82F6D9C4}" dt="2021-09-10T12:36:05.455" v="7" actId="478"/>
          <ac:picMkLst>
            <pc:docMk/>
            <pc:sldMk cId="2472666682" sldId="350"/>
            <ac:picMk id="4" creationId="{A1358B37-7B6C-5A4E-A194-2844D3F713B4}"/>
          </ac:picMkLst>
        </pc:picChg>
        <pc:picChg chg="add mod">
          <ac:chgData name="Caroline Prodger" userId="e4ef2e75-b60b-401b-8ebe-291bdcf405f4" providerId="ADAL" clId="{47FD80E3-2809-47C5-A296-6CDC82F6D9C4}" dt="2021-09-10T12:37:35.578" v="20" actId="1076"/>
          <ac:picMkLst>
            <pc:docMk/>
            <pc:sldMk cId="2472666682" sldId="350"/>
            <ac:picMk id="5" creationId="{E0B6C7C4-ADA4-4220-94D3-B6FB5FCE5D78}"/>
          </ac:picMkLst>
        </pc:picChg>
        <pc:picChg chg="del mod">
          <ac:chgData name="Caroline Prodger" userId="e4ef2e75-b60b-401b-8ebe-291bdcf405f4" providerId="ADAL" clId="{47FD80E3-2809-47C5-A296-6CDC82F6D9C4}" dt="2021-09-10T12:37:19.263" v="17" actId="478"/>
          <ac:picMkLst>
            <pc:docMk/>
            <pc:sldMk cId="2472666682" sldId="350"/>
            <ac:picMk id="9" creationId="{BB1F36E4-5D90-7849-80D8-59EAB511B978}"/>
          </ac:picMkLst>
        </pc:picChg>
        <pc:picChg chg="del mod">
          <ac:chgData name="Caroline Prodger" userId="e4ef2e75-b60b-401b-8ebe-291bdcf405f4" providerId="ADAL" clId="{47FD80E3-2809-47C5-A296-6CDC82F6D9C4}" dt="2021-09-10T12:38:47.040" v="21" actId="478"/>
          <ac:picMkLst>
            <pc:docMk/>
            <pc:sldMk cId="2472666682" sldId="350"/>
            <ac:picMk id="10" creationId="{C24F71D0-CBF4-CA42-816A-C08469C47F59}"/>
          </ac:picMkLst>
        </pc:picChg>
        <pc:picChg chg="add mod">
          <ac:chgData name="Caroline Prodger" userId="e4ef2e75-b60b-401b-8ebe-291bdcf405f4" providerId="ADAL" clId="{47FD80E3-2809-47C5-A296-6CDC82F6D9C4}" dt="2021-09-10T12:38:56.034" v="26" actId="1076"/>
          <ac:picMkLst>
            <pc:docMk/>
            <pc:sldMk cId="2472666682" sldId="350"/>
            <ac:picMk id="15" creationId="{F693B978-A0B9-42D6-9BBE-37B4BCF83322}"/>
          </ac:picMkLst>
        </pc:picChg>
      </pc:sldChg>
      <pc:sldChg chg="modSp mod">
        <pc:chgData name="Caroline Prodger" userId="e4ef2e75-b60b-401b-8ebe-291bdcf405f4" providerId="ADAL" clId="{47FD80E3-2809-47C5-A296-6CDC82F6D9C4}" dt="2021-09-10T12:32:32.308" v="5" actId="20577"/>
        <pc:sldMkLst>
          <pc:docMk/>
          <pc:sldMk cId="1082017130" sldId="352"/>
        </pc:sldMkLst>
        <pc:spChg chg="mod">
          <ac:chgData name="Caroline Prodger" userId="e4ef2e75-b60b-401b-8ebe-291bdcf405f4" providerId="ADAL" clId="{47FD80E3-2809-47C5-A296-6CDC82F6D9C4}" dt="2021-09-10T12:32:32.308" v="5" actId="20577"/>
          <ac:spMkLst>
            <pc:docMk/>
            <pc:sldMk cId="1082017130" sldId="352"/>
            <ac:spMk id="6" creationId="{19848C21-DF1C-B844-A9C0-E4A14F01C247}"/>
          </ac:spMkLst>
        </pc:spChg>
      </pc:sldChg>
      <pc:sldChg chg="addSp delSp modSp mod">
        <pc:chgData name="Caroline Prodger" userId="e4ef2e75-b60b-401b-8ebe-291bdcf405f4" providerId="ADAL" clId="{47FD80E3-2809-47C5-A296-6CDC82F6D9C4}" dt="2021-09-10T12:44:51.955" v="190" actId="20577"/>
        <pc:sldMkLst>
          <pc:docMk/>
          <pc:sldMk cId="2938814593" sldId="355"/>
        </pc:sldMkLst>
        <pc:spChg chg="mod">
          <ac:chgData name="Caroline Prodger" userId="e4ef2e75-b60b-401b-8ebe-291bdcf405f4" providerId="ADAL" clId="{47FD80E3-2809-47C5-A296-6CDC82F6D9C4}" dt="2021-09-10T12:44:51.955" v="190" actId="20577"/>
          <ac:spMkLst>
            <pc:docMk/>
            <pc:sldMk cId="2938814593" sldId="355"/>
            <ac:spMk id="3" creationId="{77246F00-BE58-AA42-A78D-21A3866982AD}"/>
          </ac:spMkLst>
        </pc:spChg>
        <pc:picChg chg="add mod">
          <ac:chgData name="Caroline Prodger" userId="e4ef2e75-b60b-401b-8ebe-291bdcf405f4" providerId="ADAL" clId="{47FD80E3-2809-47C5-A296-6CDC82F6D9C4}" dt="2021-09-10T12:40:09.886" v="31" actId="1076"/>
          <ac:picMkLst>
            <pc:docMk/>
            <pc:sldMk cId="2938814593" sldId="355"/>
            <ac:picMk id="4" creationId="{CC74B2A6-DBC0-4CA0-90C5-0B0D0EBD579A}"/>
          </ac:picMkLst>
        </pc:picChg>
        <pc:picChg chg="del">
          <ac:chgData name="Caroline Prodger" userId="e4ef2e75-b60b-401b-8ebe-291bdcf405f4" providerId="ADAL" clId="{47FD80E3-2809-47C5-A296-6CDC82F6D9C4}" dt="2021-09-10T12:40:02.816" v="27" actId="478"/>
          <ac:picMkLst>
            <pc:docMk/>
            <pc:sldMk cId="2938814593" sldId="355"/>
            <ac:picMk id="15" creationId="{1BC7C797-54E7-3145-8F47-ABC841B72E30}"/>
          </ac:picMkLst>
        </pc:picChg>
      </pc:sldChg>
      <pc:sldChg chg="del">
        <pc:chgData name="Caroline Prodger" userId="e4ef2e75-b60b-401b-8ebe-291bdcf405f4" providerId="ADAL" clId="{47FD80E3-2809-47C5-A296-6CDC82F6D9C4}" dt="2021-09-10T12:59:17.440" v="1528" actId="2696"/>
        <pc:sldMkLst>
          <pc:docMk/>
          <pc:sldMk cId="3117041429" sldId="356"/>
        </pc:sldMkLst>
      </pc:sldChg>
      <pc:sldChg chg="modSp ord">
        <pc:chgData name="Caroline Prodger" userId="e4ef2e75-b60b-401b-8ebe-291bdcf405f4" providerId="ADAL" clId="{47FD80E3-2809-47C5-A296-6CDC82F6D9C4}" dt="2021-09-13T14:59:11.219" v="2333"/>
        <pc:sldMkLst>
          <pc:docMk/>
          <pc:sldMk cId="266990342" sldId="357"/>
        </pc:sldMkLst>
        <pc:spChg chg="mod">
          <ac:chgData name="Caroline Prodger" userId="e4ef2e75-b60b-401b-8ebe-291bdcf405f4" providerId="ADAL" clId="{47FD80E3-2809-47C5-A296-6CDC82F6D9C4}" dt="2021-09-13T14:59:11.219" v="2333"/>
          <ac:spMkLst>
            <pc:docMk/>
            <pc:sldMk cId="266990342" sldId="357"/>
            <ac:spMk id="3074" creationId="{00000000-0000-0000-0000-000000000000}"/>
          </ac:spMkLst>
        </pc:spChg>
      </pc:sldChg>
      <pc:sldChg chg="modSp mod ord delCm">
        <pc:chgData name="Caroline Prodger" userId="e4ef2e75-b60b-401b-8ebe-291bdcf405f4" providerId="ADAL" clId="{47FD80E3-2809-47C5-A296-6CDC82F6D9C4}" dt="2021-09-13T14:59:11.219" v="2333"/>
        <pc:sldMkLst>
          <pc:docMk/>
          <pc:sldMk cId="1211321656" sldId="358"/>
        </pc:sldMkLst>
        <pc:spChg chg="mod">
          <ac:chgData name="Caroline Prodger" userId="e4ef2e75-b60b-401b-8ebe-291bdcf405f4" providerId="ADAL" clId="{47FD80E3-2809-47C5-A296-6CDC82F6D9C4}" dt="2021-09-13T14:57:21.220" v="2274" actId="1076"/>
          <ac:spMkLst>
            <pc:docMk/>
            <pc:sldMk cId="1211321656" sldId="358"/>
            <ac:spMk id="6" creationId="{0894399F-2081-D24C-9818-19BA1456B7B0}"/>
          </ac:spMkLst>
        </pc:spChg>
        <pc:spChg chg="mod">
          <ac:chgData name="Caroline Prodger" userId="e4ef2e75-b60b-401b-8ebe-291bdcf405f4" providerId="ADAL" clId="{47FD80E3-2809-47C5-A296-6CDC82F6D9C4}" dt="2021-09-13T14:59:11.219" v="2333"/>
          <ac:spMkLst>
            <pc:docMk/>
            <pc:sldMk cId="1211321656" sldId="358"/>
            <ac:spMk id="3074" creationId="{00000000-0000-0000-0000-000000000000}"/>
          </ac:spMkLst>
        </pc:spChg>
      </pc:sldChg>
      <pc:sldChg chg="modSp mod ord">
        <pc:chgData name="Caroline Prodger" userId="e4ef2e75-b60b-401b-8ebe-291bdcf405f4" providerId="ADAL" clId="{47FD80E3-2809-47C5-A296-6CDC82F6D9C4}" dt="2021-09-13T14:59:11.219" v="2333"/>
        <pc:sldMkLst>
          <pc:docMk/>
          <pc:sldMk cId="1678515768" sldId="359"/>
        </pc:sldMkLst>
        <pc:spChg chg="mod">
          <ac:chgData name="Caroline Prodger" userId="e4ef2e75-b60b-401b-8ebe-291bdcf405f4" providerId="ADAL" clId="{47FD80E3-2809-47C5-A296-6CDC82F6D9C4}" dt="2021-09-13T14:59:11.219" v="2333"/>
          <ac:spMkLst>
            <pc:docMk/>
            <pc:sldMk cId="1678515768" sldId="359"/>
            <ac:spMk id="3074" creationId="{00000000-0000-0000-0000-000000000000}"/>
          </ac:spMkLst>
        </pc:spChg>
      </pc:sldChg>
      <pc:sldChg chg="modSp ord delCm">
        <pc:chgData name="Caroline Prodger" userId="e4ef2e75-b60b-401b-8ebe-291bdcf405f4" providerId="ADAL" clId="{47FD80E3-2809-47C5-A296-6CDC82F6D9C4}" dt="2021-09-13T14:59:11.219" v="2333"/>
        <pc:sldMkLst>
          <pc:docMk/>
          <pc:sldMk cId="3377702104" sldId="360"/>
        </pc:sldMkLst>
        <pc:spChg chg="mod">
          <ac:chgData name="Caroline Prodger" userId="e4ef2e75-b60b-401b-8ebe-291bdcf405f4" providerId="ADAL" clId="{47FD80E3-2809-47C5-A296-6CDC82F6D9C4}" dt="2021-09-13T14:59:11.219" v="2333"/>
          <ac:spMkLst>
            <pc:docMk/>
            <pc:sldMk cId="3377702104" sldId="360"/>
            <ac:spMk id="3074" creationId="{00000000-0000-0000-0000-000000000000}"/>
          </ac:spMkLst>
        </pc:spChg>
      </pc:sldChg>
      <pc:sldChg chg="modSp mod">
        <pc:chgData name="Caroline Prodger" userId="e4ef2e75-b60b-401b-8ebe-291bdcf405f4" providerId="ADAL" clId="{47FD80E3-2809-47C5-A296-6CDC82F6D9C4}" dt="2021-09-13T14:59:11.219" v="2333"/>
        <pc:sldMkLst>
          <pc:docMk/>
          <pc:sldMk cId="4081589319" sldId="361"/>
        </pc:sldMkLst>
        <pc:spChg chg="mod">
          <ac:chgData name="Caroline Prodger" userId="e4ef2e75-b60b-401b-8ebe-291bdcf405f4" providerId="ADAL" clId="{47FD80E3-2809-47C5-A296-6CDC82F6D9C4}" dt="2021-09-10T13:55:08.965" v="1897" actId="20577"/>
          <ac:spMkLst>
            <pc:docMk/>
            <pc:sldMk cId="4081589319" sldId="361"/>
            <ac:spMk id="2" creationId="{575481D6-5CB2-B848-8D54-9F505B0C37B1}"/>
          </ac:spMkLst>
        </pc:spChg>
        <pc:spChg chg="mod">
          <ac:chgData name="Caroline Prodger" userId="e4ef2e75-b60b-401b-8ebe-291bdcf405f4" providerId="ADAL" clId="{47FD80E3-2809-47C5-A296-6CDC82F6D9C4}" dt="2021-09-13T14:59:11.219" v="2333"/>
          <ac:spMkLst>
            <pc:docMk/>
            <pc:sldMk cId="4081589319" sldId="361"/>
            <ac:spMk id="3074" creationId="{00000000-0000-0000-0000-000000000000}"/>
          </ac:spMkLst>
        </pc:spChg>
      </pc:sldChg>
      <pc:sldChg chg="modSp mod">
        <pc:chgData name="Caroline Prodger" userId="e4ef2e75-b60b-401b-8ebe-291bdcf405f4" providerId="ADAL" clId="{47FD80E3-2809-47C5-A296-6CDC82F6D9C4}" dt="2021-09-13T14:59:11.219" v="2333"/>
        <pc:sldMkLst>
          <pc:docMk/>
          <pc:sldMk cId="704685279" sldId="362"/>
        </pc:sldMkLst>
        <pc:spChg chg="mod">
          <ac:chgData name="Caroline Prodger" userId="e4ef2e75-b60b-401b-8ebe-291bdcf405f4" providerId="ADAL" clId="{47FD80E3-2809-47C5-A296-6CDC82F6D9C4}" dt="2021-09-10T13:54:05.828" v="1859" actId="20577"/>
          <ac:spMkLst>
            <pc:docMk/>
            <pc:sldMk cId="704685279" sldId="362"/>
            <ac:spMk id="2" creationId="{575481D6-5CB2-B848-8D54-9F505B0C37B1}"/>
          </ac:spMkLst>
        </pc:spChg>
        <pc:spChg chg="mod">
          <ac:chgData name="Caroline Prodger" userId="e4ef2e75-b60b-401b-8ebe-291bdcf405f4" providerId="ADAL" clId="{47FD80E3-2809-47C5-A296-6CDC82F6D9C4}" dt="2021-09-13T14:59:11.219" v="2333"/>
          <ac:spMkLst>
            <pc:docMk/>
            <pc:sldMk cId="704685279" sldId="362"/>
            <ac:spMk id="3074" creationId="{00000000-0000-0000-0000-000000000000}"/>
          </ac:spMkLst>
        </pc:spChg>
      </pc:sldChg>
      <pc:sldChg chg="modSp mod ord delCm">
        <pc:chgData name="Caroline Prodger" userId="e4ef2e75-b60b-401b-8ebe-291bdcf405f4" providerId="ADAL" clId="{47FD80E3-2809-47C5-A296-6CDC82F6D9C4}" dt="2021-09-13T14:59:11.219" v="2333"/>
        <pc:sldMkLst>
          <pc:docMk/>
          <pc:sldMk cId="2430038887" sldId="363"/>
        </pc:sldMkLst>
        <pc:spChg chg="mod">
          <ac:chgData name="Caroline Prodger" userId="e4ef2e75-b60b-401b-8ebe-291bdcf405f4" providerId="ADAL" clId="{47FD80E3-2809-47C5-A296-6CDC82F6D9C4}" dt="2021-09-13T14:59:11.219" v="2333"/>
          <ac:spMkLst>
            <pc:docMk/>
            <pc:sldMk cId="2430038887" sldId="363"/>
            <ac:spMk id="2" creationId="{00000000-0000-0000-0000-000000000000}"/>
          </ac:spMkLst>
        </pc:spChg>
        <pc:spChg chg="mod">
          <ac:chgData name="Caroline Prodger" userId="e4ef2e75-b60b-401b-8ebe-291bdcf405f4" providerId="ADAL" clId="{47FD80E3-2809-47C5-A296-6CDC82F6D9C4}" dt="2021-09-10T13:52:23.368" v="1773" actId="12"/>
          <ac:spMkLst>
            <pc:docMk/>
            <pc:sldMk cId="2430038887" sldId="363"/>
            <ac:spMk id="5" creationId="{F8CB09F7-50ED-BE49-8FC0-8DEC19060C65}"/>
          </ac:spMkLst>
        </pc:spChg>
      </pc:sldChg>
      <pc:sldChg chg="del">
        <pc:chgData name="Caroline Prodger" userId="e4ef2e75-b60b-401b-8ebe-291bdcf405f4" providerId="ADAL" clId="{47FD80E3-2809-47C5-A296-6CDC82F6D9C4}" dt="2021-09-10T13:53:13.827" v="1775" actId="2696"/>
        <pc:sldMkLst>
          <pc:docMk/>
          <pc:sldMk cId="1600500727" sldId="364"/>
        </pc:sldMkLst>
      </pc:sldChg>
      <pc:sldChg chg="del delCm">
        <pc:chgData name="Caroline Prodger" userId="e4ef2e75-b60b-401b-8ebe-291bdcf405f4" providerId="ADAL" clId="{47FD80E3-2809-47C5-A296-6CDC82F6D9C4}" dt="2021-09-10T12:58:38.153" v="1527" actId="2696"/>
        <pc:sldMkLst>
          <pc:docMk/>
          <pc:sldMk cId="2561958129" sldId="365"/>
        </pc:sldMkLst>
      </pc:sldChg>
      <pc:sldChg chg="modSp del mod ord">
        <pc:chgData name="Caroline Prodger" userId="e4ef2e75-b60b-401b-8ebe-291bdcf405f4" providerId="ADAL" clId="{47FD80E3-2809-47C5-A296-6CDC82F6D9C4}" dt="2021-09-10T13:55:42.386" v="1898" actId="2696"/>
        <pc:sldMkLst>
          <pc:docMk/>
          <pc:sldMk cId="571496435" sldId="366"/>
        </pc:sldMkLst>
        <pc:spChg chg="mod">
          <ac:chgData name="Caroline Prodger" userId="e4ef2e75-b60b-401b-8ebe-291bdcf405f4" providerId="ADAL" clId="{47FD80E3-2809-47C5-A296-6CDC82F6D9C4}" dt="2021-09-10T12:45:49.083" v="191" actId="1076"/>
          <ac:spMkLst>
            <pc:docMk/>
            <pc:sldMk cId="571496435" sldId="366"/>
            <ac:spMk id="2" creationId="{00000000-0000-0000-0000-000000000000}"/>
          </ac:spMkLst>
        </pc:spChg>
        <pc:picChg chg="mod">
          <ac:chgData name="Caroline Prodger" userId="e4ef2e75-b60b-401b-8ebe-291bdcf405f4" providerId="ADAL" clId="{47FD80E3-2809-47C5-A296-6CDC82F6D9C4}" dt="2021-09-10T12:45:56.376" v="194" actId="14100"/>
          <ac:picMkLst>
            <pc:docMk/>
            <pc:sldMk cId="571496435" sldId="366"/>
            <ac:picMk id="6" creationId="{B1D71EB0-D799-4546-822D-7983786F6115}"/>
          </ac:picMkLst>
        </pc:picChg>
      </pc:sldChg>
      <pc:sldChg chg="del">
        <pc:chgData name="Caroline Prodger" userId="e4ef2e75-b60b-401b-8ebe-291bdcf405f4" providerId="ADAL" clId="{47FD80E3-2809-47C5-A296-6CDC82F6D9C4}" dt="2021-09-10T13:50:33.327" v="1764" actId="2696"/>
        <pc:sldMkLst>
          <pc:docMk/>
          <pc:sldMk cId="2870319721" sldId="370"/>
        </pc:sldMkLst>
      </pc:sldChg>
      <pc:sldChg chg="delSp del mod">
        <pc:chgData name="Caroline Prodger" userId="e4ef2e75-b60b-401b-8ebe-291bdcf405f4" providerId="ADAL" clId="{47FD80E3-2809-47C5-A296-6CDC82F6D9C4}" dt="2021-09-10T12:42:10.662" v="89" actId="2696"/>
        <pc:sldMkLst>
          <pc:docMk/>
          <pc:sldMk cId="2381959455" sldId="371"/>
        </pc:sldMkLst>
        <pc:spChg chg="del">
          <ac:chgData name="Caroline Prodger" userId="e4ef2e75-b60b-401b-8ebe-291bdcf405f4" providerId="ADAL" clId="{47FD80E3-2809-47C5-A296-6CDC82F6D9C4}" dt="2021-09-10T12:40:22.896" v="33" actId="478"/>
          <ac:spMkLst>
            <pc:docMk/>
            <pc:sldMk cId="2381959455" sldId="371"/>
            <ac:spMk id="9" creationId="{A157604B-4CEF-4BF6-BAA8-2B144F265AF7}"/>
          </ac:spMkLst>
        </pc:spChg>
        <pc:picChg chg="del">
          <ac:chgData name="Caroline Prodger" userId="e4ef2e75-b60b-401b-8ebe-291bdcf405f4" providerId="ADAL" clId="{47FD80E3-2809-47C5-A296-6CDC82F6D9C4}" dt="2021-09-10T12:40:21.408" v="32" actId="478"/>
          <ac:picMkLst>
            <pc:docMk/>
            <pc:sldMk cId="2381959455" sldId="371"/>
            <ac:picMk id="2" creationId="{6D773067-C816-4D49-8894-9655B7D5353D}"/>
          </ac:picMkLst>
        </pc:picChg>
        <pc:picChg chg="del">
          <ac:chgData name="Caroline Prodger" userId="e4ef2e75-b60b-401b-8ebe-291bdcf405f4" providerId="ADAL" clId="{47FD80E3-2809-47C5-A296-6CDC82F6D9C4}" dt="2021-09-10T12:40:23.584" v="34" actId="478"/>
          <ac:picMkLst>
            <pc:docMk/>
            <pc:sldMk cId="2381959455" sldId="371"/>
            <ac:picMk id="15" creationId="{1BC7C797-54E7-3145-8F47-ABC841B72E30}"/>
          </ac:picMkLst>
        </pc:picChg>
      </pc:sldChg>
      <pc:sldChg chg="modSp mod">
        <pc:chgData name="Caroline Prodger" userId="e4ef2e75-b60b-401b-8ebe-291bdcf405f4" providerId="ADAL" clId="{47FD80E3-2809-47C5-A296-6CDC82F6D9C4}" dt="2021-09-10T12:44:31.024" v="189" actId="20577"/>
        <pc:sldMkLst>
          <pc:docMk/>
          <pc:sldMk cId="1848535000" sldId="372"/>
        </pc:sldMkLst>
        <pc:spChg chg="mod">
          <ac:chgData name="Caroline Prodger" userId="e4ef2e75-b60b-401b-8ebe-291bdcf405f4" providerId="ADAL" clId="{47FD80E3-2809-47C5-A296-6CDC82F6D9C4}" dt="2021-09-10T12:44:31.024" v="189" actId="20577"/>
          <ac:spMkLst>
            <pc:docMk/>
            <pc:sldMk cId="1848535000" sldId="372"/>
            <ac:spMk id="6" creationId="{19848C21-DF1C-B844-A9C0-E4A14F01C247}"/>
          </ac:spMkLst>
        </pc:spChg>
      </pc:sldChg>
      <pc:sldChg chg="delSp modSp mod ord delCm">
        <pc:chgData name="Caroline Prodger" userId="e4ef2e75-b60b-401b-8ebe-291bdcf405f4" providerId="ADAL" clId="{47FD80E3-2809-47C5-A296-6CDC82F6D9C4}" dt="2021-09-13T14:59:11.219" v="2333"/>
        <pc:sldMkLst>
          <pc:docMk/>
          <pc:sldMk cId="218487431" sldId="373"/>
        </pc:sldMkLst>
        <pc:spChg chg="del">
          <ac:chgData name="Caroline Prodger" userId="e4ef2e75-b60b-401b-8ebe-291bdcf405f4" providerId="ADAL" clId="{47FD80E3-2809-47C5-A296-6CDC82F6D9C4}" dt="2021-09-10T13:51:47.967" v="1770" actId="21"/>
          <ac:spMkLst>
            <pc:docMk/>
            <pc:sldMk cId="218487431" sldId="373"/>
            <ac:spMk id="8" creationId="{6CE8A361-BF25-9142-9E89-A37CE0EFA53D}"/>
          </ac:spMkLst>
        </pc:spChg>
        <pc:spChg chg="mod">
          <ac:chgData name="Caroline Prodger" userId="e4ef2e75-b60b-401b-8ebe-291bdcf405f4" providerId="ADAL" clId="{47FD80E3-2809-47C5-A296-6CDC82F6D9C4}" dt="2021-09-13T14:59:11.219" v="2333"/>
          <ac:spMkLst>
            <pc:docMk/>
            <pc:sldMk cId="218487431" sldId="373"/>
            <ac:spMk id="3074" creationId="{00000000-0000-0000-0000-000000000000}"/>
          </ac:spMkLst>
        </pc:spChg>
      </pc:sldChg>
      <pc:sldChg chg="del">
        <pc:chgData name="Caroline Prodger" userId="e4ef2e75-b60b-401b-8ebe-291bdcf405f4" providerId="ADAL" clId="{47FD80E3-2809-47C5-A296-6CDC82F6D9C4}" dt="2021-09-10T14:04:11.076" v="2187" actId="2696"/>
        <pc:sldMkLst>
          <pc:docMk/>
          <pc:sldMk cId="1373869188" sldId="374"/>
        </pc:sldMkLst>
      </pc:sldChg>
      <pc:sldChg chg="addSp modSp new mod">
        <pc:chgData name="Caroline Prodger" userId="e4ef2e75-b60b-401b-8ebe-291bdcf405f4" providerId="ADAL" clId="{47FD80E3-2809-47C5-A296-6CDC82F6D9C4}" dt="2021-09-13T14:59:11.219" v="2333"/>
        <pc:sldMkLst>
          <pc:docMk/>
          <pc:sldMk cId="1067095331" sldId="375"/>
        </pc:sldMkLst>
        <pc:spChg chg="mod">
          <ac:chgData name="Caroline Prodger" userId="e4ef2e75-b60b-401b-8ebe-291bdcf405f4" providerId="ADAL" clId="{47FD80E3-2809-47C5-A296-6CDC82F6D9C4}" dt="2021-09-13T14:59:11.219" v="2333"/>
          <ac:spMkLst>
            <pc:docMk/>
            <pc:sldMk cId="1067095331" sldId="375"/>
            <ac:spMk id="2" creationId="{31D80274-C4FE-434A-874A-71DF67332D3B}"/>
          </ac:spMkLst>
        </pc:spChg>
        <pc:spChg chg="mod">
          <ac:chgData name="Caroline Prodger" userId="e4ef2e75-b60b-401b-8ebe-291bdcf405f4" providerId="ADAL" clId="{47FD80E3-2809-47C5-A296-6CDC82F6D9C4}" dt="2021-09-10T13:46:54.500" v="1660" actId="14100"/>
          <ac:spMkLst>
            <pc:docMk/>
            <pc:sldMk cId="1067095331" sldId="375"/>
            <ac:spMk id="3" creationId="{D9A5910E-ED65-45D7-93D5-9BA3AB372BBA}"/>
          </ac:spMkLst>
        </pc:spChg>
        <pc:spChg chg="add mod">
          <ac:chgData name="Caroline Prodger" userId="e4ef2e75-b60b-401b-8ebe-291bdcf405f4" providerId="ADAL" clId="{47FD80E3-2809-47C5-A296-6CDC82F6D9C4}" dt="2021-09-10T13:47:43.012" v="1698" actId="1076"/>
          <ac:spMkLst>
            <pc:docMk/>
            <pc:sldMk cId="1067095331" sldId="375"/>
            <ac:spMk id="7" creationId="{9D4E7DE9-0F76-4CE3-AB25-6BF8F453DF03}"/>
          </ac:spMkLst>
        </pc:spChg>
        <pc:picChg chg="add mod">
          <ac:chgData name="Caroline Prodger" userId="e4ef2e75-b60b-401b-8ebe-291bdcf405f4" providerId="ADAL" clId="{47FD80E3-2809-47C5-A296-6CDC82F6D9C4}" dt="2021-09-10T13:46:29.880" v="1642" actId="1076"/>
          <ac:picMkLst>
            <pc:docMk/>
            <pc:sldMk cId="1067095331" sldId="375"/>
            <ac:picMk id="5" creationId="{5CED1D1B-686A-4150-A7A0-002BF965FC5D}"/>
          </ac:picMkLst>
        </pc:picChg>
      </pc:sldChg>
      <pc:sldChg chg="modSp new mod">
        <pc:chgData name="Caroline Prodger" userId="e4ef2e75-b60b-401b-8ebe-291bdcf405f4" providerId="ADAL" clId="{47FD80E3-2809-47C5-A296-6CDC82F6D9C4}" dt="2021-09-13T14:59:11.219" v="2333"/>
        <pc:sldMkLst>
          <pc:docMk/>
          <pc:sldMk cId="3468934954" sldId="376"/>
        </pc:sldMkLst>
        <pc:spChg chg="mod">
          <ac:chgData name="Caroline Prodger" userId="e4ef2e75-b60b-401b-8ebe-291bdcf405f4" providerId="ADAL" clId="{47FD80E3-2809-47C5-A296-6CDC82F6D9C4}" dt="2021-09-13T14:59:11.219" v="2333"/>
          <ac:spMkLst>
            <pc:docMk/>
            <pc:sldMk cId="3468934954" sldId="376"/>
            <ac:spMk id="2" creationId="{C9EAE6E3-3C5B-45B6-9614-C3874ACE38F2}"/>
          </ac:spMkLst>
        </pc:spChg>
        <pc:spChg chg="mod">
          <ac:chgData name="Caroline Prodger" userId="e4ef2e75-b60b-401b-8ebe-291bdcf405f4" providerId="ADAL" clId="{47FD80E3-2809-47C5-A296-6CDC82F6D9C4}" dt="2021-09-13T14:59:11.219" v="2333"/>
          <ac:spMkLst>
            <pc:docMk/>
            <pc:sldMk cId="3468934954" sldId="376"/>
            <ac:spMk id="3" creationId="{80B1FB90-CAA1-4C0A-925A-73666C7AAA3E}"/>
          </ac:spMkLst>
        </pc:spChg>
      </pc:sldChg>
      <pc:sldChg chg="modSp new mod">
        <pc:chgData name="Caroline Prodger" userId="e4ef2e75-b60b-401b-8ebe-291bdcf405f4" providerId="ADAL" clId="{47FD80E3-2809-47C5-A296-6CDC82F6D9C4}" dt="2021-09-13T14:59:11.219" v="2333"/>
        <pc:sldMkLst>
          <pc:docMk/>
          <pc:sldMk cId="1446691000" sldId="377"/>
        </pc:sldMkLst>
        <pc:spChg chg="mod">
          <ac:chgData name="Caroline Prodger" userId="e4ef2e75-b60b-401b-8ebe-291bdcf405f4" providerId="ADAL" clId="{47FD80E3-2809-47C5-A296-6CDC82F6D9C4}" dt="2021-09-13T14:59:11.219" v="2333"/>
          <ac:spMkLst>
            <pc:docMk/>
            <pc:sldMk cId="1446691000" sldId="377"/>
            <ac:spMk id="2" creationId="{6C0909BC-4170-4B96-A5D7-C3167A85FE35}"/>
          </ac:spMkLst>
        </pc:spChg>
        <pc:spChg chg="mod">
          <ac:chgData name="Caroline Prodger" userId="e4ef2e75-b60b-401b-8ebe-291bdcf405f4" providerId="ADAL" clId="{47FD80E3-2809-47C5-A296-6CDC82F6D9C4}" dt="2021-09-13T14:59:11.219" v="2333"/>
          <ac:spMkLst>
            <pc:docMk/>
            <pc:sldMk cId="1446691000" sldId="377"/>
            <ac:spMk id="3" creationId="{9F02893B-70A5-4C69-8E76-89D581662F2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7975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2077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5716284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ncsc.gov.uk/blog-post/cyber-security-small-business-guide" TargetMode="External"/><Relationship Id="rId2" Type="http://schemas.openxmlformats.org/officeDocument/2006/relationships/hyperlink" Target="http://www.ncsc.gov.uk/" TargetMode="External"/><Relationship Id="rId1" Type="http://schemas.openxmlformats.org/officeDocument/2006/relationships/slideLayout" Target="../slideLayouts/slideLayout1.xml"/><Relationship Id="rId6" Type="http://schemas.openxmlformats.org/officeDocument/2006/relationships/hyperlink" Target="https://www.ncsc.gov.uk/blog-post/the-logic-behind-three-random-words" TargetMode="External"/><Relationship Id="rId5" Type="http://schemas.openxmlformats.org/officeDocument/2006/relationships/hyperlink" Target="https://www.ncsc.gov.uk/guidance/recovering-a-hacked-account" TargetMode="External"/><Relationship Id="rId4" Type="http://schemas.openxmlformats.org/officeDocument/2006/relationships/hyperlink" Target="https://www.ncsc.gov.uk/section/information-for/self-employed-sole-trader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45024"/>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Data management and confidentiality</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8.3 Data management and confidentiality</a:t>
            </a:r>
          </a:p>
          <a:p>
            <a:endParaRPr lang="en-GB" sz="2400" b="1" dirty="0"/>
          </a:p>
        </p:txBody>
      </p:sp>
    </p:spTree>
    <p:extLst>
      <p:ext uri="{BB962C8B-B14F-4D97-AF65-F5344CB8AC3E}">
        <p14:creationId xmlns:p14="http://schemas.microsoft.com/office/powerpoint/2010/main" val="220209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6D922-CDF4-7C4C-8617-B62589FE6669}"/>
              </a:ext>
            </a:extLst>
          </p:cNvPr>
          <p:cNvSpPr>
            <a:spLocks noGrp="1"/>
          </p:cNvSpPr>
          <p:nvPr>
            <p:ph type="title"/>
          </p:nvPr>
        </p:nvSpPr>
        <p:spPr/>
        <p:txBody>
          <a:bodyPr/>
          <a:lstStyle/>
          <a:p>
            <a:r>
              <a:rPr lang="en-GB" dirty="0"/>
              <a:t>Computer security</a:t>
            </a:r>
          </a:p>
        </p:txBody>
      </p:sp>
      <p:sp>
        <p:nvSpPr>
          <p:cNvPr id="4" name="Content Placeholder 3">
            <a:extLst>
              <a:ext uri="{FF2B5EF4-FFF2-40B4-BE49-F238E27FC236}">
                <a16:creationId xmlns:a16="http://schemas.microsoft.com/office/drawing/2014/main" id="{61B2E96F-28F0-C946-A1FD-84A0E2A6B373}"/>
              </a:ext>
            </a:extLst>
          </p:cNvPr>
          <p:cNvSpPr txBox="1">
            <a:spLocks noGrp="1"/>
          </p:cNvSpPr>
          <p:nvPr>
            <p:ph sz="quarter" idx="10"/>
          </p:nvPr>
        </p:nvSpPr>
        <p:spPr>
          <a:xfrm>
            <a:off x="457200" y="1628800"/>
            <a:ext cx="8229600" cy="3026470"/>
          </a:xfrm>
          <a:prstGeom prst="rect">
            <a:avLst/>
          </a:prstGeom>
          <a:noFill/>
        </p:spPr>
        <p:txBody>
          <a:bodyPr wrap="square" rtlCol="0">
            <a:spAutoFit/>
          </a:bodyPr>
          <a:lstStyle/>
          <a:p>
            <a:pPr>
              <a:buClr>
                <a:srgbClr val="0077E3"/>
              </a:buClr>
            </a:pPr>
            <a:r>
              <a:rPr lang="en-GB" sz="1800" dirty="0"/>
              <a:t>Computer security is built around upholding three basic goals.</a:t>
            </a:r>
          </a:p>
          <a:p>
            <a:pPr marL="285750" indent="-285750">
              <a:spcBef>
                <a:spcPts val="400"/>
              </a:spcBef>
              <a:spcAft>
                <a:spcPts val="400"/>
              </a:spcAft>
              <a:buClr>
                <a:srgbClr val="0077E3"/>
              </a:buClr>
              <a:buFont typeface="Arial" panose="020B0604020202020204" pitchFamily="34" charset="0"/>
              <a:buChar char="•"/>
            </a:pPr>
            <a:r>
              <a:rPr lang="en-GB" sz="1800" b="1" dirty="0"/>
              <a:t>Confidentiality:</a:t>
            </a:r>
            <a:r>
              <a:rPr lang="en-GB" sz="1800" dirty="0"/>
              <a:t> data should be visible and accessible only to those you choose to see it.</a:t>
            </a:r>
          </a:p>
          <a:p>
            <a:pPr marL="285750" indent="-285750">
              <a:spcBef>
                <a:spcPts val="400"/>
              </a:spcBef>
              <a:spcAft>
                <a:spcPts val="400"/>
              </a:spcAft>
              <a:buClr>
                <a:srgbClr val="0077E3"/>
              </a:buClr>
              <a:buFont typeface="Arial" panose="020B0604020202020204" pitchFamily="34" charset="0"/>
              <a:buChar char="•"/>
            </a:pPr>
            <a:r>
              <a:rPr lang="en-GB" sz="1800" b="1" dirty="0"/>
              <a:t>Integrity: </a:t>
            </a:r>
            <a:r>
              <a:rPr lang="en-GB" sz="1800" dirty="0"/>
              <a:t>the data you see and store should be reliable and accurate, and should not be tampered with. You need to be able to trust the data.</a:t>
            </a:r>
          </a:p>
          <a:p>
            <a:pPr marL="285750" indent="-285750">
              <a:spcBef>
                <a:spcPts val="400"/>
              </a:spcBef>
              <a:spcAft>
                <a:spcPts val="400"/>
              </a:spcAft>
              <a:buClr>
                <a:srgbClr val="0077E3"/>
              </a:buClr>
              <a:buFont typeface="Arial" panose="020B0604020202020204" pitchFamily="34" charset="0"/>
              <a:buChar char="•"/>
            </a:pPr>
            <a:r>
              <a:rPr lang="en-GB" sz="1800" b="1" dirty="0"/>
              <a:t>Availability:</a:t>
            </a:r>
            <a:r>
              <a:rPr lang="en-GB" sz="1800" dirty="0"/>
              <a:t> data should be accessible when you want it, including after a mishap or disaster.</a:t>
            </a:r>
          </a:p>
          <a:p>
            <a:endParaRPr lang="en-GB" dirty="0"/>
          </a:p>
        </p:txBody>
      </p:sp>
    </p:spTree>
    <p:extLst>
      <p:ext uri="{BB962C8B-B14F-4D97-AF65-F5344CB8AC3E}">
        <p14:creationId xmlns:p14="http://schemas.microsoft.com/office/powerpoint/2010/main" val="51523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80274-C4FE-434A-874A-71DF67332D3B}"/>
              </a:ext>
            </a:extLst>
          </p:cNvPr>
          <p:cNvSpPr>
            <a:spLocks noGrp="1"/>
          </p:cNvSpPr>
          <p:nvPr>
            <p:ph type="title"/>
          </p:nvPr>
        </p:nvSpPr>
        <p:spPr/>
        <p:txBody>
          <a:bodyPr/>
          <a:lstStyle/>
          <a:p>
            <a:r>
              <a:rPr lang="en-GB" dirty="0"/>
              <a:t>Data breaches</a:t>
            </a:r>
          </a:p>
        </p:txBody>
      </p:sp>
      <p:sp>
        <p:nvSpPr>
          <p:cNvPr id="3" name="Content Placeholder 2">
            <a:extLst>
              <a:ext uri="{FF2B5EF4-FFF2-40B4-BE49-F238E27FC236}">
                <a16:creationId xmlns:a16="http://schemas.microsoft.com/office/drawing/2014/main" id="{D9A5910E-ED65-45D7-93D5-9BA3AB372BBA}"/>
              </a:ext>
            </a:extLst>
          </p:cNvPr>
          <p:cNvSpPr>
            <a:spLocks noGrp="1"/>
          </p:cNvSpPr>
          <p:nvPr>
            <p:ph sz="quarter" idx="10"/>
          </p:nvPr>
        </p:nvSpPr>
        <p:spPr>
          <a:xfrm>
            <a:off x="457200" y="1512000"/>
            <a:ext cx="8229600" cy="4338000"/>
          </a:xfrm>
        </p:spPr>
        <p:txBody>
          <a:bodyPr/>
          <a:lstStyle/>
          <a:p>
            <a:r>
              <a:rPr lang="en-GB" dirty="0"/>
              <a:t>A </a:t>
            </a:r>
            <a:r>
              <a:rPr lang="en-GB" b="1" dirty="0"/>
              <a:t>data breach </a:t>
            </a:r>
            <a:r>
              <a:rPr lang="en-GB" dirty="0"/>
              <a:t>occurs when data or information held by an organisation is stolen, or accessed without permission. Attacks such as these are on the rise.</a:t>
            </a:r>
          </a:p>
          <a:p>
            <a:r>
              <a:rPr lang="en-GB" dirty="0"/>
              <a:t>Cyber criminals use stolen personal information (such as email addresses or phone numbers) to launch scams, contacting customers without permission, requesting passwords or logins. Emails may contain links which, if clicked, install viruses to access passwords. Perpetrators may also ring customers to request personal information which can enable them to commit fraud.</a:t>
            </a:r>
          </a:p>
          <a:p>
            <a:endParaRPr lang="en-GB" dirty="0"/>
          </a:p>
        </p:txBody>
      </p:sp>
      <p:pic>
        <p:nvPicPr>
          <p:cNvPr id="5" name="Picture 4" descr="A picture containing text, person&#10;&#10;Description automatically generated">
            <a:extLst>
              <a:ext uri="{FF2B5EF4-FFF2-40B4-BE49-F238E27FC236}">
                <a16:creationId xmlns:a16="http://schemas.microsoft.com/office/drawing/2014/main" id="{5CED1D1B-686A-4150-A7A0-002BF965FC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365104"/>
            <a:ext cx="2399928" cy="1305561"/>
          </a:xfrm>
          <a:prstGeom prst="rect">
            <a:avLst/>
          </a:prstGeom>
        </p:spPr>
      </p:pic>
    </p:spTree>
    <p:extLst>
      <p:ext uri="{BB962C8B-B14F-4D97-AF65-F5344CB8AC3E}">
        <p14:creationId xmlns:p14="http://schemas.microsoft.com/office/powerpoint/2010/main" val="106709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AE6E3-3C5B-45B6-9614-C3874ACE38F2}"/>
              </a:ext>
            </a:extLst>
          </p:cNvPr>
          <p:cNvSpPr>
            <a:spLocks noGrp="1"/>
          </p:cNvSpPr>
          <p:nvPr>
            <p:ph type="title"/>
          </p:nvPr>
        </p:nvSpPr>
        <p:spPr/>
        <p:txBody>
          <a:bodyPr/>
          <a:lstStyle/>
          <a:p>
            <a:r>
              <a:rPr lang="en-GB" dirty="0"/>
              <a:t>Preventing data breaches</a:t>
            </a:r>
          </a:p>
        </p:txBody>
      </p:sp>
      <p:sp>
        <p:nvSpPr>
          <p:cNvPr id="3" name="Content Placeholder 2">
            <a:extLst>
              <a:ext uri="{FF2B5EF4-FFF2-40B4-BE49-F238E27FC236}">
                <a16:creationId xmlns:a16="http://schemas.microsoft.com/office/drawing/2014/main" id="{80B1FB90-CAA1-4C0A-925A-73666C7AAA3E}"/>
              </a:ext>
            </a:extLst>
          </p:cNvPr>
          <p:cNvSpPr>
            <a:spLocks noGrp="1"/>
          </p:cNvSpPr>
          <p:nvPr>
            <p:ph sz="quarter" idx="10"/>
          </p:nvPr>
        </p:nvSpPr>
        <p:spPr/>
        <p:txBody>
          <a:bodyPr/>
          <a:lstStyle/>
          <a:p>
            <a:pPr>
              <a:lnSpc>
                <a:spcPct val="100000"/>
              </a:lnSpc>
            </a:pPr>
            <a:r>
              <a:rPr lang="en-GB" sz="1800" dirty="0"/>
              <a:t>Organisations can prevent data breaches by: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updating software and firmware: </a:t>
            </a:r>
            <a:r>
              <a:rPr lang="en-GB" sz="1800" dirty="0"/>
              <a:t>malicious attacks often prey on outdated software and firmware (software related to a specific device)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content filtering: </a:t>
            </a:r>
            <a:r>
              <a:rPr lang="en-GB" sz="1800" dirty="0"/>
              <a:t>controlling what employees can search for online, recording browser history and blocking key words that may lead to dubious content</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spam filtering: </a:t>
            </a:r>
            <a:r>
              <a:rPr lang="en-GB" sz="1800" dirty="0"/>
              <a:t>using filters on email accounts to remove spam</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installing quality anti-virus software </a:t>
            </a:r>
            <a:r>
              <a:rPr lang="en-GB" sz="1800" dirty="0"/>
              <a:t>which runs in the background on all devices and isolates and removes </a:t>
            </a:r>
            <a:r>
              <a:rPr lang="en-GB" sz="1800" b="1" dirty="0"/>
              <a:t>malware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backing up data offsite: </a:t>
            </a:r>
            <a:r>
              <a:rPr lang="en-GB" sz="1800" dirty="0"/>
              <a:t>ensuring critical business data is safely backed up and can be recovered in case of an issue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educating staff: </a:t>
            </a:r>
            <a:r>
              <a:rPr lang="en-GB" sz="1800" dirty="0"/>
              <a:t>ensuring staff understand how to prevent malicious attacks.</a:t>
            </a:r>
          </a:p>
          <a:p>
            <a:endParaRPr lang="en-GB" dirty="0"/>
          </a:p>
          <a:p>
            <a:endParaRPr lang="en-GB" dirty="0"/>
          </a:p>
        </p:txBody>
      </p:sp>
    </p:spTree>
    <p:extLst>
      <p:ext uri="{BB962C8B-B14F-4D97-AF65-F5344CB8AC3E}">
        <p14:creationId xmlns:p14="http://schemas.microsoft.com/office/powerpoint/2010/main" val="3468934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Phishing </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1556960"/>
          </a:xfrm>
        </p:spPr>
        <p:txBody>
          <a:bodyPr/>
          <a:lstStyle/>
          <a:p>
            <a:r>
              <a:rPr lang="en-GB" sz="1800" dirty="0"/>
              <a:t>A </a:t>
            </a:r>
            <a:r>
              <a:rPr lang="en-GB" sz="1800" b="1" dirty="0"/>
              <a:t>phishing</a:t>
            </a:r>
            <a:r>
              <a:rPr lang="en-GB" sz="1800" dirty="0"/>
              <a:t> email tries to trick consumers into providing confidential data to steal money or information. These emails appear to be from a credible source, such as a bank, government entity or service provider. Here are some things to look for in a phishing email. </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descr="Graphical user interface, text, application&#10;&#10;Description automatically generated">
            <a:extLst>
              <a:ext uri="{FF2B5EF4-FFF2-40B4-BE49-F238E27FC236}">
                <a16:creationId xmlns:a16="http://schemas.microsoft.com/office/drawing/2014/main" id="{3AE60384-84A1-3144-86B6-FBCA15EBA2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386627"/>
            <a:ext cx="2116398" cy="2458800"/>
          </a:xfrm>
          <a:prstGeom prst="rect">
            <a:avLst/>
          </a:prstGeom>
        </p:spPr>
      </p:pic>
      <p:cxnSp>
        <p:nvCxnSpPr>
          <p:cNvPr id="23" name="Straight Arrow Connector 22">
            <a:extLst>
              <a:ext uri="{FF2B5EF4-FFF2-40B4-BE49-F238E27FC236}">
                <a16:creationId xmlns:a16="http://schemas.microsoft.com/office/drawing/2014/main" id="{1C96A40F-7D2B-E542-B672-D93277F1E6B9}"/>
              </a:ext>
            </a:extLst>
          </p:cNvPr>
          <p:cNvCxnSpPr>
            <a:cxnSpLocks/>
          </p:cNvCxnSpPr>
          <p:nvPr/>
        </p:nvCxnSpPr>
        <p:spPr>
          <a:xfrm flipV="1">
            <a:off x="3228783" y="3645024"/>
            <a:ext cx="623137" cy="6046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7CDD8D8-F8C0-9849-BCED-E381EDA72F53}"/>
              </a:ext>
            </a:extLst>
          </p:cNvPr>
          <p:cNvCxnSpPr>
            <a:cxnSpLocks/>
          </p:cNvCxnSpPr>
          <p:nvPr/>
        </p:nvCxnSpPr>
        <p:spPr>
          <a:xfrm flipH="1">
            <a:off x="6089629" y="3209335"/>
            <a:ext cx="714619" cy="1729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BB61FA96-5DE3-2F45-B8D2-DE6961170A6C}"/>
              </a:ext>
            </a:extLst>
          </p:cNvPr>
          <p:cNvCxnSpPr>
            <a:cxnSpLocks/>
          </p:cNvCxnSpPr>
          <p:nvPr/>
        </p:nvCxnSpPr>
        <p:spPr>
          <a:xfrm>
            <a:off x="3520046" y="5229201"/>
            <a:ext cx="835931" cy="3600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244DA3A8-6828-7A45-A9C4-FA0668459ED8}"/>
              </a:ext>
            </a:extLst>
          </p:cNvPr>
          <p:cNvCxnSpPr>
            <a:cxnSpLocks/>
          </p:cNvCxnSpPr>
          <p:nvPr/>
        </p:nvCxnSpPr>
        <p:spPr>
          <a:xfrm flipH="1" flipV="1">
            <a:off x="5011413" y="4595239"/>
            <a:ext cx="1530578" cy="471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5AC024A8-966B-7440-A95A-4909EF85CF07}"/>
              </a:ext>
            </a:extLst>
          </p:cNvPr>
          <p:cNvCxnSpPr/>
          <p:nvPr/>
        </p:nvCxnSpPr>
        <p:spPr>
          <a:xfrm>
            <a:off x="3268018" y="3468799"/>
            <a:ext cx="583902" cy="995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4E16FE87-7DB3-F94C-B27C-54E017B351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074110"/>
            <a:ext cx="2116398" cy="2458800"/>
          </a:xfrm>
          <a:prstGeom prst="rect">
            <a:avLst/>
          </a:prstGeom>
        </p:spPr>
      </p:pic>
      <p:sp>
        <p:nvSpPr>
          <p:cNvPr id="19" name="TextBox 18">
            <a:extLst>
              <a:ext uri="{FF2B5EF4-FFF2-40B4-BE49-F238E27FC236}">
                <a16:creationId xmlns:a16="http://schemas.microsoft.com/office/drawing/2014/main" id="{D94F0F9D-FD54-EC49-9BC4-33F004F702CF}"/>
              </a:ext>
            </a:extLst>
          </p:cNvPr>
          <p:cNvSpPr txBox="1"/>
          <p:nvPr/>
        </p:nvSpPr>
        <p:spPr>
          <a:xfrm>
            <a:off x="6264077" y="2547977"/>
            <a:ext cx="2166624" cy="1138773"/>
          </a:xfrm>
          <a:prstGeom prst="rect">
            <a:avLst/>
          </a:prstGeom>
          <a:noFill/>
        </p:spPr>
        <p:txBody>
          <a:bodyPr wrap="square" rtlCol="0">
            <a:spAutoFit/>
          </a:bodyPr>
          <a:lstStyle/>
          <a:p>
            <a:pPr algn="ctr"/>
            <a:r>
              <a:rPr lang="en-GB" sz="1200" b="1" dirty="0"/>
              <a:t>Sender’s address </a:t>
            </a:r>
            <a:r>
              <a:rPr lang="en-GB" sz="1200" dirty="0"/>
              <a:t>should be correlated with the sender with no spelling mistakes</a:t>
            </a:r>
          </a:p>
          <a:p>
            <a:pPr algn="ctr"/>
            <a:endParaRPr lang="en-GB" dirty="0"/>
          </a:p>
        </p:txBody>
      </p:sp>
      <p:sp>
        <p:nvSpPr>
          <p:cNvPr id="20" name="TextBox 19">
            <a:extLst>
              <a:ext uri="{FF2B5EF4-FFF2-40B4-BE49-F238E27FC236}">
                <a16:creationId xmlns:a16="http://schemas.microsoft.com/office/drawing/2014/main" id="{6C2CC121-FC81-1645-AF94-3AB3FD1D9ED2}"/>
              </a:ext>
            </a:extLst>
          </p:cNvPr>
          <p:cNvSpPr txBox="1"/>
          <p:nvPr/>
        </p:nvSpPr>
        <p:spPr>
          <a:xfrm>
            <a:off x="6339679" y="4573577"/>
            <a:ext cx="2260977" cy="1015663"/>
          </a:xfrm>
          <a:prstGeom prst="rect">
            <a:avLst/>
          </a:prstGeom>
          <a:noFill/>
        </p:spPr>
        <p:txBody>
          <a:bodyPr wrap="square" rtlCol="0">
            <a:spAutoFit/>
          </a:bodyPr>
          <a:lstStyle/>
          <a:p>
            <a:pPr algn="ctr"/>
            <a:r>
              <a:rPr lang="en-GB" sz="1200" b="1" dirty="0"/>
              <a:t>Immediate action </a:t>
            </a:r>
          </a:p>
          <a:p>
            <a:pPr algn="ctr"/>
            <a:r>
              <a:rPr lang="en-GB" sz="1200" dirty="0"/>
              <a:t>Beware of anything that calls for urgent action or for anything too good to be true</a:t>
            </a:r>
          </a:p>
          <a:p>
            <a:pPr algn="ctr"/>
            <a:endParaRPr lang="en-GB" sz="1200" dirty="0"/>
          </a:p>
        </p:txBody>
      </p:sp>
      <p:sp>
        <p:nvSpPr>
          <p:cNvPr id="21" name="TextBox 20">
            <a:extLst>
              <a:ext uri="{FF2B5EF4-FFF2-40B4-BE49-F238E27FC236}">
                <a16:creationId xmlns:a16="http://schemas.microsoft.com/office/drawing/2014/main" id="{95F28BE2-F0AC-2C49-A19C-73FFF11F5E20}"/>
              </a:ext>
            </a:extLst>
          </p:cNvPr>
          <p:cNvSpPr txBox="1"/>
          <p:nvPr/>
        </p:nvSpPr>
        <p:spPr>
          <a:xfrm>
            <a:off x="1710109" y="3785030"/>
            <a:ext cx="1538499" cy="1015663"/>
          </a:xfrm>
          <a:prstGeom prst="rect">
            <a:avLst/>
          </a:prstGeom>
          <a:noFill/>
        </p:spPr>
        <p:txBody>
          <a:bodyPr wrap="square" rtlCol="0">
            <a:spAutoFit/>
          </a:bodyPr>
          <a:lstStyle/>
          <a:p>
            <a:pPr algn="ctr"/>
            <a:r>
              <a:rPr lang="en-GB" sz="1200" b="1" dirty="0"/>
              <a:t>Hover link </a:t>
            </a:r>
          </a:p>
          <a:p>
            <a:pPr algn="ctr"/>
            <a:r>
              <a:rPr lang="en-GB" sz="1200" dirty="0"/>
              <a:t>Always check where links lead before clicking </a:t>
            </a:r>
          </a:p>
          <a:p>
            <a:pPr algn="ctr"/>
            <a:endParaRPr lang="en-GB" sz="1200" dirty="0"/>
          </a:p>
        </p:txBody>
      </p:sp>
      <p:sp>
        <p:nvSpPr>
          <p:cNvPr id="22" name="TextBox 21">
            <a:extLst>
              <a:ext uri="{FF2B5EF4-FFF2-40B4-BE49-F238E27FC236}">
                <a16:creationId xmlns:a16="http://schemas.microsoft.com/office/drawing/2014/main" id="{2A5FCD44-FED8-F349-8023-792951CFA622}"/>
              </a:ext>
            </a:extLst>
          </p:cNvPr>
          <p:cNvSpPr txBox="1"/>
          <p:nvPr/>
        </p:nvSpPr>
        <p:spPr>
          <a:xfrm>
            <a:off x="827584" y="4687823"/>
            <a:ext cx="2652975" cy="830997"/>
          </a:xfrm>
          <a:prstGeom prst="rect">
            <a:avLst/>
          </a:prstGeom>
          <a:noFill/>
        </p:spPr>
        <p:txBody>
          <a:bodyPr wrap="square" rtlCol="0">
            <a:spAutoFit/>
          </a:bodyPr>
          <a:lstStyle/>
          <a:p>
            <a:pPr algn="ctr"/>
            <a:r>
              <a:rPr lang="en-GB" sz="1200" b="1" dirty="0"/>
              <a:t>Generic references </a:t>
            </a:r>
          </a:p>
          <a:p>
            <a:pPr algn="ctr"/>
            <a:r>
              <a:rPr lang="en-GB" sz="1200" dirty="0"/>
              <a:t>Not being addressed by your name or by an old email address</a:t>
            </a:r>
          </a:p>
          <a:p>
            <a:pPr algn="ctr"/>
            <a:endParaRPr lang="en-GB" sz="1200" dirty="0"/>
          </a:p>
        </p:txBody>
      </p:sp>
      <p:sp>
        <p:nvSpPr>
          <p:cNvPr id="24" name="Rectangle 23">
            <a:extLst>
              <a:ext uri="{FF2B5EF4-FFF2-40B4-BE49-F238E27FC236}">
                <a16:creationId xmlns:a16="http://schemas.microsoft.com/office/drawing/2014/main" id="{34B7887F-BD9A-5646-9322-D91143967DC4}"/>
              </a:ext>
            </a:extLst>
          </p:cNvPr>
          <p:cNvSpPr/>
          <p:nvPr/>
        </p:nvSpPr>
        <p:spPr>
          <a:xfrm>
            <a:off x="1499946" y="2886170"/>
            <a:ext cx="1958824" cy="646331"/>
          </a:xfrm>
          <a:prstGeom prst="rect">
            <a:avLst/>
          </a:prstGeom>
        </p:spPr>
        <p:txBody>
          <a:bodyPr wrap="square">
            <a:spAutoFit/>
          </a:bodyPr>
          <a:lstStyle/>
          <a:p>
            <a:pPr algn="ctr"/>
            <a:r>
              <a:rPr lang="en-GB" sz="1200" b="1" dirty="0"/>
              <a:t>Grammatical errors </a:t>
            </a:r>
            <a:r>
              <a:rPr lang="en-GB" sz="1200" dirty="0"/>
              <a:t>Spelling mistakes and poor grammar </a:t>
            </a:r>
          </a:p>
        </p:txBody>
      </p:sp>
    </p:spTree>
    <p:extLst>
      <p:ext uri="{BB962C8B-B14F-4D97-AF65-F5344CB8AC3E}">
        <p14:creationId xmlns:p14="http://schemas.microsoft.com/office/powerpoint/2010/main" val="1678515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Passwords</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0268"/>
            <a:ext cx="8003232" cy="1446550"/>
          </a:xfrm>
          <a:prstGeom prst="rect">
            <a:avLst/>
          </a:prstGeom>
          <a:noFill/>
        </p:spPr>
        <p:txBody>
          <a:bodyPr wrap="square" rtlCol="0">
            <a:spAutoFit/>
          </a:bodyPr>
          <a:lstStyle/>
          <a:p>
            <a:pPr>
              <a:buClr>
                <a:srgbClr val="0077E3"/>
              </a:buClr>
            </a:pPr>
            <a:r>
              <a:rPr lang="en-GB" sz="1800" b="1" dirty="0">
                <a:latin typeface="+mn-lt"/>
              </a:rPr>
              <a:t>Create and safeguard passwords</a:t>
            </a:r>
            <a:r>
              <a:rPr lang="en-GB" sz="1800" dirty="0">
                <a:latin typeface="+mn-lt"/>
              </a:rPr>
              <a:t>. Always create a strong password and keep it safe. Note the differences in ‘cracking time’ shown in the table and work out why this is.</a:t>
            </a:r>
          </a:p>
          <a:p>
            <a:pPr lvl="0" algn="just">
              <a:buClr>
                <a:srgbClr val="0077E3"/>
              </a:buClr>
            </a:pPr>
            <a:endParaRPr lang="en-GB" sz="1800" dirty="0">
              <a:solidFill>
                <a:srgbClr val="000000"/>
              </a:solidFill>
              <a:latin typeface="+mn-lt"/>
            </a:endParaRPr>
          </a:p>
          <a:p>
            <a:pPr algn="just">
              <a:buClr>
                <a:srgbClr val="0077E3"/>
              </a:buClr>
            </a:pPr>
            <a:endParaRPr lang="en-GB" sz="1600" dirty="0"/>
          </a:p>
        </p:txBody>
      </p:sp>
      <p:graphicFrame>
        <p:nvGraphicFramePr>
          <p:cNvPr id="2" name="Table 2">
            <a:extLst>
              <a:ext uri="{FF2B5EF4-FFF2-40B4-BE49-F238E27FC236}">
                <a16:creationId xmlns:a16="http://schemas.microsoft.com/office/drawing/2014/main" id="{8C8C2096-A83E-514F-9202-F4A83EBAAFA4}"/>
              </a:ext>
            </a:extLst>
          </p:cNvPr>
          <p:cNvGraphicFramePr>
            <a:graphicFrameLocks noGrp="1"/>
          </p:cNvGraphicFramePr>
          <p:nvPr>
            <p:extLst>
              <p:ext uri="{D42A27DB-BD31-4B8C-83A1-F6EECF244321}">
                <p14:modId xmlns:p14="http://schemas.microsoft.com/office/powerpoint/2010/main" val="3219390431"/>
              </p:ext>
            </p:extLst>
          </p:nvPr>
        </p:nvGraphicFramePr>
        <p:xfrm>
          <a:off x="2123728" y="2708920"/>
          <a:ext cx="4396375" cy="2728812"/>
        </p:xfrm>
        <a:graphic>
          <a:graphicData uri="http://schemas.openxmlformats.org/drawingml/2006/table">
            <a:tbl>
              <a:tblPr firstRow="1" bandRow="1">
                <a:tableStyleId>{21E4AEA4-8DFA-4A89-87EB-49C32662AFE0}</a:tableStyleId>
              </a:tblPr>
              <a:tblGrid>
                <a:gridCol w="1436780">
                  <a:extLst>
                    <a:ext uri="{9D8B030D-6E8A-4147-A177-3AD203B41FA5}">
                      <a16:colId xmlns:a16="http://schemas.microsoft.com/office/drawing/2014/main" val="978800272"/>
                    </a:ext>
                  </a:extLst>
                </a:gridCol>
                <a:gridCol w="1293102">
                  <a:extLst>
                    <a:ext uri="{9D8B030D-6E8A-4147-A177-3AD203B41FA5}">
                      <a16:colId xmlns:a16="http://schemas.microsoft.com/office/drawing/2014/main" val="2826767669"/>
                    </a:ext>
                  </a:extLst>
                </a:gridCol>
                <a:gridCol w="1666493">
                  <a:extLst>
                    <a:ext uri="{9D8B030D-6E8A-4147-A177-3AD203B41FA5}">
                      <a16:colId xmlns:a16="http://schemas.microsoft.com/office/drawing/2014/main" val="1702054920"/>
                    </a:ext>
                  </a:extLst>
                </a:gridCol>
              </a:tblGrid>
              <a:tr h="393575">
                <a:tc>
                  <a:txBody>
                    <a:bodyPr/>
                    <a:lstStyle/>
                    <a:p>
                      <a:r>
                        <a:rPr lang="en-GB" sz="1600" dirty="0"/>
                        <a:t>Characters</a:t>
                      </a:r>
                    </a:p>
                  </a:txBody>
                  <a:tcPr/>
                </a:tc>
                <a:tc>
                  <a:txBody>
                    <a:bodyPr/>
                    <a:lstStyle/>
                    <a:p>
                      <a:r>
                        <a:rPr lang="en-GB" sz="1600" dirty="0"/>
                        <a:t>Password</a:t>
                      </a:r>
                    </a:p>
                  </a:txBody>
                  <a:tcPr/>
                </a:tc>
                <a:tc>
                  <a:txBody>
                    <a:bodyPr/>
                    <a:lstStyle/>
                    <a:p>
                      <a:r>
                        <a:rPr lang="en-GB" sz="1600" dirty="0"/>
                        <a:t>Time to crack</a:t>
                      </a:r>
                    </a:p>
                  </a:txBody>
                  <a:tcPr/>
                </a:tc>
                <a:extLst>
                  <a:ext uri="{0D108BD9-81ED-4DB2-BD59-A6C34878D82A}">
                    <a16:rowId xmlns:a16="http://schemas.microsoft.com/office/drawing/2014/main" val="1081046420"/>
                  </a:ext>
                </a:extLst>
              </a:tr>
              <a:tr h="370576">
                <a:tc rowSpan="2">
                  <a:txBody>
                    <a:bodyPr/>
                    <a:lstStyle/>
                    <a:p>
                      <a:pPr algn="ctr"/>
                      <a:r>
                        <a:rPr lang="en-GB" sz="1600" dirty="0"/>
                        <a:t>8</a:t>
                      </a:r>
                    </a:p>
                  </a:txBody>
                  <a:tcPr anchor="ctr"/>
                </a:tc>
                <a:tc>
                  <a:txBody>
                    <a:bodyPr/>
                    <a:lstStyle/>
                    <a:p>
                      <a:r>
                        <a:rPr lang="en-GB" sz="1600" dirty="0"/>
                        <a:t>ghiouhel</a:t>
                      </a:r>
                    </a:p>
                  </a:txBody>
                  <a:tcPr/>
                </a:tc>
                <a:tc>
                  <a:txBody>
                    <a:bodyPr/>
                    <a:lstStyle/>
                    <a:p>
                      <a:r>
                        <a:rPr lang="en-GB" sz="1600" dirty="0"/>
                        <a:t>4 hours,7mins</a:t>
                      </a:r>
                    </a:p>
                  </a:txBody>
                  <a:tcPr/>
                </a:tc>
                <a:extLst>
                  <a:ext uri="{0D108BD9-81ED-4DB2-BD59-A6C34878D82A}">
                    <a16:rowId xmlns:a16="http://schemas.microsoft.com/office/drawing/2014/main" val="4115284448"/>
                  </a:ext>
                </a:extLst>
              </a:tr>
              <a:tr h="334111">
                <a:tc vMerge="1">
                  <a:txBody>
                    <a:bodyPr/>
                    <a:lstStyle/>
                    <a:p>
                      <a:endParaRPr lang="en-GB" dirty="0"/>
                    </a:p>
                  </a:txBody>
                  <a:tcPr/>
                </a:tc>
                <a:tc>
                  <a:txBody>
                    <a:bodyPr/>
                    <a:lstStyle/>
                    <a:p>
                      <a:r>
                        <a:rPr lang="en-GB" sz="1600" dirty="0"/>
                        <a:t>ghiouH3I</a:t>
                      </a:r>
                    </a:p>
                  </a:txBody>
                  <a:tcPr/>
                </a:tc>
                <a:tc>
                  <a:txBody>
                    <a:bodyPr/>
                    <a:lstStyle/>
                    <a:p>
                      <a:r>
                        <a:rPr lang="en-GB" sz="1600" dirty="0"/>
                        <a:t>6 months</a:t>
                      </a:r>
                    </a:p>
                  </a:txBody>
                  <a:tcPr/>
                </a:tc>
                <a:extLst>
                  <a:ext uri="{0D108BD9-81ED-4DB2-BD59-A6C34878D82A}">
                    <a16:rowId xmlns:a16="http://schemas.microsoft.com/office/drawing/2014/main" val="1365070497"/>
                  </a:ext>
                </a:extLst>
              </a:tr>
              <a:tr h="328803">
                <a:tc rowSpan="2">
                  <a:txBody>
                    <a:bodyPr/>
                    <a:lstStyle/>
                    <a:p>
                      <a:pPr algn="ctr"/>
                      <a:r>
                        <a:rPr lang="en-GB" sz="1600" dirty="0"/>
                        <a:t>9</a:t>
                      </a:r>
                    </a:p>
                  </a:txBody>
                  <a:tcPr anchor="ctr"/>
                </a:tc>
                <a:tc>
                  <a:txBody>
                    <a:bodyPr/>
                    <a:lstStyle/>
                    <a:p>
                      <a:r>
                        <a:rPr lang="en-GB" sz="1600" dirty="0"/>
                        <a:t>houtheouh</a:t>
                      </a:r>
                    </a:p>
                  </a:txBody>
                  <a:tcPr/>
                </a:tc>
                <a:tc>
                  <a:txBody>
                    <a:bodyPr/>
                    <a:lstStyle/>
                    <a:p>
                      <a:r>
                        <a:rPr lang="en-GB" sz="1600" dirty="0"/>
                        <a:t>4 days, 11 hours</a:t>
                      </a:r>
                    </a:p>
                  </a:txBody>
                  <a:tcPr/>
                </a:tc>
                <a:extLst>
                  <a:ext uri="{0D108BD9-81ED-4DB2-BD59-A6C34878D82A}">
                    <a16:rowId xmlns:a16="http://schemas.microsoft.com/office/drawing/2014/main" val="143959793"/>
                  </a:ext>
                </a:extLst>
              </a:tr>
              <a:tr h="323495">
                <a:tc vMerge="1">
                  <a:txBody>
                    <a:bodyPr/>
                    <a:lstStyle/>
                    <a:p>
                      <a:endParaRPr lang="en-GB" dirty="0"/>
                    </a:p>
                  </a:txBody>
                  <a:tcPr/>
                </a:tc>
                <a:tc>
                  <a:txBody>
                    <a:bodyPr/>
                    <a:lstStyle/>
                    <a:p>
                      <a:r>
                        <a:rPr lang="en-GB" sz="1600" dirty="0"/>
                        <a:t>Houtheo!2</a:t>
                      </a:r>
                    </a:p>
                  </a:txBody>
                  <a:tcPr/>
                </a:tc>
                <a:tc>
                  <a:txBody>
                    <a:bodyPr/>
                    <a:lstStyle/>
                    <a:p>
                      <a:r>
                        <a:rPr lang="en-GB" sz="1600" dirty="0"/>
                        <a:t>1,060years</a:t>
                      </a:r>
                    </a:p>
                  </a:txBody>
                  <a:tcPr/>
                </a:tc>
                <a:extLst>
                  <a:ext uri="{0D108BD9-81ED-4DB2-BD59-A6C34878D82A}">
                    <a16:rowId xmlns:a16="http://schemas.microsoft.com/office/drawing/2014/main" val="934280942"/>
                  </a:ext>
                </a:extLst>
              </a:tr>
              <a:tr h="318187">
                <a:tc rowSpan="2">
                  <a:txBody>
                    <a:bodyPr/>
                    <a:lstStyle/>
                    <a:p>
                      <a:pPr algn="ctr"/>
                      <a:r>
                        <a:rPr lang="en-GB" sz="1600" dirty="0"/>
                        <a:t>10</a:t>
                      </a:r>
                    </a:p>
                  </a:txBody>
                  <a:tcPr anchor="ctr"/>
                </a:tc>
                <a:tc>
                  <a:txBody>
                    <a:bodyPr/>
                    <a:lstStyle/>
                    <a:p>
                      <a:r>
                        <a:rPr lang="en-GB" sz="1600" dirty="0"/>
                        <a:t>ghiotuhihgl</a:t>
                      </a:r>
                    </a:p>
                  </a:txBody>
                  <a:tcPr/>
                </a:tc>
                <a:tc>
                  <a:txBody>
                    <a:bodyPr/>
                    <a:lstStyle/>
                    <a:p>
                      <a:r>
                        <a:rPr lang="en-GB" sz="1600" dirty="0"/>
                        <a:t>112 days</a:t>
                      </a:r>
                    </a:p>
                  </a:txBody>
                  <a:tcPr/>
                </a:tc>
                <a:extLst>
                  <a:ext uri="{0D108BD9-81ED-4DB2-BD59-A6C34878D82A}">
                    <a16:rowId xmlns:a16="http://schemas.microsoft.com/office/drawing/2014/main" val="397581384"/>
                  </a:ext>
                </a:extLst>
              </a:tr>
              <a:tr h="379701">
                <a:tc vMerge="1">
                  <a:txBody>
                    <a:bodyPr/>
                    <a:lstStyle/>
                    <a:p>
                      <a:endParaRPr lang="en-GB" dirty="0"/>
                    </a:p>
                  </a:txBody>
                  <a:tcPr/>
                </a:tc>
                <a:tc>
                  <a:txBody>
                    <a:bodyPr/>
                    <a:lstStyle/>
                    <a:p>
                      <a:r>
                        <a:rPr lang="en-GB" sz="1600" dirty="0"/>
                        <a:t>gh34uhilh</a:t>
                      </a:r>
                    </a:p>
                  </a:txBody>
                  <a:tcPr/>
                </a:tc>
                <a:tc>
                  <a:txBody>
                    <a:bodyPr/>
                    <a:lstStyle/>
                    <a:p>
                      <a:r>
                        <a:rPr lang="en-GB" sz="1600" dirty="0"/>
                        <a:t>1,500years</a:t>
                      </a:r>
                    </a:p>
                  </a:txBody>
                  <a:tcPr/>
                </a:tc>
                <a:extLst>
                  <a:ext uri="{0D108BD9-81ED-4DB2-BD59-A6C34878D82A}">
                    <a16:rowId xmlns:a16="http://schemas.microsoft.com/office/drawing/2014/main" val="1910860767"/>
                  </a:ext>
                </a:extLst>
              </a:tr>
            </a:tbl>
          </a:graphicData>
        </a:graphic>
      </p:graphicFrame>
    </p:spTree>
    <p:extLst>
      <p:ext uri="{BB962C8B-B14F-4D97-AF65-F5344CB8AC3E}">
        <p14:creationId xmlns:p14="http://schemas.microsoft.com/office/powerpoint/2010/main" val="21848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Online scams </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3863"/>
            <a:ext cx="4690864" cy="492443"/>
          </a:xfrm>
          <a:prstGeom prst="rect">
            <a:avLst/>
          </a:prstGeom>
          <a:noFill/>
        </p:spPr>
        <p:txBody>
          <a:bodyPr wrap="square" rtlCol="0">
            <a:spAutoFit/>
          </a:bodyPr>
          <a:lstStyle/>
          <a:p>
            <a:pPr lvl="0" algn="just">
              <a:buClr>
                <a:srgbClr val="0077E3"/>
              </a:buClr>
            </a:pPr>
            <a:endParaRPr lang="en-GB" sz="1000" dirty="0">
              <a:solidFill>
                <a:srgbClr val="000000"/>
              </a:solidFill>
            </a:endParaRPr>
          </a:p>
          <a:p>
            <a:pPr algn="just">
              <a:buClr>
                <a:srgbClr val="0077E3"/>
              </a:buClr>
            </a:pPr>
            <a:endParaRPr lang="en-GB" sz="1600" dirty="0"/>
          </a:p>
        </p:txBody>
      </p:sp>
      <p:sp>
        <p:nvSpPr>
          <p:cNvPr id="6" name="TextBox 5">
            <a:extLst>
              <a:ext uri="{FF2B5EF4-FFF2-40B4-BE49-F238E27FC236}">
                <a16:creationId xmlns:a16="http://schemas.microsoft.com/office/drawing/2014/main" id="{0894399F-2081-D24C-9818-19BA1456B7B0}"/>
              </a:ext>
            </a:extLst>
          </p:cNvPr>
          <p:cNvSpPr txBox="1"/>
          <p:nvPr/>
        </p:nvSpPr>
        <p:spPr>
          <a:xfrm>
            <a:off x="457201" y="1441551"/>
            <a:ext cx="8075239" cy="1200329"/>
          </a:xfrm>
          <a:prstGeom prst="rect">
            <a:avLst/>
          </a:prstGeom>
          <a:noFill/>
        </p:spPr>
        <p:txBody>
          <a:bodyPr wrap="square" rtlCol="0">
            <a:spAutoFit/>
          </a:bodyPr>
          <a:lstStyle/>
          <a:p>
            <a:r>
              <a:rPr lang="en-GB" sz="1800" dirty="0"/>
              <a:t>Browsers communicate to websites with a protocol called HTTP, which stands for </a:t>
            </a:r>
            <a:r>
              <a:rPr lang="en-GB" sz="1800" b="1" dirty="0"/>
              <a:t>hypertext transfer protocol</a:t>
            </a:r>
            <a:r>
              <a:rPr lang="en-GB" sz="1800" dirty="0"/>
              <a:t>. HTTPS is the secure version of HTTP. Websites that use HTTPS encrypt all communication between a browser and a website. </a:t>
            </a:r>
          </a:p>
        </p:txBody>
      </p:sp>
      <p:sp>
        <p:nvSpPr>
          <p:cNvPr id="7" name="TextBox 6">
            <a:extLst>
              <a:ext uri="{FF2B5EF4-FFF2-40B4-BE49-F238E27FC236}">
                <a16:creationId xmlns:a16="http://schemas.microsoft.com/office/drawing/2014/main" id="{17A23C87-CB70-1E4F-B3FB-CD4BDF2F1E9A}"/>
              </a:ext>
            </a:extLst>
          </p:cNvPr>
          <p:cNvSpPr txBox="1"/>
          <p:nvPr/>
        </p:nvSpPr>
        <p:spPr>
          <a:xfrm>
            <a:off x="432935" y="4818584"/>
            <a:ext cx="8250080" cy="1231106"/>
          </a:xfrm>
          <a:prstGeom prst="rect">
            <a:avLst/>
          </a:prstGeom>
          <a:noFill/>
        </p:spPr>
        <p:txBody>
          <a:bodyPr wrap="square" rtlCol="0">
            <a:spAutoFit/>
          </a:bodyPr>
          <a:lstStyle/>
          <a:p>
            <a:r>
              <a:rPr lang="en-GB" sz="1800" dirty="0"/>
              <a:t>Learn to identify and avoid online scams by analysing a real-life situation in a group: </a:t>
            </a:r>
            <a:r>
              <a:rPr lang="en-GB" sz="1800" dirty="0">
                <a:hlinkClick r:id="" action="ppaction://noaction"/>
              </a:rPr>
              <a:t>https://applieddigitalskills.withgoogle.com/c/middle-and-high-school-uk/en-uk/avoid-online-scams/overview.html</a:t>
            </a:r>
            <a:endParaRPr lang="en-GB" sz="1800" dirty="0"/>
          </a:p>
          <a:p>
            <a:pPr algn="just">
              <a:buClr>
                <a:srgbClr val="0077E3"/>
              </a:buClr>
            </a:pPr>
            <a:endParaRPr lang="en-GB" dirty="0"/>
          </a:p>
        </p:txBody>
      </p:sp>
      <p:pic>
        <p:nvPicPr>
          <p:cNvPr id="4" name="Picture 3">
            <a:extLst>
              <a:ext uri="{FF2B5EF4-FFF2-40B4-BE49-F238E27FC236}">
                <a16:creationId xmlns:a16="http://schemas.microsoft.com/office/drawing/2014/main" id="{540B6D64-3565-5C44-8D31-6575371CC6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583" y="4278814"/>
            <a:ext cx="1832186" cy="353765"/>
          </a:xfrm>
          <a:prstGeom prst="rect">
            <a:avLst/>
          </a:prstGeom>
        </p:spPr>
      </p:pic>
      <p:pic>
        <p:nvPicPr>
          <p:cNvPr id="9" name="Picture 8">
            <a:extLst>
              <a:ext uri="{FF2B5EF4-FFF2-40B4-BE49-F238E27FC236}">
                <a16:creationId xmlns:a16="http://schemas.microsoft.com/office/drawing/2014/main" id="{4CBFBEE0-3461-E74C-9B4C-CE4C60F669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8545" y="4298339"/>
            <a:ext cx="1698872" cy="339775"/>
          </a:xfrm>
          <a:prstGeom prst="rect">
            <a:avLst/>
          </a:prstGeom>
        </p:spPr>
      </p:pic>
      <p:sp>
        <p:nvSpPr>
          <p:cNvPr id="10" name="TextBox 9">
            <a:extLst>
              <a:ext uri="{FF2B5EF4-FFF2-40B4-BE49-F238E27FC236}">
                <a16:creationId xmlns:a16="http://schemas.microsoft.com/office/drawing/2014/main" id="{C2B64B7D-D498-3343-BFF9-B8785AE9C62F}"/>
              </a:ext>
            </a:extLst>
          </p:cNvPr>
          <p:cNvSpPr txBox="1"/>
          <p:nvPr/>
        </p:nvSpPr>
        <p:spPr>
          <a:xfrm>
            <a:off x="436720" y="2641880"/>
            <a:ext cx="8229600" cy="1661993"/>
          </a:xfrm>
          <a:prstGeom prst="rect">
            <a:avLst/>
          </a:prstGeom>
          <a:noFill/>
        </p:spPr>
        <p:txBody>
          <a:bodyPr wrap="square" rtlCol="0">
            <a:spAutoFit/>
          </a:bodyPr>
          <a:lstStyle/>
          <a:p>
            <a:r>
              <a:rPr lang="en-GB" sz="1800" dirty="0">
                <a:latin typeface="+mn-lt"/>
              </a:rPr>
              <a:t>Secure sites have an indicator, like a padlock, in the address bar to show the site is secure. You should always ensure security when logging in or transferring confidential information. Sites without HTTPS are not secure and should never be used when dealing with personal data. If you are simply reading an article or checking the weather, HTTP is acceptable.</a:t>
            </a:r>
          </a:p>
          <a:p>
            <a:pPr algn="just"/>
            <a:endParaRPr lang="en-GB" sz="1200" dirty="0"/>
          </a:p>
        </p:txBody>
      </p:sp>
    </p:spTree>
    <p:extLst>
      <p:ext uri="{BB962C8B-B14F-4D97-AF65-F5344CB8AC3E}">
        <p14:creationId xmlns:p14="http://schemas.microsoft.com/office/powerpoint/2010/main" val="1211321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Malware: adware, spyware, worms, Trojans and viruses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611083" y="4653136"/>
            <a:ext cx="7921834" cy="848948"/>
          </a:xfrm>
        </p:spPr>
        <p:txBody>
          <a:bodyPr/>
          <a:lstStyle/>
          <a:p>
            <a:r>
              <a:rPr lang="en-GB" sz="1800" dirty="0">
                <a:ea typeface="ＭＳ Ｐゴシック" pitchFamily="-105" charset="-128"/>
                <a:cs typeface="ＭＳ Ｐゴシック" pitchFamily="-105" charset="-128"/>
              </a:rPr>
              <a:t>To protect against malware, always install an </a:t>
            </a:r>
            <a:r>
              <a:rPr lang="en-GB" sz="1800" b="1" dirty="0">
                <a:ea typeface="ＭＳ Ｐゴシック" pitchFamily="-105" charset="-128"/>
                <a:cs typeface="ＭＳ Ｐゴシック" pitchFamily="-105" charset="-128"/>
              </a:rPr>
              <a:t>antivirus program</a:t>
            </a:r>
            <a:r>
              <a:rPr lang="en-GB" sz="1800" dirty="0">
                <a:ea typeface="ＭＳ Ｐゴシック" pitchFamily="-105" charset="-128"/>
                <a:cs typeface="ＭＳ Ｐゴシック" pitchFamily="-105" charset="-128"/>
              </a:rPr>
              <a:t>. </a:t>
            </a:r>
            <a:r>
              <a:rPr lang="en-GB" sz="1800" dirty="0"/>
              <a:t>This will provide a wide range of protective measures such as </a:t>
            </a:r>
            <a:r>
              <a:rPr lang="en-GB" sz="1800" b="1" dirty="0"/>
              <a:t>firewall management</a:t>
            </a:r>
            <a:r>
              <a:rPr lang="en-GB" sz="1800" dirty="0"/>
              <a:t> and </a:t>
            </a:r>
            <a:r>
              <a:rPr lang="en-GB" sz="1800" b="1" dirty="0"/>
              <a:t>anti-spyware</a:t>
            </a:r>
            <a:r>
              <a:rPr lang="en-GB" sz="1800" dirty="0"/>
              <a:t>. </a:t>
            </a:r>
          </a:p>
          <a:p>
            <a:endParaRPr lang="en-GB" sz="1600" dirty="0"/>
          </a:p>
          <a:p>
            <a:pPr marL="0" indent="0">
              <a:lnSpc>
                <a:spcPct val="100000"/>
              </a:lnSpc>
              <a:spcBef>
                <a:spcPts val="0"/>
              </a:spcBef>
              <a:spcAft>
                <a:spcPts val="0"/>
              </a:spcAft>
            </a:pPr>
            <a:endParaRPr lang="en-GB" sz="1600" dirty="0"/>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3CBD2939-1F67-4484-8492-87D07F4E738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199" y="1761842"/>
            <a:ext cx="8229601" cy="2462874"/>
          </a:xfrm>
          <a:prstGeom prst="rect">
            <a:avLst/>
          </a:prstGeom>
        </p:spPr>
      </p:pic>
    </p:spTree>
    <p:extLst>
      <p:ext uri="{BB962C8B-B14F-4D97-AF65-F5344CB8AC3E}">
        <p14:creationId xmlns:p14="http://schemas.microsoft.com/office/powerpoint/2010/main" val="163786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cyber-attacks work</a:t>
            </a:r>
            <a:br>
              <a:rPr lang="en-US" dirty="0"/>
            </a:br>
            <a:endParaRPr lang="en-US" dirty="0"/>
          </a:p>
        </p:txBody>
      </p:sp>
      <p:sp>
        <p:nvSpPr>
          <p:cNvPr id="5" name="Content Placeholder 4">
            <a:extLst>
              <a:ext uri="{FF2B5EF4-FFF2-40B4-BE49-F238E27FC236}">
                <a16:creationId xmlns:a16="http://schemas.microsoft.com/office/drawing/2014/main" id="{F8CB09F7-50ED-BE49-8FC0-8DEC19060C65}"/>
              </a:ext>
            </a:extLst>
          </p:cNvPr>
          <p:cNvSpPr>
            <a:spLocks noGrp="1"/>
          </p:cNvSpPr>
          <p:nvPr>
            <p:ph sz="quarter" idx="10"/>
          </p:nvPr>
        </p:nvSpPr>
        <p:spPr>
          <a:xfrm>
            <a:off x="457200" y="1570500"/>
            <a:ext cx="8229600" cy="4248000"/>
          </a:xfrm>
        </p:spPr>
        <p:txBody>
          <a:bodyPr/>
          <a:lstStyle/>
          <a:p>
            <a:pPr>
              <a:lnSpc>
                <a:spcPct val="100000"/>
              </a:lnSpc>
              <a:spcBef>
                <a:spcPts val="0"/>
              </a:spcBef>
              <a:spcAft>
                <a:spcPts val="0"/>
              </a:spcAft>
            </a:pPr>
            <a:r>
              <a:rPr lang="en-GB" sz="1800" dirty="0"/>
              <a:t>There are </a:t>
            </a:r>
            <a:r>
              <a:rPr lang="en-GB" sz="1800" b="1" dirty="0"/>
              <a:t>targeted</a:t>
            </a:r>
            <a:r>
              <a:rPr lang="en-GB" sz="1800" dirty="0"/>
              <a:t> and </a:t>
            </a:r>
            <a:r>
              <a:rPr lang="en-GB" sz="1800" b="1" dirty="0"/>
              <a:t>untargeted</a:t>
            </a:r>
            <a:r>
              <a:rPr lang="en-GB" sz="1800" dirty="0"/>
              <a:t> types of attack.</a:t>
            </a:r>
            <a:r>
              <a:rPr lang="en-GB" sz="1800" dirty="0">
                <a:solidFill>
                  <a:srgbClr val="000000"/>
                </a:solidFill>
              </a:rPr>
              <a:t> In untargeted attacks, attackers indiscriminately target as many devices, services or users as possible. To do this, they use techniques that take advantage of the openness of the internet. Methods include:</a:t>
            </a:r>
          </a:p>
          <a:p>
            <a:pPr>
              <a:lnSpc>
                <a:spcPct val="100000"/>
              </a:lnSpc>
              <a:spcBef>
                <a:spcPts val="0"/>
              </a:spcBef>
              <a:spcAft>
                <a:spcPts val="0"/>
              </a:spcAft>
            </a:pPr>
            <a:endParaRPr lang="en-GB" sz="1800" dirty="0">
              <a:solidFill>
                <a:srgbClr val="000000"/>
              </a:solidFill>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phishing:</a:t>
            </a:r>
            <a:r>
              <a:rPr lang="en-GB" sz="1800" dirty="0"/>
              <a:t> sending emails to large numbers of people asking for sensitive information (such as bank details) or encouraging them to visit a fake website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water holing:</a:t>
            </a:r>
            <a:r>
              <a:rPr lang="en-GB" sz="1800" dirty="0"/>
              <a:t> setting up a fake website or compromising a legitimate one in order to exploit visiting users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ransomware:</a:t>
            </a:r>
            <a:r>
              <a:rPr lang="en-GB" sz="1800" dirty="0"/>
              <a:t> which could include disseminating disk encrypting extortion malware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scanning:</a:t>
            </a:r>
            <a:r>
              <a:rPr lang="en-GB" sz="1800" dirty="0"/>
              <a:t> attacking wide swathes of the internet at random.</a:t>
            </a:r>
          </a:p>
          <a:p>
            <a:endParaRPr lang="en-GB" sz="1200" dirty="0"/>
          </a:p>
          <a:p>
            <a:endParaRPr lang="en-GB" sz="1200" dirty="0"/>
          </a:p>
        </p:txBody>
      </p:sp>
    </p:spTree>
    <p:extLst>
      <p:ext uri="{BB962C8B-B14F-4D97-AF65-F5344CB8AC3E}">
        <p14:creationId xmlns:p14="http://schemas.microsoft.com/office/powerpoint/2010/main" val="2430038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pPr lvl="0"/>
            <a:r>
              <a:rPr lang="en-GB" dirty="0"/>
              <a:t>Protecting a wi-fi network</a:t>
            </a:r>
            <a:br>
              <a:rPr lang="en-US" sz="1000" dirty="0"/>
            </a:br>
            <a:endParaRPr lang="en-US" sz="1000" dirty="0"/>
          </a:p>
        </p:txBody>
      </p:sp>
      <p:sp>
        <p:nvSpPr>
          <p:cNvPr id="3" name="TextBox 2">
            <a:extLst>
              <a:ext uri="{FF2B5EF4-FFF2-40B4-BE49-F238E27FC236}">
                <a16:creationId xmlns:a16="http://schemas.microsoft.com/office/drawing/2014/main" id="{A635BE20-5266-0540-B749-D7ED3D8FE158}"/>
              </a:ext>
            </a:extLst>
          </p:cNvPr>
          <p:cNvSpPr txBox="1"/>
          <p:nvPr/>
        </p:nvSpPr>
        <p:spPr>
          <a:xfrm>
            <a:off x="395536" y="1556792"/>
            <a:ext cx="8568952" cy="5180905"/>
          </a:xfrm>
          <a:prstGeom prst="rect">
            <a:avLst/>
          </a:prstGeom>
          <a:noFill/>
        </p:spPr>
        <p:txBody>
          <a:bodyPr wrap="square" rtlCol="0">
            <a:spAutoFit/>
          </a:bodyPr>
          <a:lstStyle/>
          <a:p>
            <a:pPr>
              <a:buClr>
                <a:srgbClr val="0077E3"/>
              </a:buClr>
            </a:pPr>
            <a:r>
              <a:rPr lang="en-GB" sz="1800" dirty="0">
                <a:latin typeface="+mn-lt"/>
              </a:rPr>
              <a:t>Hackers frequently target wi-fi networks. When wi-fi networks are not properly secured, it is easy to steal data with little chance of being caught. Hackers don’t even need special equipment. Always remember to:</a:t>
            </a:r>
          </a:p>
          <a:p>
            <a:pPr>
              <a:buClr>
                <a:srgbClr val="0077E3"/>
              </a:buClr>
            </a:pPr>
            <a:endParaRPr lang="en-GB" sz="1800" dirty="0">
              <a:latin typeface="+mn-lt"/>
            </a:endParaRP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use password security and change the default password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set permissions for shared files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only connect to known, secure public wi-fi and ensure HTTPS-enabled sites are used for sensitive data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keep the operating system updated and perform regular security checks. </a:t>
            </a:r>
          </a:p>
          <a:p>
            <a:pPr marL="285750" indent="-285750">
              <a:buClr>
                <a:srgbClr val="0077E3"/>
              </a:buClr>
              <a:buFont typeface="Arial" panose="020B0604020202020204" pitchFamily="34" charset="0"/>
              <a:buChar char="•"/>
            </a:pPr>
            <a:endParaRPr lang="en-GB" sz="1800" dirty="0">
              <a:latin typeface="+mn-lt"/>
            </a:endParaRPr>
          </a:p>
          <a:p>
            <a:r>
              <a:rPr lang="en-GB" sz="1800" dirty="0">
                <a:latin typeface="+mn-lt"/>
              </a:rPr>
              <a:t>Public places, such as coffee shops and airports, are common locations for rogue wi-fi connections which copy your traffic. If you are directed to a ‘terms of service’ page after you connect, that’s a good indication the network is legitimate, as is an imposed time limit. </a:t>
            </a:r>
          </a:p>
          <a:p>
            <a:pPr marL="285750" indent="-285750">
              <a:buClr>
                <a:srgbClr val="0077E3"/>
              </a:buClr>
              <a:buFont typeface="Arial" panose="020B0604020202020204" pitchFamily="34" charset="0"/>
              <a:buChar char="•"/>
            </a:pPr>
            <a:endParaRPr lang="en-GB" sz="1200" dirty="0"/>
          </a:p>
          <a:p>
            <a:pPr marL="285750" indent="-285750">
              <a:buClr>
                <a:srgbClr val="0077E3"/>
              </a:buClr>
              <a:buFont typeface="Arial" panose="020B0604020202020204" pitchFamily="34" charset="0"/>
              <a:buChar char="•"/>
            </a:pPr>
            <a:endParaRPr lang="en-GB" b="1" dirty="0"/>
          </a:p>
          <a:p>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protection checklist</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556792"/>
            <a:ext cx="7843487" cy="452431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Use encryption.</a:t>
            </a:r>
          </a:p>
          <a:p>
            <a:pPr marL="342900" indent="-342900">
              <a:spcBef>
                <a:spcPts val="400"/>
              </a:spcBef>
              <a:spcAft>
                <a:spcPts val="400"/>
              </a:spcAft>
              <a:buClr>
                <a:srgbClr val="0077E3"/>
              </a:buClr>
              <a:buFont typeface="Arial" panose="020B0604020202020204" pitchFamily="34" charset="0"/>
              <a:buChar char="•"/>
            </a:pPr>
            <a:r>
              <a:rPr lang="en-GB" sz="1800" dirty="0"/>
              <a:t>Back-up data.</a:t>
            </a:r>
          </a:p>
          <a:p>
            <a:pPr marL="342900" indent="-342900">
              <a:spcBef>
                <a:spcPts val="400"/>
              </a:spcBef>
              <a:spcAft>
                <a:spcPts val="400"/>
              </a:spcAft>
              <a:buClr>
                <a:srgbClr val="0077E3"/>
              </a:buClr>
              <a:buFont typeface="Arial" panose="020B0604020202020204" pitchFamily="34" charset="0"/>
              <a:buChar char="•"/>
            </a:pPr>
            <a:r>
              <a:rPr lang="en-GB" sz="1800" dirty="0"/>
              <a:t>Use anti-malware protection.</a:t>
            </a:r>
          </a:p>
          <a:p>
            <a:pPr marL="342900" indent="-342900">
              <a:spcBef>
                <a:spcPts val="400"/>
              </a:spcBef>
              <a:spcAft>
                <a:spcPts val="400"/>
              </a:spcAft>
              <a:buClr>
                <a:srgbClr val="0077E3"/>
              </a:buClr>
              <a:buFont typeface="Arial" panose="020B0604020202020204" pitchFamily="34" charset="0"/>
              <a:buChar char="•"/>
            </a:pPr>
            <a:r>
              <a:rPr lang="en-GB" sz="1800" dirty="0"/>
              <a:t>Install operating system updates.</a:t>
            </a:r>
          </a:p>
          <a:p>
            <a:pPr marL="342900" indent="-342900">
              <a:spcBef>
                <a:spcPts val="400"/>
              </a:spcBef>
              <a:spcAft>
                <a:spcPts val="400"/>
              </a:spcAft>
              <a:buClr>
                <a:srgbClr val="0077E3"/>
              </a:buClr>
              <a:buFont typeface="Arial" panose="020B0604020202020204" pitchFamily="34" charset="0"/>
              <a:buChar char="•"/>
            </a:pPr>
            <a:r>
              <a:rPr lang="en-GB" sz="1800" dirty="0"/>
              <a:t>Automate software updates.</a:t>
            </a:r>
          </a:p>
          <a:p>
            <a:pPr marL="342900" indent="-342900">
              <a:spcBef>
                <a:spcPts val="400"/>
              </a:spcBef>
              <a:spcAft>
                <a:spcPts val="400"/>
              </a:spcAft>
              <a:buClr>
                <a:srgbClr val="0077E3"/>
              </a:buClr>
              <a:buFont typeface="Arial" panose="020B0604020202020204" pitchFamily="34" charset="0"/>
              <a:buChar char="•"/>
            </a:pPr>
            <a:r>
              <a:rPr lang="en-GB" sz="1800" dirty="0"/>
              <a:t>Secure your wireless networks.</a:t>
            </a:r>
          </a:p>
          <a:p>
            <a:pPr marL="342900" indent="-342900">
              <a:spcBef>
                <a:spcPts val="400"/>
              </a:spcBef>
              <a:spcAft>
                <a:spcPts val="400"/>
              </a:spcAft>
              <a:buClr>
                <a:srgbClr val="0077E3"/>
              </a:buClr>
              <a:buFont typeface="Arial" panose="020B0604020202020204" pitchFamily="34" charset="0"/>
              <a:buChar char="•"/>
            </a:pPr>
            <a:r>
              <a:rPr lang="en-GB" sz="1800" dirty="0"/>
              <a:t>Turn off your computer.</a:t>
            </a:r>
          </a:p>
          <a:p>
            <a:pPr marL="342900" indent="-342900">
              <a:spcBef>
                <a:spcPts val="400"/>
              </a:spcBef>
              <a:spcAft>
                <a:spcPts val="400"/>
              </a:spcAft>
              <a:buClr>
                <a:srgbClr val="0077E3"/>
              </a:buClr>
              <a:buFont typeface="Arial" panose="020B0604020202020204" pitchFamily="34" charset="0"/>
              <a:buChar char="•"/>
            </a:pPr>
            <a:r>
              <a:rPr lang="en-GB" sz="1800" dirty="0"/>
              <a:t>Use a firewall.</a:t>
            </a:r>
          </a:p>
          <a:p>
            <a:pPr marL="342900" indent="-342900">
              <a:spcBef>
                <a:spcPts val="400"/>
              </a:spcBef>
              <a:spcAft>
                <a:spcPts val="400"/>
              </a:spcAft>
              <a:buClr>
                <a:srgbClr val="0077E3"/>
              </a:buClr>
              <a:buFont typeface="Arial" panose="020B0604020202020204" pitchFamily="34" charset="0"/>
              <a:buChar char="•"/>
            </a:pPr>
            <a:r>
              <a:rPr lang="en-GB" sz="1800" dirty="0"/>
              <a:t>Use passphrases instead of passwords.</a:t>
            </a:r>
          </a:p>
          <a:p>
            <a:pPr marL="342900" indent="-342900">
              <a:spcBef>
                <a:spcPts val="400"/>
              </a:spcBef>
              <a:spcAft>
                <a:spcPts val="400"/>
              </a:spcAft>
              <a:buClr>
                <a:srgbClr val="0077E3"/>
              </a:buClr>
              <a:buFont typeface="Arial" panose="020B0604020202020204" pitchFamily="34" charset="0"/>
              <a:buChar char="•"/>
            </a:pPr>
            <a:r>
              <a:rPr lang="en-GB" sz="1800" dirty="0"/>
              <a:t>Encrypt your removable USB drives and SIM cards.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PCs and laptops, ensure that data has been wiped</a:t>
            </a:r>
            <a:r>
              <a:rPr lang="en-GB" sz="1800" dirty="0"/>
              <a:t>.</a:t>
            </a:r>
          </a:p>
          <a:p>
            <a:endParaRPr lang="en-GB" dirty="0"/>
          </a:p>
        </p:txBody>
      </p:sp>
    </p:spTree>
    <p:extLst>
      <p:ext uri="{BB962C8B-B14F-4D97-AF65-F5344CB8AC3E}">
        <p14:creationId xmlns:p14="http://schemas.microsoft.com/office/powerpoint/2010/main" val="408158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970784"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Storage of data</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57200" y="1381888"/>
            <a:ext cx="3735893" cy="452167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Digital data can be stored in many ways.	</a:t>
            </a:r>
          </a:p>
          <a:p>
            <a:pPr marL="558800" lvl="1" indent="-342900" algn="just">
              <a:lnSpc>
                <a:spcPct val="100000"/>
              </a:lnSpc>
              <a:spcBef>
                <a:spcPts val="400"/>
              </a:spcBef>
              <a:spcAft>
                <a:spcPts val="400"/>
              </a:spcAft>
              <a:buFont typeface="Arial" panose="020B0604020202020204" pitchFamily="34" charset="0"/>
              <a:buChar char="•"/>
            </a:pPr>
            <a:r>
              <a:rPr lang="en-GB" sz="1800" kern="0" dirty="0"/>
              <a:t>optical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magnetic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solid state storage</a:t>
            </a:r>
          </a:p>
          <a:p>
            <a:pPr marL="558800" lvl="1" indent="-342900" algn="just">
              <a:lnSpc>
                <a:spcPct val="100000"/>
              </a:lnSpc>
              <a:spcBef>
                <a:spcPts val="400"/>
              </a:spcBef>
              <a:spcAft>
                <a:spcPts val="400"/>
              </a:spcAft>
              <a:buFont typeface="Arial" panose="020B0604020202020204" pitchFamily="34" charset="0"/>
              <a:buChar char="•"/>
            </a:pPr>
            <a:r>
              <a:rPr lang="en-GB" sz="1800" kern="0" dirty="0"/>
              <a:t>flash memory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online cloud storage.</a:t>
            </a:r>
          </a:p>
          <a:p>
            <a:pPr lvl="1" indent="0">
              <a:lnSpc>
                <a:spcPct val="100000"/>
              </a:lnSpc>
              <a:buNone/>
            </a:pPr>
            <a:r>
              <a:rPr lang="en-GB" sz="1800" kern="0" dirty="0"/>
              <a:t>Physical digital data storage refers to the recording media used to retain </a:t>
            </a:r>
            <a:r>
              <a:rPr lang="en-GB" sz="1800" b="1" kern="0" dirty="0"/>
              <a:t>data. </a:t>
            </a:r>
            <a:r>
              <a:rPr lang="en-GB" sz="1800" kern="0" dirty="0"/>
              <a:t>Digital storage is measured in bytes.</a:t>
            </a:r>
          </a:p>
          <a:p>
            <a:pPr lvl="1" indent="0" algn="just">
              <a:buNone/>
            </a:pPr>
            <a:endParaRPr lang="en-GB" sz="1600" kern="0" dirty="0"/>
          </a:p>
        </p:txBody>
      </p:sp>
      <p:graphicFrame>
        <p:nvGraphicFramePr>
          <p:cNvPr id="20" name="Table 21">
            <a:extLst>
              <a:ext uri="{FF2B5EF4-FFF2-40B4-BE49-F238E27FC236}">
                <a16:creationId xmlns:a16="http://schemas.microsoft.com/office/drawing/2014/main" id="{66490974-AD1D-2346-9624-040FB735B9EB}"/>
              </a:ext>
            </a:extLst>
          </p:cNvPr>
          <p:cNvGraphicFramePr>
            <a:graphicFrameLocks noGrp="1"/>
          </p:cNvGraphicFramePr>
          <p:nvPr>
            <p:extLst>
              <p:ext uri="{D42A27DB-BD31-4B8C-83A1-F6EECF244321}">
                <p14:modId xmlns:p14="http://schemas.microsoft.com/office/powerpoint/2010/main" val="234196850"/>
              </p:ext>
            </p:extLst>
          </p:nvPr>
        </p:nvGraphicFramePr>
        <p:xfrm>
          <a:off x="4427984" y="1289644"/>
          <a:ext cx="4073920" cy="4234156"/>
        </p:xfrm>
        <a:graphic>
          <a:graphicData uri="http://schemas.openxmlformats.org/drawingml/2006/table">
            <a:tbl>
              <a:tblPr firstRow="1" bandRow="1">
                <a:tableStyleId>{073A0DAA-6AF3-43AB-8588-CEC1D06C72B9}</a:tableStyleId>
              </a:tblPr>
              <a:tblGrid>
                <a:gridCol w="1683471">
                  <a:extLst>
                    <a:ext uri="{9D8B030D-6E8A-4147-A177-3AD203B41FA5}">
                      <a16:colId xmlns:a16="http://schemas.microsoft.com/office/drawing/2014/main" val="2734360673"/>
                    </a:ext>
                  </a:extLst>
                </a:gridCol>
                <a:gridCol w="2390449">
                  <a:extLst>
                    <a:ext uri="{9D8B030D-6E8A-4147-A177-3AD203B41FA5}">
                      <a16:colId xmlns:a16="http://schemas.microsoft.com/office/drawing/2014/main" val="758787382"/>
                    </a:ext>
                  </a:extLst>
                </a:gridCol>
              </a:tblGrid>
              <a:tr h="759645">
                <a:tc>
                  <a:txBody>
                    <a:bodyPr/>
                    <a:lstStyle/>
                    <a:p>
                      <a:r>
                        <a:rPr lang="en-GB" sz="1600" dirty="0"/>
                        <a:t>Data measurement</a:t>
                      </a:r>
                    </a:p>
                  </a:txBody>
                  <a:tcPr>
                    <a:solidFill>
                      <a:schemeClr val="accent2"/>
                    </a:solidFill>
                  </a:tcPr>
                </a:tc>
                <a:tc>
                  <a:txBody>
                    <a:bodyPr/>
                    <a:lstStyle/>
                    <a:p>
                      <a:r>
                        <a:rPr lang="en-GB" dirty="0"/>
                        <a:t>Size</a:t>
                      </a:r>
                    </a:p>
                  </a:txBody>
                  <a:tcPr>
                    <a:solidFill>
                      <a:schemeClr val="accent2"/>
                    </a:solidFill>
                  </a:tcPr>
                </a:tc>
                <a:extLst>
                  <a:ext uri="{0D108BD9-81ED-4DB2-BD59-A6C34878D82A}">
                    <a16:rowId xmlns:a16="http://schemas.microsoft.com/office/drawing/2014/main" val="3161018422"/>
                  </a:ext>
                </a:extLst>
              </a:tr>
              <a:tr h="534565">
                <a:tc>
                  <a:txBody>
                    <a:bodyPr/>
                    <a:lstStyle/>
                    <a:p>
                      <a:r>
                        <a:rPr lang="en-GB" sz="1600" dirty="0"/>
                        <a:t>Bit</a:t>
                      </a:r>
                    </a:p>
                  </a:txBody>
                  <a:tcPr>
                    <a:solidFill>
                      <a:schemeClr val="accent6">
                        <a:lumMod val="20000"/>
                        <a:lumOff val="80000"/>
                      </a:schemeClr>
                    </a:solidFill>
                  </a:tcPr>
                </a:tc>
                <a:tc>
                  <a:txBody>
                    <a:bodyPr/>
                    <a:lstStyle/>
                    <a:p>
                      <a:r>
                        <a:rPr lang="en-GB" sz="1600" dirty="0"/>
                        <a:t>Single binary unit (1 or 0)</a:t>
                      </a:r>
                    </a:p>
                  </a:txBody>
                  <a:tcPr>
                    <a:solidFill>
                      <a:schemeClr val="accent6">
                        <a:lumMod val="20000"/>
                        <a:lumOff val="80000"/>
                      </a:schemeClr>
                    </a:solidFill>
                  </a:tcPr>
                </a:tc>
                <a:extLst>
                  <a:ext uri="{0D108BD9-81ED-4DB2-BD59-A6C34878D82A}">
                    <a16:rowId xmlns:a16="http://schemas.microsoft.com/office/drawing/2014/main" val="442959958"/>
                  </a:ext>
                </a:extLst>
              </a:tr>
              <a:tr h="393471">
                <a:tc>
                  <a:txBody>
                    <a:bodyPr/>
                    <a:lstStyle/>
                    <a:p>
                      <a:r>
                        <a:rPr lang="en-GB" sz="1600" dirty="0"/>
                        <a:t>Byte</a:t>
                      </a:r>
                    </a:p>
                  </a:txBody>
                  <a:tcPr>
                    <a:solidFill>
                      <a:schemeClr val="accent6">
                        <a:lumMod val="20000"/>
                        <a:lumOff val="80000"/>
                      </a:schemeClr>
                    </a:solidFill>
                  </a:tcPr>
                </a:tc>
                <a:tc>
                  <a:txBody>
                    <a:bodyPr/>
                    <a:lstStyle/>
                    <a:p>
                      <a:r>
                        <a:rPr lang="en-GB" sz="1600" dirty="0"/>
                        <a:t>8 bits</a:t>
                      </a:r>
                    </a:p>
                  </a:txBody>
                  <a:tcPr>
                    <a:solidFill>
                      <a:schemeClr val="accent6">
                        <a:lumMod val="20000"/>
                        <a:lumOff val="80000"/>
                      </a:schemeClr>
                    </a:solidFill>
                  </a:tcPr>
                </a:tc>
                <a:extLst>
                  <a:ext uri="{0D108BD9-81ED-4DB2-BD59-A6C34878D82A}">
                    <a16:rowId xmlns:a16="http://schemas.microsoft.com/office/drawing/2014/main" val="488388037"/>
                  </a:ext>
                </a:extLst>
              </a:tr>
              <a:tr h="393471">
                <a:tc>
                  <a:txBody>
                    <a:bodyPr/>
                    <a:lstStyle/>
                    <a:p>
                      <a:r>
                        <a:rPr lang="en-GB" sz="1600" dirty="0"/>
                        <a:t>Kilobyte (KB)</a:t>
                      </a:r>
                    </a:p>
                  </a:txBody>
                  <a:tcPr>
                    <a:solidFill>
                      <a:schemeClr val="accent6">
                        <a:lumMod val="20000"/>
                        <a:lumOff val="80000"/>
                      </a:schemeClr>
                    </a:solidFill>
                  </a:tcPr>
                </a:tc>
                <a:tc>
                  <a:txBody>
                    <a:bodyPr/>
                    <a:lstStyle/>
                    <a:p>
                      <a:r>
                        <a:rPr lang="en-GB" sz="1600" dirty="0"/>
                        <a:t>1024 bytes</a:t>
                      </a:r>
                    </a:p>
                  </a:txBody>
                  <a:tcPr>
                    <a:solidFill>
                      <a:schemeClr val="accent6">
                        <a:lumMod val="20000"/>
                        <a:lumOff val="80000"/>
                      </a:schemeClr>
                    </a:solidFill>
                  </a:tcPr>
                </a:tc>
                <a:extLst>
                  <a:ext uri="{0D108BD9-81ED-4DB2-BD59-A6C34878D82A}">
                    <a16:rowId xmlns:a16="http://schemas.microsoft.com/office/drawing/2014/main" val="1784072595"/>
                  </a:ext>
                </a:extLst>
              </a:tr>
              <a:tr h="534565">
                <a:tc>
                  <a:txBody>
                    <a:bodyPr/>
                    <a:lstStyle/>
                    <a:p>
                      <a:r>
                        <a:rPr lang="en-GB" sz="1600" dirty="0"/>
                        <a:t>Megabyte (MB)</a:t>
                      </a:r>
                    </a:p>
                  </a:txBody>
                  <a:tcPr>
                    <a:solidFill>
                      <a:schemeClr val="accent6">
                        <a:lumMod val="20000"/>
                        <a:lumOff val="80000"/>
                      </a:schemeClr>
                    </a:solidFill>
                  </a:tcPr>
                </a:tc>
                <a:tc>
                  <a:txBody>
                    <a:bodyPr/>
                    <a:lstStyle/>
                    <a:p>
                      <a:r>
                        <a:rPr lang="en-GB" sz="1600" dirty="0"/>
                        <a:t>1024 kilobytes</a:t>
                      </a:r>
                    </a:p>
                  </a:txBody>
                  <a:tcPr>
                    <a:solidFill>
                      <a:schemeClr val="accent6">
                        <a:lumMod val="20000"/>
                        <a:lumOff val="80000"/>
                      </a:schemeClr>
                    </a:solidFill>
                  </a:tcPr>
                </a:tc>
                <a:extLst>
                  <a:ext uri="{0D108BD9-81ED-4DB2-BD59-A6C34878D82A}">
                    <a16:rowId xmlns:a16="http://schemas.microsoft.com/office/drawing/2014/main" val="163213264"/>
                  </a:ext>
                </a:extLst>
              </a:tr>
              <a:tr h="393471">
                <a:tc>
                  <a:txBody>
                    <a:bodyPr/>
                    <a:lstStyle/>
                    <a:p>
                      <a:r>
                        <a:rPr lang="en-GB" sz="1600" dirty="0"/>
                        <a:t>Gigabyte (GB)</a:t>
                      </a:r>
                    </a:p>
                  </a:txBody>
                  <a:tcPr>
                    <a:solidFill>
                      <a:schemeClr val="accent6">
                        <a:lumMod val="20000"/>
                        <a:lumOff val="80000"/>
                      </a:schemeClr>
                    </a:solidFill>
                  </a:tcPr>
                </a:tc>
                <a:tc>
                  <a:txBody>
                    <a:bodyPr/>
                    <a:lstStyle/>
                    <a:p>
                      <a:r>
                        <a:rPr lang="en-GB" sz="1600" dirty="0"/>
                        <a:t>1024 megabytes</a:t>
                      </a:r>
                    </a:p>
                  </a:txBody>
                  <a:tcPr>
                    <a:solidFill>
                      <a:schemeClr val="accent6">
                        <a:lumMod val="20000"/>
                        <a:lumOff val="80000"/>
                      </a:schemeClr>
                    </a:solidFill>
                  </a:tcPr>
                </a:tc>
                <a:extLst>
                  <a:ext uri="{0D108BD9-81ED-4DB2-BD59-A6C34878D82A}">
                    <a16:rowId xmlns:a16="http://schemas.microsoft.com/office/drawing/2014/main" val="925989684"/>
                  </a:ext>
                </a:extLst>
              </a:tr>
              <a:tr h="393471">
                <a:tc>
                  <a:txBody>
                    <a:bodyPr/>
                    <a:lstStyle/>
                    <a:p>
                      <a:r>
                        <a:rPr lang="en-GB" sz="1600" dirty="0"/>
                        <a:t>Terabyte (TB)</a:t>
                      </a:r>
                    </a:p>
                  </a:txBody>
                  <a:tcPr>
                    <a:solidFill>
                      <a:schemeClr val="accent6">
                        <a:lumMod val="20000"/>
                        <a:lumOff val="80000"/>
                      </a:schemeClr>
                    </a:solidFill>
                  </a:tcPr>
                </a:tc>
                <a:tc>
                  <a:txBody>
                    <a:bodyPr/>
                    <a:lstStyle/>
                    <a:p>
                      <a:r>
                        <a:rPr lang="en-GB" sz="1600" dirty="0"/>
                        <a:t>1024 gigabytes</a:t>
                      </a:r>
                    </a:p>
                  </a:txBody>
                  <a:tcPr>
                    <a:solidFill>
                      <a:schemeClr val="accent6">
                        <a:lumMod val="20000"/>
                        <a:lumOff val="80000"/>
                      </a:schemeClr>
                    </a:solidFill>
                  </a:tcPr>
                </a:tc>
                <a:extLst>
                  <a:ext uri="{0D108BD9-81ED-4DB2-BD59-A6C34878D82A}">
                    <a16:rowId xmlns:a16="http://schemas.microsoft.com/office/drawing/2014/main" val="2469649376"/>
                  </a:ext>
                </a:extLst>
              </a:tr>
              <a:tr h="393471">
                <a:tc>
                  <a:txBody>
                    <a:bodyPr/>
                    <a:lstStyle/>
                    <a:p>
                      <a:r>
                        <a:rPr lang="en-GB" sz="1600" dirty="0"/>
                        <a:t>Petabyte (PB)</a:t>
                      </a:r>
                    </a:p>
                  </a:txBody>
                  <a:tcPr>
                    <a:solidFill>
                      <a:schemeClr val="accent6">
                        <a:lumMod val="20000"/>
                        <a:lumOff val="80000"/>
                      </a:schemeClr>
                    </a:solidFill>
                  </a:tcPr>
                </a:tc>
                <a:tc>
                  <a:txBody>
                    <a:bodyPr/>
                    <a:lstStyle/>
                    <a:p>
                      <a:r>
                        <a:rPr lang="en-GB" sz="1600" dirty="0"/>
                        <a:t>1024 terabytes</a:t>
                      </a:r>
                    </a:p>
                  </a:txBody>
                  <a:tcPr>
                    <a:solidFill>
                      <a:schemeClr val="accent6">
                        <a:lumMod val="20000"/>
                        <a:lumOff val="80000"/>
                      </a:schemeClr>
                    </a:solidFill>
                  </a:tcPr>
                </a:tc>
                <a:extLst>
                  <a:ext uri="{0D108BD9-81ED-4DB2-BD59-A6C34878D82A}">
                    <a16:rowId xmlns:a16="http://schemas.microsoft.com/office/drawing/2014/main" val="3429227446"/>
                  </a:ext>
                </a:extLst>
              </a:tr>
              <a:tr h="393471">
                <a:tc>
                  <a:txBody>
                    <a:bodyPr/>
                    <a:lstStyle/>
                    <a:p>
                      <a:r>
                        <a:rPr lang="en-GB" sz="1600" dirty="0"/>
                        <a:t>Exabyte (EB)</a:t>
                      </a:r>
                    </a:p>
                  </a:txBody>
                  <a:tcPr>
                    <a:solidFill>
                      <a:schemeClr val="accent6">
                        <a:lumMod val="20000"/>
                        <a:lumOff val="80000"/>
                      </a:schemeClr>
                    </a:solidFill>
                  </a:tcPr>
                </a:tc>
                <a:tc>
                  <a:txBody>
                    <a:bodyPr/>
                    <a:lstStyle/>
                    <a:p>
                      <a:r>
                        <a:rPr lang="en-GB" sz="1600" dirty="0"/>
                        <a:t>1024 petabytes</a:t>
                      </a:r>
                    </a:p>
                  </a:txBody>
                  <a:tcPr>
                    <a:solidFill>
                      <a:schemeClr val="accent6">
                        <a:lumMod val="20000"/>
                        <a:lumOff val="80000"/>
                      </a:schemeClr>
                    </a:solidFill>
                  </a:tcPr>
                </a:tc>
                <a:extLst>
                  <a:ext uri="{0D108BD9-81ED-4DB2-BD59-A6C34878D82A}">
                    <a16:rowId xmlns:a16="http://schemas.microsoft.com/office/drawing/2014/main" val="4119889230"/>
                  </a:ext>
                </a:extLst>
              </a:tr>
            </a:tbl>
          </a:graphicData>
        </a:graphic>
      </p:graphicFrame>
    </p:spTree>
    <p:extLst>
      <p:ext uri="{BB962C8B-B14F-4D97-AF65-F5344CB8AC3E}">
        <p14:creationId xmlns:p14="http://schemas.microsoft.com/office/powerpoint/2010/main" val="2485411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data on mobile phones and tablets</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484784"/>
            <a:ext cx="8229600" cy="469872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latin typeface="+mn-lt"/>
              </a:rPr>
              <a:t>Check and configure app privacy settings.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Enable remote location and device wiping.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Deal with privacy settings immediately on setup.</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Lock your smartphones and tablet devices.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Back up your data.</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automatic uploading (eg to a ‘cloud’).</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Bluetooth when not in use.</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Install anti-virus protection and a firewall.</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Set device to auto-lock after a short period of inactivity and use ‘grab prevention’: a wireless proximity alarm to let you know if your phone is over a set distance from a ‘tag’.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mobiles/tablets ensure data has been wiped.</a:t>
            </a:r>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704685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909BC-4170-4B96-A5D7-C3167A85FE35}"/>
              </a:ext>
            </a:extLst>
          </p:cNvPr>
          <p:cNvSpPr>
            <a:spLocks noGrp="1"/>
          </p:cNvSpPr>
          <p:nvPr>
            <p:ph type="title"/>
          </p:nvPr>
        </p:nvSpPr>
        <p:spPr/>
        <p:txBody>
          <a:bodyPr/>
          <a:lstStyle/>
          <a:p>
            <a:r>
              <a:rPr lang="en-GB" dirty="0"/>
              <a:t>Further advice</a:t>
            </a:r>
          </a:p>
        </p:txBody>
      </p:sp>
      <p:sp>
        <p:nvSpPr>
          <p:cNvPr id="3" name="Content Placeholder 2">
            <a:extLst>
              <a:ext uri="{FF2B5EF4-FFF2-40B4-BE49-F238E27FC236}">
                <a16:creationId xmlns:a16="http://schemas.microsoft.com/office/drawing/2014/main" id="{9F02893B-70A5-4C69-8E76-89D581662F26}"/>
              </a:ext>
            </a:extLst>
          </p:cNvPr>
          <p:cNvSpPr>
            <a:spLocks noGrp="1"/>
          </p:cNvSpPr>
          <p:nvPr>
            <p:ph sz="quarter" idx="10"/>
          </p:nvPr>
        </p:nvSpPr>
        <p:spPr/>
        <p:txBody>
          <a:bodyPr/>
          <a:lstStyle/>
          <a:p>
            <a:r>
              <a:rPr lang="en-GB" dirty="0"/>
              <a:t>There is a host of information about cyber security at </a:t>
            </a:r>
            <a:r>
              <a:rPr lang="en-GB" dirty="0">
                <a:hlinkClick r:id="rId2"/>
              </a:rPr>
              <a:t>www.ncsc.gov.uk</a:t>
            </a:r>
            <a:r>
              <a:rPr lang="en-GB" dirty="0"/>
              <a:t> </a:t>
            </a:r>
          </a:p>
          <a:p>
            <a:r>
              <a:rPr lang="en-GB" dirty="0"/>
              <a:t>Information for small businesses </a:t>
            </a:r>
            <a:r>
              <a:rPr lang="en-US" dirty="0">
                <a:hlinkClick r:id="rId3"/>
              </a:rPr>
              <a:t>Cyber Security: Small Business Guide - NCSC.GOV.UK</a:t>
            </a:r>
            <a:endParaRPr lang="en-US" dirty="0"/>
          </a:p>
          <a:p>
            <a:r>
              <a:rPr lang="en-US" dirty="0"/>
              <a:t>Information for sole traders and the self-employed </a:t>
            </a:r>
            <a:r>
              <a:rPr lang="en-US" dirty="0">
                <a:hlinkClick r:id="rId4"/>
              </a:rPr>
              <a:t>Self employed &amp; sole traders - NCSC.GOV.UK</a:t>
            </a:r>
            <a:endParaRPr lang="en-US" dirty="0"/>
          </a:p>
          <a:p>
            <a:r>
              <a:rPr lang="en-US" dirty="0"/>
              <a:t>Recovering a hacked account </a:t>
            </a:r>
            <a:r>
              <a:rPr lang="en-US" dirty="0">
                <a:hlinkClick r:id="rId5"/>
              </a:rPr>
              <a:t>Recovering a hacked account - NCSC.GOV.UK</a:t>
            </a:r>
            <a:endParaRPr lang="en-US" dirty="0"/>
          </a:p>
          <a:p>
            <a:r>
              <a:rPr lang="en-US" dirty="0"/>
              <a:t>Passwords </a:t>
            </a:r>
            <a:r>
              <a:rPr lang="en-US" dirty="0">
                <a:hlinkClick r:id="rId6"/>
              </a:rPr>
              <a:t>The logic behind three random words - NCSC.GOV.UK</a:t>
            </a:r>
            <a:endParaRPr lang="en-US" dirty="0"/>
          </a:p>
          <a:p>
            <a:endParaRPr lang="en-GB" dirty="0"/>
          </a:p>
        </p:txBody>
      </p:sp>
    </p:spTree>
    <p:extLst>
      <p:ext uri="{BB962C8B-B14F-4D97-AF65-F5344CB8AC3E}">
        <p14:creationId xmlns:p14="http://schemas.microsoft.com/office/powerpoint/2010/main" val="1446691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Digital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614362"/>
            <a:ext cx="8001000" cy="41229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dynamic</a:t>
            </a:r>
            <a:r>
              <a:rPr lang="en-GB" kern="0" dirty="0"/>
              <a:t> storage device allows the user to work within the file and save changes (eg onto a computer’s hard drive). </a:t>
            </a:r>
          </a:p>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static </a:t>
            </a:r>
            <a:r>
              <a:rPr lang="en-GB" kern="0" dirty="0"/>
              <a:t>storage device allows the user to save data that cannot be easily altered or deleted (eg a CD that can only be written to once).</a:t>
            </a:r>
            <a:endParaRPr lang="en-GB" b="1" kern="0" dirty="0"/>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Optical disks </a:t>
            </a:r>
            <a:r>
              <a:rPr lang="en-GB" dirty="0"/>
              <a:t>are an electronic data storage medium that can be written to and read from, using a low-powered laser beam. While in less common use today, they are used for storing, backing up or sharing information. Examples are CDs and DVDs. </a:t>
            </a:r>
            <a:endParaRPr lang="en-GB" kern="0" dirty="0"/>
          </a:p>
        </p:txBody>
      </p:sp>
    </p:spTree>
    <p:extLst>
      <p:ext uri="{BB962C8B-B14F-4D97-AF65-F5344CB8AC3E}">
        <p14:creationId xmlns:p14="http://schemas.microsoft.com/office/powerpoint/2010/main" val="1082017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Physical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395537"/>
            <a:ext cx="814559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Data is stored using a computer’s </a:t>
            </a:r>
            <a:r>
              <a:rPr lang="en-GB" sz="1800" b="1" kern="0" dirty="0"/>
              <a:t>primary storage</a:t>
            </a:r>
            <a:r>
              <a:rPr lang="en-GB" sz="1800" kern="0" dirty="0"/>
              <a:t> – its short-term memory, consisting of the </a:t>
            </a:r>
            <a:r>
              <a:rPr lang="en-GB" sz="1800" b="1" kern="0" dirty="0"/>
              <a:t>central processing unit (CPU)</a:t>
            </a:r>
            <a:r>
              <a:rPr lang="en-GB" sz="1800" kern="0" dirty="0"/>
              <a:t> and the </a:t>
            </a:r>
            <a:r>
              <a:rPr lang="en-GB" sz="1800" b="1" kern="0" dirty="0"/>
              <a:t>random access memory (RAM)</a:t>
            </a:r>
            <a:r>
              <a:rPr lang="en-GB" sz="1800" kern="0" dirty="0"/>
              <a:t>. The long-term memory (the hard disk) is used as secondary storage. </a:t>
            </a:r>
          </a:p>
          <a:p>
            <a:endParaRPr lang="en-GB" sz="2400" kern="0" dirty="0"/>
          </a:p>
        </p:txBody>
      </p:sp>
      <p:pic>
        <p:nvPicPr>
          <p:cNvPr id="5" name="Picture 4">
            <a:extLst>
              <a:ext uri="{FF2B5EF4-FFF2-40B4-BE49-F238E27FC236}">
                <a16:creationId xmlns:a16="http://schemas.microsoft.com/office/drawing/2014/main" id="{408E7D81-AF4A-4E28-92C1-354EFCEC4F5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27584" y="2559632"/>
            <a:ext cx="7087839" cy="3312368"/>
          </a:xfrm>
          <a:prstGeom prst="rect">
            <a:avLst/>
          </a:prstGeom>
        </p:spPr>
      </p:pic>
    </p:spTree>
    <p:extLst>
      <p:ext uri="{BB962C8B-B14F-4D97-AF65-F5344CB8AC3E}">
        <p14:creationId xmlns:p14="http://schemas.microsoft.com/office/powerpoint/2010/main" val="38719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Secondary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373822" y="1348889"/>
            <a:ext cx="807458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kern="0" dirty="0"/>
              <a:t>Hard disk drives in modern computers are of the solid state type. Older drives have moving parts and are of the </a:t>
            </a:r>
            <a:r>
              <a:rPr lang="en-GB" b="1" kern="0" dirty="0"/>
              <a:t>magnetic storage </a:t>
            </a:r>
            <a:r>
              <a:rPr lang="en-GB" kern="0" dirty="0"/>
              <a:t>type (rather like the now obsolete floppy disk).</a:t>
            </a:r>
          </a:p>
          <a:p>
            <a:pPr>
              <a:lnSpc>
                <a:spcPct val="100000"/>
              </a:lnSpc>
              <a:buClr>
                <a:srgbClr val="0077E3"/>
              </a:buClr>
            </a:pPr>
            <a:r>
              <a:rPr lang="en-GB" dirty="0"/>
              <a:t>The use of </a:t>
            </a:r>
            <a:r>
              <a:rPr lang="en-GB" b="1" dirty="0"/>
              <a:t>USB (universal serial bus) flash drives</a:t>
            </a:r>
            <a:r>
              <a:rPr lang="en-GB" dirty="0"/>
              <a:t> (data sticks, pen drives, keychain drives etc) is on the decline but they remain a useful tool. The key characteristics are </a:t>
            </a:r>
            <a:r>
              <a:rPr lang="en-GB" b="1" dirty="0"/>
              <a:t>type</a:t>
            </a:r>
            <a:r>
              <a:rPr lang="en-GB" dirty="0"/>
              <a:t>, </a:t>
            </a:r>
            <a:r>
              <a:rPr lang="en-GB" b="1" dirty="0"/>
              <a:t>speed</a:t>
            </a:r>
            <a:r>
              <a:rPr lang="en-GB" dirty="0"/>
              <a:t> and </a:t>
            </a:r>
            <a:r>
              <a:rPr lang="en-GB" b="1" dirty="0"/>
              <a:t>lifespan</a:t>
            </a:r>
            <a:r>
              <a:rPr lang="en-GB" dirty="0"/>
              <a:t>. Type refers to the speed at which the drive can be written to, speed refers to how quickly data is transmitted and the lifespan of a drive relates to the number of ‘write cycles’ (usually between 3,000 and 5,000).</a:t>
            </a:r>
          </a:p>
          <a:p>
            <a:pPr>
              <a:spcBef>
                <a:spcPts val="400"/>
              </a:spcBef>
              <a:spcAft>
                <a:spcPts val="400"/>
              </a:spcAft>
              <a:buClr>
                <a:srgbClr val="0077E3"/>
              </a:buClr>
            </a:pPr>
            <a:r>
              <a:rPr lang="en-GB" sz="1800" dirty="0"/>
              <a:t> </a:t>
            </a:r>
          </a:p>
          <a:p>
            <a:pPr>
              <a:buClr>
                <a:srgbClr val="0077E3"/>
              </a:buClr>
            </a:pPr>
            <a:endParaRPr lang="en-GB" sz="1800" dirty="0"/>
          </a:p>
          <a:p>
            <a:pPr>
              <a:buClr>
                <a:srgbClr val="0077E3"/>
              </a:buClr>
            </a:pPr>
            <a:endParaRPr lang="en-GB" sz="1800" kern="0" dirty="0"/>
          </a:p>
          <a:p>
            <a:endParaRPr lang="en-GB" sz="2400" kern="0" dirty="0"/>
          </a:p>
        </p:txBody>
      </p:sp>
      <p:pic>
        <p:nvPicPr>
          <p:cNvPr id="9" name="Picture 8" descr="A picture containing white&#10;&#10;Description automatically generated">
            <a:extLst>
              <a:ext uri="{FF2B5EF4-FFF2-40B4-BE49-F238E27FC236}">
                <a16:creationId xmlns:a16="http://schemas.microsoft.com/office/drawing/2014/main" id="{4D7B8406-1326-C640-ACBB-9A2F48CF12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509121"/>
            <a:ext cx="1656184" cy="1104675"/>
          </a:xfrm>
          <a:prstGeom prst="rect">
            <a:avLst/>
          </a:prstGeom>
        </p:spPr>
      </p:pic>
    </p:spTree>
    <p:extLst>
      <p:ext uri="{BB962C8B-B14F-4D97-AF65-F5344CB8AC3E}">
        <p14:creationId xmlns:p14="http://schemas.microsoft.com/office/powerpoint/2010/main" val="2472666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4370002"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Online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3" y="1397332"/>
            <a:ext cx="8013030" cy="4063336"/>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Online data storage</a:t>
            </a:r>
            <a:r>
              <a:rPr lang="en-GB" dirty="0"/>
              <a:t> is more familiarly known as </a:t>
            </a:r>
            <a:r>
              <a:rPr lang="en-GB" b="1" dirty="0"/>
              <a:t>cloud backup</a:t>
            </a:r>
            <a:r>
              <a:rPr lang="en-GB" dirty="0"/>
              <a:t> (</a:t>
            </a:r>
            <a:r>
              <a:rPr lang="en-GB" b="1" dirty="0"/>
              <a:t>file hosting</a:t>
            </a:r>
            <a:r>
              <a:rPr lang="en-GB" dirty="0"/>
              <a:t> or file storage). Data is stored in a secure virtual space accessed via the internet using a secure connection. Files are located in a data centre (which can be anywhere in the world), on a </a:t>
            </a:r>
            <a:r>
              <a:rPr lang="en-GB" b="1" dirty="0"/>
              <a:t>server</a:t>
            </a:r>
            <a:r>
              <a:rPr lang="en-GB" dirty="0"/>
              <a:t> (a type of large hard drive). </a:t>
            </a:r>
          </a:p>
          <a:p>
            <a:pPr>
              <a:lnSpc>
                <a:spcPct val="100000"/>
              </a:lnSpc>
            </a:pPr>
            <a:r>
              <a:rPr lang="en-GB" dirty="0"/>
              <a:t>Most people with access to the internet have a cloud storage facility of some sort. Some services are free, others require a subscription. </a:t>
            </a:r>
            <a:r>
              <a:rPr lang="en-GB" dirty="0">
                <a:latin typeface="+mn-lt"/>
              </a:rPr>
              <a:t>Cloud storage is ideal for creating backups of non-sensitive information and, if the physical storage drive gets damaged, the data remains accessible. </a:t>
            </a:r>
          </a:p>
          <a:p>
            <a:pPr algn="just"/>
            <a:endParaRPr lang="en-GB" sz="1800" kern="0" dirty="0"/>
          </a:p>
        </p:txBody>
      </p:sp>
    </p:spTree>
    <p:extLst>
      <p:ext uri="{BB962C8B-B14F-4D97-AF65-F5344CB8AC3E}">
        <p14:creationId xmlns:p14="http://schemas.microsoft.com/office/powerpoint/2010/main" val="1848535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online data</a:t>
            </a:r>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6B971939-CA69-4B7F-AAFE-D9967ECE72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0215" y="1700808"/>
            <a:ext cx="8463569" cy="358751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Encryption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28800"/>
            <a:ext cx="8229600" cy="3816424"/>
          </a:xfrm>
        </p:spPr>
        <p:txBody>
          <a:bodyPr/>
          <a:lstStyle/>
          <a:p>
            <a:pPr>
              <a:lnSpc>
                <a:spcPct val="100000"/>
              </a:lnSpc>
              <a:spcBef>
                <a:spcPts val="0"/>
              </a:spcBef>
              <a:spcAft>
                <a:spcPts val="0"/>
              </a:spcAft>
            </a:pPr>
            <a:r>
              <a:rPr lang="en-GB" b="1" dirty="0"/>
              <a:t>Encryption </a:t>
            </a:r>
            <a:r>
              <a:rPr lang="en-GB" dirty="0"/>
              <a:t>is the process of converting information or data into a code, to prevent unauthorised access, protect data and maintain confidentiality.</a:t>
            </a:r>
          </a:p>
          <a:p>
            <a:pPr>
              <a:lnSpc>
                <a:spcPct val="100000"/>
              </a:lnSpc>
              <a:spcBef>
                <a:spcPts val="0"/>
              </a:spcBef>
              <a:spcAft>
                <a:spcPts val="0"/>
              </a:spcAft>
            </a:pPr>
            <a:endParaRPr lang="en-GB" b="1" dirty="0"/>
          </a:p>
          <a:p>
            <a:pPr>
              <a:lnSpc>
                <a:spcPct val="100000"/>
              </a:lnSpc>
              <a:spcBef>
                <a:spcPts val="0"/>
              </a:spcBef>
              <a:spcAft>
                <a:spcPts val="0"/>
              </a:spcAft>
            </a:pPr>
            <a:r>
              <a:rPr lang="en-GB" b="1" dirty="0"/>
              <a:t>Hardware encryption </a:t>
            </a:r>
            <a:r>
              <a:rPr lang="en-GB" dirty="0"/>
              <a:t>offers much greater security than </a:t>
            </a:r>
            <a:r>
              <a:rPr lang="en-GB" b="1" dirty="0"/>
              <a:t>software encryption</a:t>
            </a:r>
            <a:r>
              <a:rPr lang="en-GB" dirty="0"/>
              <a:t>. PIN pad authenticated hardware encrypted USB storage devices offer additional security benefits. </a:t>
            </a:r>
          </a:p>
          <a:p>
            <a:pPr>
              <a:lnSpc>
                <a:spcPct val="100000"/>
              </a:lnSpc>
              <a:spcBef>
                <a:spcPts val="0"/>
              </a:spcBef>
              <a:spcAft>
                <a:spcPts val="0"/>
              </a:spcAft>
            </a:pPr>
            <a:endParaRPr lang="en-GB" dirty="0"/>
          </a:p>
          <a:p>
            <a:pPr>
              <a:lnSpc>
                <a:spcPct val="100000"/>
              </a:lnSpc>
              <a:spcBef>
                <a:spcPts val="0"/>
              </a:spcBef>
              <a:spcAft>
                <a:spcPts val="0"/>
              </a:spcAft>
            </a:pPr>
            <a:r>
              <a:rPr lang="en-GB" dirty="0"/>
              <a:t>Encryption plays a major role in protecting data in use or in motion. Data should always be encrypted when it is traversing any external or internal network. This includes encrypting all data prior to transport or using </a:t>
            </a:r>
            <a:r>
              <a:rPr lang="en-GB" b="1" dirty="0"/>
              <a:t>protected tunnels</a:t>
            </a:r>
            <a:r>
              <a:rPr lang="en-GB" dirty="0"/>
              <a:t>, such as HTTPS or SSL/transport layer security.</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32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sensitive data</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395536" y="1484784"/>
            <a:ext cx="8229600" cy="4678204"/>
          </a:xfrm>
          <a:prstGeom prst="rect">
            <a:avLst/>
          </a:prstGeom>
          <a:noFill/>
        </p:spPr>
        <p:txBody>
          <a:bodyPr wrap="square" rtlCol="0">
            <a:spAutoFit/>
          </a:bodyPr>
          <a:lstStyle/>
          <a:p>
            <a:pPr>
              <a:buClr>
                <a:srgbClr val="0077E3"/>
              </a:buClr>
            </a:pPr>
            <a:r>
              <a:rPr lang="en-GB" sz="1800" dirty="0"/>
              <a:t>Computers are connected via networks and the internet, which makes them vulnerable to a range of malicious activities. ‘Cyber-attacks’ can cause poor performance, destroy data or result in fraud or identity theft. Confidential data is therefore at risk and must be protected. Common threats are:</a:t>
            </a:r>
          </a:p>
          <a:p>
            <a:pPr>
              <a:buClr>
                <a:srgbClr val="0077E3"/>
              </a:buClr>
            </a:pPr>
            <a:endParaRPr lang="en-GB" sz="1800" b="1" dirty="0"/>
          </a:p>
          <a:p>
            <a:pPr marL="285750" indent="-285750">
              <a:spcAft>
                <a:spcPts val="400"/>
              </a:spcAft>
              <a:buClr>
                <a:srgbClr val="0077E3"/>
              </a:buClr>
              <a:buFont typeface="Arial" panose="020B0604020202020204" pitchFamily="34" charset="0"/>
              <a:buChar char="•"/>
            </a:pPr>
            <a:r>
              <a:rPr lang="en-GB" sz="1800" dirty="0"/>
              <a:t>Phishing</a:t>
            </a:r>
          </a:p>
          <a:p>
            <a:pPr marL="285750" indent="-285750">
              <a:spcAft>
                <a:spcPts val="400"/>
              </a:spcAft>
              <a:buClr>
                <a:srgbClr val="0077E3"/>
              </a:buClr>
              <a:buFont typeface="Arial" panose="020B0604020202020204" pitchFamily="34" charset="0"/>
              <a:buChar char="•"/>
            </a:pPr>
            <a:r>
              <a:rPr lang="en-GB" sz="1800" dirty="0"/>
              <a:t>Password cracking</a:t>
            </a:r>
          </a:p>
          <a:p>
            <a:pPr marL="285750" indent="-285750">
              <a:spcAft>
                <a:spcPts val="400"/>
              </a:spcAft>
              <a:buClr>
                <a:srgbClr val="0077E3"/>
              </a:buClr>
              <a:buFont typeface="Arial" panose="020B0604020202020204" pitchFamily="34" charset="0"/>
              <a:buChar char="•"/>
            </a:pPr>
            <a:r>
              <a:rPr lang="en-GB" sz="1800" dirty="0"/>
              <a:t>Malware (malicious software) such as:</a:t>
            </a:r>
          </a:p>
          <a:p>
            <a:pPr marL="742950" lvl="1" indent="-285750">
              <a:spcAft>
                <a:spcPts val="400"/>
              </a:spcAft>
              <a:buClr>
                <a:srgbClr val="0077E3"/>
              </a:buClr>
              <a:buFont typeface="Courier New" panose="02070309020205020404" pitchFamily="49" charset="0"/>
              <a:buChar char="o"/>
            </a:pPr>
            <a:r>
              <a:rPr lang="en-GB" sz="1800" dirty="0"/>
              <a:t>viruses </a:t>
            </a:r>
          </a:p>
          <a:p>
            <a:pPr marL="742950" lvl="1" indent="-285750">
              <a:spcAft>
                <a:spcPts val="400"/>
              </a:spcAft>
              <a:buClr>
                <a:srgbClr val="0077E3"/>
              </a:buClr>
              <a:buFont typeface="Courier New" panose="02070309020205020404" pitchFamily="49" charset="0"/>
              <a:buChar char="o"/>
            </a:pPr>
            <a:r>
              <a:rPr lang="en-GB" sz="1800" dirty="0"/>
              <a:t>worms</a:t>
            </a:r>
          </a:p>
          <a:p>
            <a:pPr marL="742950" lvl="1" indent="-285750">
              <a:spcAft>
                <a:spcPts val="400"/>
              </a:spcAft>
              <a:buClr>
                <a:srgbClr val="0077E3"/>
              </a:buClr>
              <a:buFont typeface="Courier New" panose="02070309020205020404" pitchFamily="49" charset="0"/>
              <a:buChar char="o"/>
            </a:pPr>
            <a:r>
              <a:rPr lang="en-GB" sz="1800" dirty="0"/>
              <a:t>Trojans</a:t>
            </a:r>
          </a:p>
          <a:p>
            <a:pPr marL="742950" lvl="1" indent="-285750">
              <a:spcAft>
                <a:spcPts val="400"/>
              </a:spcAft>
              <a:buClr>
                <a:srgbClr val="0077E3"/>
              </a:buClr>
              <a:buFont typeface="Courier New" panose="02070309020205020404" pitchFamily="49" charset="0"/>
              <a:buChar char="o"/>
            </a:pPr>
            <a:r>
              <a:rPr lang="en-GB" sz="1800" dirty="0"/>
              <a:t>ransomware</a:t>
            </a:r>
          </a:p>
          <a:p>
            <a:pPr marL="742950" lvl="1" indent="-285750">
              <a:spcAft>
                <a:spcPts val="400"/>
              </a:spcAft>
              <a:buClr>
                <a:srgbClr val="0077E3"/>
              </a:buClr>
              <a:buFont typeface="Courier New" panose="02070309020205020404" pitchFamily="49" charset="0"/>
              <a:buChar char="o"/>
            </a:pPr>
            <a:r>
              <a:rPr lang="en-GB" sz="1800" dirty="0"/>
              <a:t>spyware</a:t>
            </a:r>
          </a:p>
          <a:p>
            <a:pPr marL="285750" indent="-285750">
              <a:spcAft>
                <a:spcPts val="400"/>
              </a:spcAft>
              <a:buClr>
                <a:srgbClr val="0077E3"/>
              </a:buClr>
              <a:buFont typeface="Arial" panose="020B0604020202020204" pitchFamily="34" charset="0"/>
              <a:buChar char="•"/>
            </a:pPr>
            <a:r>
              <a:rPr lang="en-GB" sz="1800" dirty="0"/>
              <a:t>Wi-fi networks</a:t>
            </a:r>
          </a:p>
          <a:p>
            <a:pPr marL="285750" indent="-285750">
              <a:buClr>
                <a:srgbClr val="0077E3"/>
              </a:buClr>
              <a:buFont typeface="Arial" panose="020B0604020202020204" pitchFamily="34" charset="0"/>
              <a:buChar char="•"/>
            </a:pPr>
            <a:endParaRPr lang="en-GB" sz="1600" dirty="0"/>
          </a:p>
        </p:txBody>
      </p:sp>
    </p:spTree>
    <p:extLst>
      <p:ext uri="{BB962C8B-B14F-4D97-AF65-F5344CB8AC3E}">
        <p14:creationId xmlns:p14="http://schemas.microsoft.com/office/powerpoint/2010/main" val="266990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163FEB-4E30-44F9-9739-1FD731AD97F6}">
  <ds:schemaRefs>
    <ds:schemaRef ds:uri="http://schemas.microsoft.com/sharepoint/v3/contenttype/forms"/>
  </ds:schemaRefs>
</ds:datastoreItem>
</file>

<file path=customXml/itemProps2.xml><?xml version="1.0" encoding="utf-8"?>
<ds:datastoreItem xmlns:ds="http://schemas.openxmlformats.org/officeDocument/2006/customXml" ds:itemID="{DE4FC0BB-8442-41AE-80D2-CD905EDFC24F}">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71D8300-326A-4A4B-9473-BB64045EA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1381</TotalTime>
  <Words>1860</Words>
  <Application>Microsoft Office PowerPoint</Application>
  <PresentationFormat>On-screen Show (4:3)</PresentationFormat>
  <Paragraphs>175</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Courier New</vt:lpstr>
      <vt:lpstr>Lucida Grande</vt:lpstr>
      <vt:lpstr>Times New Roman</vt:lpstr>
      <vt:lpstr>Default Design</vt:lpstr>
      <vt:lpstr>PowerPoint 8: Data management and confidentiality    </vt:lpstr>
      <vt:lpstr>PowerPoint Presentation</vt:lpstr>
      <vt:lpstr>PowerPoint Presentation</vt:lpstr>
      <vt:lpstr>PowerPoint Presentation</vt:lpstr>
      <vt:lpstr>PowerPoint Presentation</vt:lpstr>
      <vt:lpstr>PowerPoint Presentation</vt:lpstr>
      <vt:lpstr>Protecting online data</vt:lpstr>
      <vt:lpstr>Encryption</vt:lpstr>
      <vt:lpstr>Protecting sensitive data</vt:lpstr>
      <vt:lpstr>Computer security</vt:lpstr>
      <vt:lpstr>Data breaches</vt:lpstr>
      <vt:lpstr>Preventing data breaches</vt:lpstr>
      <vt:lpstr>Phishing </vt:lpstr>
      <vt:lpstr>Passwords</vt:lpstr>
      <vt:lpstr>Online scams </vt:lpstr>
      <vt:lpstr>Malware: adware, spyware, worms, Trojans and viruses</vt:lpstr>
      <vt:lpstr>How cyber-attacks work </vt:lpstr>
      <vt:lpstr>Protecting a wi-fi network </vt:lpstr>
      <vt:lpstr>Data protection checklist</vt:lpstr>
      <vt:lpstr>Protecting data on mobile phones and tablets</vt:lpstr>
      <vt:lpstr>Further advice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148</cp:revision>
  <dcterms:created xsi:type="dcterms:W3CDTF">2013-05-28T00:38:54Z</dcterms:created>
  <dcterms:modified xsi:type="dcterms:W3CDTF">2021-10-15T11:03:45Z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